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1" r:id="rId1"/>
    <p:sldMasterId id="2147483692" r:id="rId2"/>
  </p:sldMasterIdLst>
  <p:notesMasterIdLst>
    <p:notesMasterId r:id="rId53"/>
  </p:notesMasterIdLst>
  <p:sldIdLst>
    <p:sldId id="256" r:id="rId3"/>
    <p:sldId id="257" r:id="rId4"/>
    <p:sldId id="290" r:id="rId5"/>
    <p:sldId id="264" r:id="rId6"/>
    <p:sldId id="260" r:id="rId7"/>
    <p:sldId id="266" r:id="rId8"/>
    <p:sldId id="302" r:id="rId9"/>
    <p:sldId id="316" r:id="rId10"/>
    <p:sldId id="322" r:id="rId11"/>
    <p:sldId id="303" r:id="rId12"/>
    <p:sldId id="304" r:id="rId13"/>
    <p:sldId id="335" r:id="rId14"/>
    <p:sldId id="305" r:id="rId15"/>
    <p:sldId id="306" r:id="rId16"/>
    <p:sldId id="271" r:id="rId17"/>
    <p:sldId id="308" r:id="rId18"/>
    <p:sldId id="307" r:id="rId19"/>
    <p:sldId id="311" r:id="rId20"/>
    <p:sldId id="323" r:id="rId21"/>
    <p:sldId id="261" r:id="rId22"/>
    <p:sldId id="309" r:id="rId23"/>
    <p:sldId id="312" r:id="rId24"/>
    <p:sldId id="295" r:id="rId25"/>
    <p:sldId id="313" r:id="rId26"/>
    <p:sldId id="314" r:id="rId27"/>
    <p:sldId id="315" r:id="rId28"/>
    <p:sldId id="321" r:id="rId29"/>
    <p:sldId id="319" r:id="rId30"/>
    <p:sldId id="320" r:id="rId31"/>
    <p:sldId id="296" r:id="rId32"/>
    <p:sldId id="310" r:id="rId33"/>
    <p:sldId id="317" r:id="rId34"/>
    <p:sldId id="318" r:id="rId35"/>
    <p:sldId id="324" r:id="rId36"/>
    <p:sldId id="325" r:id="rId37"/>
    <p:sldId id="326" r:id="rId38"/>
    <p:sldId id="327" r:id="rId39"/>
    <p:sldId id="328" r:id="rId40"/>
    <p:sldId id="329" r:id="rId41"/>
    <p:sldId id="334" r:id="rId42"/>
    <p:sldId id="330" r:id="rId43"/>
    <p:sldId id="331" r:id="rId44"/>
    <p:sldId id="258" r:id="rId45"/>
    <p:sldId id="298" r:id="rId46"/>
    <p:sldId id="299" r:id="rId47"/>
    <p:sldId id="300" r:id="rId48"/>
    <p:sldId id="301" r:id="rId49"/>
    <p:sldId id="297" r:id="rId50"/>
    <p:sldId id="294" r:id="rId51"/>
    <p:sldId id="268" r:id="rId52"/>
  </p:sldIdLst>
  <p:sldSz cx="18288000" cy="10287000"/>
  <p:notesSz cx="6858000" cy="9144000"/>
  <p:embeddedFontLst>
    <p:embeddedFont>
      <p:font typeface="Anaheim" panose="020B0604020202020204" charset="0"/>
      <p:regular r:id="rId54"/>
    </p:embeddedFont>
    <p:embeddedFont>
      <p:font typeface="Bebas Neue" panose="020B0606020202050201" pitchFamily="34" charset="0"/>
      <p:regular r:id="rId55"/>
    </p:embeddedFont>
    <p:embeddedFont>
      <p:font typeface="Cambria Math" panose="02040503050406030204" pitchFamily="18" charset="0"/>
      <p:regular r:id="rId56"/>
    </p:embeddedFont>
    <p:embeddedFont>
      <p:font typeface="Fredoka One" panose="02000000000000000000" pitchFamily="2" charset="0"/>
      <p:regular r:id="rId57"/>
    </p:embeddedFont>
    <p:embeddedFont>
      <p:font typeface="Montserrat Medium" pitchFamily="2" charset="0"/>
      <p:regular r:id="rId58"/>
      <p:italic r:id="rId59"/>
    </p:embeddedFont>
    <p:embeddedFont>
      <p:font typeface="Nunito" pitchFamily="2" charset="0"/>
      <p:regular r:id="rId60"/>
      <p:bold r:id="rId61"/>
      <p:italic r:id="rId62"/>
      <p:boldItalic r:id="rId63"/>
    </p:embeddedFont>
    <p:embeddedFont>
      <p:font typeface="Open Sans" panose="020B0606030504020204" pitchFamily="34" charset="0"/>
      <p:regular r:id="rId64"/>
      <p:bold r:id="rId65"/>
      <p:italic r:id="rId66"/>
      <p:boldItalic r:id="rId67"/>
    </p:embeddedFont>
    <p:embeddedFont>
      <p:font typeface="Work Sans" pitchFamily="2" charset="0"/>
      <p:regular r:id="rId68"/>
      <p:bold r:id="rId69"/>
      <p:italic r:id="rId70"/>
      <p:boldItalic r:id="rId7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EE72"/>
    <a:srgbClr val="E95180"/>
    <a:srgbClr val="F6F37D"/>
    <a:srgbClr val="F4A2F4"/>
    <a:srgbClr val="000000"/>
    <a:srgbClr val="BFF7C6"/>
    <a:srgbClr val="8FF191"/>
    <a:srgbClr val="F2F8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9CF983B-C0F1-4474-9913-D6451B0F188D}">
  <a:tblStyle styleId="{09CF983B-C0F1-4474-9913-D6451B0F188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4" d="100"/>
          <a:sy n="54" d="100"/>
        </p:scale>
        <p:origin x="528"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font" Target="fonts/font2.fntdata"/><Relationship Id="rId63" Type="http://schemas.openxmlformats.org/officeDocument/2006/relationships/font" Target="fonts/font10.fntdata"/><Relationship Id="rId68" Type="http://schemas.openxmlformats.org/officeDocument/2006/relationships/font" Target="fonts/font15.fntdata"/><Relationship Id="rId7" Type="http://schemas.openxmlformats.org/officeDocument/2006/relationships/slide" Target="slides/slide5.xml"/><Relationship Id="rId71" Type="http://schemas.openxmlformats.org/officeDocument/2006/relationships/font" Target="fonts/font18.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8" Type="http://schemas.openxmlformats.org/officeDocument/2006/relationships/font" Target="fonts/font5.fntdata"/><Relationship Id="rId66" Type="http://schemas.openxmlformats.org/officeDocument/2006/relationships/font" Target="fonts/font13.fntdata"/><Relationship Id="rId7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font" Target="fonts/font4.fntdata"/><Relationship Id="rId61"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7.fntdata"/><Relationship Id="rId65" Type="http://schemas.openxmlformats.org/officeDocument/2006/relationships/font" Target="fonts/font12.fntdata"/><Relationship Id="rId73"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3.fntdata"/><Relationship Id="rId64" Type="http://schemas.openxmlformats.org/officeDocument/2006/relationships/font" Target="fonts/font11.fntdata"/><Relationship Id="rId69" Type="http://schemas.openxmlformats.org/officeDocument/2006/relationships/font" Target="fonts/font16.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6.fntdata"/><Relationship Id="rId67" Type="http://schemas.openxmlformats.org/officeDocument/2006/relationships/font" Target="fonts/font14.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1.fntdata"/><Relationship Id="rId62" Type="http://schemas.openxmlformats.org/officeDocument/2006/relationships/font" Target="fonts/font9.fntdata"/><Relationship Id="rId70" Type="http://schemas.openxmlformats.org/officeDocument/2006/relationships/font" Target="fonts/font17.fntdata"/><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3"/>
        <p:cNvGrpSpPr/>
        <p:nvPr/>
      </p:nvGrpSpPr>
      <p:grpSpPr>
        <a:xfrm>
          <a:off x="0" y="0"/>
          <a:ext cx="0" cy="0"/>
          <a:chOff x="0" y="0"/>
          <a:chExt cx="0" cy="0"/>
        </a:xfrm>
      </p:grpSpPr>
      <p:sp>
        <p:nvSpPr>
          <p:cNvPr id="1244" name="Google Shape;1244;g25ef724a0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5" name="Google Shape;1245;g25ef724a01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8"/>
        <p:cNvGrpSpPr/>
        <p:nvPr/>
      </p:nvGrpSpPr>
      <p:grpSpPr>
        <a:xfrm>
          <a:off x="0" y="0"/>
          <a:ext cx="0" cy="0"/>
          <a:chOff x="0" y="0"/>
          <a:chExt cx="0" cy="0"/>
        </a:xfrm>
      </p:grpSpPr>
      <p:sp>
        <p:nvSpPr>
          <p:cNvPr id="1659" name="Google Shape;1659;g25eff180b25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0" name="Google Shape;1660;g25eff180b25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52197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8"/>
        <p:cNvGrpSpPr/>
        <p:nvPr/>
      </p:nvGrpSpPr>
      <p:grpSpPr>
        <a:xfrm>
          <a:off x="0" y="0"/>
          <a:ext cx="0" cy="0"/>
          <a:chOff x="0" y="0"/>
          <a:chExt cx="0" cy="0"/>
        </a:xfrm>
      </p:grpSpPr>
      <p:sp>
        <p:nvSpPr>
          <p:cNvPr id="1659" name="Google Shape;1659;g25eff180b25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0" name="Google Shape;1660;g25eff180b25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951831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5"/>
        <p:cNvGrpSpPr/>
        <p:nvPr/>
      </p:nvGrpSpPr>
      <p:grpSpPr>
        <a:xfrm>
          <a:off x="0" y="0"/>
          <a:ext cx="0" cy="0"/>
          <a:chOff x="0" y="0"/>
          <a:chExt cx="0" cy="0"/>
        </a:xfrm>
      </p:grpSpPr>
      <p:sp>
        <p:nvSpPr>
          <p:cNvPr id="1786" name="Google Shape;178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7" name="Google Shape;178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215938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3"/>
        <p:cNvGrpSpPr/>
        <p:nvPr/>
      </p:nvGrpSpPr>
      <p:grpSpPr>
        <a:xfrm>
          <a:off x="0" y="0"/>
          <a:ext cx="0" cy="0"/>
          <a:chOff x="0" y="0"/>
          <a:chExt cx="0" cy="0"/>
        </a:xfrm>
      </p:grpSpPr>
      <p:sp>
        <p:nvSpPr>
          <p:cNvPr id="2114" name="Google Shape;2114;gbcf736dff2_0_30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5" name="Google Shape;2115;gbcf736dff2_0_30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GV</a:t>
            </a:r>
            <a:r>
              <a:rPr lang="en-US" baseline="0"/>
              <a:t> bấm vào hình quyển sách để mở câu hỏi, bấm vào hình cửa góc bên trái để chuyển sang nội dung tiếp theo.</a:t>
            </a:r>
            <a:endParaRPr/>
          </a:p>
        </p:txBody>
      </p:sp>
    </p:spTree>
    <p:extLst>
      <p:ext uri="{BB962C8B-B14F-4D97-AF65-F5344CB8AC3E}">
        <p14:creationId xmlns:p14="http://schemas.microsoft.com/office/powerpoint/2010/main" val="3527942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1"/>
        <p:cNvGrpSpPr/>
        <p:nvPr/>
      </p:nvGrpSpPr>
      <p:grpSpPr>
        <a:xfrm>
          <a:off x="0" y="0"/>
          <a:ext cx="0" cy="0"/>
          <a:chOff x="0" y="0"/>
          <a:chExt cx="0" cy="0"/>
        </a:xfrm>
      </p:grpSpPr>
      <p:sp>
        <p:nvSpPr>
          <p:cNvPr id="1792" name="Google Shape;1792;gbcf736dff2_0_27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3" name="Google Shape;1793;gbcf736dff2_0_27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GV bấm</a:t>
            </a:r>
            <a:r>
              <a:rPr lang="en-US" baseline="0"/>
              <a:t> vào hình mũi tên để trở lại slide chọn câu hỏi.</a:t>
            </a:r>
            <a:endParaRPr/>
          </a:p>
        </p:txBody>
      </p:sp>
    </p:spTree>
    <p:extLst>
      <p:ext uri="{BB962C8B-B14F-4D97-AF65-F5344CB8AC3E}">
        <p14:creationId xmlns:p14="http://schemas.microsoft.com/office/powerpoint/2010/main" val="11576175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1"/>
        <p:cNvGrpSpPr/>
        <p:nvPr/>
      </p:nvGrpSpPr>
      <p:grpSpPr>
        <a:xfrm>
          <a:off x="0" y="0"/>
          <a:ext cx="0" cy="0"/>
          <a:chOff x="0" y="0"/>
          <a:chExt cx="0" cy="0"/>
        </a:xfrm>
      </p:grpSpPr>
      <p:sp>
        <p:nvSpPr>
          <p:cNvPr id="1792" name="Google Shape;1792;gbcf736dff2_0_27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3" name="Google Shape;1793;gbcf736dff2_0_27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a:t>GV bấm</a:t>
            </a:r>
            <a:r>
              <a:rPr lang="en-US" baseline="0"/>
              <a:t> vào hình mũi tên để trở lại slide chọn câu hỏi.</a:t>
            </a:r>
            <a:endParaRPr lang="en-US"/>
          </a:p>
        </p:txBody>
      </p:sp>
    </p:spTree>
    <p:extLst>
      <p:ext uri="{BB962C8B-B14F-4D97-AF65-F5344CB8AC3E}">
        <p14:creationId xmlns:p14="http://schemas.microsoft.com/office/powerpoint/2010/main" val="14327629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1"/>
        <p:cNvGrpSpPr/>
        <p:nvPr/>
      </p:nvGrpSpPr>
      <p:grpSpPr>
        <a:xfrm>
          <a:off x="0" y="0"/>
          <a:ext cx="0" cy="0"/>
          <a:chOff x="0" y="0"/>
          <a:chExt cx="0" cy="0"/>
        </a:xfrm>
      </p:grpSpPr>
      <p:sp>
        <p:nvSpPr>
          <p:cNvPr id="1792" name="Google Shape;1792;gbcf736dff2_0_27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3" name="Google Shape;1793;gbcf736dff2_0_27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a:t>GV bấm</a:t>
            </a:r>
            <a:r>
              <a:rPr lang="en-US" baseline="0"/>
              <a:t> vào hình mũi tên để trở lại slide chọn câu hỏi.</a:t>
            </a:r>
            <a:endParaRPr lang="en-US"/>
          </a:p>
        </p:txBody>
      </p:sp>
    </p:spTree>
    <p:extLst>
      <p:ext uri="{BB962C8B-B14F-4D97-AF65-F5344CB8AC3E}">
        <p14:creationId xmlns:p14="http://schemas.microsoft.com/office/powerpoint/2010/main" val="20455663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1"/>
        <p:cNvGrpSpPr/>
        <p:nvPr/>
      </p:nvGrpSpPr>
      <p:grpSpPr>
        <a:xfrm>
          <a:off x="0" y="0"/>
          <a:ext cx="0" cy="0"/>
          <a:chOff x="0" y="0"/>
          <a:chExt cx="0" cy="0"/>
        </a:xfrm>
      </p:grpSpPr>
      <p:sp>
        <p:nvSpPr>
          <p:cNvPr id="1792" name="Google Shape;1792;gbcf736dff2_0_27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3" name="Google Shape;1793;gbcf736dff2_0_27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a:t>GV bấm</a:t>
            </a:r>
            <a:r>
              <a:rPr lang="en-US" baseline="0"/>
              <a:t> vào hình mũi tên để trở lại slide chọn câu hỏi.</a:t>
            </a:r>
            <a:endParaRPr lang="en-US"/>
          </a:p>
        </p:txBody>
      </p:sp>
    </p:spTree>
    <p:extLst>
      <p:ext uri="{BB962C8B-B14F-4D97-AF65-F5344CB8AC3E}">
        <p14:creationId xmlns:p14="http://schemas.microsoft.com/office/powerpoint/2010/main" val="41465551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1"/>
        <p:cNvGrpSpPr/>
        <p:nvPr/>
      </p:nvGrpSpPr>
      <p:grpSpPr>
        <a:xfrm>
          <a:off x="0" y="0"/>
          <a:ext cx="0" cy="0"/>
          <a:chOff x="0" y="0"/>
          <a:chExt cx="0" cy="0"/>
        </a:xfrm>
      </p:grpSpPr>
      <p:sp>
        <p:nvSpPr>
          <p:cNvPr id="1792" name="Google Shape;1792;gbcf736dff2_0_27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3" name="Google Shape;1793;gbcf736dff2_0_27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a:t>GV bấm</a:t>
            </a:r>
            <a:r>
              <a:rPr lang="en-US" baseline="0"/>
              <a:t> vào hình mũi tên để trở lại slide chọn câu hỏi.</a:t>
            </a:r>
            <a:endParaRPr lang="en-US"/>
          </a:p>
        </p:txBody>
      </p:sp>
    </p:spTree>
    <p:extLst>
      <p:ext uri="{BB962C8B-B14F-4D97-AF65-F5344CB8AC3E}">
        <p14:creationId xmlns:p14="http://schemas.microsoft.com/office/powerpoint/2010/main" val="17464693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1"/>
        <p:cNvGrpSpPr/>
        <p:nvPr/>
      </p:nvGrpSpPr>
      <p:grpSpPr>
        <a:xfrm>
          <a:off x="0" y="0"/>
          <a:ext cx="0" cy="0"/>
          <a:chOff x="0" y="0"/>
          <a:chExt cx="0" cy="0"/>
        </a:xfrm>
      </p:grpSpPr>
      <p:sp>
        <p:nvSpPr>
          <p:cNvPr id="1792" name="Google Shape;1792;gbcf736dff2_0_27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3" name="Google Shape;1793;gbcf736dff2_0_27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a:t>GV bấm</a:t>
            </a:r>
            <a:r>
              <a:rPr lang="en-US" baseline="0"/>
              <a:t> vào hình mũi tên để trở lại slide chọn câu hỏi.</a:t>
            </a:r>
            <a:endParaRPr lang="en-US"/>
          </a:p>
        </p:txBody>
      </p:sp>
    </p:spTree>
    <p:extLst>
      <p:ext uri="{BB962C8B-B14F-4D97-AF65-F5344CB8AC3E}">
        <p14:creationId xmlns:p14="http://schemas.microsoft.com/office/powerpoint/2010/main" val="2808675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5"/>
        <p:cNvGrpSpPr/>
        <p:nvPr/>
      </p:nvGrpSpPr>
      <p:grpSpPr>
        <a:xfrm>
          <a:off x="0" y="0"/>
          <a:ext cx="0" cy="0"/>
          <a:chOff x="0" y="0"/>
          <a:chExt cx="0" cy="0"/>
        </a:xfrm>
      </p:grpSpPr>
      <p:sp>
        <p:nvSpPr>
          <p:cNvPr id="1346" name="Google Shape;1346;gd431007ba2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7" name="Google Shape;1347;gd431007ba2_0_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1"/>
        <p:cNvGrpSpPr/>
        <p:nvPr/>
      </p:nvGrpSpPr>
      <p:grpSpPr>
        <a:xfrm>
          <a:off x="0" y="0"/>
          <a:ext cx="0" cy="0"/>
          <a:chOff x="0" y="0"/>
          <a:chExt cx="0" cy="0"/>
        </a:xfrm>
      </p:grpSpPr>
      <p:sp>
        <p:nvSpPr>
          <p:cNvPr id="1792" name="Google Shape;1792;gbcf736dff2_0_27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3" name="Google Shape;1793;gbcf736dff2_0_27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a:t>GV bấm</a:t>
            </a:r>
            <a:r>
              <a:rPr lang="en-US" baseline="0"/>
              <a:t> vào hình mũi tên để trở lại slide chọn câu hỏi.</a:t>
            </a:r>
            <a:endParaRPr lang="en-US"/>
          </a:p>
        </p:txBody>
      </p:sp>
    </p:spTree>
    <p:extLst>
      <p:ext uri="{BB962C8B-B14F-4D97-AF65-F5344CB8AC3E}">
        <p14:creationId xmlns:p14="http://schemas.microsoft.com/office/powerpoint/2010/main" val="42402752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4"/>
        <p:cNvGrpSpPr/>
        <p:nvPr/>
      </p:nvGrpSpPr>
      <p:grpSpPr>
        <a:xfrm>
          <a:off x="0" y="0"/>
          <a:ext cx="0" cy="0"/>
          <a:chOff x="0" y="0"/>
          <a:chExt cx="0" cy="0"/>
        </a:xfrm>
      </p:grpSpPr>
      <p:sp>
        <p:nvSpPr>
          <p:cNvPr id="1365" name="Google Shape;1365;g25ef724a019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6" name="Google Shape;1366;g25ef724a019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200" i="1" dirty="0">
              <a:solidFill>
                <a:srgbClr val="595959"/>
              </a:solidFill>
              <a:latin typeface="Anaheim"/>
              <a:ea typeface="Anaheim"/>
              <a:cs typeface="Anaheim"/>
              <a:sym typeface="Anaheim"/>
            </a:endParaRPr>
          </a:p>
          <a:p>
            <a:pPr marL="0" lvl="0" indent="0" algn="l" rtl="0">
              <a:spcBef>
                <a:spcPts val="0"/>
              </a:spcBef>
              <a:spcAft>
                <a:spcPts val="0"/>
              </a:spcAft>
              <a:buNone/>
            </a:pP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5"/>
        <p:cNvGrpSpPr/>
        <p:nvPr/>
      </p:nvGrpSpPr>
      <p:grpSpPr>
        <a:xfrm>
          <a:off x="0" y="0"/>
          <a:ext cx="0" cy="0"/>
          <a:chOff x="0" y="0"/>
          <a:chExt cx="0" cy="0"/>
        </a:xfrm>
      </p:grpSpPr>
      <p:sp>
        <p:nvSpPr>
          <p:cNvPr id="1946" name="Google Shape;1946;g25eff180b25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7" name="Google Shape;1947;g25eff180b25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7"/>
        <p:cNvGrpSpPr/>
        <p:nvPr/>
      </p:nvGrpSpPr>
      <p:grpSpPr>
        <a:xfrm>
          <a:off x="0" y="0"/>
          <a:ext cx="0" cy="0"/>
          <a:chOff x="0" y="0"/>
          <a:chExt cx="0" cy="0"/>
        </a:xfrm>
      </p:grpSpPr>
      <p:sp>
        <p:nvSpPr>
          <p:cNvPr id="2548" name="Google Shape;2548;g25eff180b25_0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9" name="Google Shape;2549;g25eff180b25_0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6"/>
        <p:cNvGrpSpPr/>
        <p:nvPr/>
      </p:nvGrpSpPr>
      <p:grpSpPr>
        <a:xfrm>
          <a:off x="0" y="0"/>
          <a:ext cx="0" cy="0"/>
          <a:chOff x="0" y="0"/>
          <a:chExt cx="0" cy="0"/>
        </a:xfrm>
      </p:grpSpPr>
      <p:sp>
        <p:nvSpPr>
          <p:cNvPr id="1727" name="Google Shape;1727;g25eff180b25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8" name="Google Shape;1728;g25eff180b25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5"/>
        <p:cNvGrpSpPr/>
        <p:nvPr/>
      </p:nvGrpSpPr>
      <p:grpSpPr>
        <a:xfrm>
          <a:off x="0" y="0"/>
          <a:ext cx="0" cy="0"/>
          <a:chOff x="0" y="0"/>
          <a:chExt cx="0" cy="0"/>
        </a:xfrm>
      </p:grpSpPr>
      <p:sp>
        <p:nvSpPr>
          <p:cNvPr id="1616" name="Google Shape;1616;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7" name="Google Shape;1617;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4"/>
        <p:cNvGrpSpPr/>
        <p:nvPr/>
      </p:nvGrpSpPr>
      <p:grpSpPr>
        <a:xfrm>
          <a:off x="0" y="0"/>
          <a:ext cx="0" cy="0"/>
          <a:chOff x="0" y="0"/>
          <a:chExt cx="0" cy="0"/>
        </a:xfrm>
      </p:grpSpPr>
      <p:sp>
        <p:nvSpPr>
          <p:cNvPr id="1835" name="Google Shape;1835;g25eff180b25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6" name="Google Shape;1836;g25eff180b25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21653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2"/>
        <p:cNvGrpSpPr/>
        <p:nvPr/>
      </p:nvGrpSpPr>
      <p:grpSpPr>
        <a:xfrm>
          <a:off x="0" y="0"/>
          <a:ext cx="0" cy="0"/>
          <a:chOff x="0" y="0"/>
          <a:chExt cx="0" cy="0"/>
        </a:xfrm>
      </p:grpSpPr>
      <p:sp>
        <p:nvSpPr>
          <p:cNvPr id="2023" name="Google Shape;2023;g25eff180b25_0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4" name="Google Shape;2024;g25eff180b25_0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8"/>
        <p:cNvGrpSpPr/>
        <p:nvPr/>
      </p:nvGrpSpPr>
      <p:grpSpPr>
        <a:xfrm>
          <a:off x="0" y="0"/>
          <a:ext cx="0" cy="0"/>
          <a:chOff x="0" y="0"/>
          <a:chExt cx="0" cy="0"/>
        </a:xfrm>
      </p:grpSpPr>
      <p:sp>
        <p:nvSpPr>
          <p:cNvPr id="1659" name="Google Shape;1659;g25eff180b25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0" name="Google Shape;1660;g25eff180b25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8742350" y="2361200"/>
            <a:ext cx="8119200" cy="4913400"/>
          </a:xfrm>
          <a:prstGeom prst="rect">
            <a:avLst/>
          </a:prstGeom>
        </p:spPr>
        <p:txBody>
          <a:bodyPr spcFirstLastPara="1" wrap="square" lIns="91425" tIns="91425" rIns="91425" bIns="91425" anchor="b" anchorCtr="0">
            <a:noAutofit/>
          </a:bodyPr>
          <a:lstStyle>
            <a:lvl1pPr lvl="0">
              <a:lnSpc>
                <a:spcPct val="90000"/>
              </a:lnSpc>
              <a:spcBef>
                <a:spcPts val="0"/>
              </a:spcBef>
              <a:spcAft>
                <a:spcPts val="0"/>
              </a:spcAft>
              <a:buClr>
                <a:srgbClr val="191919"/>
              </a:buClr>
              <a:buSzPts val="5200"/>
              <a:buNone/>
              <a:defRPr sz="10400" b="1">
                <a:latin typeface="Work Sans"/>
                <a:ea typeface="Work Sans"/>
                <a:cs typeface="Work Sans"/>
                <a:sym typeface="Work Sans"/>
              </a:defRPr>
            </a:lvl1pPr>
            <a:lvl2pPr lvl="1" algn="ctr">
              <a:spcBef>
                <a:spcPts val="0"/>
              </a:spcBef>
              <a:spcAft>
                <a:spcPts val="0"/>
              </a:spcAft>
              <a:buClr>
                <a:srgbClr val="191919"/>
              </a:buClr>
              <a:buSzPts val="5200"/>
              <a:buNone/>
              <a:defRPr sz="10400">
                <a:solidFill>
                  <a:srgbClr val="191919"/>
                </a:solidFill>
              </a:defRPr>
            </a:lvl2pPr>
            <a:lvl3pPr lvl="2" algn="ctr">
              <a:spcBef>
                <a:spcPts val="0"/>
              </a:spcBef>
              <a:spcAft>
                <a:spcPts val="0"/>
              </a:spcAft>
              <a:buClr>
                <a:srgbClr val="191919"/>
              </a:buClr>
              <a:buSzPts val="5200"/>
              <a:buNone/>
              <a:defRPr sz="10400">
                <a:solidFill>
                  <a:srgbClr val="191919"/>
                </a:solidFill>
              </a:defRPr>
            </a:lvl3pPr>
            <a:lvl4pPr lvl="3" algn="ctr">
              <a:spcBef>
                <a:spcPts val="0"/>
              </a:spcBef>
              <a:spcAft>
                <a:spcPts val="0"/>
              </a:spcAft>
              <a:buClr>
                <a:srgbClr val="191919"/>
              </a:buClr>
              <a:buSzPts val="5200"/>
              <a:buNone/>
              <a:defRPr sz="10400">
                <a:solidFill>
                  <a:srgbClr val="191919"/>
                </a:solidFill>
              </a:defRPr>
            </a:lvl4pPr>
            <a:lvl5pPr lvl="4" algn="ctr">
              <a:spcBef>
                <a:spcPts val="0"/>
              </a:spcBef>
              <a:spcAft>
                <a:spcPts val="0"/>
              </a:spcAft>
              <a:buClr>
                <a:srgbClr val="191919"/>
              </a:buClr>
              <a:buSzPts val="5200"/>
              <a:buNone/>
              <a:defRPr sz="10400">
                <a:solidFill>
                  <a:srgbClr val="191919"/>
                </a:solidFill>
              </a:defRPr>
            </a:lvl5pPr>
            <a:lvl6pPr lvl="5" algn="ctr">
              <a:spcBef>
                <a:spcPts val="0"/>
              </a:spcBef>
              <a:spcAft>
                <a:spcPts val="0"/>
              </a:spcAft>
              <a:buClr>
                <a:srgbClr val="191919"/>
              </a:buClr>
              <a:buSzPts val="5200"/>
              <a:buNone/>
              <a:defRPr sz="10400">
                <a:solidFill>
                  <a:srgbClr val="191919"/>
                </a:solidFill>
              </a:defRPr>
            </a:lvl6pPr>
            <a:lvl7pPr lvl="6" algn="ctr">
              <a:spcBef>
                <a:spcPts val="0"/>
              </a:spcBef>
              <a:spcAft>
                <a:spcPts val="0"/>
              </a:spcAft>
              <a:buClr>
                <a:srgbClr val="191919"/>
              </a:buClr>
              <a:buSzPts val="5200"/>
              <a:buNone/>
              <a:defRPr sz="10400">
                <a:solidFill>
                  <a:srgbClr val="191919"/>
                </a:solidFill>
              </a:defRPr>
            </a:lvl7pPr>
            <a:lvl8pPr lvl="7" algn="ctr">
              <a:spcBef>
                <a:spcPts val="0"/>
              </a:spcBef>
              <a:spcAft>
                <a:spcPts val="0"/>
              </a:spcAft>
              <a:buClr>
                <a:srgbClr val="191919"/>
              </a:buClr>
              <a:buSzPts val="5200"/>
              <a:buNone/>
              <a:defRPr sz="10400">
                <a:solidFill>
                  <a:srgbClr val="191919"/>
                </a:solidFill>
              </a:defRPr>
            </a:lvl8pPr>
            <a:lvl9pPr lvl="8" algn="ctr">
              <a:spcBef>
                <a:spcPts val="0"/>
              </a:spcBef>
              <a:spcAft>
                <a:spcPts val="0"/>
              </a:spcAft>
              <a:buClr>
                <a:srgbClr val="191919"/>
              </a:buClr>
              <a:buSzPts val="5200"/>
              <a:buNone/>
              <a:defRPr sz="10400">
                <a:solidFill>
                  <a:srgbClr val="191919"/>
                </a:solidFill>
              </a:defRPr>
            </a:lvl9pPr>
          </a:lstStyle>
          <a:p>
            <a:endParaRPr/>
          </a:p>
        </p:txBody>
      </p:sp>
      <p:sp>
        <p:nvSpPr>
          <p:cNvPr id="10" name="Google Shape;10;p2"/>
          <p:cNvSpPr txBox="1">
            <a:spLocks noGrp="1"/>
          </p:cNvSpPr>
          <p:nvPr>
            <p:ph type="subTitle" idx="1"/>
          </p:nvPr>
        </p:nvSpPr>
        <p:spPr>
          <a:xfrm>
            <a:off x="8742350" y="7532550"/>
            <a:ext cx="8119200" cy="9168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400"/>
              <a:buNone/>
              <a:defRPr sz="3200">
                <a:solidFill>
                  <a:schemeClr val="lt1"/>
                </a:solidFill>
              </a:defRPr>
            </a:lvl1pPr>
            <a:lvl2pPr lvl="1" algn="ctr">
              <a:lnSpc>
                <a:spcPct val="100000"/>
              </a:lnSpc>
              <a:spcBef>
                <a:spcPts val="0"/>
              </a:spcBef>
              <a:spcAft>
                <a:spcPts val="0"/>
              </a:spcAft>
              <a:buSzPts val="1800"/>
              <a:buNone/>
              <a:defRPr sz="3600"/>
            </a:lvl2pPr>
            <a:lvl3pPr lvl="2" algn="ctr">
              <a:lnSpc>
                <a:spcPct val="100000"/>
              </a:lnSpc>
              <a:spcBef>
                <a:spcPts val="0"/>
              </a:spcBef>
              <a:spcAft>
                <a:spcPts val="0"/>
              </a:spcAft>
              <a:buSzPts val="1800"/>
              <a:buNone/>
              <a:defRPr sz="3600"/>
            </a:lvl3pPr>
            <a:lvl4pPr lvl="3" algn="ctr">
              <a:lnSpc>
                <a:spcPct val="100000"/>
              </a:lnSpc>
              <a:spcBef>
                <a:spcPts val="0"/>
              </a:spcBef>
              <a:spcAft>
                <a:spcPts val="0"/>
              </a:spcAft>
              <a:buSzPts val="1800"/>
              <a:buNone/>
              <a:defRPr sz="3600"/>
            </a:lvl4pPr>
            <a:lvl5pPr lvl="4" algn="ctr">
              <a:lnSpc>
                <a:spcPct val="100000"/>
              </a:lnSpc>
              <a:spcBef>
                <a:spcPts val="0"/>
              </a:spcBef>
              <a:spcAft>
                <a:spcPts val="0"/>
              </a:spcAft>
              <a:buSzPts val="1800"/>
              <a:buNone/>
              <a:defRPr sz="3600"/>
            </a:lvl5pPr>
            <a:lvl6pPr lvl="5" algn="ctr">
              <a:lnSpc>
                <a:spcPct val="100000"/>
              </a:lnSpc>
              <a:spcBef>
                <a:spcPts val="0"/>
              </a:spcBef>
              <a:spcAft>
                <a:spcPts val="0"/>
              </a:spcAft>
              <a:buSzPts val="1800"/>
              <a:buNone/>
              <a:defRPr sz="3600"/>
            </a:lvl6pPr>
            <a:lvl7pPr lvl="6" algn="ctr">
              <a:lnSpc>
                <a:spcPct val="100000"/>
              </a:lnSpc>
              <a:spcBef>
                <a:spcPts val="0"/>
              </a:spcBef>
              <a:spcAft>
                <a:spcPts val="0"/>
              </a:spcAft>
              <a:buSzPts val="1800"/>
              <a:buNone/>
              <a:defRPr sz="3600"/>
            </a:lvl7pPr>
            <a:lvl8pPr lvl="7" algn="ctr">
              <a:lnSpc>
                <a:spcPct val="100000"/>
              </a:lnSpc>
              <a:spcBef>
                <a:spcPts val="0"/>
              </a:spcBef>
              <a:spcAft>
                <a:spcPts val="0"/>
              </a:spcAft>
              <a:buSzPts val="1800"/>
              <a:buNone/>
              <a:defRPr sz="3600"/>
            </a:lvl8pPr>
            <a:lvl9pPr lvl="8" algn="ctr">
              <a:lnSpc>
                <a:spcPct val="100000"/>
              </a:lnSpc>
              <a:spcBef>
                <a:spcPts val="0"/>
              </a:spcBef>
              <a:spcAft>
                <a:spcPts val="0"/>
              </a:spcAft>
              <a:buSzPts val="1800"/>
              <a:buNone/>
              <a:defRPr sz="3600"/>
            </a:lvl9pPr>
          </a:lstStyle>
          <a:p>
            <a:endParaRPr/>
          </a:p>
        </p:txBody>
      </p:sp>
      <p:grpSp>
        <p:nvGrpSpPr>
          <p:cNvPr id="11" name="Google Shape;11;p2"/>
          <p:cNvGrpSpPr/>
          <p:nvPr/>
        </p:nvGrpSpPr>
        <p:grpSpPr>
          <a:xfrm>
            <a:off x="15298445" y="25"/>
            <a:ext cx="2989566" cy="3561802"/>
            <a:chOff x="2170900" y="3347000"/>
            <a:chExt cx="753875" cy="898175"/>
          </a:xfrm>
        </p:grpSpPr>
        <p:sp>
          <p:nvSpPr>
            <p:cNvPr id="12" name="Google Shape;12;p2"/>
            <p:cNvSpPr/>
            <p:nvPr/>
          </p:nvSpPr>
          <p:spPr>
            <a:xfrm>
              <a:off x="2370200" y="3545475"/>
              <a:ext cx="211000" cy="211850"/>
            </a:xfrm>
            <a:custGeom>
              <a:avLst/>
              <a:gdLst/>
              <a:ahLst/>
              <a:cxnLst/>
              <a:rect l="l" t="t" r="r" b="b"/>
              <a:pathLst>
                <a:path w="8440" h="8474" extrusionOk="0">
                  <a:moveTo>
                    <a:pt x="3103" y="1"/>
                  </a:moveTo>
                  <a:lnTo>
                    <a:pt x="0"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3" name="Google Shape;13;p2"/>
            <p:cNvSpPr/>
            <p:nvPr/>
          </p:nvSpPr>
          <p:spPr>
            <a:xfrm>
              <a:off x="2222600" y="3398700"/>
              <a:ext cx="211825" cy="211850"/>
            </a:xfrm>
            <a:custGeom>
              <a:avLst/>
              <a:gdLst/>
              <a:ahLst/>
              <a:cxnLst/>
              <a:rect l="l" t="t" r="r" b="b"/>
              <a:pathLst>
                <a:path w="8473" h="8474" extrusionOk="0">
                  <a:moveTo>
                    <a:pt x="3102" y="1"/>
                  </a:moveTo>
                  <a:lnTo>
                    <a:pt x="0" y="3103"/>
                  </a:lnTo>
                  <a:lnTo>
                    <a:pt x="1134" y="7339"/>
                  </a:lnTo>
                  <a:lnTo>
                    <a:pt x="5371" y="8474"/>
                  </a:lnTo>
                  <a:lnTo>
                    <a:pt x="8473" y="5371"/>
                  </a:lnTo>
                  <a:lnTo>
                    <a:pt x="7339" y="1135"/>
                  </a:lnTo>
                  <a:lnTo>
                    <a:pt x="31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4" name="Google Shape;14;p2"/>
            <p:cNvSpPr/>
            <p:nvPr/>
          </p:nvSpPr>
          <p:spPr>
            <a:xfrm>
              <a:off x="2424400" y="3347000"/>
              <a:ext cx="211850" cy="211850"/>
            </a:xfrm>
            <a:custGeom>
              <a:avLst/>
              <a:gdLst/>
              <a:ahLst/>
              <a:cxnLst/>
              <a:rect l="l" t="t" r="r" b="b"/>
              <a:pathLst>
                <a:path w="8474" h="8474" extrusionOk="0">
                  <a:moveTo>
                    <a:pt x="3103" y="1"/>
                  </a:moveTo>
                  <a:lnTo>
                    <a:pt x="1" y="3103"/>
                  </a:lnTo>
                  <a:lnTo>
                    <a:pt x="1135" y="7339"/>
                  </a:lnTo>
                  <a:lnTo>
                    <a:pt x="5371" y="8473"/>
                  </a:lnTo>
                  <a:lnTo>
                    <a:pt x="8473" y="5371"/>
                  </a:lnTo>
                  <a:lnTo>
                    <a:pt x="7339"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5" name="Google Shape;15;p2"/>
            <p:cNvSpPr/>
            <p:nvPr/>
          </p:nvSpPr>
          <p:spPr>
            <a:xfrm>
              <a:off x="2170900" y="3600525"/>
              <a:ext cx="211825" cy="211000"/>
            </a:xfrm>
            <a:custGeom>
              <a:avLst/>
              <a:gdLst/>
              <a:ahLst/>
              <a:cxnLst/>
              <a:rect l="l" t="t" r="r" b="b"/>
              <a:pathLst>
                <a:path w="8473" h="8440" extrusionOk="0">
                  <a:moveTo>
                    <a:pt x="3102" y="0"/>
                  </a:moveTo>
                  <a:lnTo>
                    <a:pt x="0" y="3103"/>
                  </a:lnTo>
                  <a:lnTo>
                    <a:pt x="1134" y="7306"/>
                  </a:lnTo>
                  <a:lnTo>
                    <a:pt x="5371" y="8440"/>
                  </a:lnTo>
                  <a:lnTo>
                    <a:pt x="8473" y="5371"/>
                  </a:lnTo>
                  <a:lnTo>
                    <a:pt x="7339" y="1134"/>
                  </a:lnTo>
                  <a:lnTo>
                    <a:pt x="310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 name="Google Shape;16;p2"/>
            <p:cNvSpPr/>
            <p:nvPr/>
          </p:nvSpPr>
          <p:spPr>
            <a:xfrm>
              <a:off x="2658725" y="3834850"/>
              <a:ext cx="211850" cy="211850"/>
            </a:xfrm>
            <a:custGeom>
              <a:avLst/>
              <a:gdLst/>
              <a:ahLst/>
              <a:cxnLst/>
              <a:rect l="l" t="t" r="r" b="b"/>
              <a:pathLst>
                <a:path w="8474" h="8474" extrusionOk="0">
                  <a:moveTo>
                    <a:pt x="3103" y="1"/>
                  </a:moveTo>
                  <a:lnTo>
                    <a:pt x="1" y="3103"/>
                  </a:lnTo>
                  <a:lnTo>
                    <a:pt x="1135" y="7339"/>
                  </a:lnTo>
                  <a:lnTo>
                    <a:pt x="5371" y="8473"/>
                  </a:lnTo>
                  <a:lnTo>
                    <a:pt x="8474" y="5371"/>
                  </a:lnTo>
                  <a:lnTo>
                    <a:pt x="7340"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 name="Google Shape;17;p2"/>
            <p:cNvSpPr/>
            <p:nvPr/>
          </p:nvSpPr>
          <p:spPr>
            <a:xfrm>
              <a:off x="2511975" y="3688075"/>
              <a:ext cx="211825" cy="211025"/>
            </a:xfrm>
            <a:custGeom>
              <a:avLst/>
              <a:gdLst/>
              <a:ahLst/>
              <a:cxnLst/>
              <a:rect l="l" t="t" r="r" b="b"/>
              <a:pathLst>
                <a:path w="8473" h="8441" extrusionOk="0">
                  <a:moveTo>
                    <a:pt x="3102" y="1"/>
                  </a:moveTo>
                  <a:lnTo>
                    <a:pt x="0" y="3070"/>
                  </a:lnTo>
                  <a:lnTo>
                    <a:pt x="1134" y="7306"/>
                  </a:lnTo>
                  <a:lnTo>
                    <a:pt x="5371" y="8440"/>
                  </a:lnTo>
                  <a:lnTo>
                    <a:pt x="8473" y="5338"/>
                  </a:lnTo>
                  <a:lnTo>
                    <a:pt x="7339" y="1135"/>
                  </a:lnTo>
                  <a:lnTo>
                    <a:pt x="31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8" name="Google Shape;18;p2"/>
            <p:cNvSpPr/>
            <p:nvPr/>
          </p:nvSpPr>
          <p:spPr>
            <a:xfrm>
              <a:off x="2712950" y="3635550"/>
              <a:ext cx="211825" cy="211850"/>
            </a:xfrm>
            <a:custGeom>
              <a:avLst/>
              <a:gdLst/>
              <a:ahLst/>
              <a:cxnLst/>
              <a:rect l="l" t="t" r="r" b="b"/>
              <a:pathLst>
                <a:path w="8473" h="8474" extrusionOk="0">
                  <a:moveTo>
                    <a:pt x="3102" y="0"/>
                  </a:moveTo>
                  <a:lnTo>
                    <a:pt x="0" y="3103"/>
                  </a:lnTo>
                  <a:lnTo>
                    <a:pt x="1134" y="7339"/>
                  </a:lnTo>
                  <a:lnTo>
                    <a:pt x="5371" y="8473"/>
                  </a:lnTo>
                  <a:lnTo>
                    <a:pt x="8473" y="5371"/>
                  </a:lnTo>
                  <a:lnTo>
                    <a:pt x="7339" y="1134"/>
                  </a:lnTo>
                  <a:lnTo>
                    <a:pt x="310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9" name="Google Shape;19;p2"/>
            <p:cNvSpPr/>
            <p:nvPr/>
          </p:nvSpPr>
          <p:spPr>
            <a:xfrm>
              <a:off x="2604525" y="4033325"/>
              <a:ext cx="211025" cy="211850"/>
            </a:xfrm>
            <a:custGeom>
              <a:avLst/>
              <a:gdLst/>
              <a:ahLst/>
              <a:cxnLst/>
              <a:rect l="l" t="t" r="r" b="b"/>
              <a:pathLst>
                <a:path w="8441" h="8474" extrusionOk="0">
                  <a:moveTo>
                    <a:pt x="3103" y="1"/>
                  </a:moveTo>
                  <a:lnTo>
                    <a:pt x="1"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0" name="Google Shape;20;p2"/>
            <p:cNvSpPr/>
            <p:nvPr/>
          </p:nvSpPr>
          <p:spPr>
            <a:xfrm>
              <a:off x="2460250" y="3889050"/>
              <a:ext cx="211025" cy="211850"/>
            </a:xfrm>
            <a:custGeom>
              <a:avLst/>
              <a:gdLst/>
              <a:ahLst/>
              <a:cxnLst/>
              <a:rect l="l" t="t" r="r" b="b"/>
              <a:pathLst>
                <a:path w="8441" h="8474" extrusionOk="0">
                  <a:moveTo>
                    <a:pt x="3103" y="1"/>
                  </a:moveTo>
                  <a:lnTo>
                    <a:pt x="1" y="3103"/>
                  </a:lnTo>
                  <a:lnTo>
                    <a:pt x="1135" y="7339"/>
                  </a:lnTo>
                  <a:lnTo>
                    <a:pt x="5371" y="8474"/>
                  </a:lnTo>
                  <a:lnTo>
                    <a:pt x="8440" y="5371"/>
                  </a:lnTo>
                  <a:lnTo>
                    <a:pt x="7306"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21" name="Google Shape;21;p2"/>
          <p:cNvGrpSpPr/>
          <p:nvPr/>
        </p:nvGrpSpPr>
        <p:grpSpPr>
          <a:xfrm rot="900016">
            <a:off x="16669586" y="8536703"/>
            <a:ext cx="1393812" cy="1442642"/>
            <a:chOff x="4816100" y="2420500"/>
            <a:chExt cx="415325" cy="429875"/>
          </a:xfrm>
        </p:grpSpPr>
        <p:sp>
          <p:nvSpPr>
            <p:cNvPr id="22" name="Google Shape;22;p2"/>
            <p:cNvSpPr/>
            <p:nvPr/>
          </p:nvSpPr>
          <p:spPr>
            <a:xfrm>
              <a:off x="5046275" y="2613975"/>
              <a:ext cx="141800" cy="45900"/>
            </a:xfrm>
            <a:custGeom>
              <a:avLst/>
              <a:gdLst/>
              <a:ahLst/>
              <a:cxnLst/>
              <a:rect l="l" t="t" r="r" b="b"/>
              <a:pathLst>
                <a:path w="5672" h="1836" fill="none" extrusionOk="0">
                  <a:moveTo>
                    <a:pt x="0" y="1835"/>
                  </a:moveTo>
                  <a:lnTo>
                    <a:pt x="5671"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3" name="Google Shape;23;p2"/>
            <p:cNvSpPr/>
            <p:nvPr/>
          </p:nvSpPr>
          <p:spPr>
            <a:xfrm>
              <a:off x="4884500" y="2715725"/>
              <a:ext cx="26700" cy="104250"/>
            </a:xfrm>
            <a:custGeom>
              <a:avLst/>
              <a:gdLst/>
              <a:ahLst/>
              <a:cxnLst/>
              <a:rect l="l" t="t" r="r" b="b"/>
              <a:pathLst>
                <a:path w="1068" h="4170" fill="none" extrusionOk="0">
                  <a:moveTo>
                    <a:pt x="1068" y="0"/>
                  </a:moveTo>
                  <a:lnTo>
                    <a:pt x="0" y="4170"/>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4" name="Google Shape;24;p2"/>
            <p:cNvSpPr/>
            <p:nvPr/>
          </p:nvSpPr>
          <p:spPr>
            <a:xfrm>
              <a:off x="4846975" y="2451375"/>
              <a:ext cx="55050" cy="138450"/>
            </a:xfrm>
            <a:custGeom>
              <a:avLst/>
              <a:gdLst/>
              <a:ahLst/>
              <a:cxnLst/>
              <a:rect l="l" t="t" r="r" b="b"/>
              <a:pathLst>
                <a:path w="2202" h="5538" fill="none" extrusionOk="0">
                  <a:moveTo>
                    <a:pt x="2202" y="5537"/>
                  </a:moveTo>
                  <a:lnTo>
                    <a:pt x="0" y="0"/>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5" name="Google Shape;25;p2"/>
            <p:cNvSpPr/>
            <p:nvPr/>
          </p:nvSpPr>
          <p:spPr>
            <a:xfrm>
              <a:off x="4850300" y="2556150"/>
              <a:ext cx="214350" cy="193250"/>
            </a:xfrm>
            <a:custGeom>
              <a:avLst/>
              <a:gdLst/>
              <a:ahLst/>
              <a:cxnLst/>
              <a:rect l="l" t="t" r="r" b="b"/>
              <a:pathLst>
                <a:path w="8574" h="7730" extrusionOk="0">
                  <a:moveTo>
                    <a:pt x="4268" y="0"/>
                  </a:moveTo>
                  <a:cubicBezTo>
                    <a:pt x="3228" y="0"/>
                    <a:pt x="2192" y="419"/>
                    <a:pt x="1435" y="1246"/>
                  </a:cubicBezTo>
                  <a:cubicBezTo>
                    <a:pt x="1" y="2814"/>
                    <a:pt x="101" y="5249"/>
                    <a:pt x="1668" y="6717"/>
                  </a:cubicBezTo>
                  <a:cubicBezTo>
                    <a:pt x="2409" y="7394"/>
                    <a:pt x="3343" y="7729"/>
                    <a:pt x="4273" y="7729"/>
                  </a:cubicBezTo>
                  <a:cubicBezTo>
                    <a:pt x="5313" y="7729"/>
                    <a:pt x="6349" y="7311"/>
                    <a:pt x="7106" y="6483"/>
                  </a:cubicBezTo>
                  <a:cubicBezTo>
                    <a:pt x="8573" y="4916"/>
                    <a:pt x="8473" y="2480"/>
                    <a:pt x="6872" y="1013"/>
                  </a:cubicBezTo>
                  <a:cubicBezTo>
                    <a:pt x="6132" y="335"/>
                    <a:pt x="5198" y="0"/>
                    <a:pt x="4268"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6" name="Google Shape;26;p2"/>
            <p:cNvSpPr/>
            <p:nvPr/>
          </p:nvSpPr>
          <p:spPr>
            <a:xfrm>
              <a:off x="4816100" y="2420500"/>
              <a:ext cx="61750" cy="61750"/>
            </a:xfrm>
            <a:custGeom>
              <a:avLst/>
              <a:gdLst/>
              <a:ahLst/>
              <a:cxnLst/>
              <a:rect l="l" t="t" r="r" b="b"/>
              <a:pathLst>
                <a:path w="2470" h="2470" extrusionOk="0">
                  <a:moveTo>
                    <a:pt x="1235" y="1"/>
                  </a:moveTo>
                  <a:cubicBezTo>
                    <a:pt x="568" y="1"/>
                    <a:pt x="1" y="535"/>
                    <a:pt x="1" y="1235"/>
                  </a:cubicBezTo>
                  <a:cubicBezTo>
                    <a:pt x="1" y="1902"/>
                    <a:pt x="568" y="2469"/>
                    <a:pt x="1235" y="2469"/>
                  </a:cubicBezTo>
                  <a:cubicBezTo>
                    <a:pt x="1936" y="2469"/>
                    <a:pt x="2469" y="1902"/>
                    <a:pt x="2469" y="1235"/>
                  </a:cubicBezTo>
                  <a:cubicBezTo>
                    <a:pt x="2469" y="535"/>
                    <a:pt x="1936" y="1"/>
                    <a:pt x="1235" y="1"/>
                  </a:cubicBezTo>
                  <a:close/>
                </a:path>
              </a:pathLst>
            </a:custGeom>
            <a:solidFill>
              <a:srgbClr val="64BF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7" name="Google Shape;27;p2"/>
            <p:cNvSpPr/>
            <p:nvPr/>
          </p:nvSpPr>
          <p:spPr>
            <a:xfrm>
              <a:off x="5169700" y="2578950"/>
              <a:ext cx="61725" cy="61750"/>
            </a:xfrm>
            <a:custGeom>
              <a:avLst/>
              <a:gdLst/>
              <a:ahLst/>
              <a:cxnLst/>
              <a:rect l="l" t="t" r="r" b="b"/>
              <a:pathLst>
                <a:path w="2469" h="2470" extrusionOk="0">
                  <a:moveTo>
                    <a:pt x="1235" y="1"/>
                  </a:moveTo>
                  <a:cubicBezTo>
                    <a:pt x="534" y="1"/>
                    <a:pt x="0" y="568"/>
                    <a:pt x="0" y="1235"/>
                  </a:cubicBezTo>
                  <a:cubicBezTo>
                    <a:pt x="0" y="1935"/>
                    <a:pt x="534" y="2469"/>
                    <a:pt x="1235" y="2469"/>
                  </a:cubicBezTo>
                  <a:cubicBezTo>
                    <a:pt x="1902" y="2469"/>
                    <a:pt x="2469" y="1935"/>
                    <a:pt x="2469" y="1235"/>
                  </a:cubicBezTo>
                  <a:cubicBezTo>
                    <a:pt x="2469" y="568"/>
                    <a:pt x="1902" y="1"/>
                    <a:pt x="1235" y="1"/>
                  </a:cubicBezTo>
                  <a:close/>
                </a:path>
              </a:pathLst>
            </a:custGeom>
            <a:solidFill>
              <a:srgbClr val="64BF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8" name="Google Shape;28;p2"/>
            <p:cNvSpPr/>
            <p:nvPr/>
          </p:nvSpPr>
          <p:spPr>
            <a:xfrm>
              <a:off x="4857800" y="2806250"/>
              <a:ext cx="50075" cy="44125"/>
            </a:xfrm>
            <a:custGeom>
              <a:avLst/>
              <a:gdLst/>
              <a:ahLst/>
              <a:cxnLst/>
              <a:rect l="l" t="t" r="r" b="b"/>
              <a:pathLst>
                <a:path w="2003" h="1765" extrusionOk="0">
                  <a:moveTo>
                    <a:pt x="1015" y="0"/>
                  </a:moveTo>
                  <a:cubicBezTo>
                    <a:pt x="709" y="0"/>
                    <a:pt x="412" y="149"/>
                    <a:pt x="234" y="416"/>
                  </a:cubicBezTo>
                  <a:cubicBezTo>
                    <a:pt x="1" y="816"/>
                    <a:pt x="101" y="1383"/>
                    <a:pt x="534" y="1650"/>
                  </a:cubicBezTo>
                  <a:cubicBezTo>
                    <a:pt x="668" y="1728"/>
                    <a:pt x="820" y="1765"/>
                    <a:pt x="972" y="1765"/>
                  </a:cubicBezTo>
                  <a:cubicBezTo>
                    <a:pt x="1276" y="1765"/>
                    <a:pt x="1580" y="1616"/>
                    <a:pt x="1735" y="1350"/>
                  </a:cubicBezTo>
                  <a:cubicBezTo>
                    <a:pt x="2002" y="949"/>
                    <a:pt x="1869" y="382"/>
                    <a:pt x="1468" y="115"/>
                  </a:cubicBezTo>
                  <a:cubicBezTo>
                    <a:pt x="1324" y="37"/>
                    <a:pt x="1168" y="0"/>
                    <a:pt x="1015" y="0"/>
                  </a:cubicBezTo>
                  <a:close/>
                </a:path>
              </a:pathLst>
            </a:custGeom>
            <a:solidFill>
              <a:srgbClr val="64BF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spTree>
  </p:cSld>
  <p:clrMapOvr>
    <a:masterClrMapping/>
  </p:clrMapOvr>
  <p:transition>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hree columns">
  <p:cSld name="CUSTOM_6">
    <p:spTree>
      <p:nvGrpSpPr>
        <p:cNvPr id="1" name="Shape 945"/>
        <p:cNvGrpSpPr/>
        <p:nvPr/>
      </p:nvGrpSpPr>
      <p:grpSpPr>
        <a:xfrm>
          <a:off x="0" y="0"/>
          <a:ext cx="0" cy="0"/>
          <a:chOff x="0" y="0"/>
          <a:chExt cx="0" cy="0"/>
        </a:xfrm>
      </p:grpSpPr>
      <p:sp>
        <p:nvSpPr>
          <p:cNvPr id="946" name="Google Shape;946;p35"/>
          <p:cNvSpPr txBox="1">
            <a:spLocks noGrp="1"/>
          </p:cNvSpPr>
          <p:nvPr>
            <p:ph type="subTitle" idx="1"/>
          </p:nvPr>
        </p:nvSpPr>
        <p:spPr>
          <a:xfrm>
            <a:off x="3835650" y="3843300"/>
            <a:ext cx="10616400" cy="105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47" name="Google Shape;947;p35"/>
          <p:cNvSpPr txBox="1">
            <a:spLocks noGrp="1"/>
          </p:cNvSpPr>
          <p:nvPr>
            <p:ph type="subTitle" idx="2"/>
          </p:nvPr>
        </p:nvSpPr>
        <p:spPr>
          <a:xfrm>
            <a:off x="3835650" y="5948350"/>
            <a:ext cx="10616400" cy="1055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48" name="Google Shape;948;p35"/>
          <p:cNvSpPr txBox="1">
            <a:spLocks noGrp="1"/>
          </p:cNvSpPr>
          <p:nvPr>
            <p:ph type="subTitle" idx="3"/>
          </p:nvPr>
        </p:nvSpPr>
        <p:spPr>
          <a:xfrm>
            <a:off x="3835932" y="8053400"/>
            <a:ext cx="10616400" cy="1055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49" name="Google Shape;949;p35"/>
          <p:cNvSpPr txBox="1">
            <a:spLocks noGrp="1"/>
          </p:cNvSpPr>
          <p:nvPr>
            <p:ph type="subTitle" idx="4"/>
          </p:nvPr>
        </p:nvSpPr>
        <p:spPr>
          <a:xfrm>
            <a:off x="3835698" y="3059850"/>
            <a:ext cx="10616400" cy="10554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4000" b="1">
                <a:solidFill>
                  <a:schemeClr val="dk2"/>
                </a:solidFill>
                <a:latin typeface="Work Sans"/>
                <a:ea typeface="Work Sans"/>
                <a:cs typeface="Work Sans"/>
                <a:sym typeface="Work Sans"/>
              </a:defRPr>
            </a:lvl1pPr>
            <a:lvl2pPr lvl="1" algn="ctr" rtl="0">
              <a:lnSpc>
                <a:spcPct val="100000"/>
              </a:lnSpc>
              <a:spcBef>
                <a:spcPts val="0"/>
              </a:spcBef>
              <a:spcAft>
                <a:spcPts val="0"/>
              </a:spcAft>
              <a:buSzPts val="2400"/>
              <a:buFont typeface="Bebas Neue"/>
              <a:buNone/>
              <a:defRPr sz="48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48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48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48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48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48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48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4800">
                <a:latin typeface="Bebas Neue"/>
                <a:ea typeface="Bebas Neue"/>
                <a:cs typeface="Bebas Neue"/>
                <a:sym typeface="Bebas Neue"/>
              </a:defRPr>
            </a:lvl9pPr>
          </a:lstStyle>
          <a:p>
            <a:endParaRPr/>
          </a:p>
        </p:txBody>
      </p:sp>
      <p:sp>
        <p:nvSpPr>
          <p:cNvPr id="950" name="Google Shape;950;p35"/>
          <p:cNvSpPr txBox="1">
            <a:spLocks noGrp="1"/>
          </p:cNvSpPr>
          <p:nvPr>
            <p:ph type="subTitle" idx="5"/>
          </p:nvPr>
        </p:nvSpPr>
        <p:spPr>
          <a:xfrm>
            <a:off x="3835698" y="5164900"/>
            <a:ext cx="10616400" cy="10554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4000" b="1">
                <a:solidFill>
                  <a:schemeClr val="dk2"/>
                </a:solidFill>
                <a:latin typeface="Work Sans"/>
                <a:ea typeface="Work Sans"/>
                <a:cs typeface="Work Sans"/>
                <a:sym typeface="Work Sans"/>
              </a:defRPr>
            </a:lvl1pPr>
            <a:lvl2pPr lvl="1" algn="ctr" rtl="0">
              <a:lnSpc>
                <a:spcPct val="100000"/>
              </a:lnSpc>
              <a:spcBef>
                <a:spcPts val="0"/>
              </a:spcBef>
              <a:spcAft>
                <a:spcPts val="0"/>
              </a:spcAft>
              <a:buSzPts val="2400"/>
              <a:buFont typeface="Bebas Neue"/>
              <a:buNone/>
              <a:defRPr sz="48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48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48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48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48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48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48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4800">
                <a:latin typeface="Bebas Neue"/>
                <a:ea typeface="Bebas Neue"/>
                <a:cs typeface="Bebas Neue"/>
                <a:sym typeface="Bebas Neue"/>
              </a:defRPr>
            </a:lvl9pPr>
          </a:lstStyle>
          <a:p>
            <a:endParaRPr/>
          </a:p>
        </p:txBody>
      </p:sp>
      <p:sp>
        <p:nvSpPr>
          <p:cNvPr id="951" name="Google Shape;951;p35"/>
          <p:cNvSpPr txBox="1">
            <a:spLocks noGrp="1"/>
          </p:cNvSpPr>
          <p:nvPr>
            <p:ph type="subTitle" idx="6"/>
          </p:nvPr>
        </p:nvSpPr>
        <p:spPr>
          <a:xfrm>
            <a:off x="3835978" y="7269950"/>
            <a:ext cx="10616400" cy="10554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4000" b="1">
                <a:solidFill>
                  <a:schemeClr val="dk2"/>
                </a:solidFill>
                <a:latin typeface="Work Sans"/>
                <a:ea typeface="Work Sans"/>
                <a:cs typeface="Work Sans"/>
                <a:sym typeface="Work Sans"/>
              </a:defRPr>
            </a:lvl1pPr>
            <a:lvl2pPr lvl="1" algn="ctr" rtl="0">
              <a:lnSpc>
                <a:spcPct val="100000"/>
              </a:lnSpc>
              <a:spcBef>
                <a:spcPts val="0"/>
              </a:spcBef>
              <a:spcAft>
                <a:spcPts val="0"/>
              </a:spcAft>
              <a:buSzPts val="2400"/>
              <a:buFont typeface="Bebas Neue"/>
              <a:buNone/>
              <a:defRPr sz="48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48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48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48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48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48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48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4800">
                <a:latin typeface="Bebas Neue"/>
                <a:ea typeface="Bebas Neue"/>
                <a:cs typeface="Bebas Neue"/>
                <a:sym typeface="Bebas Neue"/>
              </a:defRPr>
            </a:lvl9pPr>
          </a:lstStyle>
          <a:p>
            <a:endParaRPr/>
          </a:p>
        </p:txBody>
      </p:sp>
      <p:sp>
        <p:nvSpPr>
          <p:cNvPr id="952" name="Google Shape;952;p35"/>
          <p:cNvSpPr txBox="1">
            <a:spLocks noGrp="1"/>
          </p:cNvSpPr>
          <p:nvPr>
            <p:ph type="title"/>
          </p:nvPr>
        </p:nvSpPr>
        <p:spPr>
          <a:xfrm>
            <a:off x="1555926" y="1079000"/>
            <a:ext cx="15176400" cy="114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sz="6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969" name="Google Shape;969;p35"/>
          <p:cNvGrpSpPr/>
          <p:nvPr/>
        </p:nvGrpSpPr>
        <p:grpSpPr>
          <a:xfrm flipH="1">
            <a:off x="16768027" y="8027673"/>
            <a:ext cx="1557570" cy="2259306"/>
            <a:chOff x="1808975" y="1423950"/>
            <a:chExt cx="455350" cy="660500"/>
          </a:xfrm>
        </p:grpSpPr>
        <p:sp>
          <p:nvSpPr>
            <p:cNvPr id="970" name="Google Shape;970;p35"/>
            <p:cNvSpPr/>
            <p:nvPr/>
          </p:nvSpPr>
          <p:spPr>
            <a:xfrm>
              <a:off x="2046625" y="1628275"/>
              <a:ext cx="217700" cy="251025"/>
            </a:xfrm>
            <a:custGeom>
              <a:avLst/>
              <a:gdLst/>
              <a:ahLst/>
              <a:cxnLst/>
              <a:rect l="l" t="t" r="r" b="b"/>
              <a:pathLst>
                <a:path w="8708" h="10041" extrusionOk="0">
                  <a:moveTo>
                    <a:pt x="4371" y="0"/>
                  </a:moveTo>
                  <a:lnTo>
                    <a:pt x="1" y="2502"/>
                  </a:lnTo>
                  <a:lnTo>
                    <a:pt x="1" y="7539"/>
                  </a:lnTo>
                  <a:lnTo>
                    <a:pt x="4371" y="10041"/>
                  </a:lnTo>
                  <a:lnTo>
                    <a:pt x="8707" y="7539"/>
                  </a:lnTo>
                  <a:lnTo>
                    <a:pt x="8707" y="2502"/>
                  </a:lnTo>
                  <a:lnTo>
                    <a:pt x="43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71" name="Google Shape;971;p35"/>
            <p:cNvSpPr/>
            <p:nvPr/>
          </p:nvSpPr>
          <p:spPr>
            <a:xfrm>
              <a:off x="1808975" y="1628275"/>
              <a:ext cx="216825" cy="251025"/>
            </a:xfrm>
            <a:custGeom>
              <a:avLst/>
              <a:gdLst/>
              <a:ahLst/>
              <a:cxnLst/>
              <a:rect l="l" t="t" r="r" b="b"/>
              <a:pathLst>
                <a:path w="8673" h="10041" extrusionOk="0">
                  <a:moveTo>
                    <a:pt x="4336" y="0"/>
                  </a:moveTo>
                  <a:lnTo>
                    <a:pt x="0" y="2502"/>
                  </a:lnTo>
                  <a:lnTo>
                    <a:pt x="0" y="7539"/>
                  </a:lnTo>
                  <a:lnTo>
                    <a:pt x="4336" y="10041"/>
                  </a:lnTo>
                  <a:lnTo>
                    <a:pt x="8673" y="7539"/>
                  </a:lnTo>
                  <a:lnTo>
                    <a:pt x="8673" y="2502"/>
                  </a:lnTo>
                  <a:lnTo>
                    <a:pt x="433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72" name="Google Shape;972;p35"/>
            <p:cNvSpPr/>
            <p:nvPr/>
          </p:nvSpPr>
          <p:spPr>
            <a:xfrm>
              <a:off x="1929875" y="1423950"/>
              <a:ext cx="217700" cy="250225"/>
            </a:xfrm>
            <a:custGeom>
              <a:avLst/>
              <a:gdLst/>
              <a:ahLst/>
              <a:cxnLst/>
              <a:rect l="l" t="t" r="r" b="b"/>
              <a:pathLst>
                <a:path w="8708" h="10009" extrusionOk="0">
                  <a:moveTo>
                    <a:pt x="4371" y="1"/>
                  </a:moveTo>
                  <a:lnTo>
                    <a:pt x="1" y="2503"/>
                  </a:lnTo>
                  <a:lnTo>
                    <a:pt x="1" y="7506"/>
                  </a:lnTo>
                  <a:lnTo>
                    <a:pt x="4371" y="10008"/>
                  </a:lnTo>
                  <a:lnTo>
                    <a:pt x="8707" y="7506"/>
                  </a:lnTo>
                  <a:lnTo>
                    <a:pt x="8707" y="2503"/>
                  </a:lnTo>
                  <a:lnTo>
                    <a:pt x="437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73" name="Google Shape;973;p35"/>
            <p:cNvSpPr/>
            <p:nvPr/>
          </p:nvSpPr>
          <p:spPr>
            <a:xfrm>
              <a:off x="1929875" y="1833425"/>
              <a:ext cx="217700" cy="251025"/>
            </a:xfrm>
            <a:custGeom>
              <a:avLst/>
              <a:gdLst/>
              <a:ahLst/>
              <a:cxnLst/>
              <a:rect l="l" t="t" r="r" b="b"/>
              <a:pathLst>
                <a:path w="8708" h="10041" extrusionOk="0">
                  <a:moveTo>
                    <a:pt x="4371" y="0"/>
                  </a:moveTo>
                  <a:lnTo>
                    <a:pt x="1" y="2502"/>
                  </a:lnTo>
                  <a:lnTo>
                    <a:pt x="1" y="7506"/>
                  </a:lnTo>
                  <a:lnTo>
                    <a:pt x="4371" y="10041"/>
                  </a:lnTo>
                  <a:lnTo>
                    <a:pt x="8707" y="7506"/>
                  </a:lnTo>
                  <a:lnTo>
                    <a:pt x="8707" y="2502"/>
                  </a:lnTo>
                  <a:lnTo>
                    <a:pt x="43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spTree>
  </p:cSld>
  <p:clrMapOvr>
    <a:masterClrMapping/>
  </p:clrMapOvr>
  <p:transition>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six columns">
  <p:cSld name="CUSTOM_7">
    <p:spTree>
      <p:nvGrpSpPr>
        <p:cNvPr id="1" name="Shape 1005"/>
        <p:cNvGrpSpPr/>
        <p:nvPr/>
      </p:nvGrpSpPr>
      <p:grpSpPr>
        <a:xfrm>
          <a:off x="0" y="0"/>
          <a:ext cx="0" cy="0"/>
          <a:chOff x="0" y="0"/>
          <a:chExt cx="0" cy="0"/>
        </a:xfrm>
      </p:grpSpPr>
      <p:sp>
        <p:nvSpPr>
          <p:cNvPr id="1006" name="Google Shape;1006;p37"/>
          <p:cNvSpPr txBox="1">
            <a:spLocks noGrp="1"/>
          </p:cNvSpPr>
          <p:nvPr>
            <p:ph type="subTitle" idx="1"/>
          </p:nvPr>
        </p:nvSpPr>
        <p:spPr>
          <a:xfrm>
            <a:off x="2169778" y="4497004"/>
            <a:ext cx="4206000" cy="1272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07" name="Google Shape;1007;p37"/>
          <p:cNvSpPr txBox="1">
            <a:spLocks noGrp="1"/>
          </p:cNvSpPr>
          <p:nvPr>
            <p:ph type="subTitle" idx="2"/>
          </p:nvPr>
        </p:nvSpPr>
        <p:spPr>
          <a:xfrm>
            <a:off x="7048890" y="4496952"/>
            <a:ext cx="4203600" cy="1272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08" name="Google Shape;1008;p37"/>
          <p:cNvSpPr txBox="1">
            <a:spLocks noGrp="1"/>
          </p:cNvSpPr>
          <p:nvPr>
            <p:ph type="subTitle" idx="3"/>
          </p:nvPr>
        </p:nvSpPr>
        <p:spPr>
          <a:xfrm>
            <a:off x="2169778" y="7292656"/>
            <a:ext cx="4206000" cy="1272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09" name="Google Shape;1009;p37"/>
          <p:cNvSpPr txBox="1">
            <a:spLocks noGrp="1"/>
          </p:cNvSpPr>
          <p:nvPr>
            <p:ph type="subTitle" idx="4"/>
          </p:nvPr>
        </p:nvSpPr>
        <p:spPr>
          <a:xfrm>
            <a:off x="7048290" y="7292654"/>
            <a:ext cx="4204800" cy="1272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10" name="Google Shape;1010;p37"/>
          <p:cNvSpPr txBox="1">
            <a:spLocks noGrp="1"/>
          </p:cNvSpPr>
          <p:nvPr>
            <p:ph type="subTitle" idx="5"/>
          </p:nvPr>
        </p:nvSpPr>
        <p:spPr>
          <a:xfrm>
            <a:off x="11932418" y="4496952"/>
            <a:ext cx="4206000" cy="1272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11" name="Google Shape;1011;p37"/>
          <p:cNvSpPr txBox="1">
            <a:spLocks noGrp="1"/>
          </p:cNvSpPr>
          <p:nvPr>
            <p:ph type="subTitle" idx="6"/>
          </p:nvPr>
        </p:nvSpPr>
        <p:spPr>
          <a:xfrm>
            <a:off x="11932418" y="7292654"/>
            <a:ext cx="4206000" cy="1272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12" name="Google Shape;1012;p37"/>
          <p:cNvSpPr txBox="1">
            <a:spLocks noGrp="1"/>
          </p:cNvSpPr>
          <p:nvPr>
            <p:ph type="subTitle" idx="7"/>
          </p:nvPr>
        </p:nvSpPr>
        <p:spPr>
          <a:xfrm>
            <a:off x="2170366" y="3312938"/>
            <a:ext cx="4204800" cy="1456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4000" b="1">
                <a:solidFill>
                  <a:schemeClr val="dk2"/>
                </a:solidFill>
                <a:latin typeface="Work Sans"/>
                <a:ea typeface="Work Sans"/>
                <a:cs typeface="Work Sans"/>
                <a:sym typeface="Work Sans"/>
              </a:defRPr>
            </a:lvl1pPr>
            <a:lvl2pPr lvl="1" algn="ctr" rtl="0">
              <a:lnSpc>
                <a:spcPct val="100000"/>
              </a:lnSpc>
              <a:spcBef>
                <a:spcPts val="0"/>
              </a:spcBef>
              <a:spcAft>
                <a:spcPts val="0"/>
              </a:spcAft>
              <a:buSzPts val="2400"/>
              <a:buFont typeface="Bebas Neue"/>
              <a:buNone/>
              <a:defRPr sz="48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48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48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48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48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48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48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4800">
                <a:latin typeface="Bebas Neue"/>
                <a:ea typeface="Bebas Neue"/>
                <a:cs typeface="Bebas Neue"/>
                <a:sym typeface="Bebas Neue"/>
              </a:defRPr>
            </a:lvl9pPr>
          </a:lstStyle>
          <a:p>
            <a:endParaRPr/>
          </a:p>
        </p:txBody>
      </p:sp>
      <p:sp>
        <p:nvSpPr>
          <p:cNvPr id="1013" name="Google Shape;1013;p37"/>
          <p:cNvSpPr txBox="1">
            <a:spLocks noGrp="1"/>
          </p:cNvSpPr>
          <p:nvPr>
            <p:ph type="subTitle" idx="8"/>
          </p:nvPr>
        </p:nvSpPr>
        <p:spPr>
          <a:xfrm>
            <a:off x="7047682" y="3312840"/>
            <a:ext cx="4206000" cy="1456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4000" b="1">
                <a:solidFill>
                  <a:schemeClr val="dk2"/>
                </a:solidFill>
                <a:latin typeface="Work Sans"/>
                <a:ea typeface="Work Sans"/>
                <a:cs typeface="Work Sans"/>
                <a:sym typeface="Work Sans"/>
              </a:defRPr>
            </a:lvl1pPr>
            <a:lvl2pPr lvl="1" algn="ctr" rtl="0">
              <a:lnSpc>
                <a:spcPct val="100000"/>
              </a:lnSpc>
              <a:spcBef>
                <a:spcPts val="0"/>
              </a:spcBef>
              <a:spcAft>
                <a:spcPts val="0"/>
              </a:spcAft>
              <a:buSzPts val="2400"/>
              <a:buFont typeface="Bebas Neue"/>
              <a:buNone/>
              <a:defRPr sz="48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48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48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48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48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48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48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4800">
                <a:latin typeface="Bebas Neue"/>
                <a:ea typeface="Bebas Neue"/>
                <a:cs typeface="Bebas Neue"/>
                <a:sym typeface="Bebas Neue"/>
              </a:defRPr>
            </a:lvl9pPr>
          </a:lstStyle>
          <a:p>
            <a:endParaRPr/>
          </a:p>
        </p:txBody>
      </p:sp>
      <p:sp>
        <p:nvSpPr>
          <p:cNvPr id="1014" name="Google Shape;1014;p37"/>
          <p:cNvSpPr txBox="1">
            <a:spLocks noGrp="1"/>
          </p:cNvSpPr>
          <p:nvPr>
            <p:ph type="subTitle" idx="9"/>
          </p:nvPr>
        </p:nvSpPr>
        <p:spPr>
          <a:xfrm>
            <a:off x="11932412" y="3312840"/>
            <a:ext cx="4206000" cy="1456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4000" b="1">
                <a:solidFill>
                  <a:schemeClr val="dk2"/>
                </a:solidFill>
                <a:latin typeface="Work Sans"/>
                <a:ea typeface="Work Sans"/>
                <a:cs typeface="Work Sans"/>
                <a:sym typeface="Work Sans"/>
              </a:defRPr>
            </a:lvl1pPr>
            <a:lvl2pPr lvl="1" algn="ctr" rtl="0">
              <a:lnSpc>
                <a:spcPct val="100000"/>
              </a:lnSpc>
              <a:spcBef>
                <a:spcPts val="0"/>
              </a:spcBef>
              <a:spcAft>
                <a:spcPts val="0"/>
              </a:spcAft>
              <a:buSzPts val="2400"/>
              <a:buFont typeface="Bebas Neue"/>
              <a:buNone/>
              <a:defRPr sz="48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48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48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48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48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48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48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4800">
                <a:latin typeface="Bebas Neue"/>
                <a:ea typeface="Bebas Neue"/>
                <a:cs typeface="Bebas Neue"/>
                <a:sym typeface="Bebas Neue"/>
              </a:defRPr>
            </a:lvl9pPr>
          </a:lstStyle>
          <a:p>
            <a:endParaRPr/>
          </a:p>
        </p:txBody>
      </p:sp>
      <p:sp>
        <p:nvSpPr>
          <p:cNvPr id="1015" name="Google Shape;1015;p37"/>
          <p:cNvSpPr txBox="1">
            <a:spLocks noGrp="1"/>
          </p:cNvSpPr>
          <p:nvPr>
            <p:ph type="subTitle" idx="13"/>
          </p:nvPr>
        </p:nvSpPr>
        <p:spPr>
          <a:xfrm>
            <a:off x="2170366" y="6106198"/>
            <a:ext cx="4204800" cy="1456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4000" b="1">
                <a:solidFill>
                  <a:schemeClr val="dk2"/>
                </a:solidFill>
                <a:latin typeface="Work Sans"/>
                <a:ea typeface="Work Sans"/>
                <a:cs typeface="Work Sans"/>
                <a:sym typeface="Work Sans"/>
              </a:defRPr>
            </a:lvl1pPr>
            <a:lvl2pPr lvl="1" algn="ctr" rtl="0">
              <a:lnSpc>
                <a:spcPct val="100000"/>
              </a:lnSpc>
              <a:spcBef>
                <a:spcPts val="0"/>
              </a:spcBef>
              <a:spcAft>
                <a:spcPts val="0"/>
              </a:spcAft>
              <a:buSzPts val="2400"/>
              <a:buFont typeface="Bebas Neue"/>
              <a:buNone/>
              <a:defRPr sz="48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48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48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48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48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48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48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4800">
                <a:latin typeface="Bebas Neue"/>
                <a:ea typeface="Bebas Neue"/>
                <a:cs typeface="Bebas Neue"/>
                <a:sym typeface="Bebas Neue"/>
              </a:defRPr>
            </a:lvl9pPr>
          </a:lstStyle>
          <a:p>
            <a:endParaRPr/>
          </a:p>
        </p:txBody>
      </p:sp>
      <p:sp>
        <p:nvSpPr>
          <p:cNvPr id="1016" name="Google Shape;1016;p37"/>
          <p:cNvSpPr txBox="1">
            <a:spLocks noGrp="1"/>
          </p:cNvSpPr>
          <p:nvPr>
            <p:ph type="subTitle" idx="14"/>
          </p:nvPr>
        </p:nvSpPr>
        <p:spPr>
          <a:xfrm>
            <a:off x="7047682" y="6106184"/>
            <a:ext cx="4206000" cy="1456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4000" b="1">
                <a:solidFill>
                  <a:schemeClr val="dk2"/>
                </a:solidFill>
                <a:latin typeface="Work Sans"/>
                <a:ea typeface="Work Sans"/>
                <a:cs typeface="Work Sans"/>
                <a:sym typeface="Work Sans"/>
              </a:defRPr>
            </a:lvl1pPr>
            <a:lvl2pPr lvl="1" algn="ctr" rtl="0">
              <a:lnSpc>
                <a:spcPct val="100000"/>
              </a:lnSpc>
              <a:spcBef>
                <a:spcPts val="0"/>
              </a:spcBef>
              <a:spcAft>
                <a:spcPts val="0"/>
              </a:spcAft>
              <a:buSzPts val="2400"/>
              <a:buFont typeface="Bebas Neue"/>
              <a:buNone/>
              <a:defRPr sz="48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48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48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48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48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48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48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4800">
                <a:latin typeface="Bebas Neue"/>
                <a:ea typeface="Bebas Neue"/>
                <a:cs typeface="Bebas Neue"/>
                <a:sym typeface="Bebas Neue"/>
              </a:defRPr>
            </a:lvl9pPr>
          </a:lstStyle>
          <a:p>
            <a:endParaRPr/>
          </a:p>
        </p:txBody>
      </p:sp>
      <p:sp>
        <p:nvSpPr>
          <p:cNvPr id="1017" name="Google Shape;1017;p37"/>
          <p:cNvSpPr txBox="1">
            <a:spLocks noGrp="1"/>
          </p:cNvSpPr>
          <p:nvPr>
            <p:ph type="subTitle" idx="15"/>
          </p:nvPr>
        </p:nvSpPr>
        <p:spPr>
          <a:xfrm>
            <a:off x="11932412" y="6106184"/>
            <a:ext cx="4206000" cy="1456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4000" b="1">
                <a:solidFill>
                  <a:schemeClr val="dk2"/>
                </a:solidFill>
                <a:latin typeface="Work Sans"/>
                <a:ea typeface="Work Sans"/>
                <a:cs typeface="Work Sans"/>
                <a:sym typeface="Work Sans"/>
              </a:defRPr>
            </a:lvl1pPr>
            <a:lvl2pPr lvl="1" algn="ctr" rtl="0">
              <a:lnSpc>
                <a:spcPct val="100000"/>
              </a:lnSpc>
              <a:spcBef>
                <a:spcPts val="0"/>
              </a:spcBef>
              <a:spcAft>
                <a:spcPts val="0"/>
              </a:spcAft>
              <a:buSzPts val="2400"/>
              <a:buFont typeface="Bebas Neue"/>
              <a:buNone/>
              <a:defRPr sz="48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48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48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48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48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48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48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4800">
                <a:latin typeface="Bebas Neue"/>
                <a:ea typeface="Bebas Neue"/>
                <a:cs typeface="Bebas Neue"/>
                <a:sym typeface="Bebas Neue"/>
              </a:defRPr>
            </a:lvl9pPr>
          </a:lstStyle>
          <a:p>
            <a:endParaRPr/>
          </a:p>
        </p:txBody>
      </p:sp>
      <p:sp>
        <p:nvSpPr>
          <p:cNvPr id="1018" name="Google Shape;1018;p37"/>
          <p:cNvSpPr txBox="1">
            <a:spLocks noGrp="1"/>
          </p:cNvSpPr>
          <p:nvPr>
            <p:ph type="title"/>
          </p:nvPr>
        </p:nvSpPr>
        <p:spPr>
          <a:xfrm>
            <a:off x="1555926" y="1079000"/>
            <a:ext cx="15176400" cy="114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sz="6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1019" name="Google Shape;1019;p37"/>
          <p:cNvGrpSpPr/>
          <p:nvPr/>
        </p:nvGrpSpPr>
        <p:grpSpPr>
          <a:xfrm rot="-900016" flipH="1">
            <a:off x="315338" y="8332453"/>
            <a:ext cx="1393812" cy="1442642"/>
            <a:chOff x="4816100" y="2420500"/>
            <a:chExt cx="415325" cy="429875"/>
          </a:xfrm>
        </p:grpSpPr>
        <p:sp>
          <p:nvSpPr>
            <p:cNvPr id="1020" name="Google Shape;1020;p37"/>
            <p:cNvSpPr/>
            <p:nvPr/>
          </p:nvSpPr>
          <p:spPr>
            <a:xfrm>
              <a:off x="5046275" y="2613975"/>
              <a:ext cx="141800" cy="45900"/>
            </a:xfrm>
            <a:custGeom>
              <a:avLst/>
              <a:gdLst/>
              <a:ahLst/>
              <a:cxnLst/>
              <a:rect l="l" t="t" r="r" b="b"/>
              <a:pathLst>
                <a:path w="5672" h="1836" fill="none" extrusionOk="0">
                  <a:moveTo>
                    <a:pt x="0" y="1835"/>
                  </a:moveTo>
                  <a:lnTo>
                    <a:pt x="5671"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21" name="Google Shape;1021;p37"/>
            <p:cNvSpPr/>
            <p:nvPr/>
          </p:nvSpPr>
          <p:spPr>
            <a:xfrm>
              <a:off x="4884500" y="2715725"/>
              <a:ext cx="26700" cy="104250"/>
            </a:xfrm>
            <a:custGeom>
              <a:avLst/>
              <a:gdLst/>
              <a:ahLst/>
              <a:cxnLst/>
              <a:rect l="l" t="t" r="r" b="b"/>
              <a:pathLst>
                <a:path w="1068" h="4170" fill="none" extrusionOk="0">
                  <a:moveTo>
                    <a:pt x="1068" y="0"/>
                  </a:moveTo>
                  <a:lnTo>
                    <a:pt x="0" y="4170"/>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22" name="Google Shape;1022;p37"/>
            <p:cNvSpPr/>
            <p:nvPr/>
          </p:nvSpPr>
          <p:spPr>
            <a:xfrm>
              <a:off x="4846975" y="2451375"/>
              <a:ext cx="55050" cy="138450"/>
            </a:xfrm>
            <a:custGeom>
              <a:avLst/>
              <a:gdLst/>
              <a:ahLst/>
              <a:cxnLst/>
              <a:rect l="l" t="t" r="r" b="b"/>
              <a:pathLst>
                <a:path w="2202" h="5538" fill="none" extrusionOk="0">
                  <a:moveTo>
                    <a:pt x="2202" y="5537"/>
                  </a:moveTo>
                  <a:lnTo>
                    <a:pt x="0" y="0"/>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23" name="Google Shape;1023;p37"/>
            <p:cNvSpPr/>
            <p:nvPr/>
          </p:nvSpPr>
          <p:spPr>
            <a:xfrm>
              <a:off x="4850300" y="2556150"/>
              <a:ext cx="214350" cy="193250"/>
            </a:xfrm>
            <a:custGeom>
              <a:avLst/>
              <a:gdLst/>
              <a:ahLst/>
              <a:cxnLst/>
              <a:rect l="l" t="t" r="r" b="b"/>
              <a:pathLst>
                <a:path w="8574" h="7730" extrusionOk="0">
                  <a:moveTo>
                    <a:pt x="4268" y="0"/>
                  </a:moveTo>
                  <a:cubicBezTo>
                    <a:pt x="3228" y="0"/>
                    <a:pt x="2192" y="419"/>
                    <a:pt x="1435" y="1246"/>
                  </a:cubicBezTo>
                  <a:cubicBezTo>
                    <a:pt x="1" y="2814"/>
                    <a:pt x="101" y="5249"/>
                    <a:pt x="1668" y="6717"/>
                  </a:cubicBezTo>
                  <a:cubicBezTo>
                    <a:pt x="2409" y="7394"/>
                    <a:pt x="3343" y="7729"/>
                    <a:pt x="4273" y="7729"/>
                  </a:cubicBezTo>
                  <a:cubicBezTo>
                    <a:pt x="5313" y="7729"/>
                    <a:pt x="6349" y="7311"/>
                    <a:pt x="7106" y="6483"/>
                  </a:cubicBezTo>
                  <a:cubicBezTo>
                    <a:pt x="8573" y="4916"/>
                    <a:pt x="8473" y="2480"/>
                    <a:pt x="6872" y="1013"/>
                  </a:cubicBezTo>
                  <a:cubicBezTo>
                    <a:pt x="6132" y="335"/>
                    <a:pt x="5198" y="0"/>
                    <a:pt x="4268"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24" name="Google Shape;1024;p37"/>
            <p:cNvSpPr/>
            <p:nvPr/>
          </p:nvSpPr>
          <p:spPr>
            <a:xfrm>
              <a:off x="4816100" y="2420500"/>
              <a:ext cx="61750" cy="61750"/>
            </a:xfrm>
            <a:custGeom>
              <a:avLst/>
              <a:gdLst/>
              <a:ahLst/>
              <a:cxnLst/>
              <a:rect l="l" t="t" r="r" b="b"/>
              <a:pathLst>
                <a:path w="2470" h="2470" extrusionOk="0">
                  <a:moveTo>
                    <a:pt x="1235" y="1"/>
                  </a:moveTo>
                  <a:cubicBezTo>
                    <a:pt x="568" y="1"/>
                    <a:pt x="1" y="535"/>
                    <a:pt x="1" y="1235"/>
                  </a:cubicBezTo>
                  <a:cubicBezTo>
                    <a:pt x="1" y="1902"/>
                    <a:pt x="568" y="2469"/>
                    <a:pt x="1235" y="2469"/>
                  </a:cubicBezTo>
                  <a:cubicBezTo>
                    <a:pt x="1936" y="2469"/>
                    <a:pt x="2469" y="1902"/>
                    <a:pt x="2469" y="1235"/>
                  </a:cubicBezTo>
                  <a:cubicBezTo>
                    <a:pt x="2469" y="535"/>
                    <a:pt x="1936" y="1"/>
                    <a:pt x="1235" y="1"/>
                  </a:cubicBezTo>
                  <a:close/>
                </a:path>
              </a:pathLst>
            </a:custGeom>
            <a:solidFill>
              <a:srgbClr val="64BF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25" name="Google Shape;1025;p37"/>
            <p:cNvSpPr/>
            <p:nvPr/>
          </p:nvSpPr>
          <p:spPr>
            <a:xfrm>
              <a:off x="5169700" y="2578950"/>
              <a:ext cx="61725" cy="61750"/>
            </a:xfrm>
            <a:custGeom>
              <a:avLst/>
              <a:gdLst/>
              <a:ahLst/>
              <a:cxnLst/>
              <a:rect l="l" t="t" r="r" b="b"/>
              <a:pathLst>
                <a:path w="2469" h="2470" extrusionOk="0">
                  <a:moveTo>
                    <a:pt x="1235" y="1"/>
                  </a:moveTo>
                  <a:cubicBezTo>
                    <a:pt x="534" y="1"/>
                    <a:pt x="0" y="568"/>
                    <a:pt x="0" y="1235"/>
                  </a:cubicBezTo>
                  <a:cubicBezTo>
                    <a:pt x="0" y="1935"/>
                    <a:pt x="534" y="2469"/>
                    <a:pt x="1235" y="2469"/>
                  </a:cubicBezTo>
                  <a:cubicBezTo>
                    <a:pt x="1902" y="2469"/>
                    <a:pt x="2469" y="1935"/>
                    <a:pt x="2469" y="1235"/>
                  </a:cubicBezTo>
                  <a:cubicBezTo>
                    <a:pt x="2469" y="568"/>
                    <a:pt x="1902" y="1"/>
                    <a:pt x="1235" y="1"/>
                  </a:cubicBezTo>
                  <a:close/>
                </a:path>
              </a:pathLst>
            </a:custGeom>
            <a:solidFill>
              <a:srgbClr val="64BF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26" name="Google Shape;1026;p37"/>
            <p:cNvSpPr/>
            <p:nvPr/>
          </p:nvSpPr>
          <p:spPr>
            <a:xfrm>
              <a:off x="4857800" y="2806250"/>
              <a:ext cx="50075" cy="44125"/>
            </a:xfrm>
            <a:custGeom>
              <a:avLst/>
              <a:gdLst/>
              <a:ahLst/>
              <a:cxnLst/>
              <a:rect l="l" t="t" r="r" b="b"/>
              <a:pathLst>
                <a:path w="2003" h="1765" extrusionOk="0">
                  <a:moveTo>
                    <a:pt x="1015" y="0"/>
                  </a:moveTo>
                  <a:cubicBezTo>
                    <a:pt x="709" y="0"/>
                    <a:pt x="412" y="149"/>
                    <a:pt x="234" y="416"/>
                  </a:cubicBezTo>
                  <a:cubicBezTo>
                    <a:pt x="1" y="816"/>
                    <a:pt x="101" y="1383"/>
                    <a:pt x="534" y="1650"/>
                  </a:cubicBezTo>
                  <a:cubicBezTo>
                    <a:pt x="668" y="1728"/>
                    <a:pt x="820" y="1765"/>
                    <a:pt x="972" y="1765"/>
                  </a:cubicBezTo>
                  <a:cubicBezTo>
                    <a:pt x="1276" y="1765"/>
                    <a:pt x="1580" y="1616"/>
                    <a:pt x="1735" y="1350"/>
                  </a:cubicBezTo>
                  <a:cubicBezTo>
                    <a:pt x="2002" y="949"/>
                    <a:pt x="1869" y="382"/>
                    <a:pt x="1468" y="115"/>
                  </a:cubicBezTo>
                  <a:cubicBezTo>
                    <a:pt x="1324" y="37"/>
                    <a:pt x="1168" y="0"/>
                    <a:pt x="1015" y="0"/>
                  </a:cubicBezTo>
                  <a:close/>
                </a:path>
              </a:pathLst>
            </a:custGeom>
            <a:solidFill>
              <a:srgbClr val="64BF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1027" name="Google Shape;1027;p37"/>
          <p:cNvGrpSpPr/>
          <p:nvPr/>
        </p:nvGrpSpPr>
        <p:grpSpPr>
          <a:xfrm flipH="1">
            <a:off x="16909091" y="8516239"/>
            <a:ext cx="1038430" cy="1075094"/>
            <a:chOff x="5483250" y="2213600"/>
            <a:chExt cx="309425" cy="320350"/>
          </a:xfrm>
        </p:grpSpPr>
        <p:sp>
          <p:nvSpPr>
            <p:cNvPr id="1028" name="Google Shape;1028;p37"/>
            <p:cNvSpPr/>
            <p:nvPr/>
          </p:nvSpPr>
          <p:spPr>
            <a:xfrm>
              <a:off x="5515775" y="2355450"/>
              <a:ext cx="105925" cy="34225"/>
            </a:xfrm>
            <a:custGeom>
              <a:avLst/>
              <a:gdLst/>
              <a:ahLst/>
              <a:cxnLst/>
              <a:rect l="l" t="t" r="r" b="b"/>
              <a:pathLst>
                <a:path w="4237" h="1369" fill="none" extrusionOk="0">
                  <a:moveTo>
                    <a:pt x="4237" y="1"/>
                  </a:moveTo>
                  <a:lnTo>
                    <a:pt x="1" y="1369"/>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29" name="Google Shape;1029;p37"/>
            <p:cNvSpPr/>
            <p:nvPr/>
          </p:nvSpPr>
          <p:spPr>
            <a:xfrm>
              <a:off x="5722600" y="2236200"/>
              <a:ext cx="19200" cy="77600"/>
            </a:xfrm>
            <a:custGeom>
              <a:avLst/>
              <a:gdLst/>
              <a:ahLst/>
              <a:cxnLst/>
              <a:rect l="l" t="t" r="r" b="b"/>
              <a:pathLst>
                <a:path w="768" h="3104" fill="none" extrusionOk="0">
                  <a:moveTo>
                    <a:pt x="0" y="3103"/>
                  </a:moveTo>
                  <a:lnTo>
                    <a:pt x="767"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30" name="Google Shape;1030;p37"/>
            <p:cNvSpPr/>
            <p:nvPr/>
          </p:nvSpPr>
          <p:spPr>
            <a:xfrm>
              <a:off x="5728425" y="2408000"/>
              <a:ext cx="41725" cy="103425"/>
            </a:xfrm>
            <a:custGeom>
              <a:avLst/>
              <a:gdLst/>
              <a:ahLst/>
              <a:cxnLst/>
              <a:rect l="l" t="t" r="r" b="b"/>
              <a:pathLst>
                <a:path w="1669" h="4137" fill="none" extrusionOk="0">
                  <a:moveTo>
                    <a:pt x="1" y="0"/>
                  </a:moveTo>
                  <a:lnTo>
                    <a:pt x="1668" y="4137"/>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31" name="Google Shape;1031;p37"/>
            <p:cNvSpPr/>
            <p:nvPr/>
          </p:nvSpPr>
          <p:spPr>
            <a:xfrm>
              <a:off x="5615850" y="2288750"/>
              <a:ext cx="144300" cy="144300"/>
            </a:xfrm>
            <a:custGeom>
              <a:avLst/>
              <a:gdLst/>
              <a:ahLst/>
              <a:cxnLst/>
              <a:rect l="l" t="t" r="r" b="b"/>
              <a:pathLst>
                <a:path w="5772" h="5772" extrusionOk="0">
                  <a:moveTo>
                    <a:pt x="2902" y="0"/>
                  </a:moveTo>
                  <a:cubicBezTo>
                    <a:pt x="1301" y="0"/>
                    <a:pt x="0" y="1301"/>
                    <a:pt x="0" y="2869"/>
                  </a:cubicBezTo>
                  <a:cubicBezTo>
                    <a:pt x="0" y="4470"/>
                    <a:pt x="1301" y="5771"/>
                    <a:pt x="2902" y="5771"/>
                  </a:cubicBezTo>
                  <a:cubicBezTo>
                    <a:pt x="4470" y="5771"/>
                    <a:pt x="5771" y="4470"/>
                    <a:pt x="5771" y="2869"/>
                  </a:cubicBezTo>
                  <a:cubicBezTo>
                    <a:pt x="5771" y="1301"/>
                    <a:pt x="4470" y="0"/>
                    <a:pt x="2902"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32" name="Google Shape;1032;p37"/>
            <p:cNvSpPr/>
            <p:nvPr/>
          </p:nvSpPr>
          <p:spPr>
            <a:xfrm>
              <a:off x="5746775" y="2488050"/>
              <a:ext cx="45900" cy="45900"/>
            </a:xfrm>
            <a:custGeom>
              <a:avLst/>
              <a:gdLst/>
              <a:ahLst/>
              <a:cxnLst/>
              <a:rect l="l" t="t" r="r" b="b"/>
              <a:pathLst>
                <a:path w="1836" h="1836" extrusionOk="0">
                  <a:moveTo>
                    <a:pt x="934" y="1"/>
                  </a:moveTo>
                  <a:cubicBezTo>
                    <a:pt x="434" y="1"/>
                    <a:pt x="0" y="434"/>
                    <a:pt x="0" y="935"/>
                  </a:cubicBezTo>
                  <a:cubicBezTo>
                    <a:pt x="0" y="1435"/>
                    <a:pt x="434" y="1835"/>
                    <a:pt x="934" y="1835"/>
                  </a:cubicBezTo>
                  <a:cubicBezTo>
                    <a:pt x="1435" y="1835"/>
                    <a:pt x="1835" y="1435"/>
                    <a:pt x="1835" y="935"/>
                  </a:cubicBezTo>
                  <a:cubicBezTo>
                    <a:pt x="1835" y="434"/>
                    <a:pt x="1435" y="1"/>
                    <a:pt x="934" y="1"/>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33" name="Google Shape;1033;p37"/>
            <p:cNvSpPr/>
            <p:nvPr/>
          </p:nvSpPr>
          <p:spPr>
            <a:xfrm>
              <a:off x="5483250" y="2369650"/>
              <a:ext cx="46725" cy="45875"/>
            </a:xfrm>
            <a:custGeom>
              <a:avLst/>
              <a:gdLst/>
              <a:ahLst/>
              <a:cxnLst/>
              <a:rect l="l" t="t" r="r" b="b"/>
              <a:pathLst>
                <a:path w="1869" h="1835" extrusionOk="0">
                  <a:moveTo>
                    <a:pt x="935" y="0"/>
                  </a:moveTo>
                  <a:cubicBezTo>
                    <a:pt x="434" y="0"/>
                    <a:pt x="1" y="400"/>
                    <a:pt x="1" y="934"/>
                  </a:cubicBezTo>
                  <a:cubicBezTo>
                    <a:pt x="1" y="1434"/>
                    <a:pt x="434" y="1835"/>
                    <a:pt x="935" y="1835"/>
                  </a:cubicBezTo>
                  <a:cubicBezTo>
                    <a:pt x="1435" y="1835"/>
                    <a:pt x="1869" y="1434"/>
                    <a:pt x="1869" y="934"/>
                  </a:cubicBezTo>
                  <a:cubicBezTo>
                    <a:pt x="1869" y="400"/>
                    <a:pt x="1435" y="0"/>
                    <a:pt x="935"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34" name="Google Shape;1034;p37"/>
            <p:cNvSpPr/>
            <p:nvPr/>
          </p:nvSpPr>
          <p:spPr>
            <a:xfrm>
              <a:off x="5724250" y="2213600"/>
              <a:ext cx="38400" cy="32750"/>
            </a:xfrm>
            <a:custGeom>
              <a:avLst/>
              <a:gdLst/>
              <a:ahLst/>
              <a:cxnLst/>
              <a:rect l="l" t="t" r="r" b="b"/>
              <a:pathLst>
                <a:path w="1536" h="1310" extrusionOk="0">
                  <a:moveTo>
                    <a:pt x="758" y="0"/>
                  </a:moveTo>
                  <a:cubicBezTo>
                    <a:pt x="543" y="0"/>
                    <a:pt x="330" y="111"/>
                    <a:pt x="201" y="304"/>
                  </a:cubicBezTo>
                  <a:cubicBezTo>
                    <a:pt x="1" y="605"/>
                    <a:pt x="101" y="1038"/>
                    <a:pt x="434" y="1205"/>
                  </a:cubicBezTo>
                  <a:cubicBezTo>
                    <a:pt x="541" y="1276"/>
                    <a:pt x="660" y="1309"/>
                    <a:pt x="778" y="1309"/>
                  </a:cubicBezTo>
                  <a:cubicBezTo>
                    <a:pt x="993" y="1309"/>
                    <a:pt x="1206" y="1199"/>
                    <a:pt x="1335" y="1005"/>
                  </a:cubicBezTo>
                  <a:cubicBezTo>
                    <a:pt x="1535" y="705"/>
                    <a:pt x="1435" y="271"/>
                    <a:pt x="1102" y="104"/>
                  </a:cubicBezTo>
                  <a:cubicBezTo>
                    <a:pt x="995" y="33"/>
                    <a:pt x="876" y="0"/>
                    <a:pt x="758"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spTree>
  </p:cSld>
  <p:clrMapOvr>
    <a:masterClrMapping/>
  </p:clrMapOvr>
  <p:transition>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hanks">
  <p:cSld name="CUSTOM_3_1">
    <p:spTree>
      <p:nvGrpSpPr>
        <p:cNvPr id="1" name="Shape 1123"/>
        <p:cNvGrpSpPr/>
        <p:nvPr/>
      </p:nvGrpSpPr>
      <p:grpSpPr>
        <a:xfrm>
          <a:off x="0" y="0"/>
          <a:ext cx="0" cy="0"/>
          <a:chOff x="0" y="0"/>
          <a:chExt cx="0" cy="0"/>
        </a:xfrm>
      </p:grpSpPr>
      <p:sp>
        <p:nvSpPr>
          <p:cNvPr id="1124" name="Google Shape;1124;p40"/>
          <p:cNvSpPr txBox="1">
            <a:spLocks noGrp="1"/>
          </p:cNvSpPr>
          <p:nvPr>
            <p:ph type="title"/>
          </p:nvPr>
        </p:nvSpPr>
        <p:spPr>
          <a:xfrm>
            <a:off x="8540900" y="1242850"/>
            <a:ext cx="8238000" cy="2117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sz="144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25" name="Google Shape;1125;p40"/>
          <p:cNvSpPr txBox="1">
            <a:spLocks noGrp="1"/>
          </p:cNvSpPr>
          <p:nvPr>
            <p:ph type="subTitle" idx="1"/>
          </p:nvPr>
        </p:nvSpPr>
        <p:spPr>
          <a:xfrm>
            <a:off x="8540900" y="3540952"/>
            <a:ext cx="8238000" cy="2117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127" name="Google Shape;1127;p40"/>
          <p:cNvGrpSpPr/>
          <p:nvPr/>
        </p:nvGrpSpPr>
        <p:grpSpPr>
          <a:xfrm rot="-5400201" flipH="1">
            <a:off x="16220262" y="8180249"/>
            <a:ext cx="1954104" cy="2259306"/>
            <a:chOff x="2276800" y="1423950"/>
            <a:chExt cx="571275" cy="660500"/>
          </a:xfrm>
        </p:grpSpPr>
        <p:sp>
          <p:nvSpPr>
            <p:cNvPr id="1128" name="Google Shape;1128;p40"/>
            <p:cNvSpPr/>
            <p:nvPr/>
          </p:nvSpPr>
          <p:spPr>
            <a:xfrm>
              <a:off x="2514475"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29" name="Google Shape;1129;p40"/>
            <p:cNvSpPr/>
            <p:nvPr/>
          </p:nvSpPr>
          <p:spPr>
            <a:xfrm>
              <a:off x="2276800"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30" name="Google Shape;1130;p40"/>
            <p:cNvSpPr/>
            <p:nvPr/>
          </p:nvSpPr>
          <p:spPr>
            <a:xfrm>
              <a:off x="2397725" y="1423950"/>
              <a:ext cx="216850" cy="250225"/>
            </a:xfrm>
            <a:custGeom>
              <a:avLst/>
              <a:gdLst/>
              <a:ahLst/>
              <a:cxnLst/>
              <a:rect l="l" t="t" r="r" b="b"/>
              <a:pathLst>
                <a:path w="8674" h="10009" extrusionOk="0">
                  <a:moveTo>
                    <a:pt x="4337" y="1"/>
                  </a:moveTo>
                  <a:lnTo>
                    <a:pt x="0" y="2503"/>
                  </a:lnTo>
                  <a:lnTo>
                    <a:pt x="0" y="7506"/>
                  </a:lnTo>
                  <a:lnTo>
                    <a:pt x="4337" y="10008"/>
                  </a:lnTo>
                  <a:lnTo>
                    <a:pt x="8673" y="7506"/>
                  </a:lnTo>
                  <a:lnTo>
                    <a:pt x="8673" y="2503"/>
                  </a:lnTo>
                  <a:lnTo>
                    <a:pt x="433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31" name="Google Shape;1131;p40"/>
            <p:cNvSpPr/>
            <p:nvPr/>
          </p:nvSpPr>
          <p:spPr>
            <a:xfrm>
              <a:off x="26312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32" name="Google Shape;1132;p40"/>
            <p:cNvSpPr/>
            <p:nvPr/>
          </p:nvSpPr>
          <p:spPr>
            <a:xfrm>
              <a:off x="23977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1133" name="Google Shape;1133;p40"/>
          <p:cNvGrpSpPr/>
          <p:nvPr/>
        </p:nvGrpSpPr>
        <p:grpSpPr>
          <a:xfrm>
            <a:off x="16531960" y="7755101"/>
            <a:ext cx="1038430" cy="1075094"/>
            <a:chOff x="5483250" y="2213600"/>
            <a:chExt cx="309425" cy="320350"/>
          </a:xfrm>
        </p:grpSpPr>
        <p:sp>
          <p:nvSpPr>
            <p:cNvPr id="1134" name="Google Shape;1134;p40"/>
            <p:cNvSpPr/>
            <p:nvPr/>
          </p:nvSpPr>
          <p:spPr>
            <a:xfrm>
              <a:off x="5515775" y="2355450"/>
              <a:ext cx="105925" cy="34225"/>
            </a:xfrm>
            <a:custGeom>
              <a:avLst/>
              <a:gdLst/>
              <a:ahLst/>
              <a:cxnLst/>
              <a:rect l="l" t="t" r="r" b="b"/>
              <a:pathLst>
                <a:path w="4237" h="1369" fill="none" extrusionOk="0">
                  <a:moveTo>
                    <a:pt x="4237" y="1"/>
                  </a:moveTo>
                  <a:lnTo>
                    <a:pt x="1" y="1369"/>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35" name="Google Shape;1135;p40"/>
            <p:cNvSpPr/>
            <p:nvPr/>
          </p:nvSpPr>
          <p:spPr>
            <a:xfrm>
              <a:off x="5722600" y="2236200"/>
              <a:ext cx="19200" cy="77600"/>
            </a:xfrm>
            <a:custGeom>
              <a:avLst/>
              <a:gdLst/>
              <a:ahLst/>
              <a:cxnLst/>
              <a:rect l="l" t="t" r="r" b="b"/>
              <a:pathLst>
                <a:path w="768" h="3104" fill="none" extrusionOk="0">
                  <a:moveTo>
                    <a:pt x="0" y="3103"/>
                  </a:moveTo>
                  <a:lnTo>
                    <a:pt x="767"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36" name="Google Shape;1136;p40"/>
            <p:cNvSpPr/>
            <p:nvPr/>
          </p:nvSpPr>
          <p:spPr>
            <a:xfrm>
              <a:off x="5728425" y="2408000"/>
              <a:ext cx="41725" cy="103425"/>
            </a:xfrm>
            <a:custGeom>
              <a:avLst/>
              <a:gdLst/>
              <a:ahLst/>
              <a:cxnLst/>
              <a:rect l="l" t="t" r="r" b="b"/>
              <a:pathLst>
                <a:path w="1669" h="4137" fill="none" extrusionOk="0">
                  <a:moveTo>
                    <a:pt x="1" y="0"/>
                  </a:moveTo>
                  <a:lnTo>
                    <a:pt x="1668" y="4137"/>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37" name="Google Shape;1137;p40"/>
            <p:cNvSpPr/>
            <p:nvPr/>
          </p:nvSpPr>
          <p:spPr>
            <a:xfrm>
              <a:off x="5615850" y="2288750"/>
              <a:ext cx="144300" cy="144300"/>
            </a:xfrm>
            <a:custGeom>
              <a:avLst/>
              <a:gdLst/>
              <a:ahLst/>
              <a:cxnLst/>
              <a:rect l="l" t="t" r="r" b="b"/>
              <a:pathLst>
                <a:path w="5772" h="5772" extrusionOk="0">
                  <a:moveTo>
                    <a:pt x="2902" y="0"/>
                  </a:moveTo>
                  <a:cubicBezTo>
                    <a:pt x="1301" y="0"/>
                    <a:pt x="0" y="1301"/>
                    <a:pt x="0" y="2869"/>
                  </a:cubicBezTo>
                  <a:cubicBezTo>
                    <a:pt x="0" y="4470"/>
                    <a:pt x="1301" y="5771"/>
                    <a:pt x="2902" y="5771"/>
                  </a:cubicBezTo>
                  <a:cubicBezTo>
                    <a:pt x="4470" y="5771"/>
                    <a:pt x="5771" y="4470"/>
                    <a:pt x="5771" y="2869"/>
                  </a:cubicBezTo>
                  <a:cubicBezTo>
                    <a:pt x="5771" y="1301"/>
                    <a:pt x="4470" y="0"/>
                    <a:pt x="2902"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38" name="Google Shape;1138;p40"/>
            <p:cNvSpPr/>
            <p:nvPr/>
          </p:nvSpPr>
          <p:spPr>
            <a:xfrm>
              <a:off x="5746775" y="2488050"/>
              <a:ext cx="45900" cy="45900"/>
            </a:xfrm>
            <a:custGeom>
              <a:avLst/>
              <a:gdLst/>
              <a:ahLst/>
              <a:cxnLst/>
              <a:rect l="l" t="t" r="r" b="b"/>
              <a:pathLst>
                <a:path w="1836" h="1836" extrusionOk="0">
                  <a:moveTo>
                    <a:pt x="934" y="1"/>
                  </a:moveTo>
                  <a:cubicBezTo>
                    <a:pt x="434" y="1"/>
                    <a:pt x="0" y="434"/>
                    <a:pt x="0" y="935"/>
                  </a:cubicBezTo>
                  <a:cubicBezTo>
                    <a:pt x="0" y="1435"/>
                    <a:pt x="434" y="1835"/>
                    <a:pt x="934" y="1835"/>
                  </a:cubicBezTo>
                  <a:cubicBezTo>
                    <a:pt x="1435" y="1835"/>
                    <a:pt x="1835" y="1435"/>
                    <a:pt x="1835" y="935"/>
                  </a:cubicBezTo>
                  <a:cubicBezTo>
                    <a:pt x="1835" y="434"/>
                    <a:pt x="1435" y="1"/>
                    <a:pt x="934" y="1"/>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39" name="Google Shape;1139;p40"/>
            <p:cNvSpPr/>
            <p:nvPr/>
          </p:nvSpPr>
          <p:spPr>
            <a:xfrm>
              <a:off x="5483250" y="2369650"/>
              <a:ext cx="46725" cy="45875"/>
            </a:xfrm>
            <a:custGeom>
              <a:avLst/>
              <a:gdLst/>
              <a:ahLst/>
              <a:cxnLst/>
              <a:rect l="l" t="t" r="r" b="b"/>
              <a:pathLst>
                <a:path w="1869" h="1835" extrusionOk="0">
                  <a:moveTo>
                    <a:pt x="935" y="0"/>
                  </a:moveTo>
                  <a:cubicBezTo>
                    <a:pt x="434" y="0"/>
                    <a:pt x="1" y="400"/>
                    <a:pt x="1" y="934"/>
                  </a:cubicBezTo>
                  <a:cubicBezTo>
                    <a:pt x="1" y="1434"/>
                    <a:pt x="434" y="1835"/>
                    <a:pt x="935" y="1835"/>
                  </a:cubicBezTo>
                  <a:cubicBezTo>
                    <a:pt x="1435" y="1835"/>
                    <a:pt x="1869" y="1434"/>
                    <a:pt x="1869" y="934"/>
                  </a:cubicBezTo>
                  <a:cubicBezTo>
                    <a:pt x="1869" y="400"/>
                    <a:pt x="1435" y="0"/>
                    <a:pt x="935"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40" name="Google Shape;1140;p40"/>
            <p:cNvSpPr/>
            <p:nvPr/>
          </p:nvSpPr>
          <p:spPr>
            <a:xfrm>
              <a:off x="5724250" y="2213600"/>
              <a:ext cx="38400" cy="32750"/>
            </a:xfrm>
            <a:custGeom>
              <a:avLst/>
              <a:gdLst/>
              <a:ahLst/>
              <a:cxnLst/>
              <a:rect l="l" t="t" r="r" b="b"/>
              <a:pathLst>
                <a:path w="1536" h="1310" extrusionOk="0">
                  <a:moveTo>
                    <a:pt x="758" y="0"/>
                  </a:moveTo>
                  <a:cubicBezTo>
                    <a:pt x="543" y="0"/>
                    <a:pt x="330" y="111"/>
                    <a:pt x="201" y="304"/>
                  </a:cubicBezTo>
                  <a:cubicBezTo>
                    <a:pt x="1" y="605"/>
                    <a:pt x="101" y="1038"/>
                    <a:pt x="434" y="1205"/>
                  </a:cubicBezTo>
                  <a:cubicBezTo>
                    <a:pt x="541" y="1276"/>
                    <a:pt x="660" y="1309"/>
                    <a:pt x="778" y="1309"/>
                  </a:cubicBezTo>
                  <a:cubicBezTo>
                    <a:pt x="993" y="1309"/>
                    <a:pt x="1206" y="1199"/>
                    <a:pt x="1335" y="1005"/>
                  </a:cubicBezTo>
                  <a:cubicBezTo>
                    <a:pt x="1535" y="705"/>
                    <a:pt x="1435" y="271"/>
                    <a:pt x="1102" y="104"/>
                  </a:cubicBezTo>
                  <a:cubicBezTo>
                    <a:pt x="995" y="33"/>
                    <a:pt x="876" y="0"/>
                    <a:pt x="758"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1141" name="Google Shape;1141;p40"/>
          <p:cNvGrpSpPr/>
          <p:nvPr/>
        </p:nvGrpSpPr>
        <p:grpSpPr>
          <a:xfrm>
            <a:off x="16950327" y="757627"/>
            <a:ext cx="646618" cy="642758"/>
            <a:chOff x="5303950" y="2812875"/>
            <a:chExt cx="192675" cy="191525"/>
          </a:xfrm>
        </p:grpSpPr>
        <p:sp>
          <p:nvSpPr>
            <p:cNvPr id="1142" name="Google Shape;1142;p40"/>
            <p:cNvSpPr/>
            <p:nvPr/>
          </p:nvSpPr>
          <p:spPr>
            <a:xfrm>
              <a:off x="5447400" y="2831625"/>
              <a:ext cx="30875" cy="58400"/>
            </a:xfrm>
            <a:custGeom>
              <a:avLst/>
              <a:gdLst/>
              <a:ahLst/>
              <a:cxnLst/>
              <a:rect l="l" t="t" r="r" b="b"/>
              <a:pathLst>
                <a:path w="1235" h="2336" fill="none" extrusionOk="0">
                  <a:moveTo>
                    <a:pt x="0" y="2336"/>
                  </a:moveTo>
                  <a:lnTo>
                    <a:pt x="1234"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43" name="Google Shape;1143;p40"/>
            <p:cNvSpPr/>
            <p:nvPr/>
          </p:nvSpPr>
          <p:spPr>
            <a:xfrm>
              <a:off x="5420700" y="2950050"/>
              <a:ext cx="24225" cy="40900"/>
            </a:xfrm>
            <a:custGeom>
              <a:avLst/>
              <a:gdLst/>
              <a:ahLst/>
              <a:cxnLst/>
              <a:rect l="l" t="t" r="r" b="b"/>
              <a:pathLst>
                <a:path w="969" h="1636" fill="none" extrusionOk="0">
                  <a:moveTo>
                    <a:pt x="1" y="1"/>
                  </a:moveTo>
                  <a:lnTo>
                    <a:pt x="968" y="1635"/>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44" name="Google Shape;1144;p40"/>
            <p:cNvSpPr/>
            <p:nvPr/>
          </p:nvSpPr>
          <p:spPr>
            <a:xfrm>
              <a:off x="5318975" y="2885000"/>
              <a:ext cx="60900" cy="27550"/>
            </a:xfrm>
            <a:custGeom>
              <a:avLst/>
              <a:gdLst/>
              <a:ahLst/>
              <a:cxnLst/>
              <a:rect l="l" t="t" r="r" b="b"/>
              <a:pathLst>
                <a:path w="2436" h="1102" fill="none" extrusionOk="0">
                  <a:moveTo>
                    <a:pt x="2435" y="1102"/>
                  </a:moveTo>
                  <a:lnTo>
                    <a:pt x="0"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45" name="Google Shape;1145;p40"/>
            <p:cNvSpPr/>
            <p:nvPr/>
          </p:nvSpPr>
          <p:spPr>
            <a:xfrm>
              <a:off x="5369000" y="2872500"/>
              <a:ext cx="95100" cy="85925"/>
            </a:xfrm>
            <a:custGeom>
              <a:avLst/>
              <a:gdLst/>
              <a:ahLst/>
              <a:cxnLst/>
              <a:rect l="l" t="t" r="r" b="b"/>
              <a:pathLst>
                <a:path w="3804" h="3437" extrusionOk="0">
                  <a:moveTo>
                    <a:pt x="1898" y="0"/>
                  </a:moveTo>
                  <a:cubicBezTo>
                    <a:pt x="1471" y="0"/>
                    <a:pt x="1043" y="158"/>
                    <a:pt x="701" y="467"/>
                  </a:cubicBezTo>
                  <a:cubicBezTo>
                    <a:pt x="34" y="1135"/>
                    <a:pt x="1" y="2235"/>
                    <a:pt x="668" y="2903"/>
                  </a:cubicBezTo>
                  <a:cubicBezTo>
                    <a:pt x="1010" y="3262"/>
                    <a:pt x="1457" y="3437"/>
                    <a:pt x="1906" y="3437"/>
                  </a:cubicBezTo>
                  <a:cubicBezTo>
                    <a:pt x="2333" y="3437"/>
                    <a:pt x="2761" y="3278"/>
                    <a:pt x="3103" y="2969"/>
                  </a:cubicBezTo>
                  <a:cubicBezTo>
                    <a:pt x="3770" y="2302"/>
                    <a:pt x="3803" y="1201"/>
                    <a:pt x="3136" y="534"/>
                  </a:cubicBezTo>
                  <a:cubicBezTo>
                    <a:pt x="2794" y="175"/>
                    <a:pt x="2347" y="0"/>
                    <a:pt x="1898"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46" name="Google Shape;1146;p40"/>
            <p:cNvSpPr/>
            <p:nvPr/>
          </p:nvSpPr>
          <p:spPr>
            <a:xfrm>
              <a:off x="5303950" y="2871250"/>
              <a:ext cx="30050" cy="27450"/>
            </a:xfrm>
            <a:custGeom>
              <a:avLst/>
              <a:gdLst/>
              <a:ahLst/>
              <a:cxnLst/>
              <a:rect l="l" t="t" r="r" b="b"/>
              <a:pathLst>
                <a:path w="1202" h="1098" extrusionOk="0">
                  <a:moveTo>
                    <a:pt x="601" y="0"/>
                  </a:moveTo>
                  <a:cubicBezTo>
                    <a:pt x="460" y="0"/>
                    <a:pt x="318" y="50"/>
                    <a:pt x="201" y="151"/>
                  </a:cubicBezTo>
                  <a:cubicBezTo>
                    <a:pt x="1" y="351"/>
                    <a:pt x="1" y="718"/>
                    <a:pt x="201" y="918"/>
                  </a:cubicBezTo>
                  <a:cubicBezTo>
                    <a:pt x="305" y="1039"/>
                    <a:pt x="454" y="1097"/>
                    <a:pt x="601" y="1097"/>
                  </a:cubicBezTo>
                  <a:cubicBezTo>
                    <a:pt x="737" y="1097"/>
                    <a:pt x="872" y="1047"/>
                    <a:pt x="968" y="951"/>
                  </a:cubicBezTo>
                  <a:cubicBezTo>
                    <a:pt x="1202" y="718"/>
                    <a:pt x="1202" y="384"/>
                    <a:pt x="1002" y="151"/>
                  </a:cubicBezTo>
                  <a:cubicBezTo>
                    <a:pt x="885" y="50"/>
                    <a:pt x="743" y="0"/>
                    <a:pt x="601"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47" name="Google Shape;1147;p40"/>
            <p:cNvSpPr/>
            <p:nvPr/>
          </p:nvSpPr>
          <p:spPr>
            <a:xfrm>
              <a:off x="5465750" y="2812875"/>
              <a:ext cx="30875" cy="27450"/>
            </a:xfrm>
            <a:custGeom>
              <a:avLst/>
              <a:gdLst/>
              <a:ahLst/>
              <a:cxnLst/>
              <a:rect l="l" t="t" r="r" b="b"/>
              <a:pathLst>
                <a:path w="1235" h="1098" extrusionOk="0">
                  <a:moveTo>
                    <a:pt x="630" y="0"/>
                  </a:moveTo>
                  <a:cubicBezTo>
                    <a:pt x="492" y="0"/>
                    <a:pt x="350" y="50"/>
                    <a:pt x="234" y="151"/>
                  </a:cubicBezTo>
                  <a:cubicBezTo>
                    <a:pt x="0" y="351"/>
                    <a:pt x="0" y="718"/>
                    <a:pt x="234" y="918"/>
                  </a:cubicBezTo>
                  <a:cubicBezTo>
                    <a:pt x="338" y="1039"/>
                    <a:pt x="477" y="1097"/>
                    <a:pt x="621" y="1097"/>
                  </a:cubicBezTo>
                  <a:cubicBezTo>
                    <a:pt x="753" y="1097"/>
                    <a:pt x="889" y="1047"/>
                    <a:pt x="1001" y="951"/>
                  </a:cubicBezTo>
                  <a:cubicBezTo>
                    <a:pt x="1201" y="718"/>
                    <a:pt x="1234" y="384"/>
                    <a:pt x="1001" y="151"/>
                  </a:cubicBezTo>
                  <a:cubicBezTo>
                    <a:pt x="901" y="50"/>
                    <a:pt x="767" y="0"/>
                    <a:pt x="630"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48" name="Google Shape;1148;p40"/>
            <p:cNvSpPr/>
            <p:nvPr/>
          </p:nvSpPr>
          <p:spPr>
            <a:xfrm>
              <a:off x="5435725" y="2984950"/>
              <a:ext cx="21700" cy="19450"/>
            </a:xfrm>
            <a:custGeom>
              <a:avLst/>
              <a:gdLst/>
              <a:ahLst/>
              <a:cxnLst/>
              <a:rect l="l" t="t" r="r" b="b"/>
              <a:pathLst>
                <a:path w="868" h="778" extrusionOk="0">
                  <a:moveTo>
                    <a:pt x="430" y="1"/>
                  </a:moveTo>
                  <a:cubicBezTo>
                    <a:pt x="409" y="1"/>
                    <a:pt x="388" y="2"/>
                    <a:pt x="367" y="6"/>
                  </a:cubicBezTo>
                  <a:cubicBezTo>
                    <a:pt x="167" y="39"/>
                    <a:pt x="0" y="273"/>
                    <a:pt x="67" y="473"/>
                  </a:cubicBezTo>
                  <a:cubicBezTo>
                    <a:pt x="97" y="652"/>
                    <a:pt x="288" y="778"/>
                    <a:pt x="471" y="778"/>
                  </a:cubicBezTo>
                  <a:cubicBezTo>
                    <a:pt x="492" y="778"/>
                    <a:pt x="513" y="776"/>
                    <a:pt x="534" y="773"/>
                  </a:cubicBezTo>
                  <a:cubicBezTo>
                    <a:pt x="734" y="740"/>
                    <a:pt x="868" y="506"/>
                    <a:pt x="834" y="306"/>
                  </a:cubicBezTo>
                  <a:cubicBezTo>
                    <a:pt x="804" y="126"/>
                    <a:pt x="613" y="1"/>
                    <a:pt x="430" y="1"/>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1149" name="Google Shape;1149;p40"/>
          <p:cNvGrpSpPr/>
          <p:nvPr/>
        </p:nvGrpSpPr>
        <p:grpSpPr>
          <a:xfrm flipH="1">
            <a:off x="-18410" y="-3"/>
            <a:ext cx="1954104" cy="2259306"/>
            <a:chOff x="2276800" y="1423950"/>
            <a:chExt cx="571275" cy="660500"/>
          </a:xfrm>
        </p:grpSpPr>
        <p:sp>
          <p:nvSpPr>
            <p:cNvPr id="1150" name="Google Shape;1150;p40"/>
            <p:cNvSpPr/>
            <p:nvPr/>
          </p:nvSpPr>
          <p:spPr>
            <a:xfrm>
              <a:off x="2514475"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51" name="Google Shape;1151;p40"/>
            <p:cNvSpPr/>
            <p:nvPr/>
          </p:nvSpPr>
          <p:spPr>
            <a:xfrm>
              <a:off x="2276800"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52" name="Google Shape;1152;p40"/>
            <p:cNvSpPr/>
            <p:nvPr/>
          </p:nvSpPr>
          <p:spPr>
            <a:xfrm>
              <a:off x="2397725" y="1423950"/>
              <a:ext cx="216850" cy="250225"/>
            </a:xfrm>
            <a:custGeom>
              <a:avLst/>
              <a:gdLst/>
              <a:ahLst/>
              <a:cxnLst/>
              <a:rect l="l" t="t" r="r" b="b"/>
              <a:pathLst>
                <a:path w="8674" h="10009" extrusionOk="0">
                  <a:moveTo>
                    <a:pt x="4337" y="1"/>
                  </a:moveTo>
                  <a:lnTo>
                    <a:pt x="0" y="2503"/>
                  </a:lnTo>
                  <a:lnTo>
                    <a:pt x="0" y="7506"/>
                  </a:lnTo>
                  <a:lnTo>
                    <a:pt x="4337" y="10008"/>
                  </a:lnTo>
                  <a:lnTo>
                    <a:pt x="8673" y="7506"/>
                  </a:lnTo>
                  <a:lnTo>
                    <a:pt x="8673" y="2503"/>
                  </a:lnTo>
                  <a:lnTo>
                    <a:pt x="433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53" name="Google Shape;1153;p40"/>
            <p:cNvSpPr/>
            <p:nvPr/>
          </p:nvSpPr>
          <p:spPr>
            <a:xfrm>
              <a:off x="26312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54" name="Google Shape;1154;p40"/>
            <p:cNvSpPr/>
            <p:nvPr/>
          </p:nvSpPr>
          <p:spPr>
            <a:xfrm>
              <a:off x="23977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spTree>
  </p:cSld>
  <p:clrMapOvr>
    <a:masterClrMapping/>
  </p:clrMapOvr>
  <p:transition>
    <p:randomBar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1155"/>
        <p:cNvGrpSpPr/>
        <p:nvPr/>
      </p:nvGrpSpPr>
      <p:grpSpPr>
        <a:xfrm>
          <a:off x="0" y="0"/>
          <a:ext cx="0" cy="0"/>
          <a:chOff x="0" y="0"/>
          <a:chExt cx="0" cy="0"/>
        </a:xfrm>
      </p:grpSpPr>
      <p:grpSp>
        <p:nvGrpSpPr>
          <p:cNvPr id="1156" name="Google Shape;1156;p41"/>
          <p:cNvGrpSpPr/>
          <p:nvPr/>
        </p:nvGrpSpPr>
        <p:grpSpPr>
          <a:xfrm rot="-5399799">
            <a:off x="16220262" y="-130569"/>
            <a:ext cx="1954104" cy="2259306"/>
            <a:chOff x="2276800" y="1423950"/>
            <a:chExt cx="571275" cy="660500"/>
          </a:xfrm>
        </p:grpSpPr>
        <p:sp>
          <p:nvSpPr>
            <p:cNvPr id="1157" name="Google Shape;1157;p41"/>
            <p:cNvSpPr/>
            <p:nvPr/>
          </p:nvSpPr>
          <p:spPr>
            <a:xfrm>
              <a:off x="2514475"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58" name="Google Shape;1158;p41"/>
            <p:cNvSpPr/>
            <p:nvPr/>
          </p:nvSpPr>
          <p:spPr>
            <a:xfrm>
              <a:off x="2276800"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59" name="Google Shape;1159;p41"/>
            <p:cNvSpPr/>
            <p:nvPr/>
          </p:nvSpPr>
          <p:spPr>
            <a:xfrm>
              <a:off x="2397725" y="1423950"/>
              <a:ext cx="216850" cy="250225"/>
            </a:xfrm>
            <a:custGeom>
              <a:avLst/>
              <a:gdLst/>
              <a:ahLst/>
              <a:cxnLst/>
              <a:rect l="l" t="t" r="r" b="b"/>
              <a:pathLst>
                <a:path w="8674" h="10009" extrusionOk="0">
                  <a:moveTo>
                    <a:pt x="4337" y="1"/>
                  </a:moveTo>
                  <a:lnTo>
                    <a:pt x="0" y="2503"/>
                  </a:lnTo>
                  <a:lnTo>
                    <a:pt x="0" y="7506"/>
                  </a:lnTo>
                  <a:lnTo>
                    <a:pt x="4337" y="10008"/>
                  </a:lnTo>
                  <a:lnTo>
                    <a:pt x="8673" y="7506"/>
                  </a:lnTo>
                  <a:lnTo>
                    <a:pt x="8673" y="2503"/>
                  </a:lnTo>
                  <a:lnTo>
                    <a:pt x="433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60" name="Google Shape;1160;p41"/>
            <p:cNvSpPr/>
            <p:nvPr/>
          </p:nvSpPr>
          <p:spPr>
            <a:xfrm>
              <a:off x="26312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61" name="Google Shape;1161;p41"/>
            <p:cNvSpPr/>
            <p:nvPr/>
          </p:nvSpPr>
          <p:spPr>
            <a:xfrm>
              <a:off x="23977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1162" name="Google Shape;1162;p41"/>
          <p:cNvGrpSpPr/>
          <p:nvPr/>
        </p:nvGrpSpPr>
        <p:grpSpPr>
          <a:xfrm rot="10800000" flipH="1">
            <a:off x="556519" y="7710627"/>
            <a:ext cx="1038430" cy="1075094"/>
            <a:chOff x="5483250" y="2213600"/>
            <a:chExt cx="309425" cy="320350"/>
          </a:xfrm>
        </p:grpSpPr>
        <p:sp>
          <p:nvSpPr>
            <p:cNvPr id="1163" name="Google Shape;1163;p41"/>
            <p:cNvSpPr/>
            <p:nvPr/>
          </p:nvSpPr>
          <p:spPr>
            <a:xfrm>
              <a:off x="5515775" y="2355450"/>
              <a:ext cx="105925" cy="34225"/>
            </a:xfrm>
            <a:custGeom>
              <a:avLst/>
              <a:gdLst/>
              <a:ahLst/>
              <a:cxnLst/>
              <a:rect l="l" t="t" r="r" b="b"/>
              <a:pathLst>
                <a:path w="4237" h="1369" fill="none" extrusionOk="0">
                  <a:moveTo>
                    <a:pt x="4237" y="1"/>
                  </a:moveTo>
                  <a:lnTo>
                    <a:pt x="1" y="1369"/>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64" name="Google Shape;1164;p41"/>
            <p:cNvSpPr/>
            <p:nvPr/>
          </p:nvSpPr>
          <p:spPr>
            <a:xfrm>
              <a:off x="5722600" y="2236200"/>
              <a:ext cx="19200" cy="77600"/>
            </a:xfrm>
            <a:custGeom>
              <a:avLst/>
              <a:gdLst/>
              <a:ahLst/>
              <a:cxnLst/>
              <a:rect l="l" t="t" r="r" b="b"/>
              <a:pathLst>
                <a:path w="768" h="3104" fill="none" extrusionOk="0">
                  <a:moveTo>
                    <a:pt x="0" y="3103"/>
                  </a:moveTo>
                  <a:lnTo>
                    <a:pt x="767"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65" name="Google Shape;1165;p41"/>
            <p:cNvSpPr/>
            <p:nvPr/>
          </p:nvSpPr>
          <p:spPr>
            <a:xfrm>
              <a:off x="5728425" y="2408000"/>
              <a:ext cx="41725" cy="103425"/>
            </a:xfrm>
            <a:custGeom>
              <a:avLst/>
              <a:gdLst/>
              <a:ahLst/>
              <a:cxnLst/>
              <a:rect l="l" t="t" r="r" b="b"/>
              <a:pathLst>
                <a:path w="1669" h="4137" fill="none" extrusionOk="0">
                  <a:moveTo>
                    <a:pt x="1" y="0"/>
                  </a:moveTo>
                  <a:lnTo>
                    <a:pt x="1668" y="4137"/>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66" name="Google Shape;1166;p41"/>
            <p:cNvSpPr/>
            <p:nvPr/>
          </p:nvSpPr>
          <p:spPr>
            <a:xfrm>
              <a:off x="5615850" y="2288750"/>
              <a:ext cx="144300" cy="144300"/>
            </a:xfrm>
            <a:custGeom>
              <a:avLst/>
              <a:gdLst/>
              <a:ahLst/>
              <a:cxnLst/>
              <a:rect l="l" t="t" r="r" b="b"/>
              <a:pathLst>
                <a:path w="5772" h="5772" extrusionOk="0">
                  <a:moveTo>
                    <a:pt x="2902" y="0"/>
                  </a:moveTo>
                  <a:cubicBezTo>
                    <a:pt x="1301" y="0"/>
                    <a:pt x="0" y="1301"/>
                    <a:pt x="0" y="2869"/>
                  </a:cubicBezTo>
                  <a:cubicBezTo>
                    <a:pt x="0" y="4470"/>
                    <a:pt x="1301" y="5771"/>
                    <a:pt x="2902" y="5771"/>
                  </a:cubicBezTo>
                  <a:cubicBezTo>
                    <a:pt x="4470" y="5771"/>
                    <a:pt x="5771" y="4470"/>
                    <a:pt x="5771" y="2869"/>
                  </a:cubicBezTo>
                  <a:cubicBezTo>
                    <a:pt x="5771" y="1301"/>
                    <a:pt x="4470" y="0"/>
                    <a:pt x="2902"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67" name="Google Shape;1167;p41"/>
            <p:cNvSpPr/>
            <p:nvPr/>
          </p:nvSpPr>
          <p:spPr>
            <a:xfrm>
              <a:off x="5746775" y="2488050"/>
              <a:ext cx="45900" cy="45900"/>
            </a:xfrm>
            <a:custGeom>
              <a:avLst/>
              <a:gdLst/>
              <a:ahLst/>
              <a:cxnLst/>
              <a:rect l="l" t="t" r="r" b="b"/>
              <a:pathLst>
                <a:path w="1836" h="1836" extrusionOk="0">
                  <a:moveTo>
                    <a:pt x="934" y="1"/>
                  </a:moveTo>
                  <a:cubicBezTo>
                    <a:pt x="434" y="1"/>
                    <a:pt x="0" y="434"/>
                    <a:pt x="0" y="935"/>
                  </a:cubicBezTo>
                  <a:cubicBezTo>
                    <a:pt x="0" y="1435"/>
                    <a:pt x="434" y="1835"/>
                    <a:pt x="934" y="1835"/>
                  </a:cubicBezTo>
                  <a:cubicBezTo>
                    <a:pt x="1435" y="1835"/>
                    <a:pt x="1835" y="1435"/>
                    <a:pt x="1835" y="935"/>
                  </a:cubicBezTo>
                  <a:cubicBezTo>
                    <a:pt x="1835" y="434"/>
                    <a:pt x="1435" y="1"/>
                    <a:pt x="934" y="1"/>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68" name="Google Shape;1168;p41"/>
            <p:cNvSpPr/>
            <p:nvPr/>
          </p:nvSpPr>
          <p:spPr>
            <a:xfrm>
              <a:off x="5483250" y="2369650"/>
              <a:ext cx="46725" cy="45875"/>
            </a:xfrm>
            <a:custGeom>
              <a:avLst/>
              <a:gdLst/>
              <a:ahLst/>
              <a:cxnLst/>
              <a:rect l="l" t="t" r="r" b="b"/>
              <a:pathLst>
                <a:path w="1869" h="1835" extrusionOk="0">
                  <a:moveTo>
                    <a:pt x="935" y="0"/>
                  </a:moveTo>
                  <a:cubicBezTo>
                    <a:pt x="434" y="0"/>
                    <a:pt x="1" y="400"/>
                    <a:pt x="1" y="934"/>
                  </a:cubicBezTo>
                  <a:cubicBezTo>
                    <a:pt x="1" y="1434"/>
                    <a:pt x="434" y="1835"/>
                    <a:pt x="935" y="1835"/>
                  </a:cubicBezTo>
                  <a:cubicBezTo>
                    <a:pt x="1435" y="1835"/>
                    <a:pt x="1869" y="1434"/>
                    <a:pt x="1869" y="934"/>
                  </a:cubicBezTo>
                  <a:cubicBezTo>
                    <a:pt x="1869" y="400"/>
                    <a:pt x="1435" y="0"/>
                    <a:pt x="935"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69" name="Google Shape;1169;p41"/>
            <p:cNvSpPr/>
            <p:nvPr/>
          </p:nvSpPr>
          <p:spPr>
            <a:xfrm>
              <a:off x="5724250" y="2213600"/>
              <a:ext cx="38400" cy="32750"/>
            </a:xfrm>
            <a:custGeom>
              <a:avLst/>
              <a:gdLst/>
              <a:ahLst/>
              <a:cxnLst/>
              <a:rect l="l" t="t" r="r" b="b"/>
              <a:pathLst>
                <a:path w="1536" h="1310" extrusionOk="0">
                  <a:moveTo>
                    <a:pt x="758" y="0"/>
                  </a:moveTo>
                  <a:cubicBezTo>
                    <a:pt x="543" y="0"/>
                    <a:pt x="330" y="111"/>
                    <a:pt x="201" y="304"/>
                  </a:cubicBezTo>
                  <a:cubicBezTo>
                    <a:pt x="1" y="605"/>
                    <a:pt x="101" y="1038"/>
                    <a:pt x="434" y="1205"/>
                  </a:cubicBezTo>
                  <a:cubicBezTo>
                    <a:pt x="541" y="1276"/>
                    <a:pt x="660" y="1309"/>
                    <a:pt x="778" y="1309"/>
                  </a:cubicBezTo>
                  <a:cubicBezTo>
                    <a:pt x="993" y="1309"/>
                    <a:pt x="1206" y="1199"/>
                    <a:pt x="1335" y="1005"/>
                  </a:cubicBezTo>
                  <a:cubicBezTo>
                    <a:pt x="1535" y="705"/>
                    <a:pt x="1435" y="271"/>
                    <a:pt x="1102" y="104"/>
                  </a:cubicBezTo>
                  <a:cubicBezTo>
                    <a:pt x="995" y="33"/>
                    <a:pt x="876" y="0"/>
                    <a:pt x="758"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1170" name="Google Shape;1170;p41"/>
          <p:cNvGrpSpPr/>
          <p:nvPr/>
        </p:nvGrpSpPr>
        <p:grpSpPr>
          <a:xfrm rot="10800000" flipH="1">
            <a:off x="17161277" y="7440275"/>
            <a:ext cx="646618" cy="642758"/>
            <a:chOff x="5303950" y="2812875"/>
            <a:chExt cx="192675" cy="191525"/>
          </a:xfrm>
        </p:grpSpPr>
        <p:sp>
          <p:nvSpPr>
            <p:cNvPr id="1171" name="Google Shape;1171;p41"/>
            <p:cNvSpPr/>
            <p:nvPr/>
          </p:nvSpPr>
          <p:spPr>
            <a:xfrm>
              <a:off x="5447400" y="2831625"/>
              <a:ext cx="30875" cy="58400"/>
            </a:xfrm>
            <a:custGeom>
              <a:avLst/>
              <a:gdLst/>
              <a:ahLst/>
              <a:cxnLst/>
              <a:rect l="l" t="t" r="r" b="b"/>
              <a:pathLst>
                <a:path w="1235" h="2336" fill="none" extrusionOk="0">
                  <a:moveTo>
                    <a:pt x="0" y="2336"/>
                  </a:moveTo>
                  <a:lnTo>
                    <a:pt x="1234"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72" name="Google Shape;1172;p41"/>
            <p:cNvSpPr/>
            <p:nvPr/>
          </p:nvSpPr>
          <p:spPr>
            <a:xfrm>
              <a:off x="5420700" y="2950050"/>
              <a:ext cx="24225" cy="40900"/>
            </a:xfrm>
            <a:custGeom>
              <a:avLst/>
              <a:gdLst/>
              <a:ahLst/>
              <a:cxnLst/>
              <a:rect l="l" t="t" r="r" b="b"/>
              <a:pathLst>
                <a:path w="969" h="1636" fill="none" extrusionOk="0">
                  <a:moveTo>
                    <a:pt x="1" y="1"/>
                  </a:moveTo>
                  <a:lnTo>
                    <a:pt x="968" y="1635"/>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73" name="Google Shape;1173;p41"/>
            <p:cNvSpPr/>
            <p:nvPr/>
          </p:nvSpPr>
          <p:spPr>
            <a:xfrm>
              <a:off x="5318975" y="2885000"/>
              <a:ext cx="60900" cy="27550"/>
            </a:xfrm>
            <a:custGeom>
              <a:avLst/>
              <a:gdLst/>
              <a:ahLst/>
              <a:cxnLst/>
              <a:rect l="l" t="t" r="r" b="b"/>
              <a:pathLst>
                <a:path w="2436" h="1102" fill="none" extrusionOk="0">
                  <a:moveTo>
                    <a:pt x="2435" y="1102"/>
                  </a:moveTo>
                  <a:lnTo>
                    <a:pt x="0"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74" name="Google Shape;1174;p41"/>
            <p:cNvSpPr/>
            <p:nvPr/>
          </p:nvSpPr>
          <p:spPr>
            <a:xfrm>
              <a:off x="5369000" y="2872500"/>
              <a:ext cx="95100" cy="85925"/>
            </a:xfrm>
            <a:custGeom>
              <a:avLst/>
              <a:gdLst/>
              <a:ahLst/>
              <a:cxnLst/>
              <a:rect l="l" t="t" r="r" b="b"/>
              <a:pathLst>
                <a:path w="3804" h="3437" extrusionOk="0">
                  <a:moveTo>
                    <a:pt x="1898" y="0"/>
                  </a:moveTo>
                  <a:cubicBezTo>
                    <a:pt x="1471" y="0"/>
                    <a:pt x="1043" y="158"/>
                    <a:pt x="701" y="467"/>
                  </a:cubicBezTo>
                  <a:cubicBezTo>
                    <a:pt x="34" y="1135"/>
                    <a:pt x="1" y="2235"/>
                    <a:pt x="668" y="2903"/>
                  </a:cubicBezTo>
                  <a:cubicBezTo>
                    <a:pt x="1010" y="3262"/>
                    <a:pt x="1457" y="3437"/>
                    <a:pt x="1906" y="3437"/>
                  </a:cubicBezTo>
                  <a:cubicBezTo>
                    <a:pt x="2333" y="3437"/>
                    <a:pt x="2761" y="3278"/>
                    <a:pt x="3103" y="2969"/>
                  </a:cubicBezTo>
                  <a:cubicBezTo>
                    <a:pt x="3770" y="2302"/>
                    <a:pt x="3803" y="1201"/>
                    <a:pt x="3136" y="534"/>
                  </a:cubicBezTo>
                  <a:cubicBezTo>
                    <a:pt x="2794" y="175"/>
                    <a:pt x="2347" y="0"/>
                    <a:pt x="1898"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75" name="Google Shape;1175;p41"/>
            <p:cNvSpPr/>
            <p:nvPr/>
          </p:nvSpPr>
          <p:spPr>
            <a:xfrm>
              <a:off x="5303950" y="2871250"/>
              <a:ext cx="30050" cy="27450"/>
            </a:xfrm>
            <a:custGeom>
              <a:avLst/>
              <a:gdLst/>
              <a:ahLst/>
              <a:cxnLst/>
              <a:rect l="l" t="t" r="r" b="b"/>
              <a:pathLst>
                <a:path w="1202" h="1098" extrusionOk="0">
                  <a:moveTo>
                    <a:pt x="601" y="0"/>
                  </a:moveTo>
                  <a:cubicBezTo>
                    <a:pt x="460" y="0"/>
                    <a:pt x="318" y="50"/>
                    <a:pt x="201" y="151"/>
                  </a:cubicBezTo>
                  <a:cubicBezTo>
                    <a:pt x="1" y="351"/>
                    <a:pt x="1" y="718"/>
                    <a:pt x="201" y="918"/>
                  </a:cubicBezTo>
                  <a:cubicBezTo>
                    <a:pt x="305" y="1039"/>
                    <a:pt x="454" y="1097"/>
                    <a:pt x="601" y="1097"/>
                  </a:cubicBezTo>
                  <a:cubicBezTo>
                    <a:pt x="737" y="1097"/>
                    <a:pt x="872" y="1047"/>
                    <a:pt x="968" y="951"/>
                  </a:cubicBezTo>
                  <a:cubicBezTo>
                    <a:pt x="1202" y="718"/>
                    <a:pt x="1202" y="384"/>
                    <a:pt x="1002" y="151"/>
                  </a:cubicBezTo>
                  <a:cubicBezTo>
                    <a:pt x="885" y="50"/>
                    <a:pt x="743" y="0"/>
                    <a:pt x="601"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76" name="Google Shape;1176;p41"/>
            <p:cNvSpPr/>
            <p:nvPr/>
          </p:nvSpPr>
          <p:spPr>
            <a:xfrm>
              <a:off x="5465750" y="2812875"/>
              <a:ext cx="30875" cy="27450"/>
            </a:xfrm>
            <a:custGeom>
              <a:avLst/>
              <a:gdLst/>
              <a:ahLst/>
              <a:cxnLst/>
              <a:rect l="l" t="t" r="r" b="b"/>
              <a:pathLst>
                <a:path w="1235" h="1098" extrusionOk="0">
                  <a:moveTo>
                    <a:pt x="630" y="0"/>
                  </a:moveTo>
                  <a:cubicBezTo>
                    <a:pt x="492" y="0"/>
                    <a:pt x="350" y="50"/>
                    <a:pt x="234" y="151"/>
                  </a:cubicBezTo>
                  <a:cubicBezTo>
                    <a:pt x="0" y="351"/>
                    <a:pt x="0" y="718"/>
                    <a:pt x="234" y="918"/>
                  </a:cubicBezTo>
                  <a:cubicBezTo>
                    <a:pt x="338" y="1039"/>
                    <a:pt x="477" y="1097"/>
                    <a:pt x="621" y="1097"/>
                  </a:cubicBezTo>
                  <a:cubicBezTo>
                    <a:pt x="753" y="1097"/>
                    <a:pt x="889" y="1047"/>
                    <a:pt x="1001" y="951"/>
                  </a:cubicBezTo>
                  <a:cubicBezTo>
                    <a:pt x="1201" y="718"/>
                    <a:pt x="1234" y="384"/>
                    <a:pt x="1001" y="151"/>
                  </a:cubicBezTo>
                  <a:cubicBezTo>
                    <a:pt x="901" y="50"/>
                    <a:pt x="767" y="0"/>
                    <a:pt x="630"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77" name="Google Shape;1177;p41"/>
            <p:cNvSpPr/>
            <p:nvPr/>
          </p:nvSpPr>
          <p:spPr>
            <a:xfrm>
              <a:off x="5435725" y="2984950"/>
              <a:ext cx="21700" cy="19450"/>
            </a:xfrm>
            <a:custGeom>
              <a:avLst/>
              <a:gdLst/>
              <a:ahLst/>
              <a:cxnLst/>
              <a:rect l="l" t="t" r="r" b="b"/>
              <a:pathLst>
                <a:path w="868" h="778" extrusionOk="0">
                  <a:moveTo>
                    <a:pt x="430" y="1"/>
                  </a:moveTo>
                  <a:cubicBezTo>
                    <a:pt x="409" y="1"/>
                    <a:pt x="388" y="2"/>
                    <a:pt x="367" y="6"/>
                  </a:cubicBezTo>
                  <a:cubicBezTo>
                    <a:pt x="167" y="39"/>
                    <a:pt x="0" y="273"/>
                    <a:pt x="67" y="473"/>
                  </a:cubicBezTo>
                  <a:cubicBezTo>
                    <a:pt x="97" y="652"/>
                    <a:pt x="288" y="778"/>
                    <a:pt x="471" y="778"/>
                  </a:cubicBezTo>
                  <a:cubicBezTo>
                    <a:pt x="492" y="778"/>
                    <a:pt x="513" y="776"/>
                    <a:pt x="534" y="773"/>
                  </a:cubicBezTo>
                  <a:cubicBezTo>
                    <a:pt x="734" y="740"/>
                    <a:pt x="868" y="506"/>
                    <a:pt x="834" y="306"/>
                  </a:cubicBezTo>
                  <a:cubicBezTo>
                    <a:pt x="804" y="126"/>
                    <a:pt x="613" y="1"/>
                    <a:pt x="430" y="1"/>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1178" name="Google Shape;1178;p41"/>
          <p:cNvGrpSpPr/>
          <p:nvPr/>
        </p:nvGrpSpPr>
        <p:grpSpPr>
          <a:xfrm rot="10800000">
            <a:off x="-6" y="-19517"/>
            <a:ext cx="1954104" cy="2259306"/>
            <a:chOff x="2276800" y="1423950"/>
            <a:chExt cx="571275" cy="660500"/>
          </a:xfrm>
        </p:grpSpPr>
        <p:sp>
          <p:nvSpPr>
            <p:cNvPr id="1179" name="Google Shape;1179;p41"/>
            <p:cNvSpPr/>
            <p:nvPr/>
          </p:nvSpPr>
          <p:spPr>
            <a:xfrm>
              <a:off x="2514475"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80" name="Google Shape;1180;p41"/>
            <p:cNvSpPr/>
            <p:nvPr/>
          </p:nvSpPr>
          <p:spPr>
            <a:xfrm>
              <a:off x="2276800"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81" name="Google Shape;1181;p41"/>
            <p:cNvSpPr/>
            <p:nvPr/>
          </p:nvSpPr>
          <p:spPr>
            <a:xfrm>
              <a:off x="2397725" y="1423950"/>
              <a:ext cx="216850" cy="250225"/>
            </a:xfrm>
            <a:custGeom>
              <a:avLst/>
              <a:gdLst/>
              <a:ahLst/>
              <a:cxnLst/>
              <a:rect l="l" t="t" r="r" b="b"/>
              <a:pathLst>
                <a:path w="8674" h="10009" extrusionOk="0">
                  <a:moveTo>
                    <a:pt x="4337" y="1"/>
                  </a:moveTo>
                  <a:lnTo>
                    <a:pt x="0" y="2503"/>
                  </a:lnTo>
                  <a:lnTo>
                    <a:pt x="0" y="7506"/>
                  </a:lnTo>
                  <a:lnTo>
                    <a:pt x="4337" y="10008"/>
                  </a:lnTo>
                  <a:lnTo>
                    <a:pt x="8673" y="7506"/>
                  </a:lnTo>
                  <a:lnTo>
                    <a:pt x="8673" y="2503"/>
                  </a:lnTo>
                  <a:lnTo>
                    <a:pt x="433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82" name="Google Shape;1182;p41"/>
            <p:cNvSpPr/>
            <p:nvPr/>
          </p:nvSpPr>
          <p:spPr>
            <a:xfrm>
              <a:off x="26312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83" name="Google Shape;1183;p41"/>
            <p:cNvSpPr/>
            <p:nvPr/>
          </p:nvSpPr>
          <p:spPr>
            <a:xfrm>
              <a:off x="23977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spTree>
  </p:cSld>
  <p:clrMapOvr>
    <a:masterClrMapping/>
  </p:clrMapOvr>
  <p:transition>
    <p:randomBar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1184"/>
        <p:cNvGrpSpPr/>
        <p:nvPr/>
      </p:nvGrpSpPr>
      <p:grpSpPr>
        <a:xfrm>
          <a:off x="0" y="0"/>
          <a:ext cx="0" cy="0"/>
          <a:chOff x="0" y="0"/>
          <a:chExt cx="0" cy="0"/>
        </a:xfrm>
      </p:grpSpPr>
      <p:grpSp>
        <p:nvGrpSpPr>
          <p:cNvPr id="1185" name="Google Shape;1185;p42"/>
          <p:cNvGrpSpPr/>
          <p:nvPr/>
        </p:nvGrpSpPr>
        <p:grpSpPr>
          <a:xfrm rot="10800000" flipH="1">
            <a:off x="15298453" y="25"/>
            <a:ext cx="2989566" cy="3561802"/>
            <a:chOff x="2170900" y="3347000"/>
            <a:chExt cx="753875" cy="898175"/>
          </a:xfrm>
        </p:grpSpPr>
        <p:sp>
          <p:nvSpPr>
            <p:cNvPr id="1186" name="Google Shape;1186;p42"/>
            <p:cNvSpPr/>
            <p:nvPr/>
          </p:nvSpPr>
          <p:spPr>
            <a:xfrm>
              <a:off x="2370200" y="3545475"/>
              <a:ext cx="211000" cy="211850"/>
            </a:xfrm>
            <a:custGeom>
              <a:avLst/>
              <a:gdLst/>
              <a:ahLst/>
              <a:cxnLst/>
              <a:rect l="l" t="t" r="r" b="b"/>
              <a:pathLst>
                <a:path w="8440" h="8474" extrusionOk="0">
                  <a:moveTo>
                    <a:pt x="3103" y="1"/>
                  </a:moveTo>
                  <a:lnTo>
                    <a:pt x="0"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87" name="Google Shape;1187;p42"/>
            <p:cNvSpPr/>
            <p:nvPr/>
          </p:nvSpPr>
          <p:spPr>
            <a:xfrm>
              <a:off x="2222600" y="3398700"/>
              <a:ext cx="211825" cy="211850"/>
            </a:xfrm>
            <a:custGeom>
              <a:avLst/>
              <a:gdLst/>
              <a:ahLst/>
              <a:cxnLst/>
              <a:rect l="l" t="t" r="r" b="b"/>
              <a:pathLst>
                <a:path w="8473" h="8474" extrusionOk="0">
                  <a:moveTo>
                    <a:pt x="3102" y="1"/>
                  </a:moveTo>
                  <a:lnTo>
                    <a:pt x="0" y="3103"/>
                  </a:lnTo>
                  <a:lnTo>
                    <a:pt x="1134" y="7339"/>
                  </a:lnTo>
                  <a:lnTo>
                    <a:pt x="5371" y="8474"/>
                  </a:lnTo>
                  <a:lnTo>
                    <a:pt x="8473" y="5371"/>
                  </a:lnTo>
                  <a:lnTo>
                    <a:pt x="7339" y="1135"/>
                  </a:lnTo>
                  <a:lnTo>
                    <a:pt x="31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88" name="Google Shape;1188;p42"/>
            <p:cNvSpPr/>
            <p:nvPr/>
          </p:nvSpPr>
          <p:spPr>
            <a:xfrm>
              <a:off x="2424400" y="3347000"/>
              <a:ext cx="211850" cy="211850"/>
            </a:xfrm>
            <a:custGeom>
              <a:avLst/>
              <a:gdLst/>
              <a:ahLst/>
              <a:cxnLst/>
              <a:rect l="l" t="t" r="r" b="b"/>
              <a:pathLst>
                <a:path w="8474" h="8474" extrusionOk="0">
                  <a:moveTo>
                    <a:pt x="3103" y="1"/>
                  </a:moveTo>
                  <a:lnTo>
                    <a:pt x="1" y="3103"/>
                  </a:lnTo>
                  <a:lnTo>
                    <a:pt x="1135" y="7339"/>
                  </a:lnTo>
                  <a:lnTo>
                    <a:pt x="5371" y="8473"/>
                  </a:lnTo>
                  <a:lnTo>
                    <a:pt x="8473" y="5371"/>
                  </a:lnTo>
                  <a:lnTo>
                    <a:pt x="7339"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89" name="Google Shape;1189;p42"/>
            <p:cNvSpPr/>
            <p:nvPr/>
          </p:nvSpPr>
          <p:spPr>
            <a:xfrm>
              <a:off x="2170900" y="3600525"/>
              <a:ext cx="211825" cy="211000"/>
            </a:xfrm>
            <a:custGeom>
              <a:avLst/>
              <a:gdLst/>
              <a:ahLst/>
              <a:cxnLst/>
              <a:rect l="l" t="t" r="r" b="b"/>
              <a:pathLst>
                <a:path w="8473" h="8440" extrusionOk="0">
                  <a:moveTo>
                    <a:pt x="3102" y="0"/>
                  </a:moveTo>
                  <a:lnTo>
                    <a:pt x="0" y="3103"/>
                  </a:lnTo>
                  <a:lnTo>
                    <a:pt x="1134" y="7306"/>
                  </a:lnTo>
                  <a:lnTo>
                    <a:pt x="5371" y="8440"/>
                  </a:lnTo>
                  <a:lnTo>
                    <a:pt x="8473" y="5371"/>
                  </a:lnTo>
                  <a:lnTo>
                    <a:pt x="7339" y="1134"/>
                  </a:lnTo>
                  <a:lnTo>
                    <a:pt x="310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90" name="Google Shape;1190;p42"/>
            <p:cNvSpPr/>
            <p:nvPr/>
          </p:nvSpPr>
          <p:spPr>
            <a:xfrm>
              <a:off x="2658725" y="3834850"/>
              <a:ext cx="211850" cy="211850"/>
            </a:xfrm>
            <a:custGeom>
              <a:avLst/>
              <a:gdLst/>
              <a:ahLst/>
              <a:cxnLst/>
              <a:rect l="l" t="t" r="r" b="b"/>
              <a:pathLst>
                <a:path w="8474" h="8474" extrusionOk="0">
                  <a:moveTo>
                    <a:pt x="3103" y="1"/>
                  </a:moveTo>
                  <a:lnTo>
                    <a:pt x="1" y="3103"/>
                  </a:lnTo>
                  <a:lnTo>
                    <a:pt x="1135" y="7339"/>
                  </a:lnTo>
                  <a:lnTo>
                    <a:pt x="5371" y="8473"/>
                  </a:lnTo>
                  <a:lnTo>
                    <a:pt x="8474" y="5371"/>
                  </a:lnTo>
                  <a:lnTo>
                    <a:pt x="7340"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91" name="Google Shape;1191;p42"/>
            <p:cNvSpPr/>
            <p:nvPr/>
          </p:nvSpPr>
          <p:spPr>
            <a:xfrm>
              <a:off x="2511975" y="3688075"/>
              <a:ext cx="211825" cy="211025"/>
            </a:xfrm>
            <a:custGeom>
              <a:avLst/>
              <a:gdLst/>
              <a:ahLst/>
              <a:cxnLst/>
              <a:rect l="l" t="t" r="r" b="b"/>
              <a:pathLst>
                <a:path w="8473" h="8441" extrusionOk="0">
                  <a:moveTo>
                    <a:pt x="3102" y="1"/>
                  </a:moveTo>
                  <a:lnTo>
                    <a:pt x="0" y="3070"/>
                  </a:lnTo>
                  <a:lnTo>
                    <a:pt x="1134" y="7306"/>
                  </a:lnTo>
                  <a:lnTo>
                    <a:pt x="5371" y="8440"/>
                  </a:lnTo>
                  <a:lnTo>
                    <a:pt x="8473" y="5338"/>
                  </a:lnTo>
                  <a:lnTo>
                    <a:pt x="7339" y="1135"/>
                  </a:lnTo>
                  <a:lnTo>
                    <a:pt x="31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92" name="Google Shape;1192;p42"/>
            <p:cNvSpPr/>
            <p:nvPr/>
          </p:nvSpPr>
          <p:spPr>
            <a:xfrm>
              <a:off x="2712950" y="3635550"/>
              <a:ext cx="211825" cy="211850"/>
            </a:xfrm>
            <a:custGeom>
              <a:avLst/>
              <a:gdLst/>
              <a:ahLst/>
              <a:cxnLst/>
              <a:rect l="l" t="t" r="r" b="b"/>
              <a:pathLst>
                <a:path w="8473" h="8474" extrusionOk="0">
                  <a:moveTo>
                    <a:pt x="3102" y="0"/>
                  </a:moveTo>
                  <a:lnTo>
                    <a:pt x="0" y="3103"/>
                  </a:lnTo>
                  <a:lnTo>
                    <a:pt x="1134" y="7339"/>
                  </a:lnTo>
                  <a:lnTo>
                    <a:pt x="5371" y="8473"/>
                  </a:lnTo>
                  <a:lnTo>
                    <a:pt x="8473" y="5371"/>
                  </a:lnTo>
                  <a:lnTo>
                    <a:pt x="7339" y="1134"/>
                  </a:lnTo>
                  <a:lnTo>
                    <a:pt x="310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93" name="Google Shape;1193;p42"/>
            <p:cNvSpPr/>
            <p:nvPr/>
          </p:nvSpPr>
          <p:spPr>
            <a:xfrm>
              <a:off x="2604525" y="4033325"/>
              <a:ext cx="211025" cy="211850"/>
            </a:xfrm>
            <a:custGeom>
              <a:avLst/>
              <a:gdLst/>
              <a:ahLst/>
              <a:cxnLst/>
              <a:rect l="l" t="t" r="r" b="b"/>
              <a:pathLst>
                <a:path w="8441" h="8474" extrusionOk="0">
                  <a:moveTo>
                    <a:pt x="3103" y="1"/>
                  </a:moveTo>
                  <a:lnTo>
                    <a:pt x="1"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94" name="Google Shape;1194;p42"/>
            <p:cNvSpPr/>
            <p:nvPr/>
          </p:nvSpPr>
          <p:spPr>
            <a:xfrm>
              <a:off x="2460250" y="3889050"/>
              <a:ext cx="211025" cy="211850"/>
            </a:xfrm>
            <a:custGeom>
              <a:avLst/>
              <a:gdLst/>
              <a:ahLst/>
              <a:cxnLst/>
              <a:rect l="l" t="t" r="r" b="b"/>
              <a:pathLst>
                <a:path w="8441" h="8474" extrusionOk="0">
                  <a:moveTo>
                    <a:pt x="3103" y="1"/>
                  </a:moveTo>
                  <a:lnTo>
                    <a:pt x="1" y="3103"/>
                  </a:lnTo>
                  <a:lnTo>
                    <a:pt x="1135" y="7339"/>
                  </a:lnTo>
                  <a:lnTo>
                    <a:pt x="5371" y="8474"/>
                  </a:lnTo>
                  <a:lnTo>
                    <a:pt x="8440" y="5371"/>
                  </a:lnTo>
                  <a:lnTo>
                    <a:pt x="7306"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1195" name="Google Shape;1195;p42"/>
          <p:cNvGrpSpPr/>
          <p:nvPr/>
        </p:nvGrpSpPr>
        <p:grpSpPr>
          <a:xfrm>
            <a:off x="895449" y="2180753"/>
            <a:ext cx="646618" cy="642758"/>
            <a:chOff x="5303950" y="2812875"/>
            <a:chExt cx="192675" cy="191525"/>
          </a:xfrm>
        </p:grpSpPr>
        <p:sp>
          <p:nvSpPr>
            <p:cNvPr id="1196" name="Google Shape;1196;p42"/>
            <p:cNvSpPr/>
            <p:nvPr/>
          </p:nvSpPr>
          <p:spPr>
            <a:xfrm>
              <a:off x="5447400" y="2831625"/>
              <a:ext cx="30875" cy="58400"/>
            </a:xfrm>
            <a:custGeom>
              <a:avLst/>
              <a:gdLst/>
              <a:ahLst/>
              <a:cxnLst/>
              <a:rect l="l" t="t" r="r" b="b"/>
              <a:pathLst>
                <a:path w="1235" h="2336" fill="none" extrusionOk="0">
                  <a:moveTo>
                    <a:pt x="0" y="2336"/>
                  </a:moveTo>
                  <a:lnTo>
                    <a:pt x="1234"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97" name="Google Shape;1197;p42"/>
            <p:cNvSpPr/>
            <p:nvPr/>
          </p:nvSpPr>
          <p:spPr>
            <a:xfrm>
              <a:off x="5420700" y="2950050"/>
              <a:ext cx="24225" cy="40900"/>
            </a:xfrm>
            <a:custGeom>
              <a:avLst/>
              <a:gdLst/>
              <a:ahLst/>
              <a:cxnLst/>
              <a:rect l="l" t="t" r="r" b="b"/>
              <a:pathLst>
                <a:path w="969" h="1636" fill="none" extrusionOk="0">
                  <a:moveTo>
                    <a:pt x="1" y="1"/>
                  </a:moveTo>
                  <a:lnTo>
                    <a:pt x="968" y="1635"/>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98" name="Google Shape;1198;p42"/>
            <p:cNvSpPr/>
            <p:nvPr/>
          </p:nvSpPr>
          <p:spPr>
            <a:xfrm>
              <a:off x="5318975" y="2885000"/>
              <a:ext cx="60900" cy="27550"/>
            </a:xfrm>
            <a:custGeom>
              <a:avLst/>
              <a:gdLst/>
              <a:ahLst/>
              <a:cxnLst/>
              <a:rect l="l" t="t" r="r" b="b"/>
              <a:pathLst>
                <a:path w="2436" h="1102" fill="none" extrusionOk="0">
                  <a:moveTo>
                    <a:pt x="2435" y="1102"/>
                  </a:moveTo>
                  <a:lnTo>
                    <a:pt x="0"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99" name="Google Shape;1199;p42"/>
            <p:cNvSpPr/>
            <p:nvPr/>
          </p:nvSpPr>
          <p:spPr>
            <a:xfrm>
              <a:off x="5369000" y="2872500"/>
              <a:ext cx="95100" cy="85925"/>
            </a:xfrm>
            <a:custGeom>
              <a:avLst/>
              <a:gdLst/>
              <a:ahLst/>
              <a:cxnLst/>
              <a:rect l="l" t="t" r="r" b="b"/>
              <a:pathLst>
                <a:path w="3804" h="3437" extrusionOk="0">
                  <a:moveTo>
                    <a:pt x="1898" y="0"/>
                  </a:moveTo>
                  <a:cubicBezTo>
                    <a:pt x="1471" y="0"/>
                    <a:pt x="1043" y="158"/>
                    <a:pt x="701" y="467"/>
                  </a:cubicBezTo>
                  <a:cubicBezTo>
                    <a:pt x="34" y="1135"/>
                    <a:pt x="1" y="2235"/>
                    <a:pt x="668" y="2903"/>
                  </a:cubicBezTo>
                  <a:cubicBezTo>
                    <a:pt x="1010" y="3262"/>
                    <a:pt x="1457" y="3437"/>
                    <a:pt x="1906" y="3437"/>
                  </a:cubicBezTo>
                  <a:cubicBezTo>
                    <a:pt x="2333" y="3437"/>
                    <a:pt x="2761" y="3278"/>
                    <a:pt x="3103" y="2969"/>
                  </a:cubicBezTo>
                  <a:cubicBezTo>
                    <a:pt x="3770" y="2302"/>
                    <a:pt x="3803" y="1201"/>
                    <a:pt x="3136" y="534"/>
                  </a:cubicBezTo>
                  <a:cubicBezTo>
                    <a:pt x="2794" y="175"/>
                    <a:pt x="2347" y="0"/>
                    <a:pt x="1898"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00" name="Google Shape;1200;p42"/>
            <p:cNvSpPr/>
            <p:nvPr/>
          </p:nvSpPr>
          <p:spPr>
            <a:xfrm>
              <a:off x="5303950" y="2871250"/>
              <a:ext cx="30050" cy="27450"/>
            </a:xfrm>
            <a:custGeom>
              <a:avLst/>
              <a:gdLst/>
              <a:ahLst/>
              <a:cxnLst/>
              <a:rect l="l" t="t" r="r" b="b"/>
              <a:pathLst>
                <a:path w="1202" h="1098" extrusionOk="0">
                  <a:moveTo>
                    <a:pt x="601" y="0"/>
                  </a:moveTo>
                  <a:cubicBezTo>
                    <a:pt x="460" y="0"/>
                    <a:pt x="318" y="50"/>
                    <a:pt x="201" y="151"/>
                  </a:cubicBezTo>
                  <a:cubicBezTo>
                    <a:pt x="1" y="351"/>
                    <a:pt x="1" y="718"/>
                    <a:pt x="201" y="918"/>
                  </a:cubicBezTo>
                  <a:cubicBezTo>
                    <a:pt x="305" y="1039"/>
                    <a:pt x="454" y="1097"/>
                    <a:pt x="601" y="1097"/>
                  </a:cubicBezTo>
                  <a:cubicBezTo>
                    <a:pt x="737" y="1097"/>
                    <a:pt x="872" y="1047"/>
                    <a:pt x="968" y="951"/>
                  </a:cubicBezTo>
                  <a:cubicBezTo>
                    <a:pt x="1202" y="718"/>
                    <a:pt x="1202" y="384"/>
                    <a:pt x="1002" y="151"/>
                  </a:cubicBezTo>
                  <a:cubicBezTo>
                    <a:pt x="885" y="50"/>
                    <a:pt x="743" y="0"/>
                    <a:pt x="601"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01" name="Google Shape;1201;p42"/>
            <p:cNvSpPr/>
            <p:nvPr/>
          </p:nvSpPr>
          <p:spPr>
            <a:xfrm>
              <a:off x="5465750" y="2812875"/>
              <a:ext cx="30875" cy="27450"/>
            </a:xfrm>
            <a:custGeom>
              <a:avLst/>
              <a:gdLst/>
              <a:ahLst/>
              <a:cxnLst/>
              <a:rect l="l" t="t" r="r" b="b"/>
              <a:pathLst>
                <a:path w="1235" h="1098" extrusionOk="0">
                  <a:moveTo>
                    <a:pt x="630" y="0"/>
                  </a:moveTo>
                  <a:cubicBezTo>
                    <a:pt x="492" y="0"/>
                    <a:pt x="350" y="50"/>
                    <a:pt x="234" y="151"/>
                  </a:cubicBezTo>
                  <a:cubicBezTo>
                    <a:pt x="0" y="351"/>
                    <a:pt x="0" y="718"/>
                    <a:pt x="234" y="918"/>
                  </a:cubicBezTo>
                  <a:cubicBezTo>
                    <a:pt x="338" y="1039"/>
                    <a:pt x="477" y="1097"/>
                    <a:pt x="621" y="1097"/>
                  </a:cubicBezTo>
                  <a:cubicBezTo>
                    <a:pt x="753" y="1097"/>
                    <a:pt x="889" y="1047"/>
                    <a:pt x="1001" y="951"/>
                  </a:cubicBezTo>
                  <a:cubicBezTo>
                    <a:pt x="1201" y="718"/>
                    <a:pt x="1234" y="384"/>
                    <a:pt x="1001" y="151"/>
                  </a:cubicBezTo>
                  <a:cubicBezTo>
                    <a:pt x="901" y="50"/>
                    <a:pt x="767" y="0"/>
                    <a:pt x="630"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02" name="Google Shape;1202;p42"/>
            <p:cNvSpPr/>
            <p:nvPr/>
          </p:nvSpPr>
          <p:spPr>
            <a:xfrm>
              <a:off x="5435725" y="2984950"/>
              <a:ext cx="21700" cy="19450"/>
            </a:xfrm>
            <a:custGeom>
              <a:avLst/>
              <a:gdLst/>
              <a:ahLst/>
              <a:cxnLst/>
              <a:rect l="l" t="t" r="r" b="b"/>
              <a:pathLst>
                <a:path w="868" h="778" extrusionOk="0">
                  <a:moveTo>
                    <a:pt x="430" y="1"/>
                  </a:moveTo>
                  <a:cubicBezTo>
                    <a:pt x="409" y="1"/>
                    <a:pt x="388" y="2"/>
                    <a:pt x="367" y="6"/>
                  </a:cubicBezTo>
                  <a:cubicBezTo>
                    <a:pt x="167" y="39"/>
                    <a:pt x="0" y="273"/>
                    <a:pt x="67" y="473"/>
                  </a:cubicBezTo>
                  <a:cubicBezTo>
                    <a:pt x="97" y="652"/>
                    <a:pt x="288" y="778"/>
                    <a:pt x="471" y="778"/>
                  </a:cubicBezTo>
                  <a:cubicBezTo>
                    <a:pt x="492" y="778"/>
                    <a:pt x="513" y="776"/>
                    <a:pt x="534" y="773"/>
                  </a:cubicBezTo>
                  <a:cubicBezTo>
                    <a:pt x="734" y="740"/>
                    <a:pt x="868" y="506"/>
                    <a:pt x="834" y="306"/>
                  </a:cubicBezTo>
                  <a:cubicBezTo>
                    <a:pt x="804" y="126"/>
                    <a:pt x="613" y="1"/>
                    <a:pt x="430" y="1"/>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1203" name="Google Shape;1203;p42"/>
          <p:cNvGrpSpPr/>
          <p:nvPr/>
        </p:nvGrpSpPr>
        <p:grpSpPr>
          <a:xfrm>
            <a:off x="1542041" y="638665"/>
            <a:ext cx="1038430" cy="1075094"/>
            <a:chOff x="5483250" y="2213600"/>
            <a:chExt cx="309425" cy="320350"/>
          </a:xfrm>
        </p:grpSpPr>
        <p:sp>
          <p:nvSpPr>
            <p:cNvPr id="1204" name="Google Shape;1204;p42"/>
            <p:cNvSpPr/>
            <p:nvPr/>
          </p:nvSpPr>
          <p:spPr>
            <a:xfrm>
              <a:off x="5515775" y="2355450"/>
              <a:ext cx="105925" cy="34225"/>
            </a:xfrm>
            <a:custGeom>
              <a:avLst/>
              <a:gdLst/>
              <a:ahLst/>
              <a:cxnLst/>
              <a:rect l="l" t="t" r="r" b="b"/>
              <a:pathLst>
                <a:path w="4237" h="1369" fill="none" extrusionOk="0">
                  <a:moveTo>
                    <a:pt x="4237" y="1"/>
                  </a:moveTo>
                  <a:lnTo>
                    <a:pt x="1" y="1369"/>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05" name="Google Shape;1205;p42"/>
            <p:cNvSpPr/>
            <p:nvPr/>
          </p:nvSpPr>
          <p:spPr>
            <a:xfrm>
              <a:off x="5722600" y="2236200"/>
              <a:ext cx="19200" cy="77600"/>
            </a:xfrm>
            <a:custGeom>
              <a:avLst/>
              <a:gdLst/>
              <a:ahLst/>
              <a:cxnLst/>
              <a:rect l="l" t="t" r="r" b="b"/>
              <a:pathLst>
                <a:path w="768" h="3104" fill="none" extrusionOk="0">
                  <a:moveTo>
                    <a:pt x="0" y="3103"/>
                  </a:moveTo>
                  <a:lnTo>
                    <a:pt x="767"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06" name="Google Shape;1206;p42"/>
            <p:cNvSpPr/>
            <p:nvPr/>
          </p:nvSpPr>
          <p:spPr>
            <a:xfrm>
              <a:off x="5728425" y="2408000"/>
              <a:ext cx="41725" cy="103425"/>
            </a:xfrm>
            <a:custGeom>
              <a:avLst/>
              <a:gdLst/>
              <a:ahLst/>
              <a:cxnLst/>
              <a:rect l="l" t="t" r="r" b="b"/>
              <a:pathLst>
                <a:path w="1669" h="4137" fill="none" extrusionOk="0">
                  <a:moveTo>
                    <a:pt x="1" y="0"/>
                  </a:moveTo>
                  <a:lnTo>
                    <a:pt x="1668" y="4137"/>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07" name="Google Shape;1207;p42"/>
            <p:cNvSpPr/>
            <p:nvPr/>
          </p:nvSpPr>
          <p:spPr>
            <a:xfrm>
              <a:off x="5615850" y="2288750"/>
              <a:ext cx="144300" cy="144300"/>
            </a:xfrm>
            <a:custGeom>
              <a:avLst/>
              <a:gdLst/>
              <a:ahLst/>
              <a:cxnLst/>
              <a:rect l="l" t="t" r="r" b="b"/>
              <a:pathLst>
                <a:path w="5772" h="5772" extrusionOk="0">
                  <a:moveTo>
                    <a:pt x="2902" y="0"/>
                  </a:moveTo>
                  <a:cubicBezTo>
                    <a:pt x="1301" y="0"/>
                    <a:pt x="0" y="1301"/>
                    <a:pt x="0" y="2869"/>
                  </a:cubicBezTo>
                  <a:cubicBezTo>
                    <a:pt x="0" y="4470"/>
                    <a:pt x="1301" y="5771"/>
                    <a:pt x="2902" y="5771"/>
                  </a:cubicBezTo>
                  <a:cubicBezTo>
                    <a:pt x="4470" y="5771"/>
                    <a:pt x="5771" y="4470"/>
                    <a:pt x="5771" y="2869"/>
                  </a:cubicBezTo>
                  <a:cubicBezTo>
                    <a:pt x="5771" y="1301"/>
                    <a:pt x="4470" y="0"/>
                    <a:pt x="2902"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08" name="Google Shape;1208;p42"/>
            <p:cNvSpPr/>
            <p:nvPr/>
          </p:nvSpPr>
          <p:spPr>
            <a:xfrm>
              <a:off x="5746775" y="2488050"/>
              <a:ext cx="45900" cy="45900"/>
            </a:xfrm>
            <a:custGeom>
              <a:avLst/>
              <a:gdLst/>
              <a:ahLst/>
              <a:cxnLst/>
              <a:rect l="l" t="t" r="r" b="b"/>
              <a:pathLst>
                <a:path w="1836" h="1836" extrusionOk="0">
                  <a:moveTo>
                    <a:pt x="934" y="1"/>
                  </a:moveTo>
                  <a:cubicBezTo>
                    <a:pt x="434" y="1"/>
                    <a:pt x="0" y="434"/>
                    <a:pt x="0" y="935"/>
                  </a:cubicBezTo>
                  <a:cubicBezTo>
                    <a:pt x="0" y="1435"/>
                    <a:pt x="434" y="1835"/>
                    <a:pt x="934" y="1835"/>
                  </a:cubicBezTo>
                  <a:cubicBezTo>
                    <a:pt x="1435" y="1835"/>
                    <a:pt x="1835" y="1435"/>
                    <a:pt x="1835" y="935"/>
                  </a:cubicBezTo>
                  <a:cubicBezTo>
                    <a:pt x="1835" y="434"/>
                    <a:pt x="1435" y="1"/>
                    <a:pt x="934" y="1"/>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09" name="Google Shape;1209;p42"/>
            <p:cNvSpPr/>
            <p:nvPr/>
          </p:nvSpPr>
          <p:spPr>
            <a:xfrm>
              <a:off x="5483250" y="2369650"/>
              <a:ext cx="46725" cy="45875"/>
            </a:xfrm>
            <a:custGeom>
              <a:avLst/>
              <a:gdLst/>
              <a:ahLst/>
              <a:cxnLst/>
              <a:rect l="l" t="t" r="r" b="b"/>
              <a:pathLst>
                <a:path w="1869" h="1835" extrusionOk="0">
                  <a:moveTo>
                    <a:pt x="935" y="0"/>
                  </a:moveTo>
                  <a:cubicBezTo>
                    <a:pt x="434" y="0"/>
                    <a:pt x="1" y="400"/>
                    <a:pt x="1" y="934"/>
                  </a:cubicBezTo>
                  <a:cubicBezTo>
                    <a:pt x="1" y="1434"/>
                    <a:pt x="434" y="1835"/>
                    <a:pt x="935" y="1835"/>
                  </a:cubicBezTo>
                  <a:cubicBezTo>
                    <a:pt x="1435" y="1835"/>
                    <a:pt x="1869" y="1434"/>
                    <a:pt x="1869" y="934"/>
                  </a:cubicBezTo>
                  <a:cubicBezTo>
                    <a:pt x="1869" y="400"/>
                    <a:pt x="1435" y="0"/>
                    <a:pt x="935"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10" name="Google Shape;1210;p42"/>
            <p:cNvSpPr/>
            <p:nvPr/>
          </p:nvSpPr>
          <p:spPr>
            <a:xfrm>
              <a:off x="5724250" y="2213600"/>
              <a:ext cx="38400" cy="32750"/>
            </a:xfrm>
            <a:custGeom>
              <a:avLst/>
              <a:gdLst/>
              <a:ahLst/>
              <a:cxnLst/>
              <a:rect l="l" t="t" r="r" b="b"/>
              <a:pathLst>
                <a:path w="1536" h="1310" extrusionOk="0">
                  <a:moveTo>
                    <a:pt x="758" y="0"/>
                  </a:moveTo>
                  <a:cubicBezTo>
                    <a:pt x="543" y="0"/>
                    <a:pt x="330" y="111"/>
                    <a:pt x="201" y="304"/>
                  </a:cubicBezTo>
                  <a:cubicBezTo>
                    <a:pt x="1" y="605"/>
                    <a:pt x="101" y="1038"/>
                    <a:pt x="434" y="1205"/>
                  </a:cubicBezTo>
                  <a:cubicBezTo>
                    <a:pt x="541" y="1276"/>
                    <a:pt x="660" y="1309"/>
                    <a:pt x="778" y="1309"/>
                  </a:cubicBezTo>
                  <a:cubicBezTo>
                    <a:pt x="993" y="1309"/>
                    <a:pt x="1206" y="1199"/>
                    <a:pt x="1335" y="1005"/>
                  </a:cubicBezTo>
                  <a:cubicBezTo>
                    <a:pt x="1535" y="705"/>
                    <a:pt x="1435" y="271"/>
                    <a:pt x="1102" y="104"/>
                  </a:cubicBezTo>
                  <a:cubicBezTo>
                    <a:pt x="995" y="33"/>
                    <a:pt x="876" y="0"/>
                    <a:pt x="758"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1211" name="Google Shape;1211;p42"/>
          <p:cNvGrpSpPr/>
          <p:nvPr/>
        </p:nvGrpSpPr>
        <p:grpSpPr>
          <a:xfrm rot="-899960" flipH="1">
            <a:off x="-636258" y="4375318"/>
            <a:ext cx="4618212" cy="7015340"/>
            <a:chOff x="3661950" y="537250"/>
            <a:chExt cx="2309175" cy="3507775"/>
          </a:xfrm>
        </p:grpSpPr>
        <p:sp>
          <p:nvSpPr>
            <p:cNvPr id="1212" name="Google Shape;1212;p42"/>
            <p:cNvSpPr/>
            <p:nvPr/>
          </p:nvSpPr>
          <p:spPr>
            <a:xfrm>
              <a:off x="3768700" y="670100"/>
              <a:ext cx="579600" cy="398625"/>
            </a:xfrm>
            <a:custGeom>
              <a:avLst/>
              <a:gdLst/>
              <a:ahLst/>
              <a:cxnLst/>
              <a:rect l="l" t="t" r="r" b="b"/>
              <a:pathLst>
                <a:path w="23184" h="15945" extrusionOk="0">
                  <a:moveTo>
                    <a:pt x="22350" y="0"/>
                  </a:moveTo>
                  <a:lnTo>
                    <a:pt x="0" y="14644"/>
                  </a:lnTo>
                  <a:lnTo>
                    <a:pt x="834" y="15945"/>
                  </a:lnTo>
                  <a:lnTo>
                    <a:pt x="23184" y="1268"/>
                  </a:lnTo>
                  <a:lnTo>
                    <a:pt x="22350" y="0"/>
                  </a:lnTo>
                  <a:close/>
                </a:path>
              </a:pathLst>
            </a:custGeom>
            <a:solidFill>
              <a:srgbClr val="152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13" name="Google Shape;1213;p42"/>
            <p:cNvSpPr/>
            <p:nvPr/>
          </p:nvSpPr>
          <p:spPr>
            <a:xfrm>
              <a:off x="4501725" y="1958500"/>
              <a:ext cx="294400" cy="210175"/>
            </a:xfrm>
            <a:custGeom>
              <a:avLst/>
              <a:gdLst/>
              <a:ahLst/>
              <a:cxnLst/>
              <a:rect l="l" t="t" r="r" b="b"/>
              <a:pathLst>
                <a:path w="11776" h="8407" extrusionOk="0">
                  <a:moveTo>
                    <a:pt x="10941" y="1"/>
                  </a:moveTo>
                  <a:lnTo>
                    <a:pt x="0" y="7139"/>
                  </a:lnTo>
                  <a:lnTo>
                    <a:pt x="834" y="8407"/>
                  </a:lnTo>
                  <a:lnTo>
                    <a:pt x="11775" y="1269"/>
                  </a:lnTo>
                  <a:lnTo>
                    <a:pt x="10941" y="1"/>
                  </a:lnTo>
                  <a:close/>
                </a:path>
              </a:pathLst>
            </a:custGeom>
            <a:solidFill>
              <a:srgbClr val="152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14" name="Google Shape;1214;p42"/>
            <p:cNvSpPr/>
            <p:nvPr/>
          </p:nvSpPr>
          <p:spPr>
            <a:xfrm>
              <a:off x="4519225" y="2036900"/>
              <a:ext cx="461200" cy="320250"/>
            </a:xfrm>
            <a:custGeom>
              <a:avLst/>
              <a:gdLst/>
              <a:ahLst/>
              <a:cxnLst/>
              <a:rect l="l" t="t" r="r" b="b"/>
              <a:pathLst>
                <a:path w="18448" h="12810" extrusionOk="0">
                  <a:moveTo>
                    <a:pt x="17613" y="1"/>
                  </a:moveTo>
                  <a:lnTo>
                    <a:pt x="1" y="11542"/>
                  </a:lnTo>
                  <a:lnTo>
                    <a:pt x="835" y="12810"/>
                  </a:lnTo>
                  <a:lnTo>
                    <a:pt x="18447" y="1268"/>
                  </a:lnTo>
                  <a:lnTo>
                    <a:pt x="17613" y="1"/>
                  </a:lnTo>
                  <a:close/>
                </a:path>
              </a:pathLst>
            </a:custGeom>
            <a:solidFill>
              <a:srgbClr val="152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15" name="Google Shape;1215;p42"/>
            <p:cNvSpPr/>
            <p:nvPr/>
          </p:nvSpPr>
          <p:spPr>
            <a:xfrm>
              <a:off x="4610975" y="2140300"/>
              <a:ext cx="517050" cy="356950"/>
            </a:xfrm>
            <a:custGeom>
              <a:avLst/>
              <a:gdLst/>
              <a:ahLst/>
              <a:cxnLst/>
              <a:rect l="l" t="t" r="r" b="b"/>
              <a:pathLst>
                <a:path w="20682" h="14278" extrusionOk="0">
                  <a:moveTo>
                    <a:pt x="19848" y="1"/>
                  </a:moveTo>
                  <a:lnTo>
                    <a:pt x="0" y="12977"/>
                  </a:lnTo>
                  <a:lnTo>
                    <a:pt x="834" y="14278"/>
                  </a:lnTo>
                  <a:lnTo>
                    <a:pt x="20681" y="1268"/>
                  </a:lnTo>
                  <a:lnTo>
                    <a:pt x="19848" y="1"/>
                  </a:lnTo>
                  <a:close/>
                </a:path>
              </a:pathLst>
            </a:custGeom>
            <a:solidFill>
              <a:srgbClr val="152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16" name="Google Shape;1216;p42"/>
            <p:cNvSpPr/>
            <p:nvPr/>
          </p:nvSpPr>
          <p:spPr>
            <a:xfrm>
              <a:off x="5295625" y="3326150"/>
              <a:ext cx="437000" cy="175150"/>
            </a:xfrm>
            <a:custGeom>
              <a:avLst/>
              <a:gdLst/>
              <a:ahLst/>
              <a:cxnLst/>
              <a:rect l="l" t="t" r="r" b="b"/>
              <a:pathLst>
                <a:path w="17480" h="7006" extrusionOk="0">
                  <a:moveTo>
                    <a:pt x="17012" y="1"/>
                  </a:moveTo>
                  <a:lnTo>
                    <a:pt x="0" y="5538"/>
                  </a:lnTo>
                  <a:lnTo>
                    <a:pt x="467" y="7006"/>
                  </a:lnTo>
                  <a:lnTo>
                    <a:pt x="17479" y="1468"/>
                  </a:lnTo>
                  <a:lnTo>
                    <a:pt x="17012" y="1"/>
                  </a:lnTo>
                  <a:close/>
                </a:path>
              </a:pathLst>
            </a:custGeom>
            <a:solidFill>
              <a:srgbClr val="152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17" name="Google Shape;1217;p42"/>
            <p:cNvSpPr/>
            <p:nvPr/>
          </p:nvSpPr>
          <p:spPr>
            <a:xfrm>
              <a:off x="5269775" y="3197725"/>
              <a:ext cx="352775" cy="147625"/>
            </a:xfrm>
            <a:custGeom>
              <a:avLst/>
              <a:gdLst/>
              <a:ahLst/>
              <a:cxnLst/>
              <a:rect l="l" t="t" r="r" b="b"/>
              <a:pathLst>
                <a:path w="14111" h="5905" extrusionOk="0">
                  <a:moveTo>
                    <a:pt x="13643" y="1"/>
                  </a:moveTo>
                  <a:lnTo>
                    <a:pt x="0" y="4437"/>
                  </a:lnTo>
                  <a:lnTo>
                    <a:pt x="467" y="5905"/>
                  </a:lnTo>
                  <a:lnTo>
                    <a:pt x="14110" y="1435"/>
                  </a:lnTo>
                  <a:lnTo>
                    <a:pt x="13643" y="1"/>
                  </a:lnTo>
                  <a:close/>
                </a:path>
              </a:pathLst>
            </a:custGeom>
            <a:solidFill>
              <a:srgbClr val="152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18" name="Google Shape;1218;p42"/>
            <p:cNvSpPr/>
            <p:nvPr/>
          </p:nvSpPr>
          <p:spPr>
            <a:xfrm>
              <a:off x="5261425" y="3474600"/>
              <a:ext cx="512050" cy="199325"/>
            </a:xfrm>
            <a:custGeom>
              <a:avLst/>
              <a:gdLst/>
              <a:ahLst/>
              <a:cxnLst/>
              <a:rect l="l" t="t" r="r" b="b"/>
              <a:pathLst>
                <a:path w="20482" h="7973" extrusionOk="0">
                  <a:moveTo>
                    <a:pt x="20015" y="0"/>
                  </a:moveTo>
                  <a:lnTo>
                    <a:pt x="1" y="6505"/>
                  </a:lnTo>
                  <a:lnTo>
                    <a:pt x="468" y="7973"/>
                  </a:lnTo>
                  <a:lnTo>
                    <a:pt x="20482" y="1435"/>
                  </a:lnTo>
                  <a:lnTo>
                    <a:pt x="20015" y="0"/>
                  </a:lnTo>
                  <a:close/>
                </a:path>
              </a:pathLst>
            </a:custGeom>
            <a:solidFill>
              <a:srgbClr val="152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19" name="Google Shape;1219;p42"/>
            <p:cNvSpPr/>
            <p:nvPr/>
          </p:nvSpPr>
          <p:spPr>
            <a:xfrm>
              <a:off x="5167200" y="3612200"/>
              <a:ext cx="722200" cy="267700"/>
            </a:xfrm>
            <a:custGeom>
              <a:avLst/>
              <a:gdLst/>
              <a:ahLst/>
              <a:cxnLst/>
              <a:rect l="l" t="t" r="r" b="b"/>
              <a:pathLst>
                <a:path w="28888" h="10708" extrusionOk="0">
                  <a:moveTo>
                    <a:pt x="28421" y="0"/>
                  </a:moveTo>
                  <a:lnTo>
                    <a:pt x="0" y="9240"/>
                  </a:lnTo>
                  <a:lnTo>
                    <a:pt x="467" y="10708"/>
                  </a:lnTo>
                  <a:lnTo>
                    <a:pt x="28888" y="1468"/>
                  </a:lnTo>
                  <a:lnTo>
                    <a:pt x="28421" y="0"/>
                  </a:lnTo>
                  <a:close/>
                </a:path>
              </a:pathLst>
            </a:custGeom>
            <a:solidFill>
              <a:srgbClr val="152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20" name="Google Shape;1220;p42"/>
            <p:cNvSpPr/>
            <p:nvPr/>
          </p:nvSpPr>
          <p:spPr>
            <a:xfrm>
              <a:off x="4688525" y="2255400"/>
              <a:ext cx="552925" cy="380275"/>
            </a:xfrm>
            <a:custGeom>
              <a:avLst/>
              <a:gdLst/>
              <a:ahLst/>
              <a:cxnLst/>
              <a:rect l="l" t="t" r="r" b="b"/>
              <a:pathLst>
                <a:path w="22117" h="15211" extrusionOk="0">
                  <a:moveTo>
                    <a:pt x="21282" y="0"/>
                  </a:moveTo>
                  <a:lnTo>
                    <a:pt x="0" y="13943"/>
                  </a:lnTo>
                  <a:lnTo>
                    <a:pt x="834" y="15211"/>
                  </a:lnTo>
                  <a:lnTo>
                    <a:pt x="22116" y="1268"/>
                  </a:lnTo>
                  <a:lnTo>
                    <a:pt x="21282" y="0"/>
                  </a:lnTo>
                  <a:close/>
                </a:path>
              </a:pathLst>
            </a:custGeom>
            <a:solidFill>
              <a:srgbClr val="152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21" name="Google Shape;1221;p42"/>
            <p:cNvSpPr/>
            <p:nvPr/>
          </p:nvSpPr>
          <p:spPr>
            <a:xfrm>
              <a:off x="4807775" y="2396325"/>
              <a:ext cx="523725" cy="361125"/>
            </a:xfrm>
            <a:custGeom>
              <a:avLst/>
              <a:gdLst/>
              <a:ahLst/>
              <a:cxnLst/>
              <a:rect l="l" t="t" r="r" b="b"/>
              <a:pathLst>
                <a:path w="20949" h="14445" extrusionOk="0">
                  <a:moveTo>
                    <a:pt x="20115" y="0"/>
                  </a:moveTo>
                  <a:lnTo>
                    <a:pt x="0" y="13177"/>
                  </a:lnTo>
                  <a:lnTo>
                    <a:pt x="834" y="14444"/>
                  </a:lnTo>
                  <a:lnTo>
                    <a:pt x="20949" y="1268"/>
                  </a:lnTo>
                  <a:lnTo>
                    <a:pt x="20115" y="0"/>
                  </a:lnTo>
                  <a:close/>
                </a:path>
              </a:pathLst>
            </a:custGeom>
            <a:solidFill>
              <a:srgbClr val="152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22" name="Google Shape;1222;p42"/>
            <p:cNvSpPr/>
            <p:nvPr/>
          </p:nvSpPr>
          <p:spPr>
            <a:xfrm>
              <a:off x="4927025" y="2568125"/>
              <a:ext cx="448675" cy="311900"/>
            </a:xfrm>
            <a:custGeom>
              <a:avLst/>
              <a:gdLst/>
              <a:ahLst/>
              <a:cxnLst/>
              <a:rect l="l" t="t" r="r" b="b"/>
              <a:pathLst>
                <a:path w="17947" h="12476" extrusionOk="0">
                  <a:moveTo>
                    <a:pt x="17079" y="0"/>
                  </a:moveTo>
                  <a:lnTo>
                    <a:pt x="0" y="11208"/>
                  </a:lnTo>
                  <a:lnTo>
                    <a:pt x="834" y="12476"/>
                  </a:lnTo>
                  <a:lnTo>
                    <a:pt x="17947" y="1301"/>
                  </a:lnTo>
                  <a:lnTo>
                    <a:pt x="17079" y="0"/>
                  </a:lnTo>
                  <a:close/>
                </a:path>
              </a:pathLst>
            </a:custGeom>
            <a:solidFill>
              <a:srgbClr val="152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23" name="Google Shape;1223;p42"/>
            <p:cNvSpPr/>
            <p:nvPr/>
          </p:nvSpPr>
          <p:spPr>
            <a:xfrm>
              <a:off x="5046275" y="2746575"/>
              <a:ext cx="362775" cy="256050"/>
            </a:xfrm>
            <a:custGeom>
              <a:avLst/>
              <a:gdLst/>
              <a:ahLst/>
              <a:cxnLst/>
              <a:rect l="l" t="t" r="r" b="b"/>
              <a:pathLst>
                <a:path w="14511" h="10242" extrusionOk="0">
                  <a:moveTo>
                    <a:pt x="13677" y="0"/>
                  </a:moveTo>
                  <a:lnTo>
                    <a:pt x="0" y="8940"/>
                  </a:lnTo>
                  <a:lnTo>
                    <a:pt x="834" y="10241"/>
                  </a:lnTo>
                  <a:lnTo>
                    <a:pt x="14511" y="1268"/>
                  </a:lnTo>
                  <a:lnTo>
                    <a:pt x="13677" y="0"/>
                  </a:lnTo>
                  <a:close/>
                </a:path>
              </a:pathLst>
            </a:custGeom>
            <a:solidFill>
              <a:srgbClr val="152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24" name="Google Shape;1224;p42"/>
            <p:cNvSpPr/>
            <p:nvPr/>
          </p:nvSpPr>
          <p:spPr>
            <a:xfrm>
              <a:off x="3835400" y="846875"/>
              <a:ext cx="580450" cy="398650"/>
            </a:xfrm>
            <a:custGeom>
              <a:avLst/>
              <a:gdLst/>
              <a:ahLst/>
              <a:cxnLst/>
              <a:rect l="l" t="t" r="r" b="b"/>
              <a:pathLst>
                <a:path w="23218" h="15946" extrusionOk="0">
                  <a:moveTo>
                    <a:pt x="22384" y="1"/>
                  </a:moveTo>
                  <a:lnTo>
                    <a:pt x="1" y="14645"/>
                  </a:lnTo>
                  <a:lnTo>
                    <a:pt x="835" y="15946"/>
                  </a:lnTo>
                  <a:lnTo>
                    <a:pt x="23217" y="1268"/>
                  </a:lnTo>
                  <a:lnTo>
                    <a:pt x="22384" y="1"/>
                  </a:lnTo>
                  <a:close/>
                </a:path>
              </a:pathLst>
            </a:custGeom>
            <a:solidFill>
              <a:srgbClr val="152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25" name="Google Shape;1225;p42"/>
            <p:cNvSpPr/>
            <p:nvPr/>
          </p:nvSpPr>
          <p:spPr>
            <a:xfrm>
              <a:off x="3902950" y="1023675"/>
              <a:ext cx="579625" cy="398650"/>
            </a:xfrm>
            <a:custGeom>
              <a:avLst/>
              <a:gdLst/>
              <a:ahLst/>
              <a:cxnLst/>
              <a:rect l="l" t="t" r="r" b="b"/>
              <a:pathLst>
                <a:path w="23185" h="15946" extrusionOk="0">
                  <a:moveTo>
                    <a:pt x="22350" y="0"/>
                  </a:moveTo>
                  <a:lnTo>
                    <a:pt x="1" y="14644"/>
                  </a:lnTo>
                  <a:lnTo>
                    <a:pt x="835" y="15945"/>
                  </a:lnTo>
                  <a:lnTo>
                    <a:pt x="23184" y="1301"/>
                  </a:lnTo>
                  <a:lnTo>
                    <a:pt x="22350" y="0"/>
                  </a:lnTo>
                  <a:close/>
                </a:path>
              </a:pathLst>
            </a:custGeom>
            <a:solidFill>
              <a:srgbClr val="152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26" name="Google Shape;1226;p42"/>
            <p:cNvSpPr/>
            <p:nvPr/>
          </p:nvSpPr>
          <p:spPr>
            <a:xfrm>
              <a:off x="3969675" y="1200475"/>
              <a:ext cx="579600" cy="397800"/>
            </a:xfrm>
            <a:custGeom>
              <a:avLst/>
              <a:gdLst/>
              <a:ahLst/>
              <a:cxnLst/>
              <a:rect l="l" t="t" r="r" b="b"/>
              <a:pathLst>
                <a:path w="23184" h="15912" extrusionOk="0">
                  <a:moveTo>
                    <a:pt x="22350" y="0"/>
                  </a:moveTo>
                  <a:lnTo>
                    <a:pt x="0" y="14644"/>
                  </a:lnTo>
                  <a:lnTo>
                    <a:pt x="834" y="15912"/>
                  </a:lnTo>
                  <a:lnTo>
                    <a:pt x="23184" y="1268"/>
                  </a:lnTo>
                  <a:lnTo>
                    <a:pt x="22350" y="0"/>
                  </a:lnTo>
                  <a:close/>
                </a:path>
              </a:pathLst>
            </a:custGeom>
            <a:solidFill>
              <a:srgbClr val="152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27" name="Google Shape;1227;p42"/>
            <p:cNvSpPr/>
            <p:nvPr/>
          </p:nvSpPr>
          <p:spPr>
            <a:xfrm>
              <a:off x="4129775" y="1440650"/>
              <a:ext cx="391150" cy="273550"/>
            </a:xfrm>
            <a:custGeom>
              <a:avLst/>
              <a:gdLst/>
              <a:ahLst/>
              <a:cxnLst/>
              <a:rect l="l" t="t" r="r" b="b"/>
              <a:pathLst>
                <a:path w="15646" h="10942" extrusionOk="0">
                  <a:moveTo>
                    <a:pt x="14778" y="0"/>
                  </a:moveTo>
                  <a:lnTo>
                    <a:pt x="1" y="9674"/>
                  </a:lnTo>
                  <a:lnTo>
                    <a:pt x="835" y="10941"/>
                  </a:lnTo>
                  <a:lnTo>
                    <a:pt x="15645" y="1268"/>
                  </a:lnTo>
                  <a:lnTo>
                    <a:pt x="14778" y="0"/>
                  </a:lnTo>
                  <a:close/>
                </a:path>
              </a:pathLst>
            </a:custGeom>
            <a:solidFill>
              <a:srgbClr val="152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28" name="Google Shape;1228;p42"/>
            <p:cNvSpPr/>
            <p:nvPr/>
          </p:nvSpPr>
          <p:spPr>
            <a:xfrm>
              <a:off x="3661950" y="537250"/>
              <a:ext cx="2309175" cy="3507775"/>
            </a:xfrm>
            <a:custGeom>
              <a:avLst/>
              <a:gdLst/>
              <a:ahLst/>
              <a:cxnLst/>
              <a:rect l="l" t="t" r="r" b="b"/>
              <a:pathLst>
                <a:path w="92367" h="140311" extrusionOk="0">
                  <a:moveTo>
                    <a:pt x="35926" y="57285"/>
                  </a:moveTo>
                  <a:cubicBezTo>
                    <a:pt x="45500" y="61754"/>
                    <a:pt x="55240" y="66525"/>
                    <a:pt x="61378" y="75264"/>
                  </a:cubicBezTo>
                  <a:cubicBezTo>
                    <a:pt x="63446" y="78200"/>
                    <a:pt x="65414" y="84404"/>
                    <a:pt x="64747" y="97347"/>
                  </a:cubicBezTo>
                  <a:cubicBezTo>
                    <a:pt x="64747" y="97347"/>
                    <a:pt x="64713" y="97313"/>
                    <a:pt x="64713" y="97313"/>
                  </a:cubicBezTo>
                  <a:cubicBezTo>
                    <a:pt x="57275" y="93877"/>
                    <a:pt x="50236" y="90608"/>
                    <a:pt x="45400" y="84604"/>
                  </a:cubicBezTo>
                  <a:cubicBezTo>
                    <a:pt x="39562" y="77332"/>
                    <a:pt x="36927" y="67225"/>
                    <a:pt x="35926" y="57285"/>
                  </a:cubicBezTo>
                  <a:close/>
                  <a:moveTo>
                    <a:pt x="25323" y="0"/>
                  </a:moveTo>
                  <a:cubicBezTo>
                    <a:pt x="24668" y="0"/>
                    <a:pt x="24008" y="235"/>
                    <a:pt x="23484" y="711"/>
                  </a:cubicBezTo>
                  <a:cubicBezTo>
                    <a:pt x="22417" y="1711"/>
                    <a:pt x="22350" y="3413"/>
                    <a:pt x="23351" y="4480"/>
                  </a:cubicBezTo>
                  <a:cubicBezTo>
                    <a:pt x="23451" y="4580"/>
                    <a:pt x="31957" y="13920"/>
                    <a:pt x="30923" y="27096"/>
                  </a:cubicBezTo>
                  <a:lnTo>
                    <a:pt x="30856" y="28130"/>
                  </a:lnTo>
                  <a:cubicBezTo>
                    <a:pt x="30456" y="33001"/>
                    <a:pt x="29855" y="40406"/>
                    <a:pt x="30055" y="48612"/>
                  </a:cubicBezTo>
                  <a:cubicBezTo>
                    <a:pt x="27053" y="47111"/>
                    <a:pt x="24218" y="45576"/>
                    <a:pt x="21549" y="43808"/>
                  </a:cubicBezTo>
                  <a:cubicBezTo>
                    <a:pt x="8840" y="35336"/>
                    <a:pt x="5538" y="18223"/>
                    <a:pt x="5505" y="18023"/>
                  </a:cubicBezTo>
                  <a:cubicBezTo>
                    <a:pt x="5268" y="16749"/>
                    <a:pt x="4136" y="15844"/>
                    <a:pt x="2882" y="15844"/>
                  </a:cubicBezTo>
                  <a:cubicBezTo>
                    <a:pt x="2723" y="15844"/>
                    <a:pt x="2563" y="15858"/>
                    <a:pt x="2402" y="15888"/>
                  </a:cubicBezTo>
                  <a:cubicBezTo>
                    <a:pt x="935" y="16155"/>
                    <a:pt x="1" y="17556"/>
                    <a:pt x="234" y="18990"/>
                  </a:cubicBezTo>
                  <a:cubicBezTo>
                    <a:pt x="401" y="19791"/>
                    <a:pt x="3937" y="38504"/>
                    <a:pt x="18614" y="48278"/>
                  </a:cubicBezTo>
                  <a:cubicBezTo>
                    <a:pt x="22250" y="50713"/>
                    <a:pt x="26286" y="52748"/>
                    <a:pt x="30322" y="54683"/>
                  </a:cubicBezTo>
                  <a:cubicBezTo>
                    <a:pt x="31190" y="66391"/>
                    <a:pt x="33992" y="78933"/>
                    <a:pt x="41230" y="87973"/>
                  </a:cubicBezTo>
                  <a:cubicBezTo>
                    <a:pt x="46834" y="94912"/>
                    <a:pt x="54773" y="98614"/>
                    <a:pt x="62479" y="102183"/>
                  </a:cubicBezTo>
                  <a:cubicBezTo>
                    <a:pt x="63112" y="102450"/>
                    <a:pt x="63713" y="102750"/>
                    <a:pt x="64347" y="103051"/>
                  </a:cubicBezTo>
                  <a:cubicBezTo>
                    <a:pt x="64113" y="105452"/>
                    <a:pt x="63813" y="108021"/>
                    <a:pt x="63413" y="110823"/>
                  </a:cubicBezTo>
                  <a:cubicBezTo>
                    <a:pt x="61478" y="124633"/>
                    <a:pt x="58209" y="136808"/>
                    <a:pt x="58175" y="136942"/>
                  </a:cubicBezTo>
                  <a:cubicBezTo>
                    <a:pt x="57775" y="138376"/>
                    <a:pt x="58642" y="139844"/>
                    <a:pt x="60043" y="140211"/>
                  </a:cubicBezTo>
                  <a:cubicBezTo>
                    <a:pt x="60277" y="140277"/>
                    <a:pt x="60510" y="140311"/>
                    <a:pt x="60744" y="140311"/>
                  </a:cubicBezTo>
                  <a:cubicBezTo>
                    <a:pt x="61945" y="140311"/>
                    <a:pt x="63012" y="139510"/>
                    <a:pt x="63346" y="138343"/>
                  </a:cubicBezTo>
                  <a:cubicBezTo>
                    <a:pt x="63479" y="137809"/>
                    <a:pt x="66682" y="125734"/>
                    <a:pt x="68683" y="111623"/>
                  </a:cubicBezTo>
                  <a:cubicBezTo>
                    <a:pt x="68983" y="109522"/>
                    <a:pt x="69250" y="107487"/>
                    <a:pt x="69450" y="105519"/>
                  </a:cubicBezTo>
                  <a:cubicBezTo>
                    <a:pt x="78390" y="110156"/>
                    <a:pt x="85362" y="115826"/>
                    <a:pt x="86863" y="128702"/>
                  </a:cubicBezTo>
                  <a:cubicBezTo>
                    <a:pt x="87029" y="130070"/>
                    <a:pt x="88197" y="131071"/>
                    <a:pt x="89531" y="131071"/>
                  </a:cubicBezTo>
                  <a:lnTo>
                    <a:pt x="89831" y="131071"/>
                  </a:lnTo>
                  <a:cubicBezTo>
                    <a:pt x="91299" y="130904"/>
                    <a:pt x="92367" y="129570"/>
                    <a:pt x="92166" y="128102"/>
                  </a:cubicBezTo>
                  <a:cubicBezTo>
                    <a:pt x="90265" y="111724"/>
                    <a:pt x="80525" y="105019"/>
                    <a:pt x="69951" y="99815"/>
                  </a:cubicBezTo>
                  <a:cubicBezTo>
                    <a:pt x="70851" y="86706"/>
                    <a:pt x="69417" y="77466"/>
                    <a:pt x="65748" y="72195"/>
                  </a:cubicBezTo>
                  <a:cubicBezTo>
                    <a:pt x="58542" y="61888"/>
                    <a:pt x="47568" y="56818"/>
                    <a:pt x="36927" y="51881"/>
                  </a:cubicBezTo>
                  <a:cubicBezTo>
                    <a:pt x="36460" y="51647"/>
                    <a:pt x="35960" y="51414"/>
                    <a:pt x="35493" y="51214"/>
                  </a:cubicBezTo>
                  <a:cubicBezTo>
                    <a:pt x="35059" y="42174"/>
                    <a:pt x="35726" y="33834"/>
                    <a:pt x="36160" y="28564"/>
                  </a:cubicBezTo>
                  <a:lnTo>
                    <a:pt x="36260" y="27530"/>
                  </a:lnTo>
                  <a:cubicBezTo>
                    <a:pt x="37494" y="12052"/>
                    <a:pt x="27687" y="1311"/>
                    <a:pt x="27287" y="844"/>
                  </a:cubicBezTo>
                  <a:cubicBezTo>
                    <a:pt x="26762" y="285"/>
                    <a:pt x="26045" y="0"/>
                    <a:pt x="25323"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1229" name="Google Shape;1229;p42"/>
          <p:cNvGrpSpPr/>
          <p:nvPr/>
        </p:nvGrpSpPr>
        <p:grpSpPr>
          <a:xfrm rot="-900016" flipH="1">
            <a:off x="16248088" y="8387603"/>
            <a:ext cx="1393812" cy="1442642"/>
            <a:chOff x="4816100" y="2420500"/>
            <a:chExt cx="415325" cy="429875"/>
          </a:xfrm>
        </p:grpSpPr>
        <p:sp>
          <p:nvSpPr>
            <p:cNvPr id="1230" name="Google Shape;1230;p42"/>
            <p:cNvSpPr/>
            <p:nvPr/>
          </p:nvSpPr>
          <p:spPr>
            <a:xfrm>
              <a:off x="5046275" y="2613975"/>
              <a:ext cx="141800" cy="45900"/>
            </a:xfrm>
            <a:custGeom>
              <a:avLst/>
              <a:gdLst/>
              <a:ahLst/>
              <a:cxnLst/>
              <a:rect l="l" t="t" r="r" b="b"/>
              <a:pathLst>
                <a:path w="5672" h="1836" fill="none" extrusionOk="0">
                  <a:moveTo>
                    <a:pt x="0" y="1835"/>
                  </a:moveTo>
                  <a:lnTo>
                    <a:pt x="5671"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31" name="Google Shape;1231;p42"/>
            <p:cNvSpPr/>
            <p:nvPr/>
          </p:nvSpPr>
          <p:spPr>
            <a:xfrm>
              <a:off x="4884500" y="2715725"/>
              <a:ext cx="26700" cy="104250"/>
            </a:xfrm>
            <a:custGeom>
              <a:avLst/>
              <a:gdLst/>
              <a:ahLst/>
              <a:cxnLst/>
              <a:rect l="l" t="t" r="r" b="b"/>
              <a:pathLst>
                <a:path w="1068" h="4170" fill="none" extrusionOk="0">
                  <a:moveTo>
                    <a:pt x="1068" y="0"/>
                  </a:moveTo>
                  <a:lnTo>
                    <a:pt x="0" y="4170"/>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32" name="Google Shape;1232;p42"/>
            <p:cNvSpPr/>
            <p:nvPr/>
          </p:nvSpPr>
          <p:spPr>
            <a:xfrm>
              <a:off x="4846975" y="2451375"/>
              <a:ext cx="55050" cy="138450"/>
            </a:xfrm>
            <a:custGeom>
              <a:avLst/>
              <a:gdLst/>
              <a:ahLst/>
              <a:cxnLst/>
              <a:rect l="l" t="t" r="r" b="b"/>
              <a:pathLst>
                <a:path w="2202" h="5538" fill="none" extrusionOk="0">
                  <a:moveTo>
                    <a:pt x="2202" y="5537"/>
                  </a:moveTo>
                  <a:lnTo>
                    <a:pt x="0" y="0"/>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33" name="Google Shape;1233;p42"/>
            <p:cNvSpPr/>
            <p:nvPr/>
          </p:nvSpPr>
          <p:spPr>
            <a:xfrm>
              <a:off x="4850300" y="2556150"/>
              <a:ext cx="214350" cy="193250"/>
            </a:xfrm>
            <a:custGeom>
              <a:avLst/>
              <a:gdLst/>
              <a:ahLst/>
              <a:cxnLst/>
              <a:rect l="l" t="t" r="r" b="b"/>
              <a:pathLst>
                <a:path w="8574" h="7730" extrusionOk="0">
                  <a:moveTo>
                    <a:pt x="4268" y="0"/>
                  </a:moveTo>
                  <a:cubicBezTo>
                    <a:pt x="3228" y="0"/>
                    <a:pt x="2192" y="419"/>
                    <a:pt x="1435" y="1246"/>
                  </a:cubicBezTo>
                  <a:cubicBezTo>
                    <a:pt x="1" y="2814"/>
                    <a:pt x="101" y="5249"/>
                    <a:pt x="1668" y="6717"/>
                  </a:cubicBezTo>
                  <a:cubicBezTo>
                    <a:pt x="2409" y="7394"/>
                    <a:pt x="3343" y="7729"/>
                    <a:pt x="4273" y="7729"/>
                  </a:cubicBezTo>
                  <a:cubicBezTo>
                    <a:pt x="5313" y="7729"/>
                    <a:pt x="6349" y="7311"/>
                    <a:pt x="7106" y="6483"/>
                  </a:cubicBezTo>
                  <a:cubicBezTo>
                    <a:pt x="8573" y="4916"/>
                    <a:pt x="8473" y="2480"/>
                    <a:pt x="6872" y="1013"/>
                  </a:cubicBezTo>
                  <a:cubicBezTo>
                    <a:pt x="6132" y="335"/>
                    <a:pt x="5198" y="0"/>
                    <a:pt x="4268"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34" name="Google Shape;1234;p42"/>
            <p:cNvSpPr/>
            <p:nvPr/>
          </p:nvSpPr>
          <p:spPr>
            <a:xfrm>
              <a:off x="4816100" y="2420500"/>
              <a:ext cx="61750" cy="61750"/>
            </a:xfrm>
            <a:custGeom>
              <a:avLst/>
              <a:gdLst/>
              <a:ahLst/>
              <a:cxnLst/>
              <a:rect l="l" t="t" r="r" b="b"/>
              <a:pathLst>
                <a:path w="2470" h="2470" extrusionOk="0">
                  <a:moveTo>
                    <a:pt x="1235" y="1"/>
                  </a:moveTo>
                  <a:cubicBezTo>
                    <a:pt x="568" y="1"/>
                    <a:pt x="1" y="535"/>
                    <a:pt x="1" y="1235"/>
                  </a:cubicBezTo>
                  <a:cubicBezTo>
                    <a:pt x="1" y="1902"/>
                    <a:pt x="568" y="2469"/>
                    <a:pt x="1235" y="2469"/>
                  </a:cubicBezTo>
                  <a:cubicBezTo>
                    <a:pt x="1936" y="2469"/>
                    <a:pt x="2469" y="1902"/>
                    <a:pt x="2469" y="1235"/>
                  </a:cubicBezTo>
                  <a:cubicBezTo>
                    <a:pt x="2469" y="535"/>
                    <a:pt x="1936" y="1"/>
                    <a:pt x="1235" y="1"/>
                  </a:cubicBezTo>
                  <a:close/>
                </a:path>
              </a:pathLst>
            </a:custGeom>
            <a:solidFill>
              <a:srgbClr val="64BF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35" name="Google Shape;1235;p42"/>
            <p:cNvSpPr/>
            <p:nvPr/>
          </p:nvSpPr>
          <p:spPr>
            <a:xfrm>
              <a:off x="5169700" y="2578950"/>
              <a:ext cx="61725" cy="61750"/>
            </a:xfrm>
            <a:custGeom>
              <a:avLst/>
              <a:gdLst/>
              <a:ahLst/>
              <a:cxnLst/>
              <a:rect l="l" t="t" r="r" b="b"/>
              <a:pathLst>
                <a:path w="2469" h="2470" extrusionOk="0">
                  <a:moveTo>
                    <a:pt x="1235" y="1"/>
                  </a:moveTo>
                  <a:cubicBezTo>
                    <a:pt x="534" y="1"/>
                    <a:pt x="0" y="568"/>
                    <a:pt x="0" y="1235"/>
                  </a:cubicBezTo>
                  <a:cubicBezTo>
                    <a:pt x="0" y="1935"/>
                    <a:pt x="534" y="2469"/>
                    <a:pt x="1235" y="2469"/>
                  </a:cubicBezTo>
                  <a:cubicBezTo>
                    <a:pt x="1902" y="2469"/>
                    <a:pt x="2469" y="1935"/>
                    <a:pt x="2469" y="1235"/>
                  </a:cubicBezTo>
                  <a:cubicBezTo>
                    <a:pt x="2469" y="568"/>
                    <a:pt x="1902" y="1"/>
                    <a:pt x="1235" y="1"/>
                  </a:cubicBezTo>
                  <a:close/>
                </a:path>
              </a:pathLst>
            </a:custGeom>
            <a:solidFill>
              <a:srgbClr val="64BF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36" name="Google Shape;1236;p42"/>
            <p:cNvSpPr/>
            <p:nvPr/>
          </p:nvSpPr>
          <p:spPr>
            <a:xfrm>
              <a:off x="4857800" y="2806250"/>
              <a:ext cx="50075" cy="44125"/>
            </a:xfrm>
            <a:custGeom>
              <a:avLst/>
              <a:gdLst/>
              <a:ahLst/>
              <a:cxnLst/>
              <a:rect l="l" t="t" r="r" b="b"/>
              <a:pathLst>
                <a:path w="2003" h="1765" extrusionOk="0">
                  <a:moveTo>
                    <a:pt x="1015" y="0"/>
                  </a:moveTo>
                  <a:cubicBezTo>
                    <a:pt x="709" y="0"/>
                    <a:pt x="412" y="149"/>
                    <a:pt x="234" y="416"/>
                  </a:cubicBezTo>
                  <a:cubicBezTo>
                    <a:pt x="1" y="816"/>
                    <a:pt x="101" y="1383"/>
                    <a:pt x="534" y="1650"/>
                  </a:cubicBezTo>
                  <a:cubicBezTo>
                    <a:pt x="668" y="1728"/>
                    <a:pt x="820" y="1765"/>
                    <a:pt x="972" y="1765"/>
                  </a:cubicBezTo>
                  <a:cubicBezTo>
                    <a:pt x="1276" y="1765"/>
                    <a:pt x="1580" y="1616"/>
                    <a:pt x="1735" y="1350"/>
                  </a:cubicBezTo>
                  <a:cubicBezTo>
                    <a:pt x="2002" y="949"/>
                    <a:pt x="1869" y="382"/>
                    <a:pt x="1468" y="115"/>
                  </a:cubicBezTo>
                  <a:cubicBezTo>
                    <a:pt x="1324" y="37"/>
                    <a:pt x="1168" y="0"/>
                    <a:pt x="1015" y="0"/>
                  </a:cubicBezTo>
                  <a:close/>
                </a:path>
              </a:pathLst>
            </a:custGeom>
            <a:solidFill>
              <a:srgbClr val="64BF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spTree>
  </p:cSld>
  <p:clrMapOvr>
    <a:masterClrMapping/>
  </p:clrMapOvr>
  <p:transition>
    <p:randomBar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p:nvPr/>
        </p:nvSpPr>
        <p:spPr>
          <a:xfrm>
            <a:off x="0" y="0"/>
            <a:ext cx="18288104" cy="10374200"/>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rgbClr val="E4EAED"/>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grpSp>
        <p:nvGrpSpPr>
          <p:cNvPr id="11" name="Google Shape;11;p2"/>
          <p:cNvGrpSpPr/>
          <p:nvPr/>
        </p:nvGrpSpPr>
        <p:grpSpPr>
          <a:xfrm>
            <a:off x="-2060405" y="-2119064"/>
            <a:ext cx="21039474" cy="13755508"/>
            <a:chOff x="-1030203" y="-1059532"/>
            <a:chExt cx="10519737" cy="6877754"/>
          </a:xfrm>
        </p:grpSpPr>
        <p:sp>
          <p:nvSpPr>
            <p:cNvPr id="12" name="Google Shape;12;p2"/>
            <p:cNvSpPr/>
            <p:nvPr/>
          </p:nvSpPr>
          <p:spPr>
            <a:xfrm>
              <a:off x="-1030203" y="-1059532"/>
              <a:ext cx="2112256" cy="2112256"/>
            </a:xfrm>
            <a:custGeom>
              <a:avLst/>
              <a:gdLst/>
              <a:ahLst/>
              <a:cxnLst/>
              <a:rect l="l" t="t" r="r" b="b"/>
              <a:pathLst>
                <a:path w="65598" h="65598" extrusionOk="0">
                  <a:moveTo>
                    <a:pt x="32815" y="0"/>
                  </a:moveTo>
                  <a:lnTo>
                    <a:pt x="31970" y="32"/>
                  </a:lnTo>
                  <a:lnTo>
                    <a:pt x="31125" y="32"/>
                  </a:lnTo>
                  <a:lnTo>
                    <a:pt x="30281" y="97"/>
                  </a:lnTo>
                  <a:lnTo>
                    <a:pt x="29436" y="162"/>
                  </a:lnTo>
                  <a:lnTo>
                    <a:pt x="28624" y="260"/>
                  </a:lnTo>
                  <a:lnTo>
                    <a:pt x="27811" y="390"/>
                  </a:lnTo>
                  <a:lnTo>
                    <a:pt x="26999" y="520"/>
                  </a:lnTo>
                  <a:lnTo>
                    <a:pt x="26187" y="682"/>
                  </a:lnTo>
                  <a:lnTo>
                    <a:pt x="25407" y="845"/>
                  </a:lnTo>
                  <a:lnTo>
                    <a:pt x="24595" y="1040"/>
                  </a:lnTo>
                  <a:lnTo>
                    <a:pt x="23815" y="1235"/>
                  </a:lnTo>
                  <a:lnTo>
                    <a:pt x="23068" y="1495"/>
                  </a:lnTo>
                  <a:lnTo>
                    <a:pt x="22288" y="1722"/>
                  </a:lnTo>
                  <a:lnTo>
                    <a:pt x="21541" y="1982"/>
                  </a:lnTo>
                  <a:lnTo>
                    <a:pt x="20794" y="2274"/>
                  </a:lnTo>
                  <a:lnTo>
                    <a:pt x="20046" y="2567"/>
                  </a:lnTo>
                  <a:lnTo>
                    <a:pt x="19299" y="2892"/>
                  </a:lnTo>
                  <a:lnTo>
                    <a:pt x="18584" y="3249"/>
                  </a:lnTo>
                  <a:lnTo>
                    <a:pt x="17187" y="3964"/>
                  </a:lnTo>
                  <a:lnTo>
                    <a:pt x="15790" y="4744"/>
                  </a:lnTo>
                  <a:lnTo>
                    <a:pt x="14458" y="5621"/>
                  </a:lnTo>
                  <a:lnTo>
                    <a:pt x="13191" y="6530"/>
                  </a:lnTo>
                  <a:lnTo>
                    <a:pt x="11956" y="7505"/>
                  </a:lnTo>
                  <a:lnTo>
                    <a:pt x="10754" y="8512"/>
                  </a:lnTo>
                  <a:lnTo>
                    <a:pt x="9617" y="9617"/>
                  </a:lnTo>
                  <a:lnTo>
                    <a:pt x="8545" y="10754"/>
                  </a:lnTo>
                  <a:lnTo>
                    <a:pt x="7505" y="11924"/>
                  </a:lnTo>
                  <a:lnTo>
                    <a:pt x="6531" y="13191"/>
                  </a:lnTo>
                  <a:lnTo>
                    <a:pt x="5621" y="14458"/>
                  </a:lnTo>
                  <a:lnTo>
                    <a:pt x="4776" y="15790"/>
                  </a:lnTo>
                  <a:lnTo>
                    <a:pt x="3964" y="17155"/>
                  </a:lnTo>
                  <a:lnTo>
                    <a:pt x="3249" y="18584"/>
                  </a:lnTo>
                  <a:lnTo>
                    <a:pt x="2924" y="19299"/>
                  </a:lnTo>
                  <a:lnTo>
                    <a:pt x="2599" y="20046"/>
                  </a:lnTo>
                  <a:lnTo>
                    <a:pt x="2274" y="20761"/>
                  </a:lnTo>
                  <a:lnTo>
                    <a:pt x="2014" y="21508"/>
                  </a:lnTo>
                  <a:lnTo>
                    <a:pt x="1722" y="22288"/>
                  </a:lnTo>
                  <a:lnTo>
                    <a:pt x="1495" y="23035"/>
                  </a:lnTo>
                  <a:lnTo>
                    <a:pt x="1267" y="23815"/>
                  </a:lnTo>
                  <a:lnTo>
                    <a:pt x="1040" y="24595"/>
                  </a:lnTo>
                  <a:lnTo>
                    <a:pt x="845" y="25407"/>
                  </a:lnTo>
                  <a:lnTo>
                    <a:pt x="682" y="26187"/>
                  </a:lnTo>
                  <a:lnTo>
                    <a:pt x="520" y="26999"/>
                  </a:lnTo>
                  <a:lnTo>
                    <a:pt x="390" y="27811"/>
                  </a:lnTo>
                  <a:lnTo>
                    <a:pt x="292" y="28624"/>
                  </a:lnTo>
                  <a:lnTo>
                    <a:pt x="195" y="29436"/>
                  </a:lnTo>
                  <a:lnTo>
                    <a:pt x="97" y="30281"/>
                  </a:lnTo>
                  <a:lnTo>
                    <a:pt x="65" y="31093"/>
                  </a:lnTo>
                  <a:lnTo>
                    <a:pt x="32" y="31938"/>
                  </a:lnTo>
                  <a:lnTo>
                    <a:pt x="0" y="32782"/>
                  </a:lnTo>
                  <a:lnTo>
                    <a:pt x="32" y="33627"/>
                  </a:lnTo>
                  <a:lnTo>
                    <a:pt x="65" y="34472"/>
                  </a:lnTo>
                  <a:lnTo>
                    <a:pt x="97" y="35317"/>
                  </a:lnTo>
                  <a:lnTo>
                    <a:pt x="195" y="36161"/>
                  </a:lnTo>
                  <a:lnTo>
                    <a:pt x="292" y="36974"/>
                  </a:lnTo>
                  <a:lnTo>
                    <a:pt x="390" y="37786"/>
                  </a:lnTo>
                  <a:lnTo>
                    <a:pt x="520" y="38598"/>
                  </a:lnTo>
                  <a:lnTo>
                    <a:pt x="682" y="39410"/>
                  </a:lnTo>
                  <a:lnTo>
                    <a:pt x="845" y="40190"/>
                  </a:lnTo>
                  <a:lnTo>
                    <a:pt x="1040" y="41002"/>
                  </a:lnTo>
                  <a:lnTo>
                    <a:pt x="1267" y="41782"/>
                  </a:lnTo>
                  <a:lnTo>
                    <a:pt x="1495" y="42562"/>
                  </a:lnTo>
                  <a:lnTo>
                    <a:pt x="1722" y="43309"/>
                  </a:lnTo>
                  <a:lnTo>
                    <a:pt x="2014" y="44056"/>
                  </a:lnTo>
                  <a:lnTo>
                    <a:pt x="2274" y="44804"/>
                  </a:lnTo>
                  <a:lnTo>
                    <a:pt x="2599" y="45551"/>
                  </a:lnTo>
                  <a:lnTo>
                    <a:pt x="2924" y="46298"/>
                  </a:lnTo>
                  <a:lnTo>
                    <a:pt x="3249" y="47013"/>
                  </a:lnTo>
                  <a:lnTo>
                    <a:pt x="3964" y="48410"/>
                  </a:lnTo>
                  <a:lnTo>
                    <a:pt x="4776" y="49807"/>
                  </a:lnTo>
                  <a:lnTo>
                    <a:pt x="5621" y="51139"/>
                  </a:lnTo>
                  <a:lnTo>
                    <a:pt x="6531" y="52406"/>
                  </a:lnTo>
                  <a:lnTo>
                    <a:pt x="7505" y="53641"/>
                  </a:lnTo>
                  <a:lnTo>
                    <a:pt x="8545" y="54843"/>
                  </a:lnTo>
                  <a:lnTo>
                    <a:pt x="9617" y="55980"/>
                  </a:lnTo>
                  <a:lnTo>
                    <a:pt x="10754" y="57052"/>
                  </a:lnTo>
                  <a:lnTo>
                    <a:pt x="11956" y="58092"/>
                  </a:lnTo>
                  <a:lnTo>
                    <a:pt x="13191" y="59067"/>
                  </a:lnTo>
                  <a:lnTo>
                    <a:pt x="14458" y="59976"/>
                  </a:lnTo>
                  <a:lnTo>
                    <a:pt x="15790" y="60854"/>
                  </a:lnTo>
                  <a:lnTo>
                    <a:pt x="17187" y="61633"/>
                  </a:lnTo>
                  <a:lnTo>
                    <a:pt x="18584" y="62348"/>
                  </a:lnTo>
                  <a:lnTo>
                    <a:pt x="19299" y="62706"/>
                  </a:lnTo>
                  <a:lnTo>
                    <a:pt x="20046" y="62998"/>
                  </a:lnTo>
                  <a:lnTo>
                    <a:pt x="20794" y="63323"/>
                  </a:lnTo>
                  <a:lnTo>
                    <a:pt x="21541" y="63583"/>
                  </a:lnTo>
                  <a:lnTo>
                    <a:pt x="22288" y="63875"/>
                  </a:lnTo>
                  <a:lnTo>
                    <a:pt x="23068" y="64103"/>
                  </a:lnTo>
                  <a:lnTo>
                    <a:pt x="23815" y="64330"/>
                  </a:lnTo>
                  <a:lnTo>
                    <a:pt x="24595" y="64558"/>
                  </a:lnTo>
                  <a:lnTo>
                    <a:pt x="25407" y="64752"/>
                  </a:lnTo>
                  <a:lnTo>
                    <a:pt x="26187" y="64915"/>
                  </a:lnTo>
                  <a:lnTo>
                    <a:pt x="26999" y="65077"/>
                  </a:lnTo>
                  <a:lnTo>
                    <a:pt x="27811" y="65207"/>
                  </a:lnTo>
                  <a:lnTo>
                    <a:pt x="28624" y="65337"/>
                  </a:lnTo>
                  <a:lnTo>
                    <a:pt x="29436" y="65402"/>
                  </a:lnTo>
                  <a:lnTo>
                    <a:pt x="30281" y="65500"/>
                  </a:lnTo>
                  <a:lnTo>
                    <a:pt x="31125" y="65532"/>
                  </a:lnTo>
                  <a:lnTo>
                    <a:pt x="31970" y="65565"/>
                  </a:lnTo>
                  <a:lnTo>
                    <a:pt x="32815" y="65597"/>
                  </a:lnTo>
                  <a:lnTo>
                    <a:pt x="33660" y="65565"/>
                  </a:lnTo>
                  <a:lnTo>
                    <a:pt x="34504" y="65532"/>
                  </a:lnTo>
                  <a:lnTo>
                    <a:pt x="35317" y="65500"/>
                  </a:lnTo>
                  <a:lnTo>
                    <a:pt x="36161" y="65402"/>
                  </a:lnTo>
                  <a:lnTo>
                    <a:pt x="36974" y="65337"/>
                  </a:lnTo>
                  <a:lnTo>
                    <a:pt x="37786" y="65207"/>
                  </a:lnTo>
                  <a:lnTo>
                    <a:pt x="38598" y="65077"/>
                  </a:lnTo>
                  <a:lnTo>
                    <a:pt x="39410" y="64915"/>
                  </a:lnTo>
                  <a:lnTo>
                    <a:pt x="40223" y="64752"/>
                  </a:lnTo>
                  <a:lnTo>
                    <a:pt x="41002" y="64558"/>
                  </a:lnTo>
                  <a:lnTo>
                    <a:pt x="41782" y="64330"/>
                  </a:lnTo>
                  <a:lnTo>
                    <a:pt x="42562" y="64103"/>
                  </a:lnTo>
                  <a:lnTo>
                    <a:pt x="43309" y="63875"/>
                  </a:lnTo>
                  <a:lnTo>
                    <a:pt x="44089" y="63583"/>
                  </a:lnTo>
                  <a:lnTo>
                    <a:pt x="44836" y="63323"/>
                  </a:lnTo>
                  <a:lnTo>
                    <a:pt x="45584" y="62998"/>
                  </a:lnTo>
                  <a:lnTo>
                    <a:pt x="46298" y="62706"/>
                  </a:lnTo>
                  <a:lnTo>
                    <a:pt x="47013" y="62348"/>
                  </a:lnTo>
                  <a:lnTo>
                    <a:pt x="48443" y="61633"/>
                  </a:lnTo>
                  <a:lnTo>
                    <a:pt x="49807" y="60854"/>
                  </a:lnTo>
                  <a:lnTo>
                    <a:pt x="51139" y="59976"/>
                  </a:lnTo>
                  <a:lnTo>
                    <a:pt x="52439" y="59067"/>
                  </a:lnTo>
                  <a:lnTo>
                    <a:pt x="53674" y="58092"/>
                  </a:lnTo>
                  <a:lnTo>
                    <a:pt x="54843" y="57052"/>
                  </a:lnTo>
                  <a:lnTo>
                    <a:pt x="55980" y="55980"/>
                  </a:lnTo>
                  <a:lnTo>
                    <a:pt x="57085" y="54843"/>
                  </a:lnTo>
                  <a:lnTo>
                    <a:pt x="58092" y="53641"/>
                  </a:lnTo>
                  <a:lnTo>
                    <a:pt x="59067" y="52406"/>
                  </a:lnTo>
                  <a:lnTo>
                    <a:pt x="60009" y="51139"/>
                  </a:lnTo>
                  <a:lnTo>
                    <a:pt x="60854" y="49807"/>
                  </a:lnTo>
                  <a:lnTo>
                    <a:pt x="61634" y="48410"/>
                  </a:lnTo>
                  <a:lnTo>
                    <a:pt x="62348" y="47013"/>
                  </a:lnTo>
                  <a:lnTo>
                    <a:pt x="62706" y="46298"/>
                  </a:lnTo>
                  <a:lnTo>
                    <a:pt x="63031" y="45551"/>
                  </a:lnTo>
                  <a:lnTo>
                    <a:pt x="63323" y="44804"/>
                  </a:lnTo>
                  <a:lnTo>
                    <a:pt x="63616" y="44056"/>
                  </a:lnTo>
                  <a:lnTo>
                    <a:pt x="63875" y="43309"/>
                  </a:lnTo>
                  <a:lnTo>
                    <a:pt x="64135" y="42562"/>
                  </a:lnTo>
                  <a:lnTo>
                    <a:pt x="64363" y="41782"/>
                  </a:lnTo>
                  <a:lnTo>
                    <a:pt x="64558" y="41002"/>
                  </a:lnTo>
                  <a:lnTo>
                    <a:pt x="64753" y="40190"/>
                  </a:lnTo>
                  <a:lnTo>
                    <a:pt x="64915" y="39410"/>
                  </a:lnTo>
                  <a:lnTo>
                    <a:pt x="65078" y="38598"/>
                  </a:lnTo>
                  <a:lnTo>
                    <a:pt x="65208" y="37786"/>
                  </a:lnTo>
                  <a:lnTo>
                    <a:pt x="65337" y="36974"/>
                  </a:lnTo>
                  <a:lnTo>
                    <a:pt x="65435" y="36161"/>
                  </a:lnTo>
                  <a:lnTo>
                    <a:pt x="65500" y="35317"/>
                  </a:lnTo>
                  <a:lnTo>
                    <a:pt x="65565" y="34472"/>
                  </a:lnTo>
                  <a:lnTo>
                    <a:pt x="65597" y="33627"/>
                  </a:lnTo>
                  <a:lnTo>
                    <a:pt x="65597" y="32782"/>
                  </a:lnTo>
                  <a:lnTo>
                    <a:pt x="65597" y="31938"/>
                  </a:lnTo>
                  <a:lnTo>
                    <a:pt x="65565" y="31093"/>
                  </a:lnTo>
                  <a:lnTo>
                    <a:pt x="65500" y="30281"/>
                  </a:lnTo>
                  <a:lnTo>
                    <a:pt x="65435" y="29436"/>
                  </a:lnTo>
                  <a:lnTo>
                    <a:pt x="65337" y="28624"/>
                  </a:lnTo>
                  <a:lnTo>
                    <a:pt x="65208" y="27811"/>
                  </a:lnTo>
                  <a:lnTo>
                    <a:pt x="65078" y="26999"/>
                  </a:lnTo>
                  <a:lnTo>
                    <a:pt x="64915" y="26187"/>
                  </a:lnTo>
                  <a:lnTo>
                    <a:pt x="64753" y="25407"/>
                  </a:lnTo>
                  <a:lnTo>
                    <a:pt x="64558" y="24595"/>
                  </a:lnTo>
                  <a:lnTo>
                    <a:pt x="64363" y="23815"/>
                  </a:lnTo>
                  <a:lnTo>
                    <a:pt x="64135" y="23035"/>
                  </a:lnTo>
                  <a:lnTo>
                    <a:pt x="63875" y="22288"/>
                  </a:lnTo>
                  <a:lnTo>
                    <a:pt x="63616" y="21508"/>
                  </a:lnTo>
                  <a:lnTo>
                    <a:pt x="63323" y="20761"/>
                  </a:lnTo>
                  <a:lnTo>
                    <a:pt x="63031" y="20046"/>
                  </a:lnTo>
                  <a:lnTo>
                    <a:pt x="62706" y="19299"/>
                  </a:lnTo>
                  <a:lnTo>
                    <a:pt x="62348" y="18584"/>
                  </a:lnTo>
                  <a:lnTo>
                    <a:pt x="61634" y="17155"/>
                  </a:lnTo>
                  <a:lnTo>
                    <a:pt x="60854" y="15790"/>
                  </a:lnTo>
                  <a:lnTo>
                    <a:pt x="60009" y="14458"/>
                  </a:lnTo>
                  <a:lnTo>
                    <a:pt x="59067" y="13191"/>
                  </a:lnTo>
                  <a:lnTo>
                    <a:pt x="58092" y="11924"/>
                  </a:lnTo>
                  <a:lnTo>
                    <a:pt x="57085" y="10754"/>
                  </a:lnTo>
                  <a:lnTo>
                    <a:pt x="55980" y="9617"/>
                  </a:lnTo>
                  <a:lnTo>
                    <a:pt x="54843" y="8512"/>
                  </a:lnTo>
                  <a:lnTo>
                    <a:pt x="53674" y="7505"/>
                  </a:lnTo>
                  <a:lnTo>
                    <a:pt x="52439" y="6530"/>
                  </a:lnTo>
                  <a:lnTo>
                    <a:pt x="51139" y="5621"/>
                  </a:lnTo>
                  <a:lnTo>
                    <a:pt x="49807" y="4744"/>
                  </a:lnTo>
                  <a:lnTo>
                    <a:pt x="48443" y="3964"/>
                  </a:lnTo>
                  <a:lnTo>
                    <a:pt x="47013" y="3249"/>
                  </a:lnTo>
                  <a:lnTo>
                    <a:pt x="46298" y="2892"/>
                  </a:lnTo>
                  <a:lnTo>
                    <a:pt x="45584" y="2567"/>
                  </a:lnTo>
                  <a:lnTo>
                    <a:pt x="44836" y="2274"/>
                  </a:lnTo>
                  <a:lnTo>
                    <a:pt x="44089" y="1982"/>
                  </a:lnTo>
                  <a:lnTo>
                    <a:pt x="43309" y="1722"/>
                  </a:lnTo>
                  <a:lnTo>
                    <a:pt x="42562" y="1495"/>
                  </a:lnTo>
                  <a:lnTo>
                    <a:pt x="41782" y="1235"/>
                  </a:lnTo>
                  <a:lnTo>
                    <a:pt x="41002" y="1040"/>
                  </a:lnTo>
                  <a:lnTo>
                    <a:pt x="40223" y="845"/>
                  </a:lnTo>
                  <a:lnTo>
                    <a:pt x="39410" y="682"/>
                  </a:lnTo>
                  <a:lnTo>
                    <a:pt x="38598" y="520"/>
                  </a:lnTo>
                  <a:lnTo>
                    <a:pt x="37786" y="390"/>
                  </a:lnTo>
                  <a:lnTo>
                    <a:pt x="36974" y="260"/>
                  </a:lnTo>
                  <a:lnTo>
                    <a:pt x="36161" y="162"/>
                  </a:lnTo>
                  <a:lnTo>
                    <a:pt x="35317" y="97"/>
                  </a:lnTo>
                  <a:lnTo>
                    <a:pt x="34504" y="32"/>
                  </a:lnTo>
                  <a:lnTo>
                    <a:pt x="33660" y="32"/>
                  </a:lnTo>
                  <a:lnTo>
                    <a:pt x="32815" y="0"/>
                  </a:lnTo>
                  <a:close/>
                </a:path>
              </a:pathLst>
            </a:custGeom>
            <a:solidFill>
              <a:srgbClr val="D1DF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3" name="Google Shape;13;p2"/>
            <p:cNvSpPr/>
            <p:nvPr/>
          </p:nvSpPr>
          <p:spPr>
            <a:xfrm>
              <a:off x="8430765" y="-649262"/>
              <a:ext cx="1058768" cy="1369466"/>
            </a:xfrm>
            <a:custGeom>
              <a:avLst/>
              <a:gdLst/>
              <a:ahLst/>
              <a:cxnLst/>
              <a:rect l="l" t="t" r="r" b="b"/>
              <a:pathLst>
                <a:path w="32881" h="42530" extrusionOk="0">
                  <a:moveTo>
                    <a:pt x="28949" y="0"/>
                  </a:moveTo>
                  <a:lnTo>
                    <a:pt x="28624" y="33"/>
                  </a:lnTo>
                  <a:lnTo>
                    <a:pt x="28267" y="98"/>
                  </a:lnTo>
                  <a:lnTo>
                    <a:pt x="27942" y="228"/>
                  </a:lnTo>
                  <a:lnTo>
                    <a:pt x="27617" y="358"/>
                  </a:lnTo>
                  <a:lnTo>
                    <a:pt x="27292" y="520"/>
                  </a:lnTo>
                  <a:lnTo>
                    <a:pt x="27000" y="715"/>
                  </a:lnTo>
                  <a:lnTo>
                    <a:pt x="26708" y="943"/>
                  </a:lnTo>
                  <a:lnTo>
                    <a:pt x="26448" y="1203"/>
                  </a:lnTo>
                  <a:lnTo>
                    <a:pt x="26220" y="1495"/>
                  </a:lnTo>
                  <a:lnTo>
                    <a:pt x="683" y="36714"/>
                  </a:lnTo>
                  <a:lnTo>
                    <a:pt x="488" y="37039"/>
                  </a:lnTo>
                  <a:lnTo>
                    <a:pt x="326" y="37364"/>
                  </a:lnTo>
                  <a:lnTo>
                    <a:pt x="196" y="37689"/>
                  </a:lnTo>
                  <a:lnTo>
                    <a:pt x="98" y="38046"/>
                  </a:lnTo>
                  <a:lnTo>
                    <a:pt x="33" y="38404"/>
                  </a:lnTo>
                  <a:lnTo>
                    <a:pt x="1" y="38761"/>
                  </a:lnTo>
                  <a:lnTo>
                    <a:pt x="1" y="39086"/>
                  </a:lnTo>
                  <a:lnTo>
                    <a:pt x="33" y="39443"/>
                  </a:lnTo>
                  <a:lnTo>
                    <a:pt x="98" y="39801"/>
                  </a:lnTo>
                  <a:lnTo>
                    <a:pt x="228" y="40126"/>
                  </a:lnTo>
                  <a:lnTo>
                    <a:pt x="358" y="40450"/>
                  </a:lnTo>
                  <a:lnTo>
                    <a:pt x="521" y="40775"/>
                  </a:lnTo>
                  <a:lnTo>
                    <a:pt x="715" y="41068"/>
                  </a:lnTo>
                  <a:lnTo>
                    <a:pt x="943" y="41360"/>
                  </a:lnTo>
                  <a:lnTo>
                    <a:pt x="1235" y="41620"/>
                  </a:lnTo>
                  <a:lnTo>
                    <a:pt x="1528" y="41847"/>
                  </a:lnTo>
                  <a:lnTo>
                    <a:pt x="1820" y="42042"/>
                  </a:lnTo>
                  <a:lnTo>
                    <a:pt x="2145" y="42237"/>
                  </a:lnTo>
                  <a:lnTo>
                    <a:pt x="2502" y="42367"/>
                  </a:lnTo>
                  <a:lnTo>
                    <a:pt x="2827" y="42465"/>
                  </a:lnTo>
                  <a:lnTo>
                    <a:pt x="3185" y="42530"/>
                  </a:lnTo>
                  <a:lnTo>
                    <a:pt x="3899" y="42530"/>
                  </a:lnTo>
                  <a:lnTo>
                    <a:pt x="4257" y="42497"/>
                  </a:lnTo>
                  <a:lnTo>
                    <a:pt x="4582" y="42432"/>
                  </a:lnTo>
                  <a:lnTo>
                    <a:pt x="4939" y="42335"/>
                  </a:lnTo>
                  <a:lnTo>
                    <a:pt x="5264" y="42172"/>
                  </a:lnTo>
                  <a:lnTo>
                    <a:pt x="5589" y="42010"/>
                  </a:lnTo>
                  <a:lnTo>
                    <a:pt x="5881" y="41815"/>
                  </a:lnTo>
                  <a:lnTo>
                    <a:pt x="6141" y="41588"/>
                  </a:lnTo>
                  <a:lnTo>
                    <a:pt x="6401" y="41328"/>
                  </a:lnTo>
                  <a:lnTo>
                    <a:pt x="6661" y="41035"/>
                  </a:lnTo>
                  <a:lnTo>
                    <a:pt x="32166" y="5816"/>
                  </a:lnTo>
                  <a:lnTo>
                    <a:pt x="32361" y="5524"/>
                  </a:lnTo>
                  <a:lnTo>
                    <a:pt x="32556" y="5166"/>
                  </a:lnTo>
                  <a:lnTo>
                    <a:pt x="32686" y="4841"/>
                  </a:lnTo>
                  <a:lnTo>
                    <a:pt x="32783" y="4484"/>
                  </a:lnTo>
                  <a:lnTo>
                    <a:pt x="32848" y="4159"/>
                  </a:lnTo>
                  <a:lnTo>
                    <a:pt x="32881" y="3802"/>
                  </a:lnTo>
                  <a:lnTo>
                    <a:pt x="32848" y="3444"/>
                  </a:lnTo>
                  <a:lnTo>
                    <a:pt x="32816" y="3087"/>
                  </a:lnTo>
                  <a:lnTo>
                    <a:pt x="32751" y="2730"/>
                  </a:lnTo>
                  <a:lnTo>
                    <a:pt x="32653" y="2405"/>
                  </a:lnTo>
                  <a:lnTo>
                    <a:pt x="32523" y="2080"/>
                  </a:lnTo>
                  <a:lnTo>
                    <a:pt x="32328" y="1755"/>
                  </a:lnTo>
                  <a:lnTo>
                    <a:pt x="32133" y="1462"/>
                  </a:lnTo>
                  <a:lnTo>
                    <a:pt x="31906" y="1170"/>
                  </a:lnTo>
                  <a:lnTo>
                    <a:pt x="31646" y="910"/>
                  </a:lnTo>
                  <a:lnTo>
                    <a:pt x="31354" y="683"/>
                  </a:lnTo>
                  <a:lnTo>
                    <a:pt x="31029" y="488"/>
                  </a:lnTo>
                  <a:lnTo>
                    <a:pt x="30704" y="325"/>
                  </a:lnTo>
                  <a:lnTo>
                    <a:pt x="30379" y="195"/>
                  </a:lnTo>
                  <a:lnTo>
                    <a:pt x="30021" y="98"/>
                  </a:lnTo>
                  <a:lnTo>
                    <a:pt x="29664" y="33"/>
                  </a:lnTo>
                  <a:lnTo>
                    <a:pt x="29307" y="0"/>
                  </a:lnTo>
                  <a:close/>
                </a:path>
              </a:pathLst>
            </a:custGeom>
            <a:solidFill>
              <a:srgbClr val="D1DF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4" name="Google Shape;14;p2"/>
            <p:cNvSpPr/>
            <p:nvPr/>
          </p:nvSpPr>
          <p:spPr>
            <a:xfrm>
              <a:off x="6221226" y="3452"/>
              <a:ext cx="957274" cy="401759"/>
            </a:xfrm>
            <a:custGeom>
              <a:avLst/>
              <a:gdLst/>
              <a:ahLst/>
              <a:cxnLst/>
              <a:rect l="l" t="t" r="r" b="b"/>
              <a:pathLst>
                <a:path w="29729" h="12477" fill="none" extrusionOk="0">
                  <a:moveTo>
                    <a:pt x="27552" y="0"/>
                  </a:moveTo>
                  <a:lnTo>
                    <a:pt x="27552" y="0"/>
                  </a:lnTo>
                  <a:lnTo>
                    <a:pt x="27422" y="552"/>
                  </a:lnTo>
                  <a:lnTo>
                    <a:pt x="27292" y="1072"/>
                  </a:lnTo>
                  <a:lnTo>
                    <a:pt x="27097" y="1625"/>
                  </a:lnTo>
                  <a:lnTo>
                    <a:pt x="26934" y="2144"/>
                  </a:lnTo>
                  <a:lnTo>
                    <a:pt x="26707" y="2632"/>
                  </a:lnTo>
                  <a:lnTo>
                    <a:pt x="26480" y="3152"/>
                  </a:lnTo>
                  <a:lnTo>
                    <a:pt x="26220" y="3639"/>
                  </a:lnTo>
                  <a:lnTo>
                    <a:pt x="25960" y="4094"/>
                  </a:lnTo>
                  <a:lnTo>
                    <a:pt x="25635" y="4549"/>
                  </a:lnTo>
                  <a:lnTo>
                    <a:pt x="25342" y="5004"/>
                  </a:lnTo>
                  <a:lnTo>
                    <a:pt x="25018" y="5458"/>
                  </a:lnTo>
                  <a:lnTo>
                    <a:pt x="24660" y="5848"/>
                  </a:lnTo>
                  <a:lnTo>
                    <a:pt x="24303" y="6271"/>
                  </a:lnTo>
                  <a:lnTo>
                    <a:pt x="23913" y="6661"/>
                  </a:lnTo>
                  <a:lnTo>
                    <a:pt x="23523" y="7018"/>
                  </a:lnTo>
                  <a:lnTo>
                    <a:pt x="23101" y="7375"/>
                  </a:lnTo>
                  <a:lnTo>
                    <a:pt x="22678" y="7733"/>
                  </a:lnTo>
                  <a:lnTo>
                    <a:pt x="22223" y="8058"/>
                  </a:lnTo>
                  <a:lnTo>
                    <a:pt x="21769" y="8350"/>
                  </a:lnTo>
                  <a:lnTo>
                    <a:pt x="21314" y="8642"/>
                  </a:lnTo>
                  <a:lnTo>
                    <a:pt x="20826" y="8902"/>
                  </a:lnTo>
                  <a:lnTo>
                    <a:pt x="20339" y="9130"/>
                  </a:lnTo>
                  <a:lnTo>
                    <a:pt x="19852" y="9357"/>
                  </a:lnTo>
                  <a:lnTo>
                    <a:pt x="19332" y="9552"/>
                  </a:lnTo>
                  <a:lnTo>
                    <a:pt x="18812" y="9747"/>
                  </a:lnTo>
                  <a:lnTo>
                    <a:pt x="18260" y="9910"/>
                  </a:lnTo>
                  <a:lnTo>
                    <a:pt x="17707" y="10039"/>
                  </a:lnTo>
                  <a:lnTo>
                    <a:pt x="17155" y="10137"/>
                  </a:lnTo>
                  <a:lnTo>
                    <a:pt x="16603" y="10234"/>
                  </a:lnTo>
                  <a:lnTo>
                    <a:pt x="16018" y="10299"/>
                  </a:lnTo>
                  <a:lnTo>
                    <a:pt x="15465" y="10332"/>
                  </a:lnTo>
                  <a:lnTo>
                    <a:pt x="14881" y="10332"/>
                  </a:lnTo>
                  <a:lnTo>
                    <a:pt x="14881" y="10332"/>
                  </a:lnTo>
                  <a:lnTo>
                    <a:pt x="14296" y="10332"/>
                  </a:lnTo>
                  <a:lnTo>
                    <a:pt x="13711" y="10299"/>
                  </a:lnTo>
                  <a:lnTo>
                    <a:pt x="13159" y="10234"/>
                  </a:lnTo>
                  <a:lnTo>
                    <a:pt x="12574" y="10137"/>
                  </a:lnTo>
                  <a:lnTo>
                    <a:pt x="12022" y="10039"/>
                  </a:lnTo>
                  <a:lnTo>
                    <a:pt x="11469" y="9910"/>
                  </a:lnTo>
                  <a:lnTo>
                    <a:pt x="10949" y="9747"/>
                  </a:lnTo>
                  <a:lnTo>
                    <a:pt x="10430" y="9552"/>
                  </a:lnTo>
                  <a:lnTo>
                    <a:pt x="9910" y="9357"/>
                  </a:lnTo>
                  <a:lnTo>
                    <a:pt x="9390" y="9130"/>
                  </a:lnTo>
                  <a:lnTo>
                    <a:pt x="8902" y="8902"/>
                  </a:lnTo>
                  <a:lnTo>
                    <a:pt x="8415" y="8642"/>
                  </a:lnTo>
                  <a:lnTo>
                    <a:pt x="7960" y="8350"/>
                  </a:lnTo>
                  <a:lnTo>
                    <a:pt x="7505" y="8058"/>
                  </a:lnTo>
                  <a:lnTo>
                    <a:pt x="7083" y="7733"/>
                  </a:lnTo>
                  <a:lnTo>
                    <a:pt x="6628" y="7375"/>
                  </a:lnTo>
                  <a:lnTo>
                    <a:pt x="6238" y="7018"/>
                  </a:lnTo>
                  <a:lnTo>
                    <a:pt x="5816" y="6661"/>
                  </a:lnTo>
                  <a:lnTo>
                    <a:pt x="5459" y="6271"/>
                  </a:lnTo>
                  <a:lnTo>
                    <a:pt x="5101" y="5848"/>
                  </a:lnTo>
                  <a:lnTo>
                    <a:pt x="4744" y="5458"/>
                  </a:lnTo>
                  <a:lnTo>
                    <a:pt x="4419" y="5004"/>
                  </a:lnTo>
                  <a:lnTo>
                    <a:pt x="4094" y="4549"/>
                  </a:lnTo>
                  <a:lnTo>
                    <a:pt x="3802" y="4094"/>
                  </a:lnTo>
                  <a:lnTo>
                    <a:pt x="3542" y="3639"/>
                  </a:lnTo>
                  <a:lnTo>
                    <a:pt x="3282" y="3152"/>
                  </a:lnTo>
                  <a:lnTo>
                    <a:pt x="3054" y="2632"/>
                  </a:lnTo>
                  <a:lnTo>
                    <a:pt x="2827" y="2144"/>
                  </a:lnTo>
                  <a:lnTo>
                    <a:pt x="2632" y="1625"/>
                  </a:lnTo>
                  <a:lnTo>
                    <a:pt x="2469" y="1072"/>
                  </a:lnTo>
                  <a:lnTo>
                    <a:pt x="2307" y="552"/>
                  </a:lnTo>
                  <a:lnTo>
                    <a:pt x="2210" y="0"/>
                  </a:lnTo>
                  <a:lnTo>
                    <a:pt x="0" y="0"/>
                  </a:lnTo>
                  <a:lnTo>
                    <a:pt x="0" y="0"/>
                  </a:lnTo>
                  <a:lnTo>
                    <a:pt x="130" y="650"/>
                  </a:lnTo>
                  <a:lnTo>
                    <a:pt x="293" y="1300"/>
                  </a:lnTo>
                  <a:lnTo>
                    <a:pt x="488" y="1949"/>
                  </a:lnTo>
                  <a:lnTo>
                    <a:pt x="715" y="2567"/>
                  </a:lnTo>
                  <a:lnTo>
                    <a:pt x="942" y="3184"/>
                  </a:lnTo>
                  <a:lnTo>
                    <a:pt x="1202" y="3769"/>
                  </a:lnTo>
                  <a:lnTo>
                    <a:pt x="1495" y="4354"/>
                  </a:lnTo>
                  <a:lnTo>
                    <a:pt x="1820" y="4939"/>
                  </a:lnTo>
                  <a:lnTo>
                    <a:pt x="2145" y="5491"/>
                  </a:lnTo>
                  <a:lnTo>
                    <a:pt x="2502" y="6043"/>
                  </a:lnTo>
                  <a:lnTo>
                    <a:pt x="2892" y="6563"/>
                  </a:lnTo>
                  <a:lnTo>
                    <a:pt x="3282" y="7050"/>
                  </a:lnTo>
                  <a:lnTo>
                    <a:pt x="3737" y="7538"/>
                  </a:lnTo>
                  <a:lnTo>
                    <a:pt x="4159" y="8025"/>
                  </a:lnTo>
                  <a:lnTo>
                    <a:pt x="4646" y="8480"/>
                  </a:lnTo>
                  <a:lnTo>
                    <a:pt x="5134" y="8902"/>
                  </a:lnTo>
                  <a:lnTo>
                    <a:pt x="5621" y="9292"/>
                  </a:lnTo>
                  <a:lnTo>
                    <a:pt x="6141" y="9682"/>
                  </a:lnTo>
                  <a:lnTo>
                    <a:pt x="6693" y="10072"/>
                  </a:lnTo>
                  <a:lnTo>
                    <a:pt x="7245" y="10397"/>
                  </a:lnTo>
                  <a:lnTo>
                    <a:pt x="7798" y="10722"/>
                  </a:lnTo>
                  <a:lnTo>
                    <a:pt x="8383" y="11014"/>
                  </a:lnTo>
                  <a:lnTo>
                    <a:pt x="8967" y="11274"/>
                  </a:lnTo>
                  <a:lnTo>
                    <a:pt x="9585" y="11534"/>
                  </a:lnTo>
                  <a:lnTo>
                    <a:pt x="10202" y="11761"/>
                  </a:lnTo>
                  <a:lnTo>
                    <a:pt x="10852" y="11956"/>
                  </a:lnTo>
                  <a:lnTo>
                    <a:pt x="11502" y="12119"/>
                  </a:lnTo>
                  <a:lnTo>
                    <a:pt x="12151" y="12249"/>
                  </a:lnTo>
                  <a:lnTo>
                    <a:pt x="12834" y="12346"/>
                  </a:lnTo>
                  <a:lnTo>
                    <a:pt x="13484" y="12411"/>
                  </a:lnTo>
                  <a:lnTo>
                    <a:pt x="14166" y="12476"/>
                  </a:lnTo>
                  <a:lnTo>
                    <a:pt x="14881" y="12476"/>
                  </a:lnTo>
                  <a:lnTo>
                    <a:pt x="14881" y="12476"/>
                  </a:lnTo>
                  <a:lnTo>
                    <a:pt x="15563" y="12476"/>
                  </a:lnTo>
                  <a:lnTo>
                    <a:pt x="16245" y="12411"/>
                  </a:lnTo>
                  <a:lnTo>
                    <a:pt x="16928" y="12346"/>
                  </a:lnTo>
                  <a:lnTo>
                    <a:pt x="17610" y="12249"/>
                  </a:lnTo>
                  <a:lnTo>
                    <a:pt x="18260" y="12119"/>
                  </a:lnTo>
                  <a:lnTo>
                    <a:pt x="18909" y="11956"/>
                  </a:lnTo>
                  <a:lnTo>
                    <a:pt x="19527" y="11761"/>
                  </a:lnTo>
                  <a:lnTo>
                    <a:pt x="20144" y="11534"/>
                  </a:lnTo>
                  <a:lnTo>
                    <a:pt x="20761" y="11274"/>
                  </a:lnTo>
                  <a:lnTo>
                    <a:pt x="21379" y="11014"/>
                  </a:lnTo>
                  <a:lnTo>
                    <a:pt x="21963" y="10722"/>
                  </a:lnTo>
                  <a:lnTo>
                    <a:pt x="22516" y="10397"/>
                  </a:lnTo>
                  <a:lnTo>
                    <a:pt x="23068" y="10072"/>
                  </a:lnTo>
                  <a:lnTo>
                    <a:pt x="23620" y="9682"/>
                  </a:lnTo>
                  <a:lnTo>
                    <a:pt x="24140" y="9292"/>
                  </a:lnTo>
                  <a:lnTo>
                    <a:pt x="24628" y="8902"/>
                  </a:lnTo>
                  <a:lnTo>
                    <a:pt x="25115" y="8480"/>
                  </a:lnTo>
                  <a:lnTo>
                    <a:pt x="25570" y="8025"/>
                  </a:lnTo>
                  <a:lnTo>
                    <a:pt x="26025" y="7538"/>
                  </a:lnTo>
                  <a:lnTo>
                    <a:pt x="26447" y="7050"/>
                  </a:lnTo>
                  <a:lnTo>
                    <a:pt x="26837" y="6563"/>
                  </a:lnTo>
                  <a:lnTo>
                    <a:pt x="27227" y="6043"/>
                  </a:lnTo>
                  <a:lnTo>
                    <a:pt x="27584" y="5491"/>
                  </a:lnTo>
                  <a:lnTo>
                    <a:pt x="27942" y="4939"/>
                  </a:lnTo>
                  <a:lnTo>
                    <a:pt x="28234" y="4354"/>
                  </a:lnTo>
                  <a:lnTo>
                    <a:pt x="28526" y="3769"/>
                  </a:lnTo>
                  <a:lnTo>
                    <a:pt x="28819" y="3184"/>
                  </a:lnTo>
                  <a:lnTo>
                    <a:pt x="29046" y="2567"/>
                  </a:lnTo>
                  <a:lnTo>
                    <a:pt x="29241" y="1949"/>
                  </a:lnTo>
                  <a:lnTo>
                    <a:pt x="29436" y="1300"/>
                  </a:lnTo>
                  <a:lnTo>
                    <a:pt x="29599" y="650"/>
                  </a:lnTo>
                  <a:lnTo>
                    <a:pt x="29729" y="0"/>
                  </a:lnTo>
                  <a:lnTo>
                    <a:pt x="27552" y="0"/>
                  </a:lnTo>
                  <a:close/>
                </a:path>
              </a:pathLst>
            </a:custGeom>
            <a:noFill/>
            <a:ln w="89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5" name="Google Shape;15;p2"/>
            <p:cNvSpPr/>
            <p:nvPr/>
          </p:nvSpPr>
          <p:spPr>
            <a:xfrm>
              <a:off x="8430786" y="173037"/>
              <a:ext cx="1058736" cy="1369498"/>
            </a:xfrm>
            <a:custGeom>
              <a:avLst/>
              <a:gdLst/>
              <a:ahLst/>
              <a:cxnLst/>
              <a:rect l="l" t="t" r="r" b="b"/>
              <a:pathLst>
                <a:path w="32880" h="42531" extrusionOk="0">
                  <a:moveTo>
                    <a:pt x="28981" y="1"/>
                  </a:moveTo>
                  <a:lnTo>
                    <a:pt x="28624" y="33"/>
                  </a:lnTo>
                  <a:lnTo>
                    <a:pt x="28266" y="98"/>
                  </a:lnTo>
                  <a:lnTo>
                    <a:pt x="27942" y="196"/>
                  </a:lnTo>
                  <a:lnTo>
                    <a:pt x="27617" y="358"/>
                  </a:lnTo>
                  <a:lnTo>
                    <a:pt x="27292" y="521"/>
                  </a:lnTo>
                  <a:lnTo>
                    <a:pt x="26999" y="715"/>
                  </a:lnTo>
                  <a:lnTo>
                    <a:pt x="26707" y="943"/>
                  </a:lnTo>
                  <a:lnTo>
                    <a:pt x="26447" y="1203"/>
                  </a:lnTo>
                  <a:lnTo>
                    <a:pt x="26220" y="1495"/>
                  </a:lnTo>
                  <a:lnTo>
                    <a:pt x="715" y="36714"/>
                  </a:lnTo>
                  <a:lnTo>
                    <a:pt x="487" y="37039"/>
                  </a:lnTo>
                  <a:lnTo>
                    <a:pt x="325" y="37364"/>
                  </a:lnTo>
                  <a:lnTo>
                    <a:pt x="195" y="37689"/>
                  </a:lnTo>
                  <a:lnTo>
                    <a:pt x="98" y="38046"/>
                  </a:lnTo>
                  <a:lnTo>
                    <a:pt x="33" y="38404"/>
                  </a:lnTo>
                  <a:lnTo>
                    <a:pt x="0" y="38729"/>
                  </a:lnTo>
                  <a:lnTo>
                    <a:pt x="0" y="39086"/>
                  </a:lnTo>
                  <a:lnTo>
                    <a:pt x="33" y="39444"/>
                  </a:lnTo>
                  <a:lnTo>
                    <a:pt x="130" y="39801"/>
                  </a:lnTo>
                  <a:lnTo>
                    <a:pt x="228" y="40126"/>
                  </a:lnTo>
                  <a:lnTo>
                    <a:pt x="357" y="40451"/>
                  </a:lnTo>
                  <a:lnTo>
                    <a:pt x="520" y="40776"/>
                  </a:lnTo>
                  <a:lnTo>
                    <a:pt x="747" y="41068"/>
                  </a:lnTo>
                  <a:lnTo>
                    <a:pt x="975" y="41360"/>
                  </a:lnTo>
                  <a:lnTo>
                    <a:pt x="1235" y="41620"/>
                  </a:lnTo>
                  <a:lnTo>
                    <a:pt x="1527" y="41848"/>
                  </a:lnTo>
                  <a:lnTo>
                    <a:pt x="1852" y="42043"/>
                  </a:lnTo>
                  <a:lnTo>
                    <a:pt x="2177" y="42238"/>
                  </a:lnTo>
                  <a:lnTo>
                    <a:pt x="2502" y="42368"/>
                  </a:lnTo>
                  <a:lnTo>
                    <a:pt x="2859" y="42465"/>
                  </a:lnTo>
                  <a:lnTo>
                    <a:pt x="3217" y="42530"/>
                  </a:lnTo>
                  <a:lnTo>
                    <a:pt x="3899" y="42530"/>
                  </a:lnTo>
                  <a:lnTo>
                    <a:pt x="4256" y="42498"/>
                  </a:lnTo>
                  <a:lnTo>
                    <a:pt x="4614" y="42433"/>
                  </a:lnTo>
                  <a:lnTo>
                    <a:pt x="4939" y="42335"/>
                  </a:lnTo>
                  <a:lnTo>
                    <a:pt x="5263" y="42173"/>
                  </a:lnTo>
                  <a:lnTo>
                    <a:pt x="5588" y="42010"/>
                  </a:lnTo>
                  <a:lnTo>
                    <a:pt x="5881" y="41815"/>
                  </a:lnTo>
                  <a:lnTo>
                    <a:pt x="6173" y="41588"/>
                  </a:lnTo>
                  <a:lnTo>
                    <a:pt x="6433" y="41328"/>
                  </a:lnTo>
                  <a:lnTo>
                    <a:pt x="6661" y="41036"/>
                  </a:lnTo>
                  <a:lnTo>
                    <a:pt x="32165" y="5816"/>
                  </a:lnTo>
                  <a:lnTo>
                    <a:pt x="32393" y="5524"/>
                  </a:lnTo>
                  <a:lnTo>
                    <a:pt x="32555" y="5167"/>
                  </a:lnTo>
                  <a:lnTo>
                    <a:pt x="32685" y="4842"/>
                  </a:lnTo>
                  <a:lnTo>
                    <a:pt x="32783" y="4484"/>
                  </a:lnTo>
                  <a:lnTo>
                    <a:pt x="32848" y="4159"/>
                  </a:lnTo>
                  <a:lnTo>
                    <a:pt x="32880" y="3802"/>
                  </a:lnTo>
                  <a:lnTo>
                    <a:pt x="32880" y="3445"/>
                  </a:lnTo>
                  <a:lnTo>
                    <a:pt x="32815" y="3087"/>
                  </a:lnTo>
                  <a:lnTo>
                    <a:pt x="32750" y="2730"/>
                  </a:lnTo>
                  <a:lnTo>
                    <a:pt x="32653" y="2405"/>
                  </a:lnTo>
                  <a:lnTo>
                    <a:pt x="32523" y="2080"/>
                  </a:lnTo>
                  <a:lnTo>
                    <a:pt x="32360" y="1755"/>
                  </a:lnTo>
                  <a:lnTo>
                    <a:pt x="32133" y="1463"/>
                  </a:lnTo>
                  <a:lnTo>
                    <a:pt x="31905" y="1170"/>
                  </a:lnTo>
                  <a:lnTo>
                    <a:pt x="31645" y="910"/>
                  </a:lnTo>
                  <a:lnTo>
                    <a:pt x="31353" y="683"/>
                  </a:lnTo>
                  <a:lnTo>
                    <a:pt x="31028" y="488"/>
                  </a:lnTo>
                  <a:lnTo>
                    <a:pt x="30703" y="326"/>
                  </a:lnTo>
                  <a:lnTo>
                    <a:pt x="30378" y="196"/>
                  </a:lnTo>
                  <a:lnTo>
                    <a:pt x="30021" y="98"/>
                  </a:lnTo>
                  <a:lnTo>
                    <a:pt x="29664" y="33"/>
                  </a:lnTo>
                  <a:lnTo>
                    <a:pt x="29339"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 name="Google Shape;16;p2"/>
            <p:cNvSpPr/>
            <p:nvPr/>
          </p:nvSpPr>
          <p:spPr>
            <a:xfrm>
              <a:off x="5439351" y="377033"/>
              <a:ext cx="45016" cy="45016"/>
            </a:xfrm>
            <a:custGeom>
              <a:avLst/>
              <a:gdLst/>
              <a:ahLst/>
              <a:cxnLst/>
              <a:rect l="l" t="t" r="r" b="b"/>
              <a:pathLst>
                <a:path w="1398" h="1398" extrusionOk="0">
                  <a:moveTo>
                    <a:pt x="553" y="1"/>
                  </a:moveTo>
                  <a:lnTo>
                    <a:pt x="423" y="33"/>
                  </a:lnTo>
                  <a:lnTo>
                    <a:pt x="293" y="98"/>
                  </a:lnTo>
                  <a:lnTo>
                    <a:pt x="196" y="196"/>
                  </a:lnTo>
                  <a:lnTo>
                    <a:pt x="98" y="293"/>
                  </a:lnTo>
                  <a:lnTo>
                    <a:pt x="33" y="423"/>
                  </a:lnTo>
                  <a:lnTo>
                    <a:pt x="1" y="553"/>
                  </a:lnTo>
                  <a:lnTo>
                    <a:pt x="1" y="683"/>
                  </a:lnTo>
                  <a:lnTo>
                    <a:pt x="1" y="813"/>
                  </a:lnTo>
                  <a:lnTo>
                    <a:pt x="33" y="943"/>
                  </a:lnTo>
                  <a:lnTo>
                    <a:pt x="98" y="1073"/>
                  </a:lnTo>
                  <a:lnTo>
                    <a:pt x="196" y="1170"/>
                  </a:lnTo>
                  <a:lnTo>
                    <a:pt x="293" y="1268"/>
                  </a:lnTo>
                  <a:lnTo>
                    <a:pt x="423" y="1333"/>
                  </a:lnTo>
                  <a:lnTo>
                    <a:pt x="553" y="1365"/>
                  </a:lnTo>
                  <a:lnTo>
                    <a:pt x="683" y="1398"/>
                  </a:lnTo>
                  <a:lnTo>
                    <a:pt x="813" y="1365"/>
                  </a:lnTo>
                  <a:lnTo>
                    <a:pt x="943" y="1333"/>
                  </a:lnTo>
                  <a:lnTo>
                    <a:pt x="1073" y="1268"/>
                  </a:lnTo>
                  <a:lnTo>
                    <a:pt x="1170" y="1170"/>
                  </a:lnTo>
                  <a:lnTo>
                    <a:pt x="1268" y="1073"/>
                  </a:lnTo>
                  <a:lnTo>
                    <a:pt x="1333" y="943"/>
                  </a:lnTo>
                  <a:lnTo>
                    <a:pt x="1365" y="813"/>
                  </a:lnTo>
                  <a:lnTo>
                    <a:pt x="1398" y="683"/>
                  </a:lnTo>
                  <a:lnTo>
                    <a:pt x="1365" y="553"/>
                  </a:lnTo>
                  <a:lnTo>
                    <a:pt x="1333" y="423"/>
                  </a:lnTo>
                  <a:lnTo>
                    <a:pt x="1268" y="293"/>
                  </a:lnTo>
                  <a:lnTo>
                    <a:pt x="1170" y="196"/>
                  </a:lnTo>
                  <a:lnTo>
                    <a:pt x="1073" y="98"/>
                  </a:lnTo>
                  <a:lnTo>
                    <a:pt x="943"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 name="Google Shape;17;p2"/>
            <p:cNvSpPr/>
            <p:nvPr/>
          </p:nvSpPr>
          <p:spPr>
            <a:xfrm>
              <a:off x="5536659" y="377033"/>
              <a:ext cx="45016" cy="45016"/>
            </a:xfrm>
            <a:custGeom>
              <a:avLst/>
              <a:gdLst/>
              <a:ahLst/>
              <a:cxnLst/>
              <a:rect l="l" t="t" r="r" b="b"/>
              <a:pathLst>
                <a:path w="1398" h="1398"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3" y="1365"/>
                  </a:lnTo>
                  <a:lnTo>
                    <a:pt x="943" y="1333"/>
                  </a:lnTo>
                  <a:lnTo>
                    <a:pt x="1072" y="1268"/>
                  </a:lnTo>
                  <a:lnTo>
                    <a:pt x="1170" y="1170"/>
                  </a:lnTo>
                  <a:lnTo>
                    <a:pt x="1267" y="1073"/>
                  </a:lnTo>
                  <a:lnTo>
                    <a:pt x="1332" y="943"/>
                  </a:lnTo>
                  <a:lnTo>
                    <a:pt x="1365" y="813"/>
                  </a:lnTo>
                  <a:lnTo>
                    <a:pt x="1397" y="683"/>
                  </a:lnTo>
                  <a:lnTo>
                    <a:pt x="1365" y="553"/>
                  </a:lnTo>
                  <a:lnTo>
                    <a:pt x="1332" y="423"/>
                  </a:lnTo>
                  <a:lnTo>
                    <a:pt x="1267" y="293"/>
                  </a:lnTo>
                  <a:lnTo>
                    <a:pt x="1170" y="196"/>
                  </a:lnTo>
                  <a:lnTo>
                    <a:pt x="1072" y="98"/>
                  </a:lnTo>
                  <a:lnTo>
                    <a:pt x="943"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8" name="Google Shape;18;p2"/>
            <p:cNvSpPr/>
            <p:nvPr/>
          </p:nvSpPr>
          <p:spPr>
            <a:xfrm>
              <a:off x="5633936" y="377033"/>
              <a:ext cx="45016" cy="45016"/>
            </a:xfrm>
            <a:custGeom>
              <a:avLst/>
              <a:gdLst/>
              <a:ahLst/>
              <a:cxnLst/>
              <a:rect l="l" t="t" r="r" b="b"/>
              <a:pathLst>
                <a:path w="1398" h="1398" extrusionOk="0">
                  <a:moveTo>
                    <a:pt x="553" y="1"/>
                  </a:moveTo>
                  <a:lnTo>
                    <a:pt x="423" y="33"/>
                  </a:lnTo>
                  <a:lnTo>
                    <a:pt x="293" y="98"/>
                  </a:lnTo>
                  <a:lnTo>
                    <a:pt x="196" y="196"/>
                  </a:lnTo>
                  <a:lnTo>
                    <a:pt x="98" y="293"/>
                  </a:lnTo>
                  <a:lnTo>
                    <a:pt x="33" y="423"/>
                  </a:lnTo>
                  <a:lnTo>
                    <a:pt x="1" y="553"/>
                  </a:lnTo>
                  <a:lnTo>
                    <a:pt x="1" y="683"/>
                  </a:lnTo>
                  <a:lnTo>
                    <a:pt x="1" y="813"/>
                  </a:lnTo>
                  <a:lnTo>
                    <a:pt x="33" y="943"/>
                  </a:lnTo>
                  <a:lnTo>
                    <a:pt x="98" y="1073"/>
                  </a:lnTo>
                  <a:lnTo>
                    <a:pt x="196" y="1170"/>
                  </a:lnTo>
                  <a:lnTo>
                    <a:pt x="293" y="1268"/>
                  </a:lnTo>
                  <a:lnTo>
                    <a:pt x="423" y="1333"/>
                  </a:lnTo>
                  <a:lnTo>
                    <a:pt x="553" y="1365"/>
                  </a:lnTo>
                  <a:lnTo>
                    <a:pt x="683" y="1398"/>
                  </a:lnTo>
                  <a:lnTo>
                    <a:pt x="813" y="1365"/>
                  </a:lnTo>
                  <a:lnTo>
                    <a:pt x="943" y="1333"/>
                  </a:lnTo>
                  <a:lnTo>
                    <a:pt x="1073" y="1268"/>
                  </a:lnTo>
                  <a:lnTo>
                    <a:pt x="1171" y="1170"/>
                  </a:lnTo>
                  <a:lnTo>
                    <a:pt x="1268" y="1073"/>
                  </a:lnTo>
                  <a:lnTo>
                    <a:pt x="1333" y="943"/>
                  </a:lnTo>
                  <a:lnTo>
                    <a:pt x="1365" y="813"/>
                  </a:lnTo>
                  <a:lnTo>
                    <a:pt x="1398" y="683"/>
                  </a:lnTo>
                  <a:lnTo>
                    <a:pt x="1365" y="553"/>
                  </a:lnTo>
                  <a:lnTo>
                    <a:pt x="1333" y="423"/>
                  </a:lnTo>
                  <a:lnTo>
                    <a:pt x="1268" y="293"/>
                  </a:lnTo>
                  <a:lnTo>
                    <a:pt x="1171" y="196"/>
                  </a:lnTo>
                  <a:lnTo>
                    <a:pt x="1073" y="98"/>
                  </a:lnTo>
                  <a:lnTo>
                    <a:pt x="943"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9" name="Google Shape;19;p2"/>
            <p:cNvSpPr/>
            <p:nvPr/>
          </p:nvSpPr>
          <p:spPr>
            <a:xfrm rot="-5400000">
              <a:off x="1812879" y="-287320"/>
              <a:ext cx="402822" cy="957306"/>
            </a:xfrm>
            <a:custGeom>
              <a:avLst/>
              <a:gdLst/>
              <a:ahLst/>
              <a:cxnLst/>
              <a:rect l="l" t="t" r="r" b="b"/>
              <a:pathLst>
                <a:path w="12510" h="29730" fill="none" extrusionOk="0">
                  <a:moveTo>
                    <a:pt x="12509" y="27552"/>
                  </a:moveTo>
                  <a:lnTo>
                    <a:pt x="12509" y="27552"/>
                  </a:lnTo>
                  <a:lnTo>
                    <a:pt x="11957" y="27423"/>
                  </a:lnTo>
                  <a:lnTo>
                    <a:pt x="11405" y="27293"/>
                  </a:lnTo>
                  <a:lnTo>
                    <a:pt x="10885" y="27098"/>
                  </a:lnTo>
                  <a:lnTo>
                    <a:pt x="10365" y="26903"/>
                  </a:lnTo>
                  <a:lnTo>
                    <a:pt x="9845" y="26708"/>
                  </a:lnTo>
                  <a:lnTo>
                    <a:pt x="9358" y="26480"/>
                  </a:lnTo>
                  <a:lnTo>
                    <a:pt x="8870" y="26220"/>
                  </a:lnTo>
                  <a:lnTo>
                    <a:pt x="8383" y="25928"/>
                  </a:lnTo>
                  <a:lnTo>
                    <a:pt x="7928" y="25636"/>
                  </a:lnTo>
                  <a:lnTo>
                    <a:pt x="7473" y="25343"/>
                  </a:lnTo>
                  <a:lnTo>
                    <a:pt x="7051" y="25018"/>
                  </a:lnTo>
                  <a:lnTo>
                    <a:pt x="6629" y="24661"/>
                  </a:lnTo>
                  <a:lnTo>
                    <a:pt x="6239" y="24303"/>
                  </a:lnTo>
                  <a:lnTo>
                    <a:pt x="5849" y="23914"/>
                  </a:lnTo>
                  <a:lnTo>
                    <a:pt x="5459" y="23524"/>
                  </a:lnTo>
                  <a:lnTo>
                    <a:pt x="5102" y="23101"/>
                  </a:lnTo>
                  <a:lnTo>
                    <a:pt x="4777" y="22679"/>
                  </a:lnTo>
                  <a:lnTo>
                    <a:pt x="4452" y="22224"/>
                  </a:lnTo>
                  <a:lnTo>
                    <a:pt x="4159" y="21769"/>
                  </a:lnTo>
                  <a:lnTo>
                    <a:pt x="3867" y="21314"/>
                  </a:lnTo>
                  <a:lnTo>
                    <a:pt x="3607" y="20827"/>
                  </a:lnTo>
                  <a:lnTo>
                    <a:pt x="3347" y="20340"/>
                  </a:lnTo>
                  <a:lnTo>
                    <a:pt x="3152" y="19820"/>
                  </a:lnTo>
                  <a:lnTo>
                    <a:pt x="2925" y="19333"/>
                  </a:lnTo>
                  <a:lnTo>
                    <a:pt x="2762" y="18780"/>
                  </a:lnTo>
                  <a:lnTo>
                    <a:pt x="2600" y="18260"/>
                  </a:lnTo>
                  <a:lnTo>
                    <a:pt x="2470" y="17708"/>
                  </a:lnTo>
                  <a:lnTo>
                    <a:pt x="2340" y="17156"/>
                  </a:lnTo>
                  <a:lnTo>
                    <a:pt x="2275" y="16603"/>
                  </a:lnTo>
                  <a:lnTo>
                    <a:pt x="2210" y="16019"/>
                  </a:lnTo>
                  <a:lnTo>
                    <a:pt x="2178" y="15466"/>
                  </a:lnTo>
                  <a:lnTo>
                    <a:pt x="2145" y="14881"/>
                  </a:lnTo>
                  <a:lnTo>
                    <a:pt x="2145" y="14881"/>
                  </a:lnTo>
                  <a:lnTo>
                    <a:pt x="2178" y="14297"/>
                  </a:lnTo>
                  <a:lnTo>
                    <a:pt x="2210" y="13712"/>
                  </a:lnTo>
                  <a:lnTo>
                    <a:pt x="2275" y="13127"/>
                  </a:lnTo>
                  <a:lnTo>
                    <a:pt x="2340" y="12575"/>
                  </a:lnTo>
                  <a:lnTo>
                    <a:pt x="2470" y="12022"/>
                  </a:lnTo>
                  <a:lnTo>
                    <a:pt x="2600" y="11470"/>
                  </a:lnTo>
                  <a:lnTo>
                    <a:pt x="2762" y="10950"/>
                  </a:lnTo>
                  <a:lnTo>
                    <a:pt x="2925" y="10430"/>
                  </a:lnTo>
                  <a:lnTo>
                    <a:pt x="3152" y="9910"/>
                  </a:lnTo>
                  <a:lnTo>
                    <a:pt x="3347" y="9391"/>
                  </a:lnTo>
                  <a:lnTo>
                    <a:pt x="3607" y="8903"/>
                  </a:lnTo>
                  <a:lnTo>
                    <a:pt x="3867" y="8416"/>
                  </a:lnTo>
                  <a:lnTo>
                    <a:pt x="4159" y="7961"/>
                  </a:lnTo>
                  <a:lnTo>
                    <a:pt x="4452" y="7506"/>
                  </a:lnTo>
                  <a:lnTo>
                    <a:pt x="4777" y="7051"/>
                  </a:lnTo>
                  <a:lnTo>
                    <a:pt x="5102" y="6629"/>
                  </a:lnTo>
                  <a:lnTo>
                    <a:pt x="5459" y="6239"/>
                  </a:lnTo>
                  <a:lnTo>
                    <a:pt x="5849" y="5817"/>
                  </a:lnTo>
                  <a:lnTo>
                    <a:pt x="6239" y="5459"/>
                  </a:lnTo>
                  <a:lnTo>
                    <a:pt x="6629" y="5069"/>
                  </a:lnTo>
                  <a:lnTo>
                    <a:pt x="7051" y="4745"/>
                  </a:lnTo>
                  <a:lnTo>
                    <a:pt x="7473" y="4420"/>
                  </a:lnTo>
                  <a:lnTo>
                    <a:pt x="7928" y="4095"/>
                  </a:lnTo>
                  <a:lnTo>
                    <a:pt x="8383" y="3802"/>
                  </a:lnTo>
                  <a:lnTo>
                    <a:pt x="8870" y="3510"/>
                  </a:lnTo>
                  <a:lnTo>
                    <a:pt x="9358" y="3282"/>
                  </a:lnTo>
                  <a:lnTo>
                    <a:pt x="9845" y="3023"/>
                  </a:lnTo>
                  <a:lnTo>
                    <a:pt x="10365" y="2828"/>
                  </a:lnTo>
                  <a:lnTo>
                    <a:pt x="10885" y="2633"/>
                  </a:lnTo>
                  <a:lnTo>
                    <a:pt x="11405" y="2470"/>
                  </a:lnTo>
                  <a:lnTo>
                    <a:pt x="11957" y="2308"/>
                  </a:lnTo>
                  <a:lnTo>
                    <a:pt x="12509" y="2178"/>
                  </a:lnTo>
                  <a:lnTo>
                    <a:pt x="12509" y="1"/>
                  </a:lnTo>
                  <a:lnTo>
                    <a:pt x="12509" y="1"/>
                  </a:lnTo>
                  <a:lnTo>
                    <a:pt x="11860" y="131"/>
                  </a:lnTo>
                  <a:lnTo>
                    <a:pt x="11210" y="293"/>
                  </a:lnTo>
                  <a:lnTo>
                    <a:pt x="10560" y="488"/>
                  </a:lnTo>
                  <a:lnTo>
                    <a:pt x="9943" y="683"/>
                  </a:lnTo>
                  <a:lnTo>
                    <a:pt x="9325" y="943"/>
                  </a:lnTo>
                  <a:lnTo>
                    <a:pt x="8708" y="1203"/>
                  </a:lnTo>
                  <a:lnTo>
                    <a:pt x="8123" y="1496"/>
                  </a:lnTo>
                  <a:lnTo>
                    <a:pt x="7571" y="1820"/>
                  </a:lnTo>
                  <a:lnTo>
                    <a:pt x="7019" y="2145"/>
                  </a:lnTo>
                  <a:lnTo>
                    <a:pt x="6466" y="2503"/>
                  </a:lnTo>
                  <a:lnTo>
                    <a:pt x="5946" y="2893"/>
                  </a:lnTo>
                  <a:lnTo>
                    <a:pt x="5427" y="3282"/>
                  </a:lnTo>
                  <a:lnTo>
                    <a:pt x="4939" y="3705"/>
                  </a:lnTo>
                  <a:lnTo>
                    <a:pt x="4484" y="4160"/>
                  </a:lnTo>
                  <a:lnTo>
                    <a:pt x="4029" y="4615"/>
                  </a:lnTo>
                  <a:lnTo>
                    <a:pt x="3607" y="5102"/>
                  </a:lnTo>
                  <a:lnTo>
                    <a:pt x="3185" y="5622"/>
                  </a:lnTo>
                  <a:lnTo>
                    <a:pt x="2795" y="6142"/>
                  </a:lnTo>
                  <a:lnTo>
                    <a:pt x="2437" y="6661"/>
                  </a:lnTo>
                  <a:lnTo>
                    <a:pt x="2080" y="7214"/>
                  </a:lnTo>
                  <a:lnTo>
                    <a:pt x="1788" y="7799"/>
                  </a:lnTo>
                  <a:lnTo>
                    <a:pt x="1495" y="8383"/>
                  </a:lnTo>
                  <a:lnTo>
                    <a:pt x="1203" y="8968"/>
                  </a:lnTo>
                  <a:lnTo>
                    <a:pt x="975" y="9586"/>
                  </a:lnTo>
                  <a:lnTo>
                    <a:pt x="748" y="10203"/>
                  </a:lnTo>
                  <a:lnTo>
                    <a:pt x="553" y="10853"/>
                  </a:lnTo>
                  <a:lnTo>
                    <a:pt x="391" y="11502"/>
                  </a:lnTo>
                  <a:lnTo>
                    <a:pt x="261" y="12152"/>
                  </a:lnTo>
                  <a:lnTo>
                    <a:pt x="163" y="12802"/>
                  </a:lnTo>
                  <a:lnTo>
                    <a:pt x="66" y="13484"/>
                  </a:lnTo>
                  <a:lnTo>
                    <a:pt x="33" y="14167"/>
                  </a:lnTo>
                  <a:lnTo>
                    <a:pt x="1" y="14881"/>
                  </a:lnTo>
                  <a:lnTo>
                    <a:pt x="1" y="14881"/>
                  </a:lnTo>
                  <a:lnTo>
                    <a:pt x="33" y="15564"/>
                  </a:lnTo>
                  <a:lnTo>
                    <a:pt x="66" y="16246"/>
                  </a:lnTo>
                  <a:lnTo>
                    <a:pt x="163" y="16928"/>
                  </a:lnTo>
                  <a:lnTo>
                    <a:pt x="261" y="17578"/>
                  </a:lnTo>
                  <a:lnTo>
                    <a:pt x="391" y="18260"/>
                  </a:lnTo>
                  <a:lnTo>
                    <a:pt x="553" y="18910"/>
                  </a:lnTo>
                  <a:lnTo>
                    <a:pt x="748" y="19527"/>
                  </a:lnTo>
                  <a:lnTo>
                    <a:pt x="975" y="20145"/>
                  </a:lnTo>
                  <a:lnTo>
                    <a:pt x="1203" y="20762"/>
                  </a:lnTo>
                  <a:lnTo>
                    <a:pt x="1495" y="21347"/>
                  </a:lnTo>
                  <a:lnTo>
                    <a:pt x="1788" y="21932"/>
                  </a:lnTo>
                  <a:lnTo>
                    <a:pt x="2080" y="22517"/>
                  </a:lnTo>
                  <a:lnTo>
                    <a:pt x="2437" y="23069"/>
                  </a:lnTo>
                  <a:lnTo>
                    <a:pt x="2795" y="23589"/>
                  </a:lnTo>
                  <a:lnTo>
                    <a:pt x="3185" y="24109"/>
                  </a:lnTo>
                  <a:lnTo>
                    <a:pt x="3607" y="24628"/>
                  </a:lnTo>
                  <a:lnTo>
                    <a:pt x="4029" y="25116"/>
                  </a:lnTo>
                  <a:lnTo>
                    <a:pt x="4484" y="25571"/>
                  </a:lnTo>
                  <a:lnTo>
                    <a:pt x="4939" y="26025"/>
                  </a:lnTo>
                  <a:lnTo>
                    <a:pt x="5427" y="26448"/>
                  </a:lnTo>
                  <a:lnTo>
                    <a:pt x="5946" y="26838"/>
                  </a:lnTo>
                  <a:lnTo>
                    <a:pt x="6466" y="27228"/>
                  </a:lnTo>
                  <a:lnTo>
                    <a:pt x="7019" y="27585"/>
                  </a:lnTo>
                  <a:lnTo>
                    <a:pt x="7571" y="27942"/>
                  </a:lnTo>
                  <a:lnTo>
                    <a:pt x="8123" y="28235"/>
                  </a:lnTo>
                  <a:lnTo>
                    <a:pt x="8708" y="28527"/>
                  </a:lnTo>
                  <a:lnTo>
                    <a:pt x="9325" y="28787"/>
                  </a:lnTo>
                  <a:lnTo>
                    <a:pt x="9943" y="29047"/>
                  </a:lnTo>
                  <a:lnTo>
                    <a:pt x="10560" y="29242"/>
                  </a:lnTo>
                  <a:lnTo>
                    <a:pt x="11210" y="29437"/>
                  </a:lnTo>
                  <a:lnTo>
                    <a:pt x="11860" y="29599"/>
                  </a:lnTo>
                  <a:lnTo>
                    <a:pt x="12509" y="29729"/>
                  </a:lnTo>
                  <a:lnTo>
                    <a:pt x="12509" y="27552"/>
                  </a:lnTo>
                  <a:close/>
                </a:path>
              </a:pathLst>
            </a:custGeom>
            <a:noFill/>
            <a:ln w="8925" cap="rnd" cmpd="sng">
              <a:solidFill>
                <a:srgbClr val="7DA2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0" name="Google Shape;20;p2"/>
            <p:cNvSpPr/>
            <p:nvPr/>
          </p:nvSpPr>
          <p:spPr>
            <a:xfrm>
              <a:off x="5439351" y="491086"/>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2"/>
                  </a:lnTo>
                  <a:lnTo>
                    <a:pt x="1" y="552"/>
                  </a:lnTo>
                  <a:lnTo>
                    <a:pt x="1" y="715"/>
                  </a:lnTo>
                  <a:lnTo>
                    <a:pt x="1" y="845"/>
                  </a:lnTo>
                  <a:lnTo>
                    <a:pt x="33" y="975"/>
                  </a:lnTo>
                  <a:lnTo>
                    <a:pt x="98" y="1105"/>
                  </a:lnTo>
                  <a:lnTo>
                    <a:pt x="196" y="1202"/>
                  </a:lnTo>
                  <a:lnTo>
                    <a:pt x="293" y="1300"/>
                  </a:lnTo>
                  <a:lnTo>
                    <a:pt x="423" y="1365"/>
                  </a:lnTo>
                  <a:lnTo>
                    <a:pt x="553" y="1397"/>
                  </a:lnTo>
                  <a:lnTo>
                    <a:pt x="813" y="1397"/>
                  </a:lnTo>
                  <a:lnTo>
                    <a:pt x="943" y="1365"/>
                  </a:lnTo>
                  <a:lnTo>
                    <a:pt x="1073" y="1300"/>
                  </a:lnTo>
                  <a:lnTo>
                    <a:pt x="1170" y="1202"/>
                  </a:lnTo>
                  <a:lnTo>
                    <a:pt x="1268" y="1105"/>
                  </a:lnTo>
                  <a:lnTo>
                    <a:pt x="1333" y="975"/>
                  </a:lnTo>
                  <a:lnTo>
                    <a:pt x="1365" y="845"/>
                  </a:lnTo>
                  <a:lnTo>
                    <a:pt x="1398" y="715"/>
                  </a:lnTo>
                  <a:lnTo>
                    <a:pt x="1365" y="552"/>
                  </a:lnTo>
                  <a:lnTo>
                    <a:pt x="1333" y="422"/>
                  </a:lnTo>
                  <a:lnTo>
                    <a:pt x="1268" y="325"/>
                  </a:lnTo>
                  <a:lnTo>
                    <a:pt x="1170" y="228"/>
                  </a:lnTo>
                  <a:lnTo>
                    <a:pt x="1073" y="130"/>
                  </a:lnTo>
                  <a:lnTo>
                    <a:pt x="943" y="65"/>
                  </a:lnTo>
                  <a:lnTo>
                    <a:pt x="813" y="33"/>
                  </a:lnTo>
                  <a:lnTo>
                    <a:pt x="68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1" name="Google Shape;21;p2"/>
            <p:cNvSpPr/>
            <p:nvPr/>
          </p:nvSpPr>
          <p:spPr>
            <a:xfrm>
              <a:off x="5536659" y="491086"/>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22"/>
                  </a:lnTo>
                  <a:lnTo>
                    <a:pt x="0" y="552"/>
                  </a:lnTo>
                  <a:lnTo>
                    <a:pt x="0" y="715"/>
                  </a:lnTo>
                  <a:lnTo>
                    <a:pt x="0" y="845"/>
                  </a:lnTo>
                  <a:lnTo>
                    <a:pt x="33" y="975"/>
                  </a:lnTo>
                  <a:lnTo>
                    <a:pt x="98" y="1105"/>
                  </a:lnTo>
                  <a:lnTo>
                    <a:pt x="195" y="1202"/>
                  </a:lnTo>
                  <a:lnTo>
                    <a:pt x="293" y="1300"/>
                  </a:lnTo>
                  <a:lnTo>
                    <a:pt x="423" y="1365"/>
                  </a:lnTo>
                  <a:lnTo>
                    <a:pt x="553" y="1397"/>
                  </a:lnTo>
                  <a:lnTo>
                    <a:pt x="813" y="1397"/>
                  </a:lnTo>
                  <a:lnTo>
                    <a:pt x="943" y="1365"/>
                  </a:lnTo>
                  <a:lnTo>
                    <a:pt x="1072" y="1300"/>
                  </a:lnTo>
                  <a:lnTo>
                    <a:pt x="1170" y="1202"/>
                  </a:lnTo>
                  <a:lnTo>
                    <a:pt x="1267" y="1105"/>
                  </a:lnTo>
                  <a:lnTo>
                    <a:pt x="1332" y="975"/>
                  </a:lnTo>
                  <a:lnTo>
                    <a:pt x="1365" y="845"/>
                  </a:lnTo>
                  <a:lnTo>
                    <a:pt x="1397" y="715"/>
                  </a:lnTo>
                  <a:lnTo>
                    <a:pt x="1365" y="552"/>
                  </a:lnTo>
                  <a:lnTo>
                    <a:pt x="1332" y="422"/>
                  </a:lnTo>
                  <a:lnTo>
                    <a:pt x="1267" y="325"/>
                  </a:lnTo>
                  <a:lnTo>
                    <a:pt x="1170" y="228"/>
                  </a:lnTo>
                  <a:lnTo>
                    <a:pt x="1072" y="130"/>
                  </a:lnTo>
                  <a:lnTo>
                    <a:pt x="943" y="65"/>
                  </a:lnTo>
                  <a:lnTo>
                    <a:pt x="813" y="33"/>
                  </a:lnTo>
                  <a:lnTo>
                    <a:pt x="68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2" name="Google Shape;22;p2"/>
            <p:cNvSpPr/>
            <p:nvPr/>
          </p:nvSpPr>
          <p:spPr>
            <a:xfrm>
              <a:off x="5633936" y="491086"/>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2"/>
                  </a:lnTo>
                  <a:lnTo>
                    <a:pt x="1" y="552"/>
                  </a:lnTo>
                  <a:lnTo>
                    <a:pt x="1" y="715"/>
                  </a:lnTo>
                  <a:lnTo>
                    <a:pt x="1" y="845"/>
                  </a:lnTo>
                  <a:lnTo>
                    <a:pt x="33" y="975"/>
                  </a:lnTo>
                  <a:lnTo>
                    <a:pt x="98" y="1105"/>
                  </a:lnTo>
                  <a:lnTo>
                    <a:pt x="196" y="1202"/>
                  </a:lnTo>
                  <a:lnTo>
                    <a:pt x="293" y="1300"/>
                  </a:lnTo>
                  <a:lnTo>
                    <a:pt x="423" y="1365"/>
                  </a:lnTo>
                  <a:lnTo>
                    <a:pt x="553" y="1397"/>
                  </a:lnTo>
                  <a:lnTo>
                    <a:pt x="813" y="1397"/>
                  </a:lnTo>
                  <a:lnTo>
                    <a:pt x="943" y="1365"/>
                  </a:lnTo>
                  <a:lnTo>
                    <a:pt x="1073" y="1300"/>
                  </a:lnTo>
                  <a:lnTo>
                    <a:pt x="1171" y="1202"/>
                  </a:lnTo>
                  <a:lnTo>
                    <a:pt x="1268" y="1105"/>
                  </a:lnTo>
                  <a:lnTo>
                    <a:pt x="1333" y="975"/>
                  </a:lnTo>
                  <a:lnTo>
                    <a:pt x="1365" y="845"/>
                  </a:lnTo>
                  <a:lnTo>
                    <a:pt x="1398" y="715"/>
                  </a:lnTo>
                  <a:lnTo>
                    <a:pt x="1365" y="552"/>
                  </a:lnTo>
                  <a:lnTo>
                    <a:pt x="1333" y="422"/>
                  </a:lnTo>
                  <a:lnTo>
                    <a:pt x="1268" y="325"/>
                  </a:lnTo>
                  <a:lnTo>
                    <a:pt x="1171" y="228"/>
                  </a:lnTo>
                  <a:lnTo>
                    <a:pt x="1073" y="130"/>
                  </a:lnTo>
                  <a:lnTo>
                    <a:pt x="943" y="65"/>
                  </a:lnTo>
                  <a:lnTo>
                    <a:pt x="813" y="33"/>
                  </a:lnTo>
                  <a:lnTo>
                    <a:pt x="68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3" name="Google Shape;23;p2"/>
            <p:cNvSpPr/>
            <p:nvPr/>
          </p:nvSpPr>
          <p:spPr>
            <a:xfrm>
              <a:off x="4260494" y="503644"/>
              <a:ext cx="303421" cy="390232"/>
            </a:xfrm>
            <a:custGeom>
              <a:avLst/>
              <a:gdLst/>
              <a:ahLst/>
              <a:cxnLst/>
              <a:rect l="l" t="t" r="r" b="b"/>
              <a:pathLst>
                <a:path w="9423" h="12119" extrusionOk="0">
                  <a:moveTo>
                    <a:pt x="8285" y="0"/>
                  </a:moveTo>
                  <a:lnTo>
                    <a:pt x="8058" y="32"/>
                  </a:lnTo>
                  <a:lnTo>
                    <a:pt x="7863" y="97"/>
                  </a:lnTo>
                  <a:lnTo>
                    <a:pt x="7635" y="195"/>
                  </a:lnTo>
                  <a:lnTo>
                    <a:pt x="7473" y="325"/>
                  </a:lnTo>
                  <a:lnTo>
                    <a:pt x="7310" y="487"/>
                  </a:lnTo>
                  <a:lnTo>
                    <a:pt x="228" y="10267"/>
                  </a:lnTo>
                  <a:lnTo>
                    <a:pt x="98" y="10494"/>
                  </a:lnTo>
                  <a:lnTo>
                    <a:pt x="33" y="10689"/>
                  </a:lnTo>
                  <a:lnTo>
                    <a:pt x="0" y="10917"/>
                  </a:lnTo>
                  <a:lnTo>
                    <a:pt x="0" y="11144"/>
                  </a:lnTo>
                  <a:lnTo>
                    <a:pt x="65" y="11371"/>
                  </a:lnTo>
                  <a:lnTo>
                    <a:pt x="163" y="11566"/>
                  </a:lnTo>
                  <a:lnTo>
                    <a:pt x="293" y="11761"/>
                  </a:lnTo>
                  <a:lnTo>
                    <a:pt x="488" y="11924"/>
                  </a:lnTo>
                  <a:lnTo>
                    <a:pt x="683" y="12021"/>
                  </a:lnTo>
                  <a:lnTo>
                    <a:pt x="910" y="12119"/>
                  </a:lnTo>
                  <a:lnTo>
                    <a:pt x="1332" y="12119"/>
                  </a:lnTo>
                  <a:lnTo>
                    <a:pt x="1560" y="12054"/>
                  </a:lnTo>
                  <a:lnTo>
                    <a:pt x="1755" y="11956"/>
                  </a:lnTo>
                  <a:lnTo>
                    <a:pt x="1950" y="11826"/>
                  </a:lnTo>
                  <a:lnTo>
                    <a:pt x="2112" y="11664"/>
                  </a:lnTo>
                  <a:lnTo>
                    <a:pt x="9195" y="1884"/>
                  </a:lnTo>
                  <a:lnTo>
                    <a:pt x="9325" y="1657"/>
                  </a:lnTo>
                  <a:lnTo>
                    <a:pt x="9390" y="1462"/>
                  </a:lnTo>
                  <a:lnTo>
                    <a:pt x="9422" y="1235"/>
                  </a:lnTo>
                  <a:lnTo>
                    <a:pt x="9422" y="1007"/>
                  </a:lnTo>
                  <a:lnTo>
                    <a:pt x="9357" y="780"/>
                  </a:lnTo>
                  <a:lnTo>
                    <a:pt x="9260" y="585"/>
                  </a:lnTo>
                  <a:lnTo>
                    <a:pt x="9130" y="390"/>
                  </a:lnTo>
                  <a:lnTo>
                    <a:pt x="8935" y="227"/>
                  </a:lnTo>
                  <a:lnTo>
                    <a:pt x="8740" y="130"/>
                  </a:lnTo>
                  <a:lnTo>
                    <a:pt x="8513" y="32"/>
                  </a:lnTo>
                  <a:lnTo>
                    <a:pt x="828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4" name="Google Shape;24;p2"/>
            <p:cNvSpPr/>
            <p:nvPr/>
          </p:nvSpPr>
          <p:spPr>
            <a:xfrm>
              <a:off x="5439351" y="606169"/>
              <a:ext cx="45016" cy="45016"/>
            </a:xfrm>
            <a:custGeom>
              <a:avLst/>
              <a:gdLst/>
              <a:ahLst/>
              <a:cxnLst/>
              <a:rect l="l" t="t" r="r" b="b"/>
              <a:pathLst>
                <a:path w="1398" h="1398" extrusionOk="0">
                  <a:moveTo>
                    <a:pt x="553" y="0"/>
                  </a:moveTo>
                  <a:lnTo>
                    <a:pt x="423" y="33"/>
                  </a:lnTo>
                  <a:lnTo>
                    <a:pt x="293" y="97"/>
                  </a:lnTo>
                  <a:lnTo>
                    <a:pt x="196" y="195"/>
                  </a:lnTo>
                  <a:lnTo>
                    <a:pt x="98" y="292"/>
                  </a:lnTo>
                  <a:lnTo>
                    <a:pt x="33" y="422"/>
                  </a:lnTo>
                  <a:lnTo>
                    <a:pt x="1" y="552"/>
                  </a:lnTo>
                  <a:lnTo>
                    <a:pt x="1" y="682"/>
                  </a:lnTo>
                  <a:lnTo>
                    <a:pt x="1" y="845"/>
                  </a:lnTo>
                  <a:lnTo>
                    <a:pt x="33" y="975"/>
                  </a:lnTo>
                  <a:lnTo>
                    <a:pt x="98" y="1072"/>
                  </a:lnTo>
                  <a:lnTo>
                    <a:pt x="196" y="1170"/>
                  </a:lnTo>
                  <a:lnTo>
                    <a:pt x="293" y="1267"/>
                  </a:lnTo>
                  <a:lnTo>
                    <a:pt x="423" y="1332"/>
                  </a:lnTo>
                  <a:lnTo>
                    <a:pt x="553" y="1365"/>
                  </a:lnTo>
                  <a:lnTo>
                    <a:pt x="683" y="1397"/>
                  </a:lnTo>
                  <a:lnTo>
                    <a:pt x="813" y="1365"/>
                  </a:lnTo>
                  <a:lnTo>
                    <a:pt x="943" y="1332"/>
                  </a:lnTo>
                  <a:lnTo>
                    <a:pt x="1073" y="1267"/>
                  </a:lnTo>
                  <a:lnTo>
                    <a:pt x="1170" y="1170"/>
                  </a:lnTo>
                  <a:lnTo>
                    <a:pt x="1268" y="1072"/>
                  </a:lnTo>
                  <a:lnTo>
                    <a:pt x="1333" y="975"/>
                  </a:lnTo>
                  <a:lnTo>
                    <a:pt x="1365" y="845"/>
                  </a:lnTo>
                  <a:lnTo>
                    <a:pt x="1398" y="682"/>
                  </a:lnTo>
                  <a:lnTo>
                    <a:pt x="1365" y="552"/>
                  </a:lnTo>
                  <a:lnTo>
                    <a:pt x="1333" y="422"/>
                  </a:lnTo>
                  <a:lnTo>
                    <a:pt x="1268" y="292"/>
                  </a:lnTo>
                  <a:lnTo>
                    <a:pt x="1170" y="195"/>
                  </a:lnTo>
                  <a:lnTo>
                    <a:pt x="1073" y="97"/>
                  </a:lnTo>
                  <a:lnTo>
                    <a:pt x="943"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5" name="Google Shape;25;p2"/>
            <p:cNvSpPr/>
            <p:nvPr/>
          </p:nvSpPr>
          <p:spPr>
            <a:xfrm>
              <a:off x="5536659" y="606169"/>
              <a:ext cx="45016" cy="45016"/>
            </a:xfrm>
            <a:custGeom>
              <a:avLst/>
              <a:gdLst/>
              <a:ahLst/>
              <a:cxnLst/>
              <a:rect l="l" t="t" r="r" b="b"/>
              <a:pathLst>
                <a:path w="1398" h="1398" extrusionOk="0">
                  <a:moveTo>
                    <a:pt x="553" y="0"/>
                  </a:moveTo>
                  <a:lnTo>
                    <a:pt x="423" y="33"/>
                  </a:lnTo>
                  <a:lnTo>
                    <a:pt x="293" y="97"/>
                  </a:lnTo>
                  <a:lnTo>
                    <a:pt x="195" y="195"/>
                  </a:lnTo>
                  <a:lnTo>
                    <a:pt x="98" y="292"/>
                  </a:lnTo>
                  <a:lnTo>
                    <a:pt x="33" y="422"/>
                  </a:lnTo>
                  <a:lnTo>
                    <a:pt x="0" y="552"/>
                  </a:lnTo>
                  <a:lnTo>
                    <a:pt x="0" y="682"/>
                  </a:lnTo>
                  <a:lnTo>
                    <a:pt x="0" y="845"/>
                  </a:lnTo>
                  <a:lnTo>
                    <a:pt x="33" y="975"/>
                  </a:lnTo>
                  <a:lnTo>
                    <a:pt x="98" y="1072"/>
                  </a:lnTo>
                  <a:lnTo>
                    <a:pt x="195" y="1170"/>
                  </a:lnTo>
                  <a:lnTo>
                    <a:pt x="293" y="1267"/>
                  </a:lnTo>
                  <a:lnTo>
                    <a:pt x="423" y="1332"/>
                  </a:lnTo>
                  <a:lnTo>
                    <a:pt x="553" y="1365"/>
                  </a:lnTo>
                  <a:lnTo>
                    <a:pt x="683" y="1397"/>
                  </a:lnTo>
                  <a:lnTo>
                    <a:pt x="813" y="1365"/>
                  </a:lnTo>
                  <a:lnTo>
                    <a:pt x="943" y="1332"/>
                  </a:lnTo>
                  <a:lnTo>
                    <a:pt x="1072" y="1267"/>
                  </a:lnTo>
                  <a:lnTo>
                    <a:pt x="1170" y="1170"/>
                  </a:lnTo>
                  <a:lnTo>
                    <a:pt x="1267" y="1072"/>
                  </a:lnTo>
                  <a:lnTo>
                    <a:pt x="1332" y="975"/>
                  </a:lnTo>
                  <a:lnTo>
                    <a:pt x="1365" y="845"/>
                  </a:lnTo>
                  <a:lnTo>
                    <a:pt x="1397" y="682"/>
                  </a:lnTo>
                  <a:lnTo>
                    <a:pt x="1365" y="552"/>
                  </a:lnTo>
                  <a:lnTo>
                    <a:pt x="1332" y="422"/>
                  </a:lnTo>
                  <a:lnTo>
                    <a:pt x="1267" y="292"/>
                  </a:lnTo>
                  <a:lnTo>
                    <a:pt x="1170" y="195"/>
                  </a:lnTo>
                  <a:lnTo>
                    <a:pt x="1072" y="97"/>
                  </a:lnTo>
                  <a:lnTo>
                    <a:pt x="943"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6" name="Google Shape;26;p2"/>
            <p:cNvSpPr/>
            <p:nvPr/>
          </p:nvSpPr>
          <p:spPr>
            <a:xfrm>
              <a:off x="5633936" y="606169"/>
              <a:ext cx="45016" cy="45016"/>
            </a:xfrm>
            <a:custGeom>
              <a:avLst/>
              <a:gdLst/>
              <a:ahLst/>
              <a:cxnLst/>
              <a:rect l="l" t="t" r="r" b="b"/>
              <a:pathLst>
                <a:path w="1398" h="1398" extrusionOk="0">
                  <a:moveTo>
                    <a:pt x="553" y="0"/>
                  </a:moveTo>
                  <a:lnTo>
                    <a:pt x="423" y="33"/>
                  </a:lnTo>
                  <a:lnTo>
                    <a:pt x="293" y="97"/>
                  </a:lnTo>
                  <a:lnTo>
                    <a:pt x="196" y="195"/>
                  </a:lnTo>
                  <a:lnTo>
                    <a:pt x="98" y="292"/>
                  </a:lnTo>
                  <a:lnTo>
                    <a:pt x="33" y="422"/>
                  </a:lnTo>
                  <a:lnTo>
                    <a:pt x="1" y="552"/>
                  </a:lnTo>
                  <a:lnTo>
                    <a:pt x="1" y="682"/>
                  </a:lnTo>
                  <a:lnTo>
                    <a:pt x="1" y="845"/>
                  </a:lnTo>
                  <a:lnTo>
                    <a:pt x="33" y="975"/>
                  </a:lnTo>
                  <a:lnTo>
                    <a:pt x="98" y="1072"/>
                  </a:lnTo>
                  <a:lnTo>
                    <a:pt x="196" y="1170"/>
                  </a:lnTo>
                  <a:lnTo>
                    <a:pt x="293" y="1267"/>
                  </a:lnTo>
                  <a:lnTo>
                    <a:pt x="423" y="1332"/>
                  </a:lnTo>
                  <a:lnTo>
                    <a:pt x="553" y="1365"/>
                  </a:lnTo>
                  <a:lnTo>
                    <a:pt x="683" y="1397"/>
                  </a:lnTo>
                  <a:lnTo>
                    <a:pt x="813" y="1365"/>
                  </a:lnTo>
                  <a:lnTo>
                    <a:pt x="943" y="1332"/>
                  </a:lnTo>
                  <a:lnTo>
                    <a:pt x="1073" y="1267"/>
                  </a:lnTo>
                  <a:lnTo>
                    <a:pt x="1171" y="1170"/>
                  </a:lnTo>
                  <a:lnTo>
                    <a:pt x="1268" y="1072"/>
                  </a:lnTo>
                  <a:lnTo>
                    <a:pt x="1333" y="975"/>
                  </a:lnTo>
                  <a:lnTo>
                    <a:pt x="1365" y="845"/>
                  </a:lnTo>
                  <a:lnTo>
                    <a:pt x="1398" y="682"/>
                  </a:lnTo>
                  <a:lnTo>
                    <a:pt x="1365" y="552"/>
                  </a:lnTo>
                  <a:lnTo>
                    <a:pt x="1333" y="422"/>
                  </a:lnTo>
                  <a:lnTo>
                    <a:pt x="1268" y="292"/>
                  </a:lnTo>
                  <a:lnTo>
                    <a:pt x="1171" y="195"/>
                  </a:lnTo>
                  <a:lnTo>
                    <a:pt x="1073" y="97"/>
                  </a:lnTo>
                  <a:lnTo>
                    <a:pt x="943"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7" name="Google Shape;27;p2"/>
            <p:cNvSpPr/>
            <p:nvPr/>
          </p:nvSpPr>
          <p:spPr>
            <a:xfrm>
              <a:off x="5439351" y="720189"/>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55"/>
                  </a:lnTo>
                  <a:lnTo>
                    <a:pt x="1" y="585"/>
                  </a:lnTo>
                  <a:lnTo>
                    <a:pt x="1" y="715"/>
                  </a:lnTo>
                  <a:lnTo>
                    <a:pt x="1" y="845"/>
                  </a:lnTo>
                  <a:lnTo>
                    <a:pt x="33" y="975"/>
                  </a:lnTo>
                  <a:lnTo>
                    <a:pt x="98" y="1105"/>
                  </a:lnTo>
                  <a:lnTo>
                    <a:pt x="196" y="1203"/>
                  </a:lnTo>
                  <a:lnTo>
                    <a:pt x="293" y="1300"/>
                  </a:lnTo>
                  <a:lnTo>
                    <a:pt x="423" y="1365"/>
                  </a:lnTo>
                  <a:lnTo>
                    <a:pt x="553" y="1397"/>
                  </a:lnTo>
                  <a:lnTo>
                    <a:pt x="813" y="1397"/>
                  </a:lnTo>
                  <a:lnTo>
                    <a:pt x="943" y="1365"/>
                  </a:lnTo>
                  <a:lnTo>
                    <a:pt x="1073" y="1300"/>
                  </a:lnTo>
                  <a:lnTo>
                    <a:pt x="1170" y="1203"/>
                  </a:lnTo>
                  <a:lnTo>
                    <a:pt x="1268" y="1105"/>
                  </a:lnTo>
                  <a:lnTo>
                    <a:pt x="1333" y="975"/>
                  </a:lnTo>
                  <a:lnTo>
                    <a:pt x="1365" y="845"/>
                  </a:lnTo>
                  <a:lnTo>
                    <a:pt x="1398" y="715"/>
                  </a:lnTo>
                  <a:lnTo>
                    <a:pt x="1365" y="585"/>
                  </a:lnTo>
                  <a:lnTo>
                    <a:pt x="1333" y="455"/>
                  </a:lnTo>
                  <a:lnTo>
                    <a:pt x="1268" y="325"/>
                  </a:lnTo>
                  <a:lnTo>
                    <a:pt x="1170" y="228"/>
                  </a:lnTo>
                  <a:lnTo>
                    <a:pt x="1073" y="130"/>
                  </a:lnTo>
                  <a:lnTo>
                    <a:pt x="943" y="65"/>
                  </a:lnTo>
                  <a:lnTo>
                    <a:pt x="813" y="33"/>
                  </a:lnTo>
                  <a:lnTo>
                    <a:pt x="68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8" name="Google Shape;28;p2"/>
            <p:cNvSpPr/>
            <p:nvPr/>
          </p:nvSpPr>
          <p:spPr>
            <a:xfrm>
              <a:off x="5536659" y="720189"/>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55"/>
                  </a:lnTo>
                  <a:lnTo>
                    <a:pt x="0" y="585"/>
                  </a:lnTo>
                  <a:lnTo>
                    <a:pt x="0" y="715"/>
                  </a:lnTo>
                  <a:lnTo>
                    <a:pt x="0" y="845"/>
                  </a:lnTo>
                  <a:lnTo>
                    <a:pt x="33" y="975"/>
                  </a:lnTo>
                  <a:lnTo>
                    <a:pt x="98" y="1105"/>
                  </a:lnTo>
                  <a:lnTo>
                    <a:pt x="195" y="1203"/>
                  </a:lnTo>
                  <a:lnTo>
                    <a:pt x="293" y="1300"/>
                  </a:lnTo>
                  <a:lnTo>
                    <a:pt x="423" y="1365"/>
                  </a:lnTo>
                  <a:lnTo>
                    <a:pt x="553" y="1397"/>
                  </a:lnTo>
                  <a:lnTo>
                    <a:pt x="813" y="1397"/>
                  </a:lnTo>
                  <a:lnTo>
                    <a:pt x="943" y="1365"/>
                  </a:lnTo>
                  <a:lnTo>
                    <a:pt x="1072" y="1300"/>
                  </a:lnTo>
                  <a:lnTo>
                    <a:pt x="1170" y="1203"/>
                  </a:lnTo>
                  <a:lnTo>
                    <a:pt x="1267" y="1105"/>
                  </a:lnTo>
                  <a:lnTo>
                    <a:pt x="1332" y="975"/>
                  </a:lnTo>
                  <a:lnTo>
                    <a:pt x="1365" y="845"/>
                  </a:lnTo>
                  <a:lnTo>
                    <a:pt x="1397" y="715"/>
                  </a:lnTo>
                  <a:lnTo>
                    <a:pt x="1365" y="585"/>
                  </a:lnTo>
                  <a:lnTo>
                    <a:pt x="1332" y="455"/>
                  </a:lnTo>
                  <a:lnTo>
                    <a:pt x="1267" y="325"/>
                  </a:lnTo>
                  <a:lnTo>
                    <a:pt x="1170" y="228"/>
                  </a:lnTo>
                  <a:lnTo>
                    <a:pt x="1072" y="130"/>
                  </a:lnTo>
                  <a:lnTo>
                    <a:pt x="943" y="65"/>
                  </a:lnTo>
                  <a:lnTo>
                    <a:pt x="813" y="33"/>
                  </a:lnTo>
                  <a:lnTo>
                    <a:pt x="68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9" name="Google Shape;29;p2"/>
            <p:cNvSpPr/>
            <p:nvPr/>
          </p:nvSpPr>
          <p:spPr>
            <a:xfrm>
              <a:off x="5633936" y="720189"/>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55"/>
                  </a:lnTo>
                  <a:lnTo>
                    <a:pt x="1" y="585"/>
                  </a:lnTo>
                  <a:lnTo>
                    <a:pt x="1" y="715"/>
                  </a:lnTo>
                  <a:lnTo>
                    <a:pt x="1" y="845"/>
                  </a:lnTo>
                  <a:lnTo>
                    <a:pt x="33" y="975"/>
                  </a:lnTo>
                  <a:lnTo>
                    <a:pt x="98" y="1105"/>
                  </a:lnTo>
                  <a:lnTo>
                    <a:pt x="196" y="1203"/>
                  </a:lnTo>
                  <a:lnTo>
                    <a:pt x="293" y="1300"/>
                  </a:lnTo>
                  <a:lnTo>
                    <a:pt x="423" y="1365"/>
                  </a:lnTo>
                  <a:lnTo>
                    <a:pt x="553" y="1397"/>
                  </a:lnTo>
                  <a:lnTo>
                    <a:pt x="813" y="1397"/>
                  </a:lnTo>
                  <a:lnTo>
                    <a:pt x="943" y="1365"/>
                  </a:lnTo>
                  <a:lnTo>
                    <a:pt x="1073" y="1300"/>
                  </a:lnTo>
                  <a:lnTo>
                    <a:pt x="1171" y="1203"/>
                  </a:lnTo>
                  <a:lnTo>
                    <a:pt x="1268" y="1105"/>
                  </a:lnTo>
                  <a:lnTo>
                    <a:pt x="1333" y="975"/>
                  </a:lnTo>
                  <a:lnTo>
                    <a:pt x="1365" y="845"/>
                  </a:lnTo>
                  <a:lnTo>
                    <a:pt x="1398" y="715"/>
                  </a:lnTo>
                  <a:lnTo>
                    <a:pt x="1365" y="585"/>
                  </a:lnTo>
                  <a:lnTo>
                    <a:pt x="1333" y="455"/>
                  </a:lnTo>
                  <a:lnTo>
                    <a:pt x="1268" y="325"/>
                  </a:lnTo>
                  <a:lnTo>
                    <a:pt x="1171" y="228"/>
                  </a:lnTo>
                  <a:lnTo>
                    <a:pt x="1073" y="130"/>
                  </a:lnTo>
                  <a:lnTo>
                    <a:pt x="943" y="65"/>
                  </a:lnTo>
                  <a:lnTo>
                    <a:pt x="813" y="33"/>
                  </a:lnTo>
                  <a:lnTo>
                    <a:pt x="68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0" name="Google Shape;30;p2"/>
            <p:cNvSpPr/>
            <p:nvPr/>
          </p:nvSpPr>
          <p:spPr>
            <a:xfrm>
              <a:off x="4859808" y="728861"/>
              <a:ext cx="130796" cy="130829"/>
            </a:xfrm>
            <a:custGeom>
              <a:avLst/>
              <a:gdLst/>
              <a:ahLst/>
              <a:cxnLst/>
              <a:rect l="l" t="t" r="r" b="b"/>
              <a:pathLst>
                <a:path w="4062" h="4063" extrusionOk="0">
                  <a:moveTo>
                    <a:pt x="2047" y="1"/>
                  </a:moveTo>
                  <a:lnTo>
                    <a:pt x="1820" y="33"/>
                  </a:lnTo>
                  <a:lnTo>
                    <a:pt x="1625" y="66"/>
                  </a:lnTo>
                  <a:lnTo>
                    <a:pt x="1430" y="98"/>
                  </a:lnTo>
                  <a:lnTo>
                    <a:pt x="1235" y="163"/>
                  </a:lnTo>
                  <a:lnTo>
                    <a:pt x="910" y="358"/>
                  </a:lnTo>
                  <a:lnTo>
                    <a:pt x="585" y="618"/>
                  </a:lnTo>
                  <a:lnTo>
                    <a:pt x="357" y="911"/>
                  </a:lnTo>
                  <a:lnTo>
                    <a:pt x="163" y="1268"/>
                  </a:lnTo>
                  <a:lnTo>
                    <a:pt x="98" y="1431"/>
                  </a:lnTo>
                  <a:lnTo>
                    <a:pt x="33" y="1625"/>
                  </a:lnTo>
                  <a:lnTo>
                    <a:pt x="0" y="1853"/>
                  </a:lnTo>
                  <a:lnTo>
                    <a:pt x="0" y="2048"/>
                  </a:lnTo>
                  <a:lnTo>
                    <a:pt x="0" y="2243"/>
                  </a:lnTo>
                  <a:lnTo>
                    <a:pt x="33" y="2470"/>
                  </a:lnTo>
                  <a:lnTo>
                    <a:pt x="98" y="2665"/>
                  </a:lnTo>
                  <a:lnTo>
                    <a:pt x="163" y="2828"/>
                  </a:lnTo>
                  <a:lnTo>
                    <a:pt x="357" y="3185"/>
                  </a:lnTo>
                  <a:lnTo>
                    <a:pt x="585" y="3477"/>
                  </a:lnTo>
                  <a:lnTo>
                    <a:pt x="910" y="3737"/>
                  </a:lnTo>
                  <a:lnTo>
                    <a:pt x="1235" y="3932"/>
                  </a:lnTo>
                  <a:lnTo>
                    <a:pt x="1430" y="3997"/>
                  </a:lnTo>
                  <a:lnTo>
                    <a:pt x="1625" y="4030"/>
                  </a:lnTo>
                  <a:lnTo>
                    <a:pt x="1820" y="4062"/>
                  </a:lnTo>
                  <a:lnTo>
                    <a:pt x="2242" y="4062"/>
                  </a:lnTo>
                  <a:lnTo>
                    <a:pt x="2437" y="4030"/>
                  </a:lnTo>
                  <a:lnTo>
                    <a:pt x="2632" y="3997"/>
                  </a:lnTo>
                  <a:lnTo>
                    <a:pt x="2827" y="3932"/>
                  </a:lnTo>
                  <a:lnTo>
                    <a:pt x="3184" y="3737"/>
                  </a:lnTo>
                  <a:lnTo>
                    <a:pt x="3477" y="3477"/>
                  </a:lnTo>
                  <a:lnTo>
                    <a:pt x="3736" y="3185"/>
                  </a:lnTo>
                  <a:lnTo>
                    <a:pt x="3899" y="2828"/>
                  </a:lnTo>
                  <a:lnTo>
                    <a:pt x="3964" y="2665"/>
                  </a:lnTo>
                  <a:lnTo>
                    <a:pt x="4029" y="2470"/>
                  </a:lnTo>
                  <a:lnTo>
                    <a:pt x="4061" y="2243"/>
                  </a:lnTo>
                  <a:lnTo>
                    <a:pt x="4061" y="2048"/>
                  </a:lnTo>
                  <a:lnTo>
                    <a:pt x="4061" y="1853"/>
                  </a:lnTo>
                  <a:lnTo>
                    <a:pt x="4029" y="1625"/>
                  </a:lnTo>
                  <a:lnTo>
                    <a:pt x="3964" y="1431"/>
                  </a:lnTo>
                  <a:lnTo>
                    <a:pt x="3899" y="1268"/>
                  </a:lnTo>
                  <a:lnTo>
                    <a:pt x="3736" y="911"/>
                  </a:lnTo>
                  <a:lnTo>
                    <a:pt x="3477" y="618"/>
                  </a:lnTo>
                  <a:lnTo>
                    <a:pt x="3184" y="358"/>
                  </a:lnTo>
                  <a:lnTo>
                    <a:pt x="2827" y="163"/>
                  </a:lnTo>
                  <a:lnTo>
                    <a:pt x="2632" y="98"/>
                  </a:lnTo>
                  <a:lnTo>
                    <a:pt x="2437" y="66"/>
                  </a:lnTo>
                  <a:lnTo>
                    <a:pt x="2242" y="33"/>
                  </a:lnTo>
                  <a:lnTo>
                    <a:pt x="2047"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1" name="Google Shape;31;p2"/>
            <p:cNvSpPr/>
            <p:nvPr/>
          </p:nvSpPr>
          <p:spPr>
            <a:xfrm>
              <a:off x="2456697" y="834209"/>
              <a:ext cx="45016" cy="45016"/>
            </a:xfrm>
            <a:custGeom>
              <a:avLst/>
              <a:gdLst/>
              <a:ahLst/>
              <a:cxnLst/>
              <a:rect l="l" t="t" r="r" b="b"/>
              <a:pathLst>
                <a:path w="1398" h="1398" extrusionOk="0">
                  <a:moveTo>
                    <a:pt x="715" y="1"/>
                  </a:moveTo>
                  <a:lnTo>
                    <a:pt x="585" y="33"/>
                  </a:lnTo>
                  <a:lnTo>
                    <a:pt x="455" y="66"/>
                  </a:lnTo>
                  <a:lnTo>
                    <a:pt x="325" y="131"/>
                  </a:lnTo>
                  <a:lnTo>
                    <a:pt x="228" y="228"/>
                  </a:lnTo>
                  <a:lnTo>
                    <a:pt x="131" y="326"/>
                  </a:lnTo>
                  <a:lnTo>
                    <a:pt x="66" y="423"/>
                  </a:lnTo>
                  <a:lnTo>
                    <a:pt x="33" y="553"/>
                  </a:lnTo>
                  <a:lnTo>
                    <a:pt x="1" y="716"/>
                  </a:lnTo>
                  <a:lnTo>
                    <a:pt x="33" y="846"/>
                  </a:lnTo>
                  <a:lnTo>
                    <a:pt x="66" y="976"/>
                  </a:lnTo>
                  <a:lnTo>
                    <a:pt x="131" y="1105"/>
                  </a:lnTo>
                  <a:lnTo>
                    <a:pt x="228" y="1203"/>
                  </a:lnTo>
                  <a:lnTo>
                    <a:pt x="325" y="1300"/>
                  </a:lnTo>
                  <a:lnTo>
                    <a:pt x="455" y="1365"/>
                  </a:lnTo>
                  <a:lnTo>
                    <a:pt x="585" y="1398"/>
                  </a:lnTo>
                  <a:lnTo>
                    <a:pt x="845" y="1398"/>
                  </a:lnTo>
                  <a:lnTo>
                    <a:pt x="975" y="1365"/>
                  </a:lnTo>
                  <a:lnTo>
                    <a:pt x="1105" y="1300"/>
                  </a:lnTo>
                  <a:lnTo>
                    <a:pt x="1203" y="1203"/>
                  </a:lnTo>
                  <a:lnTo>
                    <a:pt x="1300" y="1105"/>
                  </a:lnTo>
                  <a:lnTo>
                    <a:pt x="1365" y="976"/>
                  </a:lnTo>
                  <a:lnTo>
                    <a:pt x="1398" y="846"/>
                  </a:lnTo>
                  <a:lnTo>
                    <a:pt x="1398" y="716"/>
                  </a:lnTo>
                  <a:lnTo>
                    <a:pt x="1398" y="553"/>
                  </a:lnTo>
                  <a:lnTo>
                    <a:pt x="1365" y="423"/>
                  </a:lnTo>
                  <a:lnTo>
                    <a:pt x="1300" y="326"/>
                  </a:lnTo>
                  <a:lnTo>
                    <a:pt x="1203" y="228"/>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2" name="Google Shape;32;p2"/>
            <p:cNvSpPr/>
            <p:nvPr/>
          </p:nvSpPr>
          <p:spPr>
            <a:xfrm>
              <a:off x="2571780" y="834209"/>
              <a:ext cx="45016" cy="45016"/>
            </a:xfrm>
            <a:custGeom>
              <a:avLst/>
              <a:gdLst/>
              <a:ahLst/>
              <a:cxnLst/>
              <a:rect l="l" t="t" r="r" b="b"/>
              <a:pathLst>
                <a:path w="1398" h="1398" extrusionOk="0">
                  <a:moveTo>
                    <a:pt x="715" y="1"/>
                  </a:moveTo>
                  <a:lnTo>
                    <a:pt x="553" y="33"/>
                  </a:lnTo>
                  <a:lnTo>
                    <a:pt x="423" y="66"/>
                  </a:lnTo>
                  <a:lnTo>
                    <a:pt x="325" y="131"/>
                  </a:lnTo>
                  <a:lnTo>
                    <a:pt x="195" y="228"/>
                  </a:lnTo>
                  <a:lnTo>
                    <a:pt x="130" y="326"/>
                  </a:lnTo>
                  <a:lnTo>
                    <a:pt x="65" y="423"/>
                  </a:lnTo>
                  <a:lnTo>
                    <a:pt x="1" y="553"/>
                  </a:lnTo>
                  <a:lnTo>
                    <a:pt x="1" y="716"/>
                  </a:lnTo>
                  <a:lnTo>
                    <a:pt x="1" y="846"/>
                  </a:lnTo>
                  <a:lnTo>
                    <a:pt x="65" y="976"/>
                  </a:lnTo>
                  <a:lnTo>
                    <a:pt x="130" y="1105"/>
                  </a:lnTo>
                  <a:lnTo>
                    <a:pt x="195" y="1203"/>
                  </a:lnTo>
                  <a:lnTo>
                    <a:pt x="325" y="1300"/>
                  </a:lnTo>
                  <a:lnTo>
                    <a:pt x="423" y="1365"/>
                  </a:lnTo>
                  <a:lnTo>
                    <a:pt x="553" y="1398"/>
                  </a:lnTo>
                  <a:lnTo>
                    <a:pt x="845" y="1398"/>
                  </a:lnTo>
                  <a:lnTo>
                    <a:pt x="975" y="1365"/>
                  </a:lnTo>
                  <a:lnTo>
                    <a:pt x="1105" y="1300"/>
                  </a:lnTo>
                  <a:lnTo>
                    <a:pt x="1203" y="1203"/>
                  </a:lnTo>
                  <a:lnTo>
                    <a:pt x="1268" y="1105"/>
                  </a:lnTo>
                  <a:lnTo>
                    <a:pt x="1333" y="976"/>
                  </a:lnTo>
                  <a:lnTo>
                    <a:pt x="1398" y="846"/>
                  </a:lnTo>
                  <a:lnTo>
                    <a:pt x="1398" y="716"/>
                  </a:lnTo>
                  <a:lnTo>
                    <a:pt x="1398" y="553"/>
                  </a:lnTo>
                  <a:lnTo>
                    <a:pt x="1333" y="423"/>
                  </a:lnTo>
                  <a:lnTo>
                    <a:pt x="1268" y="326"/>
                  </a:lnTo>
                  <a:lnTo>
                    <a:pt x="1203" y="228"/>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3" name="Google Shape;33;p2"/>
            <p:cNvSpPr/>
            <p:nvPr/>
          </p:nvSpPr>
          <p:spPr>
            <a:xfrm>
              <a:off x="2686863" y="834209"/>
              <a:ext cx="45016" cy="45016"/>
            </a:xfrm>
            <a:custGeom>
              <a:avLst/>
              <a:gdLst/>
              <a:ahLst/>
              <a:cxnLst/>
              <a:rect l="l" t="t" r="r" b="b"/>
              <a:pathLst>
                <a:path w="1398" h="1398" extrusionOk="0">
                  <a:moveTo>
                    <a:pt x="683" y="1"/>
                  </a:moveTo>
                  <a:lnTo>
                    <a:pt x="553" y="33"/>
                  </a:lnTo>
                  <a:lnTo>
                    <a:pt x="423" y="66"/>
                  </a:lnTo>
                  <a:lnTo>
                    <a:pt x="293" y="131"/>
                  </a:lnTo>
                  <a:lnTo>
                    <a:pt x="195" y="228"/>
                  </a:lnTo>
                  <a:lnTo>
                    <a:pt x="98" y="326"/>
                  </a:lnTo>
                  <a:lnTo>
                    <a:pt x="33" y="423"/>
                  </a:lnTo>
                  <a:lnTo>
                    <a:pt x="0" y="553"/>
                  </a:lnTo>
                  <a:lnTo>
                    <a:pt x="0" y="716"/>
                  </a:lnTo>
                  <a:lnTo>
                    <a:pt x="0" y="846"/>
                  </a:lnTo>
                  <a:lnTo>
                    <a:pt x="33" y="976"/>
                  </a:lnTo>
                  <a:lnTo>
                    <a:pt x="98" y="1105"/>
                  </a:lnTo>
                  <a:lnTo>
                    <a:pt x="195" y="1203"/>
                  </a:lnTo>
                  <a:lnTo>
                    <a:pt x="293" y="1300"/>
                  </a:lnTo>
                  <a:lnTo>
                    <a:pt x="423" y="1365"/>
                  </a:lnTo>
                  <a:lnTo>
                    <a:pt x="553" y="1398"/>
                  </a:lnTo>
                  <a:lnTo>
                    <a:pt x="813" y="1398"/>
                  </a:lnTo>
                  <a:lnTo>
                    <a:pt x="943" y="1365"/>
                  </a:lnTo>
                  <a:lnTo>
                    <a:pt x="1073" y="1300"/>
                  </a:lnTo>
                  <a:lnTo>
                    <a:pt x="1170" y="1203"/>
                  </a:lnTo>
                  <a:lnTo>
                    <a:pt x="1268" y="1105"/>
                  </a:lnTo>
                  <a:lnTo>
                    <a:pt x="1333" y="976"/>
                  </a:lnTo>
                  <a:lnTo>
                    <a:pt x="1365" y="846"/>
                  </a:lnTo>
                  <a:lnTo>
                    <a:pt x="1397" y="716"/>
                  </a:lnTo>
                  <a:lnTo>
                    <a:pt x="1365" y="553"/>
                  </a:lnTo>
                  <a:lnTo>
                    <a:pt x="1333" y="423"/>
                  </a:lnTo>
                  <a:lnTo>
                    <a:pt x="1268" y="326"/>
                  </a:lnTo>
                  <a:lnTo>
                    <a:pt x="1170" y="228"/>
                  </a:lnTo>
                  <a:lnTo>
                    <a:pt x="1073" y="131"/>
                  </a:lnTo>
                  <a:lnTo>
                    <a:pt x="943" y="66"/>
                  </a:lnTo>
                  <a:lnTo>
                    <a:pt x="813"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4" name="Google Shape;34;p2"/>
            <p:cNvSpPr/>
            <p:nvPr/>
          </p:nvSpPr>
          <p:spPr>
            <a:xfrm>
              <a:off x="2800883" y="834209"/>
              <a:ext cx="45016" cy="45016"/>
            </a:xfrm>
            <a:custGeom>
              <a:avLst/>
              <a:gdLst/>
              <a:ahLst/>
              <a:cxnLst/>
              <a:rect l="l" t="t" r="r" b="b"/>
              <a:pathLst>
                <a:path w="1398" h="1398" extrusionOk="0">
                  <a:moveTo>
                    <a:pt x="716" y="1"/>
                  </a:moveTo>
                  <a:lnTo>
                    <a:pt x="553" y="33"/>
                  </a:lnTo>
                  <a:lnTo>
                    <a:pt x="423" y="66"/>
                  </a:lnTo>
                  <a:lnTo>
                    <a:pt x="326" y="131"/>
                  </a:lnTo>
                  <a:lnTo>
                    <a:pt x="196" y="228"/>
                  </a:lnTo>
                  <a:lnTo>
                    <a:pt x="131" y="326"/>
                  </a:lnTo>
                  <a:lnTo>
                    <a:pt x="66" y="423"/>
                  </a:lnTo>
                  <a:lnTo>
                    <a:pt x="33" y="553"/>
                  </a:lnTo>
                  <a:lnTo>
                    <a:pt x="1" y="716"/>
                  </a:lnTo>
                  <a:lnTo>
                    <a:pt x="33" y="846"/>
                  </a:lnTo>
                  <a:lnTo>
                    <a:pt x="66" y="976"/>
                  </a:lnTo>
                  <a:lnTo>
                    <a:pt x="131" y="1105"/>
                  </a:lnTo>
                  <a:lnTo>
                    <a:pt x="196" y="1203"/>
                  </a:lnTo>
                  <a:lnTo>
                    <a:pt x="326" y="1300"/>
                  </a:lnTo>
                  <a:lnTo>
                    <a:pt x="423" y="1365"/>
                  </a:lnTo>
                  <a:lnTo>
                    <a:pt x="553" y="1398"/>
                  </a:lnTo>
                  <a:lnTo>
                    <a:pt x="846" y="1398"/>
                  </a:lnTo>
                  <a:lnTo>
                    <a:pt x="976" y="1365"/>
                  </a:lnTo>
                  <a:lnTo>
                    <a:pt x="1105" y="1300"/>
                  </a:lnTo>
                  <a:lnTo>
                    <a:pt x="1203" y="1203"/>
                  </a:lnTo>
                  <a:lnTo>
                    <a:pt x="1300" y="1105"/>
                  </a:lnTo>
                  <a:lnTo>
                    <a:pt x="1365" y="976"/>
                  </a:lnTo>
                  <a:lnTo>
                    <a:pt x="1398" y="846"/>
                  </a:lnTo>
                  <a:lnTo>
                    <a:pt x="1398" y="716"/>
                  </a:lnTo>
                  <a:lnTo>
                    <a:pt x="1398" y="553"/>
                  </a:lnTo>
                  <a:lnTo>
                    <a:pt x="1365" y="423"/>
                  </a:lnTo>
                  <a:lnTo>
                    <a:pt x="1300" y="326"/>
                  </a:lnTo>
                  <a:lnTo>
                    <a:pt x="1203" y="228"/>
                  </a:lnTo>
                  <a:lnTo>
                    <a:pt x="1105" y="131"/>
                  </a:lnTo>
                  <a:lnTo>
                    <a:pt x="976" y="66"/>
                  </a:lnTo>
                  <a:lnTo>
                    <a:pt x="846" y="33"/>
                  </a:lnTo>
                  <a:lnTo>
                    <a:pt x="71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5" name="Google Shape;35;p2"/>
            <p:cNvSpPr/>
            <p:nvPr/>
          </p:nvSpPr>
          <p:spPr>
            <a:xfrm>
              <a:off x="2915966" y="834209"/>
              <a:ext cx="45016" cy="45016"/>
            </a:xfrm>
            <a:custGeom>
              <a:avLst/>
              <a:gdLst/>
              <a:ahLst/>
              <a:cxnLst/>
              <a:rect l="l" t="t" r="r" b="b"/>
              <a:pathLst>
                <a:path w="1398" h="1398" extrusionOk="0">
                  <a:moveTo>
                    <a:pt x="683" y="1"/>
                  </a:moveTo>
                  <a:lnTo>
                    <a:pt x="553" y="33"/>
                  </a:lnTo>
                  <a:lnTo>
                    <a:pt x="423" y="66"/>
                  </a:lnTo>
                  <a:lnTo>
                    <a:pt x="293" y="131"/>
                  </a:lnTo>
                  <a:lnTo>
                    <a:pt x="196" y="228"/>
                  </a:lnTo>
                  <a:lnTo>
                    <a:pt x="98" y="326"/>
                  </a:lnTo>
                  <a:lnTo>
                    <a:pt x="33" y="423"/>
                  </a:lnTo>
                  <a:lnTo>
                    <a:pt x="1" y="553"/>
                  </a:lnTo>
                  <a:lnTo>
                    <a:pt x="1" y="716"/>
                  </a:lnTo>
                  <a:lnTo>
                    <a:pt x="1" y="846"/>
                  </a:lnTo>
                  <a:lnTo>
                    <a:pt x="33" y="976"/>
                  </a:lnTo>
                  <a:lnTo>
                    <a:pt x="98" y="1105"/>
                  </a:lnTo>
                  <a:lnTo>
                    <a:pt x="196" y="1203"/>
                  </a:lnTo>
                  <a:lnTo>
                    <a:pt x="293" y="1300"/>
                  </a:lnTo>
                  <a:lnTo>
                    <a:pt x="423" y="1365"/>
                  </a:lnTo>
                  <a:lnTo>
                    <a:pt x="553" y="1398"/>
                  </a:lnTo>
                  <a:lnTo>
                    <a:pt x="845" y="1398"/>
                  </a:lnTo>
                  <a:lnTo>
                    <a:pt x="975" y="1365"/>
                  </a:lnTo>
                  <a:lnTo>
                    <a:pt x="1073" y="1300"/>
                  </a:lnTo>
                  <a:lnTo>
                    <a:pt x="1170" y="1203"/>
                  </a:lnTo>
                  <a:lnTo>
                    <a:pt x="1268" y="1105"/>
                  </a:lnTo>
                  <a:lnTo>
                    <a:pt x="1333" y="976"/>
                  </a:lnTo>
                  <a:lnTo>
                    <a:pt x="1365" y="846"/>
                  </a:lnTo>
                  <a:lnTo>
                    <a:pt x="1398" y="716"/>
                  </a:lnTo>
                  <a:lnTo>
                    <a:pt x="1365" y="553"/>
                  </a:lnTo>
                  <a:lnTo>
                    <a:pt x="1333" y="423"/>
                  </a:lnTo>
                  <a:lnTo>
                    <a:pt x="1268" y="326"/>
                  </a:lnTo>
                  <a:lnTo>
                    <a:pt x="1170" y="228"/>
                  </a:lnTo>
                  <a:lnTo>
                    <a:pt x="1073" y="131"/>
                  </a:lnTo>
                  <a:lnTo>
                    <a:pt x="975" y="66"/>
                  </a:lnTo>
                  <a:lnTo>
                    <a:pt x="845"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6" name="Google Shape;36;p2"/>
            <p:cNvSpPr/>
            <p:nvPr/>
          </p:nvSpPr>
          <p:spPr>
            <a:xfrm>
              <a:off x="5439351" y="835272"/>
              <a:ext cx="45016" cy="45016"/>
            </a:xfrm>
            <a:custGeom>
              <a:avLst/>
              <a:gdLst/>
              <a:ahLst/>
              <a:cxnLst/>
              <a:rect l="l" t="t" r="r" b="b"/>
              <a:pathLst>
                <a:path w="1398" h="1398" extrusionOk="0">
                  <a:moveTo>
                    <a:pt x="553" y="0"/>
                  </a:moveTo>
                  <a:lnTo>
                    <a:pt x="423" y="65"/>
                  </a:lnTo>
                  <a:lnTo>
                    <a:pt x="293" y="130"/>
                  </a:lnTo>
                  <a:lnTo>
                    <a:pt x="196" y="195"/>
                  </a:lnTo>
                  <a:lnTo>
                    <a:pt x="98" y="293"/>
                  </a:lnTo>
                  <a:lnTo>
                    <a:pt x="33" y="423"/>
                  </a:lnTo>
                  <a:lnTo>
                    <a:pt x="1" y="553"/>
                  </a:lnTo>
                  <a:lnTo>
                    <a:pt x="1" y="683"/>
                  </a:lnTo>
                  <a:lnTo>
                    <a:pt x="1" y="845"/>
                  </a:lnTo>
                  <a:lnTo>
                    <a:pt x="33" y="975"/>
                  </a:lnTo>
                  <a:lnTo>
                    <a:pt x="98" y="1072"/>
                  </a:lnTo>
                  <a:lnTo>
                    <a:pt x="196" y="1202"/>
                  </a:lnTo>
                  <a:lnTo>
                    <a:pt x="293" y="1267"/>
                  </a:lnTo>
                  <a:lnTo>
                    <a:pt x="423" y="1332"/>
                  </a:lnTo>
                  <a:lnTo>
                    <a:pt x="553" y="1397"/>
                  </a:lnTo>
                  <a:lnTo>
                    <a:pt x="813" y="1397"/>
                  </a:lnTo>
                  <a:lnTo>
                    <a:pt x="943" y="1332"/>
                  </a:lnTo>
                  <a:lnTo>
                    <a:pt x="1073" y="1267"/>
                  </a:lnTo>
                  <a:lnTo>
                    <a:pt x="1170" y="1202"/>
                  </a:lnTo>
                  <a:lnTo>
                    <a:pt x="1268" y="1072"/>
                  </a:lnTo>
                  <a:lnTo>
                    <a:pt x="1333" y="975"/>
                  </a:lnTo>
                  <a:lnTo>
                    <a:pt x="1365" y="845"/>
                  </a:lnTo>
                  <a:lnTo>
                    <a:pt x="1398" y="683"/>
                  </a:lnTo>
                  <a:lnTo>
                    <a:pt x="1365" y="553"/>
                  </a:lnTo>
                  <a:lnTo>
                    <a:pt x="1333" y="423"/>
                  </a:lnTo>
                  <a:lnTo>
                    <a:pt x="1268" y="293"/>
                  </a:lnTo>
                  <a:lnTo>
                    <a:pt x="1170" y="195"/>
                  </a:lnTo>
                  <a:lnTo>
                    <a:pt x="1073" y="130"/>
                  </a:lnTo>
                  <a:lnTo>
                    <a:pt x="943" y="65"/>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7" name="Google Shape;37;p2"/>
            <p:cNvSpPr/>
            <p:nvPr/>
          </p:nvSpPr>
          <p:spPr>
            <a:xfrm>
              <a:off x="5536659" y="835272"/>
              <a:ext cx="45016" cy="45016"/>
            </a:xfrm>
            <a:custGeom>
              <a:avLst/>
              <a:gdLst/>
              <a:ahLst/>
              <a:cxnLst/>
              <a:rect l="l" t="t" r="r" b="b"/>
              <a:pathLst>
                <a:path w="1398" h="1398" extrusionOk="0">
                  <a:moveTo>
                    <a:pt x="553" y="0"/>
                  </a:moveTo>
                  <a:lnTo>
                    <a:pt x="423" y="65"/>
                  </a:lnTo>
                  <a:lnTo>
                    <a:pt x="293" y="130"/>
                  </a:lnTo>
                  <a:lnTo>
                    <a:pt x="195" y="195"/>
                  </a:lnTo>
                  <a:lnTo>
                    <a:pt x="98" y="293"/>
                  </a:lnTo>
                  <a:lnTo>
                    <a:pt x="33" y="423"/>
                  </a:lnTo>
                  <a:lnTo>
                    <a:pt x="0" y="553"/>
                  </a:lnTo>
                  <a:lnTo>
                    <a:pt x="0" y="683"/>
                  </a:lnTo>
                  <a:lnTo>
                    <a:pt x="0" y="845"/>
                  </a:lnTo>
                  <a:lnTo>
                    <a:pt x="33" y="975"/>
                  </a:lnTo>
                  <a:lnTo>
                    <a:pt x="98" y="1072"/>
                  </a:lnTo>
                  <a:lnTo>
                    <a:pt x="195" y="1202"/>
                  </a:lnTo>
                  <a:lnTo>
                    <a:pt x="293" y="1267"/>
                  </a:lnTo>
                  <a:lnTo>
                    <a:pt x="423" y="1332"/>
                  </a:lnTo>
                  <a:lnTo>
                    <a:pt x="553" y="1397"/>
                  </a:lnTo>
                  <a:lnTo>
                    <a:pt x="813" y="1397"/>
                  </a:lnTo>
                  <a:lnTo>
                    <a:pt x="943" y="1332"/>
                  </a:lnTo>
                  <a:lnTo>
                    <a:pt x="1072" y="1267"/>
                  </a:lnTo>
                  <a:lnTo>
                    <a:pt x="1170" y="1202"/>
                  </a:lnTo>
                  <a:lnTo>
                    <a:pt x="1267" y="1072"/>
                  </a:lnTo>
                  <a:lnTo>
                    <a:pt x="1332" y="975"/>
                  </a:lnTo>
                  <a:lnTo>
                    <a:pt x="1365" y="845"/>
                  </a:lnTo>
                  <a:lnTo>
                    <a:pt x="1397" y="683"/>
                  </a:lnTo>
                  <a:lnTo>
                    <a:pt x="1365" y="553"/>
                  </a:lnTo>
                  <a:lnTo>
                    <a:pt x="1332" y="423"/>
                  </a:lnTo>
                  <a:lnTo>
                    <a:pt x="1267" y="293"/>
                  </a:lnTo>
                  <a:lnTo>
                    <a:pt x="1170" y="195"/>
                  </a:lnTo>
                  <a:lnTo>
                    <a:pt x="1072" y="130"/>
                  </a:lnTo>
                  <a:lnTo>
                    <a:pt x="943" y="65"/>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8" name="Google Shape;38;p2"/>
            <p:cNvSpPr/>
            <p:nvPr/>
          </p:nvSpPr>
          <p:spPr>
            <a:xfrm>
              <a:off x="5633936" y="835272"/>
              <a:ext cx="45016" cy="45016"/>
            </a:xfrm>
            <a:custGeom>
              <a:avLst/>
              <a:gdLst/>
              <a:ahLst/>
              <a:cxnLst/>
              <a:rect l="l" t="t" r="r" b="b"/>
              <a:pathLst>
                <a:path w="1398" h="1398" extrusionOk="0">
                  <a:moveTo>
                    <a:pt x="553" y="0"/>
                  </a:moveTo>
                  <a:lnTo>
                    <a:pt x="423" y="65"/>
                  </a:lnTo>
                  <a:lnTo>
                    <a:pt x="293" y="130"/>
                  </a:lnTo>
                  <a:lnTo>
                    <a:pt x="196" y="195"/>
                  </a:lnTo>
                  <a:lnTo>
                    <a:pt x="98" y="293"/>
                  </a:lnTo>
                  <a:lnTo>
                    <a:pt x="33" y="423"/>
                  </a:lnTo>
                  <a:lnTo>
                    <a:pt x="1" y="553"/>
                  </a:lnTo>
                  <a:lnTo>
                    <a:pt x="1" y="683"/>
                  </a:lnTo>
                  <a:lnTo>
                    <a:pt x="1" y="845"/>
                  </a:lnTo>
                  <a:lnTo>
                    <a:pt x="33" y="975"/>
                  </a:lnTo>
                  <a:lnTo>
                    <a:pt x="98" y="1072"/>
                  </a:lnTo>
                  <a:lnTo>
                    <a:pt x="196" y="1202"/>
                  </a:lnTo>
                  <a:lnTo>
                    <a:pt x="293" y="1267"/>
                  </a:lnTo>
                  <a:lnTo>
                    <a:pt x="423" y="1332"/>
                  </a:lnTo>
                  <a:lnTo>
                    <a:pt x="553" y="1397"/>
                  </a:lnTo>
                  <a:lnTo>
                    <a:pt x="813" y="1397"/>
                  </a:lnTo>
                  <a:lnTo>
                    <a:pt x="943" y="1332"/>
                  </a:lnTo>
                  <a:lnTo>
                    <a:pt x="1073" y="1267"/>
                  </a:lnTo>
                  <a:lnTo>
                    <a:pt x="1171" y="1202"/>
                  </a:lnTo>
                  <a:lnTo>
                    <a:pt x="1268" y="1072"/>
                  </a:lnTo>
                  <a:lnTo>
                    <a:pt x="1333" y="975"/>
                  </a:lnTo>
                  <a:lnTo>
                    <a:pt x="1365" y="845"/>
                  </a:lnTo>
                  <a:lnTo>
                    <a:pt x="1398" y="683"/>
                  </a:lnTo>
                  <a:lnTo>
                    <a:pt x="1365" y="553"/>
                  </a:lnTo>
                  <a:lnTo>
                    <a:pt x="1333" y="423"/>
                  </a:lnTo>
                  <a:lnTo>
                    <a:pt x="1268" y="293"/>
                  </a:lnTo>
                  <a:lnTo>
                    <a:pt x="1171" y="195"/>
                  </a:lnTo>
                  <a:lnTo>
                    <a:pt x="1073" y="130"/>
                  </a:lnTo>
                  <a:lnTo>
                    <a:pt x="943" y="65"/>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9" name="Google Shape;39;p2"/>
            <p:cNvSpPr/>
            <p:nvPr/>
          </p:nvSpPr>
          <p:spPr>
            <a:xfrm>
              <a:off x="6277226" y="868354"/>
              <a:ext cx="304451" cy="390264"/>
            </a:xfrm>
            <a:custGeom>
              <a:avLst/>
              <a:gdLst/>
              <a:ahLst/>
              <a:cxnLst/>
              <a:rect l="l" t="t" r="r" b="b"/>
              <a:pathLst>
                <a:path w="9455" h="12120" extrusionOk="0">
                  <a:moveTo>
                    <a:pt x="8318" y="1"/>
                  </a:moveTo>
                  <a:lnTo>
                    <a:pt x="8090" y="33"/>
                  </a:lnTo>
                  <a:lnTo>
                    <a:pt x="7863" y="98"/>
                  </a:lnTo>
                  <a:lnTo>
                    <a:pt x="7668" y="196"/>
                  </a:lnTo>
                  <a:lnTo>
                    <a:pt x="7473" y="326"/>
                  </a:lnTo>
                  <a:lnTo>
                    <a:pt x="7310" y="488"/>
                  </a:lnTo>
                  <a:lnTo>
                    <a:pt x="228" y="10268"/>
                  </a:lnTo>
                  <a:lnTo>
                    <a:pt x="130" y="10495"/>
                  </a:lnTo>
                  <a:lnTo>
                    <a:pt x="33" y="10690"/>
                  </a:lnTo>
                  <a:lnTo>
                    <a:pt x="0" y="10917"/>
                  </a:lnTo>
                  <a:lnTo>
                    <a:pt x="33" y="11145"/>
                  </a:lnTo>
                  <a:lnTo>
                    <a:pt x="98" y="11372"/>
                  </a:lnTo>
                  <a:lnTo>
                    <a:pt x="195" y="11567"/>
                  </a:lnTo>
                  <a:lnTo>
                    <a:pt x="325" y="11762"/>
                  </a:lnTo>
                  <a:lnTo>
                    <a:pt x="488" y="11925"/>
                  </a:lnTo>
                  <a:lnTo>
                    <a:pt x="715" y="12022"/>
                  </a:lnTo>
                  <a:lnTo>
                    <a:pt x="910" y="12119"/>
                  </a:lnTo>
                  <a:lnTo>
                    <a:pt x="1365" y="12119"/>
                  </a:lnTo>
                  <a:lnTo>
                    <a:pt x="1592" y="12054"/>
                  </a:lnTo>
                  <a:lnTo>
                    <a:pt x="1787" y="11957"/>
                  </a:lnTo>
                  <a:lnTo>
                    <a:pt x="1982" y="11827"/>
                  </a:lnTo>
                  <a:lnTo>
                    <a:pt x="2145" y="11665"/>
                  </a:lnTo>
                  <a:lnTo>
                    <a:pt x="9227" y="1885"/>
                  </a:lnTo>
                  <a:lnTo>
                    <a:pt x="9357" y="1658"/>
                  </a:lnTo>
                  <a:lnTo>
                    <a:pt x="9422" y="1463"/>
                  </a:lnTo>
                  <a:lnTo>
                    <a:pt x="9455" y="1235"/>
                  </a:lnTo>
                  <a:lnTo>
                    <a:pt x="9422" y="1008"/>
                  </a:lnTo>
                  <a:lnTo>
                    <a:pt x="9390" y="780"/>
                  </a:lnTo>
                  <a:lnTo>
                    <a:pt x="9292" y="586"/>
                  </a:lnTo>
                  <a:lnTo>
                    <a:pt x="9130" y="391"/>
                  </a:lnTo>
                  <a:lnTo>
                    <a:pt x="8967" y="228"/>
                  </a:lnTo>
                  <a:lnTo>
                    <a:pt x="8773" y="131"/>
                  </a:lnTo>
                  <a:lnTo>
                    <a:pt x="8545" y="33"/>
                  </a:lnTo>
                  <a:lnTo>
                    <a:pt x="8318"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40" name="Google Shape;40;p2"/>
            <p:cNvSpPr/>
            <p:nvPr/>
          </p:nvSpPr>
          <p:spPr>
            <a:xfrm>
              <a:off x="2456697" y="931517"/>
              <a:ext cx="45016" cy="45016"/>
            </a:xfrm>
            <a:custGeom>
              <a:avLst/>
              <a:gdLst/>
              <a:ahLst/>
              <a:cxnLst/>
              <a:rect l="l" t="t" r="r" b="b"/>
              <a:pathLst>
                <a:path w="1398" h="1398" extrusionOk="0">
                  <a:moveTo>
                    <a:pt x="715" y="0"/>
                  </a:moveTo>
                  <a:lnTo>
                    <a:pt x="585" y="33"/>
                  </a:lnTo>
                  <a:lnTo>
                    <a:pt x="455" y="65"/>
                  </a:lnTo>
                  <a:lnTo>
                    <a:pt x="325" y="130"/>
                  </a:lnTo>
                  <a:lnTo>
                    <a:pt x="228" y="228"/>
                  </a:lnTo>
                  <a:lnTo>
                    <a:pt x="131" y="325"/>
                  </a:lnTo>
                  <a:lnTo>
                    <a:pt x="66" y="423"/>
                  </a:lnTo>
                  <a:lnTo>
                    <a:pt x="33" y="553"/>
                  </a:lnTo>
                  <a:lnTo>
                    <a:pt x="1" y="715"/>
                  </a:lnTo>
                  <a:lnTo>
                    <a:pt x="33" y="845"/>
                  </a:lnTo>
                  <a:lnTo>
                    <a:pt x="66" y="975"/>
                  </a:lnTo>
                  <a:lnTo>
                    <a:pt x="131" y="1105"/>
                  </a:lnTo>
                  <a:lnTo>
                    <a:pt x="228" y="1203"/>
                  </a:lnTo>
                  <a:lnTo>
                    <a:pt x="325" y="1300"/>
                  </a:lnTo>
                  <a:lnTo>
                    <a:pt x="455" y="1365"/>
                  </a:lnTo>
                  <a:lnTo>
                    <a:pt x="585" y="1397"/>
                  </a:lnTo>
                  <a:lnTo>
                    <a:pt x="845" y="1397"/>
                  </a:lnTo>
                  <a:lnTo>
                    <a:pt x="975" y="1365"/>
                  </a:lnTo>
                  <a:lnTo>
                    <a:pt x="1105" y="1300"/>
                  </a:lnTo>
                  <a:lnTo>
                    <a:pt x="1203" y="1203"/>
                  </a:lnTo>
                  <a:lnTo>
                    <a:pt x="1300" y="1105"/>
                  </a:lnTo>
                  <a:lnTo>
                    <a:pt x="1365" y="975"/>
                  </a:lnTo>
                  <a:lnTo>
                    <a:pt x="1398" y="845"/>
                  </a:lnTo>
                  <a:lnTo>
                    <a:pt x="1398" y="715"/>
                  </a:lnTo>
                  <a:lnTo>
                    <a:pt x="1398" y="553"/>
                  </a:lnTo>
                  <a:lnTo>
                    <a:pt x="1365" y="423"/>
                  </a:lnTo>
                  <a:lnTo>
                    <a:pt x="1300" y="325"/>
                  </a:lnTo>
                  <a:lnTo>
                    <a:pt x="1203" y="228"/>
                  </a:lnTo>
                  <a:lnTo>
                    <a:pt x="1105" y="130"/>
                  </a:lnTo>
                  <a:lnTo>
                    <a:pt x="975" y="65"/>
                  </a:lnTo>
                  <a:lnTo>
                    <a:pt x="845" y="33"/>
                  </a:lnTo>
                  <a:lnTo>
                    <a:pt x="715"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41" name="Google Shape;41;p2"/>
            <p:cNvSpPr/>
            <p:nvPr/>
          </p:nvSpPr>
          <p:spPr>
            <a:xfrm>
              <a:off x="2571780" y="931517"/>
              <a:ext cx="45016" cy="45016"/>
            </a:xfrm>
            <a:custGeom>
              <a:avLst/>
              <a:gdLst/>
              <a:ahLst/>
              <a:cxnLst/>
              <a:rect l="l" t="t" r="r" b="b"/>
              <a:pathLst>
                <a:path w="1398" h="1398" extrusionOk="0">
                  <a:moveTo>
                    <a:pt x="715" y="0"/>
                  </a:moveTo>
                  <a:lnTo>
                    <a:pt x="553" y="33"/>
                  </a:lnTo>
                  <a:lnTo>
                    <a:pt x="423" y="65"/>
                  </a:lnTo>
                  <a:lnTo>
                    <a:pt x="325" y="130"/>
                  </a:lnTo>
                  <a:lnTo>
                    <a:pt x="195" y="228"/>
                  </a:lnTo>
                  <a:lnTo>
                    <a:pt x="130" y="325"/>
                  </a:lnTo>
                  <a:lnTo>
                    <a:pt x="65" y="423"/>
                  </a:lnTo>
                  <a:lnTo>
                    <a:pt x="1" y="553"/>
                  </a:lnTo>
                  <a:lnTo>
                    <a:pt x="1" y="715"/>
                  </a:lnTo>
                  <a:lnTo>
                    <a:pt x="1" y="845"/>
                  </a:lnTo>
                  <a:lnTo>
                    <a:pt x="65" y="975"/>
                  </a:lnTo>
                  <a:lnTo>
                    <a:pt x="130" y="1105"/>
                  </a:lnTo>
                  <a:lnTo>
                    <a:pt x="195" y="1203"/>
                  </a:lnTo>
                  <a:lnTo>
                    <a:pt x="325" y="1300"/>
                  </a:lnTo>
                  <a:lnTo>
                    <a:pt x="423" y="1365"/>
                  </a:lnTo>
                  <a:lnTo>
                    <a:pt x="553" y="1397"/>
                  </a:lnTo>
                  <a:lnTo>
                    <a:pt x="845" y="1397"/>
                  </a:lnTo>
                  <a:lnTo>
                    <a:pt x="975" y="1365"/>
                  </a:lnTo>
                  <a:lnTo>
                    <a:pt x="1105" y="1300"/>
                  </a:lnTo>
                  <a:lnTo>
                    <a:pt x="1203" y="1203"/>
                  </a:lnTo>
                  <a:lnTo>
                    <a:pt x="1268" y="1105"/>
                  </a:lnTo>
                  <a:lnTo>
                    <a:pt x="1333" y="975"/>
                  </a:lnTo>
                  <a:lnTo>
                    <a:pt x="1398" y="845"/>
                  </a:lnTo>
                  <a:lnTo>
                    <a:pt x="1398" y="715"/>
                  </a:lnTo>
                  <a:lnTo>
                    <a:pt x="1398" y="553"/>
                  </a:lnTo>
                  <a:lnTo>
                    <a:pt x="1333" y="423"/>
                  </a:lnTo>
                  <a:lnTo>
                    <a:pt x="1268" y="325"/>
                  </a:lnTo>
                  <a:lnTo>
                    <a:pt x="1203" y="228"/>
                  </a:lnTo>
                  <a:lnTo>
                    <a:pt x="1105" y="130"/>
                  </a:lnTo>
                  <a:lnTo>
                    <a:pt x="975" y="65"/>
                  </a:lnTo>
                  <a:lnTo>
                    <a:pt x="845" y="33"/>
                  </a:lnTo>
                  <a:lnTo>
                    <a:pt x="715"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42" name="Google Shape;42;p2"/>
            <p:cNvSpPr/>
            <p:nvPr/>
          </p:nvSpPr>
          <p:spPr>
            <a:xfrm>
              <a:off x="2686863" y="931517"/>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23"/>
                  </a:lnTo>
                  <a:lnTo>
                    <a:pt x="0" y="553"/>
                  </a:lnTo>
                  <a:lnTo>
                    <a:pt x="0" y="715"/>
                  </a:lnTo>
                  <a:lnTo>
                    <a:pt x="0" y="845"/>
                  </a:lnTo>
                  <a:lnTo>
                    <a:pt x="33" y="975"/>
                  </a:lnTo>
                  <a:lnTo>
                    <a:pt x="98" y="1105"/>
                  </a:lnTo>
                  <a:lnTo>
                    <a:pt x="195" y="1203"/>
                  </a:lnTo>
                  <a:lnTo>
                    <a:pt x="293" y="1300"/>
                  </a:lnTo>
                  <a:lnTo>
                    <a:pt x="423" y="1365"/>
                  </a:lnTo>
                  <a:lnTo>
                    <a:pt x="553" y="1397"/>
                  </a:lnTo>
                  <a:lnTo>
                    <a:pt x="813" y="1397"/>
                  </a:lnTo>
                  <a:lnTo>
                    <a:pt x="943" y="1365"/>
                  </a:lnTo>
                  <a:lnTo>
                    <a:pt x="1073" y="1300"/>
                  </a:lnTo>
                  <a:lnTo>
                    <a:pt x="1170" y="1203"/>
                  </a:lnTo>
                  <a:lnTo>
                    <a:pt x="1268" y="1105"/>
                  </a:lnTo>
                  <a:lnTo>
                    <a:pt x="1333" y="975"/>
                  </a:lnTo>
                  <a:lnTo>
                    <a:pt x="1365" y="845"/>
                  </a:lnTo>
                  <a:lnTo>
                    <a:pt x="1397" y="715"/>
                  </a:lnTo>
                  <a:lnTo>
                    <a:pt x="1365" y="553"/>
                  </a:lnTo>
                  <a:lnTo>
                    <a:pt x="1333" y="423"/>
                  </a:lnTo>
                  <a:lnTo>
                    <a:pt x="1268" y="325"/>
                  </a:lnTo>
                  <a:lnTo>
                    <a:pt x="1170" y="228"/>
                  </a:lnTo>
                  <a:lnTo>
                    <a:pt x="1073" y="130"/>
                  </a:lnTo>
                  <a:lnTo>
                    <a:pt x="943" y="65"/>
                  </a:lnTo>
                  <a:lnTo>
                    <a:pt x="813" y="33"/>
                  </a:lnTo>
                  <a:lnTo>
                    <a:pt x="683"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43" name="Google Shape;43;p2"/>
            <p:cNvSpPr/>
            <p:nvPr/>
          </p:nvSpPr>
          <p:spPr>
            <a:xfrm>
              <a:off x="2800883" y="931517"/>
              <a:ext cx="45016" cy="45016"/>
            </a:xfrm>
            <a:custGeom>
              <a:avLst/>
              <a:gdLst/>
              <a:ahLst/>
              <a:cxnLst/>
              <a:rect l="l" t="t" r="r" b="b"/>
              <a:pathLst>
                <a:path w="1398" h="1398" extrusionOk="0">
                  <a:moveTo>
                    <a:pt x="716" y="0"/>
                  </a:moveTo>
                  <a:lnTo>
                    <a:pt x="553" y="33"/>
                  </a:lnTo>
                  <a:lnTo>
                    <a:pt x="423" y="65"/>
                  </a:lnTo>
                  <a:lnTo>
                    <a:pt x="326" y="130"/>
                  </a:lnTo>
                  <a:lnTo>
                    <a:pt x="196" y="228"/>
                  </a:lnTo>
                  <a:lnTo>
                    <a:pt x="131" y="325"/>
                  </a:lnTo>
                  <a:lnTo>
                    <a:pt x="66" y="423"/>
                  </a:lnTo>
                  <a:lnTo>
                    <a:pt x="33" y="553"/>
                  </a:lnTo>
                  <a:lnTo>
                    <a:pt x="1" y="715"/>
                  </a:lnTo>
                  <a:lnTo>
                    <a:pt x="33" y="845"/>
                  </a:lnTo>
                  <a:lnTo>
                    <a:pt x="66" y="975"/>
                  </a:lnTo>
                  <a:lnTo>
                    <a:pt x="131" y="1105"/>
                  </a:lnTo>
                  <a:lnTo>
                    <a:pt x="196" y="1203"/>
                  </a:lnTo>
                  <a:lnTo>
                    <a:pt x="326" y="1300"/>
                  </a:lnTo>
                  <a:lnTo>
                    <a:pt x="423" y="1365"/>
                  </a:lnTo>
                  <a:lnTo>
                    <a:pt x="553" y="1397"/>
                  </a:lnTo>
                  <a:lnTo>
                    <a:pt x="846" y="1397"/>
                  </a:lnTo>
                  <a:lnTo>
                    <a:pt x="976" y="1365"/>
                  </a:lnTo>
                  <a:lnTo>
                    <a:pt x="1105" y="1300"/>
                  </a:lnTo>
                  <a:lnTo>
                    <a:pt x="1203" y="1203"/>
                  </a:lnTo>
                  <a:lnTo>
                    <a:pt x="1300" y="1105"/>
                  </a:lnTo>
                  <a:lnTo>
                    <a:pt x="1365" y="975"/>
                  </a:lnTo>
                  <a:lnTo>
                    <a:pt x="1398" y="845"/>
                  </a:lnTo>
                  <a:lnTo>
                    <a:pt x="1398" y="715"/>
                  </a:lnTo>
                  <a:lnTo>
                    <a:pt x="1398" y="553"/>
                  </a:lnTo>
                  <a:lnTo>
                    <a:pt x="1365" y="423"/>
                  </a:lnTo>
                  <a:lnTo>
                    <a:pt x="1300" y="325"/>
                  </a:lnTo>
                  <a:lnTo>
                    <a:pt x="1203" y="228"/>
                  </a:lnTo>
                  <a:lnTo>
                    <a:pt x="1105" y="130"/>
                  </a:lnTo>
                  <a:lnTo>
                    <a:pt x="976" y="65"/>
                  </a:lnTo>
                  <a:lnTo>
                    <a:pt x="846" y="33"/>
                  </a:lnTo>
                  <a:lnTo>
                    <a:pt x="716"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44" name="Google Shape;44;p2"/>
            <p:cNvSpPr/>
            <p:nvPr/>
          </p:nvSpPr>
          <p:spPr>
            <a:xfrm>
              <a:off x="2915966" y="931517"/>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3"/>
                  </a:lnTo>
                  <a:lnTo>
                    <a:pt x="1" y="553"/>
                  </a:lnTo>
                  <a:lnTo>
                    <a:pt x="1" y="715"/>
                  </a:lnTo>
                  <a:lnTo>
                    <a:pt x="1" y="845"/>
                  </a:lnTo>
                  <a:lnTo>
                    <a:pt x="33" y="975"/>
                  </a:lnTo>
                  <a:lnTo>
                    <a:pt x="98" y="1105"/>
                  </a:lnTo>
                  <a:lnTo>
                    <a:pt x="196" y="1203"/>
                  </a:lnTo>
                  <a:lnTo>
                    <a:pt x="293" y="1300"/>
                  </a:lnTo>
                  <a:lnTo>
                    <a:pt x="423" y="1365"/>
                  </a:lnTo>
                  <a:lnTo>
                    <a:pt x="553" y="1397"/>
                  </a:lnTo>
                  <a:lnTo>
                    <a:pt x="845" y="1397"/>
                  </a:lnTo>
                  <a:lnTo>
                    <a:pt x="975" y="1365"/>
                  </a:lnTo>
                  <a:lnTo>
                    <a:pt x="1073" y="1300"/>
                  </a:lnTo>
                  <a:lnTo>
                    <a:pt x="1170" y="1203"/>
                  </a:lnTo>
                  <a:lnTo>
                    <a:pt x="1268" y="1105"/>
                  </a:lnTo>
                  <a:lnTo>
                    <a:pt x="1333" y="975"/>
                  </a:lnTo>
                  <a:lnTo>
                    <a:pt x="1365" y="845"/>
                  </a:lnTo>
                  <a:lnTo>
                    <a:pt x="1398" y="715"/>
                  </a:lnTo>
                  <a:lnTo>
                    <a:pt x="1365" y="553"/>
                  </a:lnTo>
                  <a:lnTo>
                    <a:pt x="1333" y="423"/>
                  </a:lnTo>
                  <a:lnTo>
                    <a:pt x="1268" y="325"/>
                  </a:lnTo>
                  <a:lnTo>
                    <a:pt x="1170" y="228"/>
                  </a:lnTo>
                  <a:lnTo>
                    <a:pt x="1073" y="130"/>
                  </a:lnTo>
                  <a:lnTo>
                    <a:pt x="975" y="65"/>
                  </a:lnTo>
                  <a:lnTo>
                    <a:pt x="845" y="33"/>
                  </a:lnTo>
                  <a:lnTo>
                    <a:pt x="683"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45" name="Google Shape;45;p2"/>
            <p:cNvSpPr/>
            <p:nvPr/>
          </p:nvSpPr>
          <p:spPr>
            <a:xfrm>
              <a:off x="2456697" y="1028794"/>
              <a:ext cx="45016" cy="45048"/>
            </a:xfrm>
            <a:custGeom>
              <a:avLst/>
              <a:gdLst/>
              <a:ahLst/>
              <a:cxnLst/>
              <a:rect l="l" t="t" r="r" b="b"/>
              <a:pathLst>
                <a:path w="1398" h="1399" extrusionOk="0">
                  <a:moveTo>
                    <a:pt x="715" y="1"/>
                  </a:moveTo>
                  <a:lnTo>
                    <a:pt x="585" y="33"/>
                  </a:lnTo>
                  <a:lnTo>
                    <a:pt x="455" y="66"/>
                  </a:lnTo>
                  <a:lnTo>
                    <a:pt x="325" y="131"/>
                  </a:lnTo>
                  <a:lnTo>
                    <a:pt x="228" y="228"/>
                  </a:lnTo>
                  <a:lnTo>
                    <a:pt x="131" y="326"/>
                  </a:lnTo>
                  <a:lnTo>
                    <a:pt x="66" y="423"/>
                  </a:lnTo>
                  <a:lnTo>
                    <a:pt x="33" y="553"/>
                  </a:lnTo>
                  <a:lnTo>
                    <a:pt x="1" y="716"/>
                  </a:lnTo>
                  <a:lnTo>
                    <a:pt x="33" y="846"/>
                  </a:lnTo>
                  <a:lnTo>
                    <a:pt x="66" y="976"/>
                  </a:lnTo>
                  <a:lnTo>
                    <a:pt x="131" y="1106"/>
                  </a:lnTo>
                  <a:lnTo>
                    <a:pt x="228" y="1203"/>
                  </a:lnTo>
                  <a:lnTo>
                    <a:pt x="325" y="1301"/>
                  </a:lnTo>
                  <a:lnTo>
                    <a:pt x="455" y="1366"/>
                  </a:lnTo>
                  <a:lnTo>
                    <a:pt x="585" y="1398"/>
                  </a:lnTo>
                  <a:lnTo>
                    <a:pt x="845" y="1398"/>
                  </a:lnTo>
                  <a:lnTo>
                    <a:pt x="975" y="1366"/>
                  </a:lnTo>
                  <a:lnTo>
                    <a:pt x="1105" y="1301"/>
                  </a:lnTo>
                  <a:lnTo>
                    <a:pt x="1203" y="1203"/>
                  </a:lnTo>
                  <a:lnTo>
                    <a:pt x="1300" y="1106"/>
                  </a:lnTo>
                  <a:lnTo>
                    <a:pt x="1365" y="976"/>
                  </a:lnTo>
                  <a:lnTo>
                    <a:pt x="1398" y="846"/>
                  </a:lnTo>
                  <a:lnTo>
                    <a:pt x="1398" y="716"/>
                  </a:lnTo>
                  <a:lnTo>
                    <a:pt x="1398" y="553"/>
                  </a:lnTo>
                  <a:lnTo>
                    <a:pt x="1365" y="423"/>
                  </a:lnTo>
                  <a:lnTo>
                    <a:pt x="1300" y="326"/>
                  </a:lnTo>
                  <a:lnTo>
                    <a:pt x="1203" y="228"/>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46" name="Google Shape;46;p2"/>
            <p:cNvSpPr/>
            <p:nvPr/>
          </p:nvSpPr>
          <p:spPr>
            <a:xfrm>
              <a:off x="2571780" y="1028794"/>
              <a:ext cx="45016" cy="45048"/>
            </a:xfrm>
            <a:custGeom>
              <a:avLst/>
              <a:gdLst/>
              <a:ahLst/>
              <a:cxnLst/>
              <a:rect l="l" t="t" r="r" b="b"/>
              <a:pathLst>
                <a:path w="1398" h="1399" extrusionOk="0">
                  <a:moveTo>
                    <a:pt x="715" y="1"/>
                  </a:moveTo>
                  <a:lnTo>
                    <a:pt x="553" y="33"/>
                  </a:lnTo>
                  <a:lnTo>
                    <a:pt x="423" y="66"/>
                  </a:lnTo>
                  <a:lnTo>
                    <a:pt x="325" y="131"/>
                  </a:lnTo>
                  <a:lnTo>
                    <a:pt x="195" y="228"/>
                  </a:lnTo>
                  <a:lnTo>
                    <a:pt x="130" y="326"/>
                  </a:lnTo>
                  <a:lnTo>
                    <a:pt x="65" y="423"/>
                  </a:lnTo>
                  <a:lnTo>
                    <a:pt x="1" y="553"/>
                  </a:lnTo>
                  <a:lnTo>
                    <a:pt x="1" y="716"/>
                  </a:lnTo>
                  <a:lnTo>
                    <a:pt x="1" y="846"/>
                  </a:lnTo>
                  <a:lnTo>
                    <a:pt x="65" y="976"/>
                  </a:lnTo>
                  <a:lnTo>
                    <a:pt x="130" y="1106"/>
                  </a:lnTo>
                  <a:lnTo>
                    <a:pt x="195" y="1203"/>
                  </a:lnTo>
                  <a:lnTo>
                    <a:pt x="325" y="1301"/>
                  </a:lnTo>
                  <a:lnTo>
                    <a:pt x="423" y="1366"/>
                  </a:lnTo>
                  <a:lnTo>
                    <a:pt x="553" y="1398"/>
                  </a:lnTo>
                  <a:lnTo>
                    <a:pt x="845" y="1398"/>
                  </a:lnTo>
                  <a:lnTo>
                    <a:pt x="975" y="1366"/>
                  </a:lnTo>
                  <a:lnTo>
                    <a:pt x="1105" y="1301"/>
                  </a:lnTo>
                  <a:lnTo>
                    <a:pt x="1203" y="1203"/>
                  </a:lnTo>
                  <a:lnTo>
                    <a:pt x="1268" y="1106"/>
                  </a:lnTo>
                  <a:lnTo>
                    <a:pt x="1333" y="976"/>
                  </a:lnTo>
                  <a:lnTo>
                    <a:pt x="1398" y="846"/>
                  </a:lnTo>
                  <a:lnTo>
                    <a:pt x="1398" y="716"/>
                  </a:lnTo>
                  <a:lnTo>
                    <a:pt x="1398" y="553"/>
                  </a:lnTo>
                  <a:lnTo>
                    <a:pt x="1333" y="423"/>
                  </a:lnTo>
                  <a:lnTo>
                    <a:pt x="1268" y="326"/>
                  </a:lnTo>
                  <a:lnTo>
                    <a:pt x="1203" y="228"/>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47" name="Google Shape;47;p2"/>
            <p:cNvSpPr/>
            <p:nvPr/>
          </p:nvSpPr>
          <p:spPr>
            <a:xfrm>
              <a:off x="2686863" y="1028794"/>
              <a:ext cx="45016" cy="45048"/>
            </a:xfrm>
            <a:custGeom>
              <a:avLst/>
              <a:gdLst/>
              <a:ahLst/>
              <a:cxnLst/>
              <a:rect l="l" t="t" r="r" b="b"/>
              <a:pathLst>
                <a:path w="1398" h="1399" extrusionOk="0">
                  <a:moveTo>
                    <a:pt x="683" y="1"/>
                  </a:moveTo>
                  <a:lnTo>
                    <a:pt x="553" y="33"/>
                  </a:lnTo>
                  <a:lnTo>
                    <a:pt x="423" y="66"/>
                  </a:lnTo>
                  <a:lnTo>
                    <a:pt x="293" y="131"/>
                  </a:lnTo>
                  <a:lnTo>
                    <a:pt x="195" y="228"/>
                  </a:lnTo>
                  <a:lnTo>
                    <a:pt x="98" y="326"/>
                  </a:lnTo>
                  <a:lnTo>
                    <a:pt x="33" y="423"/>
                  </a:lnTo>
                  <a:lnTo>
                    <a:pt x="0" y="553"/>
                  </a:lnTo>
                  <a:lnTo>
                    <a:pt x="0" y="716"/>
                  </a:lnTo>
                  <a:lnTo>
                    <a:pt x="0" y="846"/>
                  </a:lnTo>
                  <a:lnTo>
                    <a:pt x="33" y="976"/>
                  </a:lnTo>
                  <a:lnTo>
                    <a:pt x="98" y="1106"/>
                  </a:lnTo>
                  <a:lnTo>
                    <a:pt x="195" y="1203"/>
                  </a:lnTo>
                  <a:lnTo>
                    <a:pt x="293" y="1301"/>
                  </a:lnTo>
                  <a:lnTo>
                    <a:pt x="423" y="1366"/>
                  </a:lnTo>
                  <a:lnTo>
                    <a:pt x="553" y="1398"/>
                  </a:lnTo>
                  <a:lnTo>
                    <a:pt x="813" y="1398"/>
                  </a:lnTo>
                  <a:lnTo>
                    <a:pt x="943" y="1366"/>
                  </a:lnTo>
                  <a:lnTo>
                    <a:pt x="1073" y="1301"/>
                  </a:lnTo>
                  <a:lnTo>
                    <a:pt x="1170" y="1203"/>
                  </a:lnTo>
                  <a:lnTo>
                    <a:pt x="1268" y="1106"/>
                  </a:lnTo>
                  <a:lnTo>
                    <a:pt x="1333" y="976"/>
                  </a:lnTo>
                  <a:lnTo>
                    <a:pt x="1365" y="846"/>
                  </a:lnTo>
                  <a:lnTo>
                    <a:pt x="1397" y="716"/>
                  </a:lnTo>
                  <a:lnTo>
                    <a:pt x="1365" y="553"/>
                  </a:lnTo>
                  <a:lnTo>
                    <a:pt x="1333" y="423"/>
                  </a:lnTo>
                  <a:lnTo>
                    <a:pt x="1268" y="326"/>
                  </a:lnTo>
                  <a:lnTo>
                    <a:pt x="1170" y="228"/>
                  </a:lnTo>
                  <a:lnTo>
                    <a:pt x="1073" y="131"/>
                  </a:lnTo>
                  <a:lnTo>
                    <a:pt x="943" y="66"/>
                  </a:lnTo>
                  <a:lnTo>
                    <a:pt x="813"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48" name="Google Shape;48;p2"/>
            <p:cNvSpPr/>
            <p:nvPr/>
          </p:nvSpPr>
          <p:spPr>
            <a:xfrm>
              <a:off x="2800883" y="1028794"/>
              <a:ext cx="45016" cy="45048"/>
            </a:xfrm>
            <a:custGeom>
              <a:avLst/>
              <a:gdLst/>
              <a:ahLst/>
              <a:cxnLst/>
              <a:rect l="l" t="t" r="r" b="b"/>
              <a:pathLst>
                <a:path w="1398" h="1399" extrusionOk="0">
                  <a:moveTo>
                    <a:pt x="716" y="1"/>
                  </a:moveTo>
                  <a:lnTo>
                    <a:pt x="553" y="33"/>
                  </a:lnTo>
                  <a:lnTo>
                    <a:pt x="423" y="66"/>
                  </a:lnTo>
                  <a:lnTo>
                    <a:pt x="326" y="131"/>
                  </a:lnTo>
                  <a:lnTo>
                    <a:pt x="196" y="228"/>
                  </a:lnTo>
                  <a:lnTo>
                    <a:pt x="131" y="326"/>
                  </a:lnTo>
                  <a:lnTo>
                    <a:pt x="66" y="423"/>
                  </a:lnTo>
                  <a:lnTo>
                    <a:pt x="33" y="553"/>
                  </a:lnTo>
                  <a:lnTo>
                    <a:pt x="1" y="716"/>
                  </a:lnTo>
                  <a:lnTo>
                    <a:pt x="33" y="846"/>
                  </a:lnTo>
                  <a:lnTo>
                    <a:pt x="66" y="976"/>
                  </a:lnTo>
                  <a:lnTo>
                    <a:pt x="131" y="1106"/>
                  </a:lnTo>
                  <a:lnTo>
                    <a:pt x="196" y="1203"/>
                  </a:lnTo>
                  <a:lnTo>
                    <a:pt x="326" y="1301"/>
                  </a:lnTo>
                  <a:lnTo>
                    <a:pt x="423" y="1366"/>
                  </a:lnTo>
                  <a:lnTo>
                    <a:pt x="553" y="1398"/>
                  </a:lnTo>
                  <a:lnTo>
                    <a:pt x="846" y="1398"/>
                  </a:lnTo>
                  <a:lnTo>
                    <a:pt x="976" y="1366"/>
                  </a:lnTo>
                  <a:lnTo>
                    <a:pt x="1105" y="1301"/>
                  </a:lnTo>
                  <a:lnTo>
                    <a:pt x="1203" y="1203"/>
                  </a:lnTo>
                  <a:lnTo>
                    <a:pt x="1300" y="1106"/>
                  </a:lnTo>
                  <a:lnTo>
                    <a:pt x="1365" y="976"/>
                  </a:lnTo>
                  <a:lnTo>
                    <a:pt x="1398" y="846"/>
                  </a:lnTo>
                  <a:lnTo>
                    <a:pt x="1398" y="716"/>
                  </a:lnTo>
                  <a:lnTo>
                    <a:pt x="1398" y="553"/>
                  </a:lnTo>
                  <a:lnTo>
                    <a:pt x="1365" y="423"/>
                  </a:lnTo>
                  <a:lnTo>
                    <a:pt x="1300" y="326"/>
                  </a:lnTo>
                  <a:lnTo>
                    <a:pt x="1203" y="228"/>
                  </a:lnTo>
                  <a:lnTo>
                    <a:pt x="1105" y="131"/>
                  </a:lnTo>
                  <a:lnTo>
                    <a:pt x="976" y="66"/>
                  </a:lnTo>
                  <a:lnTo>
                    <a:pt x="846" y="33"/>
                  </a:lnTo>
                  <a:lnTo>
                    <a:pt x="71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49" name="Google Shape;49;p2"/>
            <p:cNvSpPr/>
            <p:nvPr/>
          </p:nvSpPr>
          <p:spPr>
            <a:xfrm>
              <a:off x="2915966" y="1028794"/>
              <a:ext cx="45016" cy="45048"/>
            </a:xfrm>
            <a:custGeom>
              <a:avLst/>
              <a:gdLst/>
              <a:ahLst/>
              <a:cxnLst/>
              <a:rect l="l" t="t" r="r" b="b"/>
              <a:pathLst>
                <a:path w="1398" h="1399" extrusionOk="0">
                  <a:moveTo>
                    <a:pt x="683" y="1"/>
                  </a:moveTo>
                  <a:lnTo>
                    <a:pt x="553" y="33"/>
                  </a:lnTo>
                  <a:lnTo>
                    <a:pt x="423" y="66"/>
                  </a:lnTo>
                  <a:lnTo>
                    <a:pt x="293" y="131"/>
                  </a:lnTo>
                  <a:lnTo>
                    <a:pt x="196" y="228"/>
                  </a:lnTo>
                  <a:lnTo>
                    <a:pt x="98" y="326"/>
                  </a:lnTo>
                  <a:lnTo>
                    <a:pt x="33" y="423"/>
                  </a:lnTo>
                  <a:lnTo>
                    <a:pt x="1" y="553"/>
                  </a:lnTo>
                  <a:lnTo>
                    <a:pt x="1" y="716"/>
                  </a:lnTo>
                  <a:lnTo>
                    <a:pt x="1" y="846"/>
                  </a:lnTo>
                  <a:lnTo>
                    <a:pt x="33" y="976"/>
                  </a:lnTo>
                  <a:lnTo>
                    <a:pt x="98" y="1106"/>
                  </a:lnTo>
                  <a:lnTo>
                    <a:pt x="196" y="1203"/>
                  </a:lnTo>
                  <a:lnTo>
                    <a:pt x="293" y="1301"/>
                  </a:lnTo>
                  <a:lnTo>
                    <a:pt x="423" y="1366"/>
                  </a:lnTo>
                  <a:lnTo>
                    <a:pt x="553" y="1398"/>
                  </a:lnTo>
                  <a:lnTo>
                    <a:pt x="845" y="1398"/>
                  </a:lnTo>
                  <a:lnTo>
                    <a:pt x="975" y="1366"/>
                  </a:lnTo>
                  <a:lnTo>
                    <a:pt x="1073" y="1301"/>
                  </a:lnTo>
                  <a:lnTo>
                    <a:pt x="1170" y="1203"/>
                  </a:lnTo>
                  <a:lnTo>
                    <a:pt x="1268" y="1106"/>
                  </a:lnTo>
                  <a:lnTo>
                    <a:pt x="1333" y="976"/>
                  </a:lnTo>
                  <a:lnTo>
                    <a:pt x="1365" y="846"/>
                  </a:lnTo>
                  <a:lnTo>
                    <a:pt x="1398" y="716"/>
                  </a:lnTo>
                  <a:lnTo>
                    <a:pt x="1365" y="553"/>
                  </a:lnTo>
                  <a:lnTo>
                    <a:pt x="1333" y="423"/>
                  </a:lnTo>
                  <a:lnTo>
                    <a:pt x="1268" y="326"/>
                  </a:lnTo>
                  <a:lnTo>
                    <a:pt x="1170" y="228"/>
                  </a:lnTo>
                  <a:lnTo>
                    <a:pt x="1073" y="131"/>
                  </a:lnTo>
                  <a:lnTo>
                    <a:pt x="975" y="66"/>
                  </a:lnTo>
                  <a:lnTo>
                    <a:pt x="845"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50" name="Google Shape;50;p2"/>
            <p:cNvSpPr/>
            <p:nvPr/>
          </p:nvSpPr>
          <p:spPr>
            <a:xfrm>
              <a:off x="2456697" y="1126102"/>
              <a:ext cx="45016" cy="45016"/>
            </a:xfrm>
            <a:custGeom>
              <a:avLst/>
              <a:gdLst/>
              <a:ahLst/>
              <a:cxnLst/>
              <a:rect l="l" t="t" r="r" b="b"/>
              <a:pathLst>
                <a:path w="1398" h="1398" extrusionOk="0">
                  <a:moveTo>
                    <a:pt x="715" y="1"/>
                  </a:moveTo>
                  <a:lnTo>
                    <a:pt x="585" y="33"/>
                  </a:lnTo>
                  <a:lnTo>
                    <a:pt x="455" y="66"/>
                  </a:lnTo>
                  <a:lnTo>
                    <a:pt x="325" y="130"/>
                  </a:lnTo>
                  <a:lnTo>
                    <a:pt x="228" y="195"/>
                  </a:lnTo>
                  <a:lnTo>
                    <a:pt x="131" y="325"/>
                  </a:lnTo>
                  <a:lnTo>
                    <a:pt x="66" y="423"/>
                  </a:lnTo>
                  <a:lnTo>
                    <a:pt x="33" y="553"/>
                  </a:lnTo>
                  <a:lnTo>
                    <a:pt x="1" y="715"/>
                  </a:lnTo>
                  <a:lnTo>
                    <a:pt x="33" y="845"/>
                  </a:lnTo>
                  <a:lnTo>
                    <a:pt x="66" y="975"/>
                  </a:lnTo>
                  <a:lnTo>
                    <a:pt x="131" y="1105"/>
                  </a:lnTo>
                  <a:lnTo>
                    <a:pt x="228" y="1203"/>
                  </a:lnTo>
                  <a:lnTo>
                    <a:pt x="325" y="1300"/>
                  </a:lnTo>
                  <a:lnTo>
                    <a:pt x="455" y="1333"/>
                  </a:lnTo>
                  <a:lnTo>
                    <a:pt x="585" y="1398"/>
                  </a:lnTo>
                  <a:lnTo>
                    <a:pt x="845" y="1398"/>
                  </a:lnTo>
                  <a:lnTo>
                    <a:pt x="975" y="1333"/>
                  </a:lnTo>
                  <a:lnTo>
                    <a:pt x="1105" y="1300"/>
                  </a:lnTo>
                  <a:lnTo>
                    <a:pt x="1203" y="1203"/>
                  </a:lnTo>
                  <a:lnTo>
                    <a:pt x="1300" y="1105"/>
                  </a:lnTo>
                  <a:lnTo>
                    <a:pt x="1365" y="975"/>
                  </a:lnTo>
                  <a:lnTo>
                    <a:pt x="1398" y="845"/>
                  </a:lnTo>
                  <a:lnTo>
                    <a:pt x="1398" y="715"/>
                  </a:lnTo>
                  <a:lnTo>
                    <a:pt x="1398" y="553"/>
                  </a:lnTo>
                  <a:lnTo>
                    <a:pt x="1365" y="423"/>
                  </a:lnTo>
                  <a:lnTo>
                    <a:pt x="1300" y="325"/>
                  </a:lnTo>
                  <a:lnTo>
                    <a:pt x="1203" y="195"/>
                  </a:lnTo>
                  <a:lnTo>
                    <a:pt x="1105" y="130"/>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51" name="Google Shape;51;p2"/>
            <p:cNvSpPr/>
            <p:nvPr/>
          </p:nvSpPr>
          <p:spPr>
            <a:xfrm>
              <a:off x="2571780" y="1126102"/>
              <a:ext cx="45016" cy="45016"/>
            </a:xfrm>
            <a:custGeom>
              <a:avLst/>
              <a:gdLst/>
              <a:ahLst/>
              <a:cxnLst/>
              <a:rect l="l" t="t" r="r" b="b"/>
              <a:pathLst>
                <a:path w="1398" h="1398" extrusionOk="0">
                  <a:moveTo>
                    <a:pt x="715" y="1"/>
                  </a:moveTo>
                  <a:lnTo>
                    <a:pt x="553" y="33"/>
                  </a:lnTo>
                  <a:lnTo>
                    <a:pt x="423" y="66"/>
                  </a:lnTo>
                  <a:lnTo>
                    <a:pt x="325" y="130"/>
                  </a:lnTo>
                  <a:lnTo>
                    <a:pt x="195" y="195"/>
                  </a:lnTo>
                  <a:lnTo>
                    <a:pt x="130" y="325"/>
                  </a:lnTo>
                  <a:lnTo>
                    <a:pt x="65" y="423"/>
                  </a:lnTo>
                  <a:lnTo>
                    <a:pt x="1" y="553"/>
                  </a:lnTo>
                  <a:lnTo>
                    <a:pt x="1" y="715"/>
                  </a:lnTo>
                  <a:lnTo>
                    <a:pt x="1" y="845"/>
                  </a:lnTo>
                  <a:lnTo>
                    <a:pt x="65" y="975"/>
                  </a:lnTo>
                  <a:lnTo>
                    <a:pt x="130" y="1105"/>
                  </a:lnTo>
                  <a:lnTo>
                    <a:pt x="195" y="1203"/>
                  </a:lnTo>
                  <a:lnTo>
                    <a:pt x="325" y="1300"/>
                  </a:lnTo>
                  <a:lnTo>
                    <a:pt x="423" y="1333"/>
                  </a:lnTo>
                  <a:lnTo>
                    <a:pt x="553" y="1398"/>
                  </a:lnTo>
                  <a:lnTo>
                    <a:pt x="845" y="1398"/>
                  </a:lnTo>
                  <a:lnTo>
                    <a:pt x="975" y="1333"/>
                  </a:lnTo>
                  <a:lnTo>
                    <a:pt x="1105" y="1300"/>
                  </a:lnTo>
                  <a:lnTo>
                    <a:pt x="1203" y="1203"/>
                  </a:lnTo>
                  <a:lnTo>
                    <a:pt x="1268" y="1105"/>
                  </a:lnTo>
                  <a:lnTo>
                    <a:pt x="1333" y="975"/>
                  </a:lnTo>
                  <a:lnTo>
                    <a:pt x="1398" y="845"/>
                  </a:lnTo>
                  <a:lnTo>
                    <a:pt x="1398" y="715"/>
                  </a:lnTo>
                  <a:lnTo>
                    <a:pt x="1398" y="553"/>
                  </a:lnTo>
                  <a:lnTo>
                    <a:pt x="1333" y="423"/>
                  </a:lnTo>
                  <a:lnTo>
                    <a:pt x="1268" y="325"/>
                  </a:lnTo>
                  <a:lnTo>
                    <a:pt x="1203" y="195"/>
                  </a:lnTo>
                  <a:lnTo>
                    <a:pt x="1105" y="130"/>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52" name="Google Shape;52;p2"/>
            <p:cNvSpPr/>
            <p:nvPr/>
          </p:nvSpPr>
          <p:spPr>
            <a:xfrm>
              <a:off x="2686863" y="1126102"/>
              <a:ext cx="45016" cy="45016"/>
            </a:xfrm>
            <a:custGeom>
              <a:avLst/>
              <a:gdLst/>
              <a:ahLst/>
              <a:cxnLst/>
              <a:rect l="l" t="t" r="r" b="b"/>
              <a:pathLst>
                <a:path w="1398" h="1398" extrusionOk="0">
                  <a:moveTo>
                    <a:pt x="683" y="1"/>
                  </a:moveTo>
                  <a:lnTo>
                    <a:pt x="553" y="33"/>
                  </a:lnTo>
                  <a:lnTo>
                    <a:pt x="423" y="66"/>
                  </a:lnTo>
                  <a:lnTo>
                    <a:pt x="293" y="130"/>
                  </a:lnTo>
                  <a:lnTo>
                    <a:pt x="195" y="195"/>
                  </a:lnTo>
                  <a:lnTo>
                    <a:pt x="98" y="325"/>
                  </a:lnTo>
                  <a:lnTo>
                    <a:pt x="33" y="423"/>
                  </a:lnTo>
                  <a:lnTo>
                    <a:pt x="0" y="553"/>
                  </a:lnTo>
                  <a:lnTo>
                    <a:pt x="0" y="715"/>
                  </a:lnTo>
                  <a:lnTo>
                    <a:pt x="0" y="845"/>
                  </a:lnTo>
                  <a:lnTo>
                    <a:pt x="33" y="975"/>
                  </a:lnTo>
                  <a:lnTo>
                    <a:pt x="98" y="1105"/>
                  </a:lnTo>
                  <a:lnTo>
                    <a:pt x="195" y="1203"/>
                  </a:lnTo>
                  <a:lnTo>
                    <a:pt x="293" y="1300"/>
                  </a:lnTo>
                  <a:lnTo>
                    <a:pt x="423" y="1333"/>
                  </a:lnTo>
                  <a:lnTo>
                    <a:pt x="553" y="1398"/>
                  </a:lnTo>
                  <a:lnTo>
                    <a:pt x="813" y="1398"/>
                  </a:lnTo>
                  <a:lnTo>
                    <a:pt x="943" y="1333"/>
                  </a:lnTo>
                  <a:lnTo>
                    <a:pt x="1073" y="1300"/>
                  </a:lnTo>
                  <a:lnTo>
                    <a:pt x="1170" y="1203"/>
                  </a:lnTo>
                  <a:lnTo>
                    <a:pt x="1268" y="1105"/>
                  </a:lnTo>
                  <a:lnTo>
                    <a:pt x="1333" y="975"/>
                  </a:lnTo>
                  <a:lnTo>
                    <a:pt x="1365" y="845"/>
                  </a:lnTo>
                  <a:lnTo>
                    <a:pt x="1397" y="715"/>
                  </a:lnTo>
                  <a:lnTo>
                    <a:pt x="1365" y="553"/>
                  </a:lnTo>
                  <a:lnTo>
                    <a:pt x="1333" y="423"/>
                  </a:lnTo>
                  <a:lnTo>
                    <a:pt x="1268" y="325"/>
                  </a:lnTo>
                  <a:lnTo>
                    <a:pt x="1170" y="195"/>
                  </a:lnTo>
                  <a:lnTo>
                    <a:pt x="1073" y="130"/>
                  </a:lnTo>
                  <a:lnTo>
                    <a:pt x="943" y="66"/>
                  </a:lnTo>
                  <a:lnTo>
                    <a:pt x="813"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53" name="Google Shape;53;p2"/>
            <p:cNvSpPr/>
            <p:nvPr/>
          </p:nvSpPr>
          <p:spPr>
            <a:xfrm>
              <a:off x="2800883" y="1126102"/>
              <a:ext cx="45016" cy="45016"/>
            </a:xfrm>
            <a:custGeom>
              <a:avLst/>
              <a:gdLst/>
              <a:ahLst/>
              <a:cxnLst/>
              <a:rect l="l" t="t" r="r" b="b"/>
              <a:pathLst>
                <a:path w="1398" h="1398" extrusionOk="0">
                  <a:moveTo>
                    <a:pt x="716" y="1"/>
                  </a:moveTo>
                  <a:lnTo>
                    <a:pt x="553" y="33"/>
                  </a:lnTo>
                  <a:lnTo>
                    <a:pt x="423" y="66"/>
                  </a:lnTo>
                  <a:lnTo>
                    <a:pt x="326" y="130"/>
                  </a:lnTo>
                  <a:lnTo>
                    <a:pt x="196" y="195"/>
                  </a:lnTo>
                  <a:lnTo>
                    <a:pt x="131" y="325"/>
                  </a:lnTo>
                  <a:lnTo>
                    <a:pt x="66" y="423"/>
                  </a:lnTo>
                  <a:lnTo>
                    <a:pt x="33" y="553"/>
                  </a:lnTo>
                  <a:lnTo>
                    <a:pt x="1" y="715"/>
                  </a:lnTo>
                  <a:lnTo>
                    <a:pt x="33" y="845"/>
                  </a:lnTo>
                  <a:lnTo>
                    <a:pt x="66" y="975"/>
                  </a:lnTo>
                  <a:lnTo>
                    <a:pt x="131" y="1105"/>
                  </a:lnTo>
                  <a:lnTo>
                    <a:pt x="196" y="1203"/>
                  </a:lnTo>
                  <a:lnTo>
                    <a:pt x="326" y="1300"/>
                  </a:lnTo>
                  <a:lnTo>
                    <a:pt x="423" y="1333"/>
                  </a:lnTo>
                  <a:lnTo>
                    <a:pt x="553" y="1398"/>
                  </a:lnTo>
                  <a:lnTo>
                    <a:pt x="846" y="1398"/>
                  </a:lnTo>
                  <a:lnTo>
                    <a:pt x="976" y="1333"/>
                  </a:lnTo>
                  <a:lnTo>
                    <a:pt x="1105" y="1300"/>
                  </a:lnTo>
                  <a:lnTo>
                    <a:pt x="1203" y="1203"/>
                  </a:lnTo>
                  <a:lnTo>
                    <a:pt x="1300" y="1105"/>
                  </a:lnTo>
                  <a:lnTo>
                    <a:pt x="1365" y="975"/>
                  </a:lnTo>
                  <a:lnTo>
                    <a:pt x="1398" y="845"/>
                  </a:lnTo>
                  <a:lnTo>
                    <a:pt x="1398" y="715"/>
                  </a:lnTo>
                  <a:lnTo>
                    <a:pt x="1398" y="553"/>
                  </a:lnTo>
                  <a:lnTo>
                    <a:pt x="1365" y="423"/>
                  </a:lnTo>
                  <a:lnTo>
                    <a:pt x="1300" y="325"/>
                  </a:lnTo>
                  <a:lnTo>
                    <a:pt x="1203" y="195"/>
                  </a:lnTo>
                  <a:lnTo>
                    <a:pt x="1105" y="130"/>
                  </a:lnTo>
                  <a:lnTo>
                    <a:pt x="976" y="66"/>
                  </a:lnTo>
                  <a:lnTo>
                    <a:pt x="846" y="33"/>
                  </a:lnTo>
                  <a:lnTo>
                    <a:pt x="71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54" name="Google Shape;54;p2"/>
            <p:cNvSpPr/>
            <p:nvPr/>
          </p:nvSpPr>
          <p:spPr>
            <a:xfrm>
              <a:off x="2915966" y="1126102"/>
              <a:ext cx="45016" cy="45016"/>
            </a:xfrm>
            <a:custGeom>
              <a:avLst/>
              <a:gdLst/>
              <a:ahLst/>
              <a:cxnLst/>
              <a:rect l="l" t="t" r="r" b="b"/>
              <a:pathLst>
                <a:path w="1398" h="1398" extrusionOk="0">
                  <a:moveTo>
                    <a:pt x="683" y="1"/>
                  </a:moveTo>
                  <a:lnTo>
                    <a:pt x="553" y="33"/>
                  </a:lnTo>
                  <a:lnTo>
                    <a:pt x="423" y="66"/>
                  </a:lnTo>
                  <a:lnTo>
                    <a:pt x="293" y="130"/>
                  </a:lnTo>
                  <a:lnTo>
                    <a:pt x="196" y="195"/>
                  </a:lnTo>
                  <a:lnTo>
                    <a:pt x="98" y="325"/>
                  </a:lnTo>
                  <a:lnTo>
                    <a:pt x="33" y="423"/>
                  </a:lnTo>
                  <a:lnTo>
                    <a:pt x="1" y="553"/>
                  </a:lnTo>
                  <a:lnTo>
                    <a:pt x="1" y="715"/>
                  </a:lnTo>
                  <a:lnTo>
                    <a:pt x="1" y="845"/>
                  </a:lnTo>
                  <a:lnTo>
                    <a:pt x="33" y="975"/>
                  </a:lnTo>
                  <a:lnTo>
                    <a:pt x="98" y="1105"/>
                  </a:lnTo>
                  <a:lnTo>
                    <a:pt x="196" y="1203"/>
                  </a:lnTo>
                  <a:lnTo>
                    <a:pt x="293" y="1300"/>
                  </a:lnTo>
                  <a:lnTo>
                    <a:pt x="423" y="1333"/>
                  </a:lnTo>
                  <a:lnTo>
                    <a:pt x="553" y="1398"/>
                  </a:lnTo>
                  <a:lnTo>
                    <a:pt x="845" y="1398"/>
                  </a:lnTo>
                  <a:lnTo>
                    <a:pt x="975" y="1333"/>
                  </a:lnTo>
                  <a:lnTo>
                    <a:pt x="1073" y="1300"/>
                  </a:lnTo>
                  <a:lnTo>
                    <a:pt x="1170" y="1203"/>
                  </a:lnTo>
                  <a:lnTo>
                    <a:pt x="1268" y="1105"/>
                  </a:lnTo>
                  <a:lnTo>
                    <a:pt x="1333" y="975"/>
                  </a:lnTo>
                  <a:lnTo>
                    <a:pt x="1365" y="845"/>
                  </a:lnTo>
                  <a:lnTo>
                    <a:pt x="1398" y="715"/>
                  </a:lnTo>
                  <a:lnTo>
                    <a:pt x="1365" y="553"/>
                  </a:lnTo>
                  <a:lnTo>
                    <a:pt x="1333" y="423"/>
                  </a:lnTo>
                  <a:lnTo>
                    <a:pt x="1268" y="325"/>
                  </a:lnTo>
                  <a:lnTo>
                    <a:pt x="1170" y="195"/>
                  </a:lnTo>
                  <a:lnTo>
                    <a:pt x="1073" y="130"/>
                  </a:lnTo>
                  <a:lnTo>
                    <a:pt x="975" y="66"/>
                  </a:lnTo>
                  <a:lnTo>
                    <a:pt x="845"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55" name="Google Shape;55;p2"/>
            <p:cNvSpPr/>
            <p:nvPr/>
          </p:nvSpPr>
          <p:spPr>
            <a:xfrm>
              <a:off x="2456697" y="1223410"/>
              <a:ext cx="45016" cy="45016"/>
            </a:xfrm>
            <a:custGeom>
              <a:avLst/>
              <a:gdLst/>
              <a:ahLst/>
              <a:cxnLst/>
              <a:rect l="l" t="t" r="r" b="b"/>
              <a:pathLst>
                <a:path w="1398" h="1398" extrusionOk="0">
                  <a:moveTo>
                    <a:pt x="715" y="0"/>
                  </a:moveTo>
                  <a:lnTo>
                    <a:pt x="585" y="33"/>
                  </a:lnTo>
                  <a:lnTo>
                    <a:pt x="455" y="65"/>
                  </a:lnTo>
                  <a:lnTo>
                    <a:pt x="325" y="130"/>
                  </a:lnTo>
                  <a:lnTo>
                    <a:pt x="228" y="195"/>
                  </a:lnTo>
                  <a:lnTo>
                    <a:pt x="131" y="325"/>
                  </a:lnTo>
                  <a:lnTo>
                    <a:pt x="66" y="422"/>
                  </a:lnTo>
                  <a:lnTo>
                    <a:pt x="33" y="552"/>
                  </a:lnTo>
                  <a:lnTo>
                    <a:pt x="1" y="715"/>
                  </a:lnTo>
                  <a:lnTo>
                    <a:pt x="33" y="845"/>
                  </a:lnTo>
                  <a:lnTo>
                    <a:pt x="66" y="975"/>
                  </a:lnTo>
                  <a:lnTo>
                    <a:pt x="131" y="1105"/>
                  </a:lnTo>
                  <a:lnTo>
                    <a:pt x="228" y="1202"/>
                  </a:lnTo>
                  <a:lnTo>
                    <a:pt x="325" y="1300"/>
                  </a:lnTo>
                  <a:lnTo>
                    <a:pt x="455" y="1332"/>
                  </a:lnTo>
                  <a:lnTo>
                    <a:pt x="585" y="1397"/>
                  </a:lnTo>
                  <a:lnTo>
                    <a:pt x="845" y="1397"/>
                  </a:lnTo>
                  <a:lnTo>
                    <a:pt x="975" y="1332"/>
                  </a:lnTo>
                  <a:lnTo>
                    <a:pt x="1105" y="1300"/>
                  </a:lnTo>
                  <a:lnTo>
                    <a:pt x="1203" y="1202"/>
                  </a:lnTo>
                  <a:lnTo>
                    <a:pt x="1300" y="1105"/>
                  </a:lnTo>
                  <a:lnTo>
                    <a:pt x="1365" y="975"/>
                  </a:lnTo>
                  <a:lnTo>
                    <a:pt x="1398" y="845"/>
                  </a:lnTo>
                  <a:lnTo>
                    <a:pt x="1398" y="715"/>
                  </a:lnTo>
                  <a:lnTo>
                    <a:pt x="1398" y="552"/>
                  </a:lnTo>
                  <a:lnTo>
                    <a:pt x="1365" y="422"/>
                  </a:lnTo>
                  <a:lnTo>
                    <a:pt x="1300" y="325"/>
                  </a:lnTo>
                  <a:lnTo>
                    <a:pt x="1203" y="195"/>
                  </a:lnTo>
                  <a:lnTo>
                    <a:pt x="1105" y="130"/>
                  </a:lnTo>
                  <a:lnTo>
                    <a:pt x="975" y="65"/>
                  </a:lnTo>
                  <a:lnTo>
                    <a:pt x="845" y="33"/>
                  </a:lnTo>
                  <a:lnTo>
                    <a:pt x="715"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56" name="Google Shape;56;p2"/>
            <p:cNvSpPr/>
            <p:nvPr/>
          </p:nvSpPr>
          <p:spPr>
            <a:xfrm>
              <a:off x="2571780" y="1223410"/>
              <a:ext cx="45016" cy="45016"/>
            </a:xfrm>
            <a:custGeom>
              <a:avLst/>
              <a:gdLst/>
              <a:ahLst/>
              <a:cxnLst/>
              <a:rect l="l" t="t" r="r" b="b"/>
              <a:pathLst>
                <a:path w="1398" h="1398" extrusionOk="0">
                  <a:moveTo>
                    <a:pt x="715" y="0"/>
                  </a:moveTo>
                  <a:lnTo>
                    <a:pt x="553" y="33"/>
                  </a:lnTo>
                  <a:lnTo>
                    <a:pt x="423" y="65"/>
                  </a:lnTo>
                  <a:lnTo>
                    <a:pt x="325" y="130"/>
                  </a:lnTo>
                  <a:lnTo>
                    <a:pt x="195" y="195"/>
                  </a:lnTo>
                  <a:lnTo>
                    <a:pt x="130" y="325"/>
                  </a:lnTo>
                  <a:lnTo>
                    <a:pt x="65" y="422"/>
                  </a:lnTo>
                  <a:lnTo>
                    <a:pt x="1" y="552"/>
                  </a:lnTo>
                  <a:lnTo>
                    <a:pt x="1" y="715"/>
                  </a:lnTo>
                  <a:lnTo>
                    <a:pt x="1" y="845"/>
                  </a:lnTo>
                  <a:lnTo>
                    <a:pt x="65" y="975"/>
                  </a:lnTo>
                  <a:lnTo>
                    <a:pt x="130" y="1105"/>
                  </a:lnTo>
                  <a:lnTo>
                    <a:pt x="195" y="1202"/>
                  </a:lnTo>
                  <a:lnTo>
                    <a:pt x="325" y="1300"/>
                  </a:lnTo>
                  <a:lnTo>
                    <a:pt x="423" y="1332"/>
                  </a:lnTo>
                  <a:lnTo>
                    <a:pt x="553" y="1397"/>
                  </a:lnTo>
                  <a:lnTo>
                    <a:pt x="845" y="1397"/>
                  </a:lnTo>
                  <a:lnTo>
                    <a:pt x="975" y="1332"/>
                  </a:lnTo>
                  <a:lnTo>
                    <a:pt x="1105" y="1300"/>
                  </a:lnTo>
                  <a:lnTo>
                    <a:pt x="1203" y="1202"/>
                  </a:lnTo>
                  <a:lnTo>
                    <a:pt x="1268" y="1105"/>
                  </a:lnTo>
                  <a:lnTo>
                    <a:pt x="1333" y="975"/>
                  </a:lnTo>
                  <a:lnTo>
                    <a:pt x="1398" y="845"/>
                  </a:lnTo>
                  <a:lnTo>
                    <a:pt x="1398" y="715"/>
                  </a:lnTo>
                  <a:lnTo>
                    <a:pt x="1398" y="552"/>
                  </a:lnTo>
                  <a:lnTo>
                    <a:pt x="1333" y="422"/>
                  </a:lnTo>
                  <a:lnTo>
                    <a:pt x="1268" y="325"/>
                  </a:lnTo>
                  <a:lnTo>
                    <a:pt x="1203" y="195"/>
                  </a:lnTo>
                  <a:lnTo>
                    <a:pt x="1105" y="130"/>
                  </a:lnTo>
                  <a:lnTo>
                    <a:pt x="975" y="65"/>
                  </a:lnTo>
                  <a:lnTo>
                    <a:pt x="845" y="33"/>
                  </a:lnTo>
                  <a:lnTo>
                    <a:pt x="715"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57" name="Google Shape;57;p2"/>
            <p:cNvSpPr/>
            <p:nvPr/>
          </p:nvSpPr>
          <p:spPr>
            <a:xfrm>
              <a:off x="2686863" y="1223410"/>
              <a:ext cx="45016" cy="45016"/>
            </a:xfrm>
            <a:custGeom>
              <a:avLst/>
              <a:gdLst/>
              <a:ahLst/>
              <a:cxnLst/>
              <a:rect l="l" t="t" r="r" b="b"/>
              <a:pathLst>
                <a:path w="1398" h="1398" extrusionOk="0">
                  <a:moveTo>
                    <a:pt x="683" y="0"/>
                  </a:moveTo>
                  <a:lnTo>
                    <a:pt x="553" y="33"/>
                  </a:lnTo>
                  <a:lnTo>
                    <a:pt x="423" y="65"/>
                  </a:lnTo>
                  <a:lnTo>
                    <a:pt x="293" y="130"/>
                  </a:lnTo>
                  <a:lnTo>
                    <a:pt x="195" y="195"/>
                  </a:lnTo>
                  <a:lnTo>
                    <a:pt x="98" y="325"/>
                  </a:lnTo>
                  <a:lnTo>
                    <a:pt x="33" y="422"/>
                  </a:lnTo>
                  <a:lnTo>
                    <a:pt x="0" y="552"/>
                  </a:lnTo>
                  <a:lnTo>
                    <a:pt x="0" y="715"/>
                  </a:lnTo>
                  <a:lnTo>
                    <a:pt x="0" y="845"/>
                  </a:lnTo>
                  <a:lnTo>
                    <a:pt x="33" y="975"/>
                  </a:lnTo>
                  <a:lnTo>
                    <a:pt x="98" y="1105"/>
                  </a:lnTo>
                  <a:lnTo>
                    <a:pt x="195" y="1202"/>
                  </a:lnTo>
                  <a:lnTo>
                    <a:pt x="293" y="1300"/>
                  </a:lnTo>
                  <a:lnTo>
                    <a:pt x="423" y="1332"/>
                  </a:lnTo>
                  <a:lnTo>
                    <a:pt x="553" y="1397"/>
                  </a:lnTo>
                  <a:lnTo>
                    <a:pt x="813" y="1397"/>
                  </a:lnTo>
                  <a:lnTo>
                    <a:pt x="943" y="1332"/>
                  </a:lnTo>
                  <a:lnTo>
                    <a:pt x="1073" y="1300"/>
                  </a:lnTo>
                  <a:lnTo>
                    <a:pt x="1170" y="1202"/>
                  </a:lnTo>
                  <a:lnTo>
                    <a:pt x="1268" y="1105"/>
                  </a:lnTo>
                  <a:lnTo>
                    <a:pt x="1333" y="975"/>
                  </a:lnTo>
                  <a:lnTo>
                    <a:pt x="1365" y="845"/>
                  </a:lnTo>
                  <a:lnTo>
                    <a:pt x="1397" y="715"/>
                  </a:lnTo>
                  <a:lnTo>
                    <a:pt x="1365" y="552"/>
                  </a:lnTo>
                  <a:lnTo>
                    <a:pt x="1333" y="422"/>
                  </a:lnTo>
                  <a:lnTo>
                    <a:pt x="1268" y="325"/>
                  </a:lnTo>
                  <a:lnTo>
                    <a:pt x="1170" y="195"/>
                  </a:lnTo>
                  <a:lnTo>
                    <a:pt x="1073" y="130"/>
                  </a:lnTo>
                  <a:lnTo>
                    <a:pt x="943" y="65"/>
                  </a:lnTo>
                  <a:lnTo>
                    <a:pt x="813" y="33"/>
                  </a:lnTo>
                  <a:lnTo>
                    <a:pt x="683"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58" name="Google Shape;58;p2"/>
            <p:cNvSpPr/>
            <p:nvPr/>
          </p:nvSpPr>
          <p:spPr>
            <a:xfrm>
              <a:off x="2800883" y="1223410"/>
              <a:ext cx="45016" cy="45016"/>
            </a:xfrm>
            <a:custGeom>
              <a:avLst/>
              <a:gdLst/>
              <a:ahLst/>
              <a:cxnLst/>
              <a:rect l="l" t="t" r="r" b="b"/>
              <a:pathLst>
                <a:path w="1398" h="1398" extrusionOk="0">
                  <a:moveTo>
                    <a:pt x="716" y="0"/>
                  </a:moveTo>
                  <a:lnTo>
                    <a:pt x="553" y="33"/>
                  </a:lnTo>
                  <a:lnTo>
                    <a:pt x="423" y="65"/>
                  </a:lnTo>
                  <a:lnTo>
                    <a:pt x="326" y="130"/>
                  </a:lnTo>
                  <a:lnTo>
                    <a:pt x="196" y="195"/>
                  </a:lnTo>
                  <a:lnTo>
                    <a:pt x="131" y="325"/>
                  </a:lnTo>
                  <a:lnTo>
                    <a:pt x="66" y="422"/>
                  </a:lnTo>
                  <a:lnTo>
                    <a:pt x="33" y="552"/>
                  </a:lnTo>
                  <a:lnTo>
                    <a:pt x="1" y="715"/>
                  </a:lnTo>
                  <a:lnTo>
                    <a:pt x="33" y="845"/>
                  </a:lnTo>
                  <a:lnTo>
                    <a:pt x="66" y="975"/>
                  </a:lnTo>
                  <a:lnTo>
                    <a:pt x="131" y="1105"/>
                  </a:lnTo>
                  <a:lnTo>
                    <a:pt x="196" y="1202"/>
                  </a:lnTo>
                  <a:lnTo>
                    <a:pt x="326" y="1300"/>
                  </a:lnTo>
                  <a:lnTo>
                    <a:pt x="423" y="1332"/>
                  </a:lnTo>
                  <a:lnTo>
                    <a:pt x="553" y="1397"/>
                  </a:lnTo>
                  <a:lnTo>
                    <a:pt x="846" y="1397"/>
                  </a:lnTo>
                  <a:lnTo>
                    <a:pt x="976" y="1332"/>
                  </a:lnTo>
                  <a:lnTo>
                    <a:pt x="1105" y="1300"/>
                  </a:lnTo>
                  <a:lnTo>
                    <a:pt x="1203" y="1202"/>
                  </a:lnTo>
                  <a:lnTo>
                    <a:pt x="1300" y="1105"/>
                  </a:lnTo>
                  <a:lnTo>
                    <a:pt x="1365" y="975"/>
                  </a:lnTo>
                  <a:lnTo>
                    <a:pt x="1398" y="845"/>
                  </a:lnTo>
                  <a:lnTo>
                    <a:pt x="1398" y="715"/>
                  </a:lnTo>
                  <a:lnTo>
                    <a:pt x="1398" y="552"/>
                  </a:lnTo>
                  <a:lnTo>
                    <a:pt x="1365" y="422"/>
                  </a:lnTo>
                  <a:lnTo>
                    <a:pt x="1300" y="325"/>
                  </a:lnTo>
                  <a:lnTo>
                    <a:pt x="1203" y="195"/>
                  </a:lnTo>
                  <a:lnTo>
                    <a:pt x="1105" y="130"/>
                  </a:lnTo>
                  <a:lnTo>
                    <a:pt x="976" y="65"/>
                  </a:lnTo>
                  <a:lnTo>
                    <a:pt x="846" y="33"/>
                  </a:lnTo>
                  <a:lnTo>
                    <a:pt x="716"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59" name="Google Shape;59;p2"/>
            <p:cNvSpPr/>
            <p:nvPr/>
          </p:nvSpPr>
          <p:spPr>
            <a:xfrm>
              <a:off x="2915966" y="1223410"/>
              <a:ext cx="45016" cy="45016"/>
            </a:xfrm>
            <a:custGeom>
              <a:avLst/>
              <a:gdLst/>
              <a:ahLst/>
              <a:cxnLst/>
              <a:rect l="l" t="t" r="r" b="b"/>
              <a:pathLst>
                <a:path w="1398" h="1398" extrusionOk="0">
                  <a:moveTo>
                    <a:pt x="683" y="0"/>
                  </a:moveTo>
                  <a:lnTo>
                    <a:pt x="553" y="33"/>
                  </a:lnTo>
                  <a:lnTo>
                    <a:pt x="423" y="65"/>
                  </a:lnTo>
                  <a:lnTo>
                    <a:pt x="293" y="130"/>
                  </a:lnTo>
                  <a:lnTo>
                    <a:pt x="196" y="195"/>
                  </a:lnTo>
                  <a:lnTo>
                    <a:pt x="98" y="325"/>
                  </a:lnTo>
                  <a:lnTo>
                    <a:pt x="33" y="422"/>
                  </a:lnTo>
                  <a:lnTo>
                    <a:pt x="1" y="552"/>
                  </a:lnTo>
                  <a:lnTo>
                    <a:pt x="1" y="715"/>
                  </a:lnTo>
                  <a:lnTo>
                    <a:pt x="1" y="845"/>
                  </a:lnTo>
                  <a:lnTo>
                    <a:pt x="33" y="975"/>
                  </a:lnTo>
                  <a:lnTo>
                    <a:pt x="98" y="1105"/>
                  </a:lnTo>
                  <a:lnTo>
                    <a:pt x="196" y="1202"/>
                  </a:lnTo>
                  <a:lnTo>
                    <a:pt x="293" y="1300"/>
                  </a:lnTo>
                  <a:lnTo>
                    <a:pt x="423" y="1332"/>
                  </a:lnTo>
                  <a:lnTo>
                    <a:pt x="553" y="1397"/>
                  </a:lnTo>
                  <a:lnTo>
                    <a:pt x="845" y="1397"/>
                  </a:lnTo>
                  <a:lnTo>
                    <a:pt x="975" y="1332"/>
                  </a:lnTo>
                  <a:lnTo>
                    <a:pt x="1073" y="1300"/>
                  </a:lnTo>
                  <a:lnTo>
                    <a:pt x="1170" y="1202"/>
                  </a:lnTo>
                  <a:lnTo>
                    <a:pt x="1268" y="1105"/>
                  </a:lnTo>
                  <a:lnTo>
                    <a:pt x="1333" y="975"/>
                  </a:lnTo>
                  <a:lnTo>
                    <a:pt x="1365" y="845"/>
                  </a:lnTo>
                  <a:lnTo>
                    <a:pt x="1398" y="715"/>
                  </a:lnTo>
                  <a:lnTo>
                    <a:pt x="1365" y="552"/>
                  </a:lnTo>
                  <a:lnTo>
                    <a:pt x="1333" y="422"/>
                  </a:lnTo>
                  <a:lnTo>
                    <a:pt x="1268" y="325"/>
                  </a:lnTo>
                  <a:lnTo>
                    <a:pt x="1170" y="195"/>
                  </a:lnTo>
                  <a:lnTo>
                    <a:pt x="1073" y="130"/>
                  </a:lnTo>
                  <a:lnTo>
                    <a:pt x="975" y="65"/>
                  </a:lnTo>
                  <a:lnTo>
                    <a:pt x="845" y="33"/>
                  </a:lnTo>
                  <a:lnTo>
                    <a:pt x="683"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60" name="Google Shape;60;p2"/>
            <p:cNvSpPr/>
            <p:nvPr/>
          </p:nvSpPr>
          <p:spPr>
            <a:xfrm>
              <a:off x="2456697" y="1320687"/>
              <a:ext cx="45016" cy="45016"/>
            </a:xfrm>
            <a:custGeom>
              <a:avLst/>
              <a:gdLst/>
              <a:ahLst/>
              <a:cxnLst/>
              <a:rect l="l" t="t" r="r" b="b"/>
              <a:pathLst>
                <a:path w="1398" h="1398" extrusionOk="0">
                  <a:moveTo>
                    <a:pt x="715" y="1"/>
                  </a:moveTo>
                  <a:lnTo>
                    <a:pt x="585" y="33"/>
                  </a:lnTo>
                  <a:lnTo>
                    <a:pt x="455" y="66"/>
                  </a:lnTo>
                  <a:lnTo>
                    <a:pt x="325" y="131"/>
                  </a:lnTo>
                  <a:lnTo>
                    <a:pt x="228" y="196"/>
                  </a:lnTo>
                  <a:lnTo>
                    <a:pt x="131" y="326"/>
                  </a:lnTo>
                  <a:lnTo>
                    <a:pt x="66" y="423"/>
                  </a:lnTo>
                  <a:lnTo>
                    <a:pt x="33" y="553"/>
                  </a:lnTo>
                  <a:lnTo>
                    <a:pt x="1" y="715"/>
                  </a:lnTo>
                  <a:lnTo>
                    <a:pt x="33" y="845"/>
                  </a:lnTo>
                  <a:lnTo>
                    <a:pt x="66" y="975"/>
                  </a:lnTo>
                  <a:lnTo>
                    <a:pt x="131" y="1105"/>
                  </a:lnTo>
                  <a:lnTo>
                    <a:pt x="228" y="1203"/>
                  </a:lnTo>
                  <a:lnTo>
                    <a:pt x="325" y="1268"/>
                  </a:lnTo>
                  <a:lnTo>
                    <a:pt x="455" y="1333"/>
                  </a:lnTo>
                  <a:lnTo>
                    <a:pt x="585" y="1398"/>
                  </a:lnTo>
                  <a:lnTo>
                    <a:pt x="845" y="1398"/>
                  </a:lnTo>
                  <a:lnTo>
                    <a:pt x="975" y="1333"/>
                  </a:lnTo>
                  <a:lnTo>
                    <a:pt x="1105" y="1268"/>
                  </a:lnTo>
                  <a:lnTo>
                    <a:pt x="1203" y="1203"/>
                  </a:lnTo>
                  <a:lnTo>
                    <a:pt x="1300" y="1105"/>
                  </a:lnTo>
                  <a:lnTo>
                    <a:pt x="1365" y="975"/>
                  </a:lnTo>
                  <a:lnTo>
                    <a:pt x="1398" y="845"/>
                  </a:lnTo>
                  <a:lnTo>
                    <a:pt x="1398" y="715"/>
                  </a:lnTo>
                  <a:lnTo>
                    <a:pt x="1398" y="553"/>
                  </a:lnTo>
                  <a:lnTo>
                    <a:pt x="1365" y="423"/>
                  </a:lnTo>
                  <a:lnTo>
                    <a:pt x="1300" y="326"/>
                  </a:lnTo>
                  <a:lnTo>
                    <a:pt x="1203" y="196"/>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61" name="Google Shape;61;p2"/>
            <p:cNvSpPr/>
            <p:nvPr/>
          </p:nvSpPr>
          <p:spPr>
            <a:xfrm>
              <a:off x="2571780" y="1320687"/>
              <a:ext cx="45016" cy="45016"/>
            </a:xfrm>
            <a:custGeom>
              <a:avLst/>
              <a:gdLst/>
              <a:ahLst/>
              <a:cxnLst/>
              <a:rect l="l" t="t" r="r" b="b"/>
              <a:pathLst>
                <a:path w="1398" h="1398" extrusionOk="0">
                  <a:moveTo>
                    <a:pt x="715" y="1"/>
                  </a:moveTo>
                  <a:lnTo>
                    <a:pt x="553" y="33"/>
                  </a:lnTo>
                  <a:lnTo>
                    <a:pt x="423" y="66"/>
                  </a:lnTo>
                  <a:lnTo>
                    <a:pt x="325" y="131"/>
                  </a:lnTo>
                  <a:lnTo>
                    <a:pt x="195" y="196"/>
                  </a:lnTo>
                  <a:lnTo>
                    <a:pt x="130" y="326"/>
                  </a:lnTo>
                  <a:lnTo>
                    <a:pt x="65" y="423"/>
                  </a:lnTo>
                  <a:lnTo>
                    <a:pt x="1" y="553"/>
                  </a:lnTo>
                  <a:lnTo>
                    <a:pt x="1" y="715"/>
                  </a:lnTo>
                  <a:lnTo>
                    <a:pt x="1" y="845"/>
                  </a:lnTo>
                  <a:lnTo>
                    <a:pt x="65" y="975"/>
                  </a:lnTo>
                  <a:lnTo>
                    <a:pt x="130" y="1105"/>
                  </a:lnTo>
                  <a:lnTo>
                    <a:pt x="195" y="1203"/>
                  </a:lnTo>
                  <a:lnTo>
                    <a:pt x="325" y="1268"/>
                  </a:lnTo>
                  <a:lnTo>
                    <a:pt x="423" y="1333"/>
                  </a:lnTo>
                  <a:lnTo>
                    <a:pt x="553" y="1398"/>
                  </a:lnTo>
                  <a:lnTo>
                    <a:pt x="845" y="1398"/>
                  </a:lnTo>
                  <a:lnTo>
                    <a:pt x="975" y="1333"/>
                  </a:lnTo>
                  <a:lnTo>
                    <a:pt x="1105" y="1268"/>
                  </a:lnTo>
                  <a:lnTo>
                    <a:pt x="1203" y="1203"/>
                  </a:lnTo>
                  <a:lnTo>
                    <a:pt x="1268" y="1105"/>
                  </a:lnTo>
                  <a:lnTo>
                    <a:pt x="1333" y="975"/>
                  </a:lnTo>
                  <a:lnTo>
                    <a:pt x="1398" y="845"/>
                  </a:lnTo>
                  <a:lnTo>
                    <a:pt x="1398" y="715"/>
                  </a:lnTo>
                  <a:lnTo>
                    <a:pt x="1398" y="553"/>
                  </a:lnTo>
                  <a:lnTo>
                    <a:pt x="1333" y="423"/>
                  </a:lnTo>
                  <a:lnTo>
                    <a:pt x="1268" y="326"/>
                  </a:lnTo>
                  <a:lnTo>
                    <a:pt x="1203" y="196"/>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62" name="Google Shape;62;p2"/>
            <p:cNvSpPr/>
            <p:nvPr/>
          </p:nvSpPr>
          <p:spPr>
            <a:xfrm>
              <a:off x="2686863" y="1320687"/>
              <a:ext cx="45016" cy="45016"/>
            </a:xfrm>
            <a:custGeom>
              <a:avLst/>
              <a:gdLst/>
              <a:ahLst/>
              <a:cxnLst/>
              <a:rect l="l" t="t" r="r" b="b"/>
              <a:pathLst>
                <a:path w="1398" h="1398" extrusionOk="0">
                  <a:moveTo>
                    <a:pt x="683" y="1"/>
                  </a:moveTo>
                  <a:lnTo>
                    <a:pt x="553" y="33"/>
                  </a:lnTo>
                  <a:lnTo>
                    <a:pt x="423" y="66"/>
                  </a:lnTo>
                  <a:lnTo>
                    <a:pt x="293" y="131"/>
                  </a:lnTo>
                  <a:lnTo>
                    <a:pt x="195" y="196"/>
                  </a:lnTo>
                  <a:lnTo>
                    <a:pt x="98" y="326"/>
                  </a:lnTo>
                  <a:lnTo>
                    <a:pt x="33" y="423"/>
                  </a:lnTo>
                  <a:lnTo>
                    <a:pt x="0" y="553"/>
                  </a:lnTo>
                  <a:lnTo>
                    <a:pt x="0" y="715"/>
                  </a:lnTo>
                  <a:lnTo>
                    <a:pt x="0" y="845"/>
                  </a:lnTo>
                  <a:lnTo>
                    <a:pt x="33" y="975"/>
                  </a:lnTo>
                  <a:lnTo>
                    <a:pt x="98" y="1105"/>
                  </a:lnTo>
                  <a:lnTo>
                    <a:pt x="195" y="1203"/>
                  </a:lnTo>
                  <a:lnTo>
                    <a:pt x="293" y="1268"/>
                  </a:lnTo>
                  <a:lnTo>
                    <a:pt x="423" y="1333"/>
                  </a:lnTo>
                  <a:lnTo>
                    <a:pt x="553" y="1398"/>
                  </a:lnTo>
                  <a:lnTo>
                    <a:pt x="813" y="1398"/>
                  </a:lnTo>
                  <a:lnTo>
                    <a:pt x="943" y="1333"/>
                  </a:lnTo>
                  <a:lnTo>
                    <a:pt x="1073" y="1268"/>
                  </a:lnTo>
                  <a:lnTo>
                    <a:pt x="1170" y="1203"/>
                  </a:lnTo>
                  <a:lnTo>
                    <a:pt x="1268" y="1105"/>
                  </a:lnTo>
                  <a:lnTo>
                    <a:pt x="1333" y="975"/>
                  </a:lnTo>
                  <a:lnTo>
                    <a:pt x="1365" y="845"/>
                  </a:lnTo>
                  <a:lnTo>
                    <a:pt x="1397" y="715"/>
                  </a:lnTo>
                  <a:lnTo>
                    <a:pt x="1365" y="553"/>
                  </a:lnTo>
                  <a:lnTo>
                    <a:pt x="1333" y="423"/>
                  </a:lnTo>
                  <a:lnTo>
                    <a:pt x="1268" y="326"/>
                  </a:lnTo>
                  <a:lnTo>
                    <a:pt x="1170" y="196"/>
                  </a:lnTo>
                  <a:lnTo>
                    <a:pt x="1073" y="131"/>
                  </a:lnTo>
                  <a:lnTo>
                    <a:pt x="943" y="66"/>
                  </a:lnTo>
                  <a:lnTo>
                    <a:pt x="813"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63" name="Google Shape;63;p2"/>
            <p:cNvSpPr/>
            <p:nvPr/>
          </p:nvSpPr>
          <p:spPr>
            <a:xfrm>
              <a:off x="2800883" y="1320687"/>
              <a:ext cx="45016" cy="45016"/>
            </a:xfrm>
            <a:custGeom>
              <a:avLst/>
              <a:gdLst/>
              <a:ahLst/>
              <a:cxnLst/>
              <a:rect l="l" t="t" r="r" b="b"/>
              <a:pathLst>
                <a:path w="1398" h="1398" extrusionOk="0">
                  <a:moveTo>
                    <a:pt x="716" y="1"/>
                  </a:moveTo>
                  <a:lnTo>
                    <a:pt x="553" y="33"/>
                  </a:lnTo>
                  <a:lnTo>
                    <a:pt x="423" y="66"/>
                  </a:lnTo>
                  <a:lnTo>
                    <a:pt x="326" y="131"/>
                  </a:lnTo>
                  <a:lnTo>
                    <a:pt x="196" y="196"/>
                  </a:lnTo>
                  <a:lnTo>
                    <a:pt x="131" y="326"/>
                  </a:lnTo>
                  <a:lnTo>
                    <a:pt x="66" y="423"/>
                  </a:lnTo>
                  <a:lnTo>
                    <a:pt x="33" y="553"/>
                  </a:lnTo>
                  <a:lnTo>
                    <a:pt x="1" y="715"/>
                  </a:lnTo>
                  <a:lnTo>
                    <a:pt x="33" y="845"/>
                  </a:lnTo>
                  <a:lnTo>
                    <a:pt x="66" y="975"/>
                  </a:lnTo>
                  <a:lnTo>
                    <a:pt x="131" y="1105"/>
                  </a:lnTo>
                  <a:lnTo>
                    <a:pt x="196" y="1203"/>
                  </a:lnTo>
                  <a:lnTo>
                    <a:pt x="326" y="1268"/>
                  </a:lnTo>
                  <a:lnTo>
                    <a:pt x="423" y="1333"/>
                  </a:lnTo>
                  <a:lnTo>
                    <a:pt x="553" y="1398"/>
                  </a:lnTo>
                  <a:lnTo>
                    <a:pt x="846" y="1398"/>
                  </a:lnTo>
                  <a:lnTo>
                    <a:pt x="976" y="1333"/>
                  </a:lnTo>
                  <a:lnTo>
                    <a:pt x="1105" y="1268"/>
                  </a:lnTo>
                  <a:lnTo>
                    <a:pt x="1203" y="1203"/>
                  </a:lnTo>
                  <a:lnTo>
                    <a:pt x="1300" y="1105"/>
                  </a:lnTo>
                  <a:lnTo>
                    <a:pt x="1365" y="975"/>
                  </a:lnTo>
                  <a:lnTo>
                    <a:pt x="1398" y="845"/>
                  </a:lnTo>
                  <a:lnTo>
                    <a:pt x="1398" y="715"/>
                  </a:lnTo>
                  <a:lnTo>
                    <a:pt x="1398" y="553"/>
                  </a:lnTo>
                  <a:lnTo>
                    <a:pt x="1365" y="423"/>
                  </a:lnTo>
                  <a:lnTo>
                    <a:pt x="1300" y="326"/>
                  </a:lnTo>
                  <a:lnTo>
                    <a:pt x="1203" y="196"/>
                  </a:lnTo>
                  <a:lnTo>
                    <a:pt x="1105" y="131"/>
                  </a:lnTo>
                  <a:lnTo>
                    <a:pt x="976" y="66"/>
                  </a:lnTo>
                  <a:lnTo>
                    <a:pt x="846" y="33"/>
                  </a:lnTo>
                  <a:lnTo>
                    <a:pt x="71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64" name="Google Shape;64;p2"/>
            <p:cNvSpPr/>
            <p:nvPr/>
          </p:nvSpPr>
          <p:spPr>
            <a:xfrm>
              <a:off x="2915966" y="1320687"/>
              <a:ext cx="45016" cy="45016"/>
            </a:xfrm>
            <a:custGeom>
              <a:avLst/>
              <a:gdLst/>
              <a:ahLst/>
              <a:cxnLst/>
              <a:rect l="l" t="t" r="r" b="b"/>
              <a:pathLst>
                <a:path w="1398" h="1398" extrusionOk="0">
                  <a:moveTo>
                    <a:pt x="683" y="1"/>
                  </a:moveTo>
                  <a:lnTo>
                    <a:pt x="553" y="33"/>
                  </a:lnTo>
                  <a:lnTo>
                    <a:pt x="423" y="66"/>
                  </a:lnTo>
                  <a:lnTo>
                    <a:pt x="293" y="131"/>
                  </a:lnTo>
                  <a:lnTo>
                    <a:pt x="196" y="196"/>
                  </a:lnTo>
                  <a:lnTo>
                    <a:pt x="98" y="326"/>
                  </a:lnTo>
                  <a:lnTo>
                    <a:pt x="33" y="423"/>
                  </a:lnTo>
                  <a:lnTo>
                    <a:pt x="1" y="553"/>
                  </a:lnTo>
                  <a:lnTo>
                    <a:pt x="1" y="715"/>
                  </a:lnTo>
                  <a:lnTo>
                    <a:pt x="1" y="845"/>
                  </a:lnTo>
                  <a:lnTo>
                    <a:pt x="33" y="975"/>
                  </a:lnTo>
                  <a:lnTo>
                    <a:pt x="98" y="1105"/>
                  </a:lnTo>
                  <a:lnTo>
                    <a:pt x="196" y="1203"/>
                  </a:lnTo>
                  <a:lnTo>
                    <a:pt x="293" y="1268"/>
                  </a:lnTo>
                  <a:lnTo>
                    <a:pt x="423" y="1333"/>
                  </a:lnTo>
                  <a:lnTo>
                    <a:pt x="553" y="1398"/>
                  </a:lnTo>
                  <a:lnTo>
                    <a:pt x="845" y="1398"/>
                  </a:lnTo>
                  <a:lnTo>
                    <a:pt x="975" y="1333"/>
                  </a:lnTo>
                  <a:lnTo>
                    <a:pt x="1073" y="1268"/>
                  </a:lnTo>
                  <a:lnTo>
                    <a:pt x="1170" y="1203"/>
                  </a:lnTo>
                  <a:lnTo>
                    <a:pt x="1268" y="1105"/>
                  </a:lnTo>
                  <a:lnTo>
                    <a:pt x="1333" y="975"/>
                  </a:lnTo>
                  <a:lnTo>
                    <a:pt x="1365" y="845"/>
                  </a:lnTo>
                  <a:lnTo>
                    <a:pt x="1398" y="715"/>
                  </a:lnTo>
                  <a:lnTo>
                    <a:pt x="1365" y="553"/>
                  </a:lnTo>
                  <a:lnTo>
                    <a:pt x="1333" y="423"/>
                  </a:lnTo>
                  <a:lnTo>
                    <a:pt x="1268" y="326"/>
                  </a:lnTo>
                  <a:lnTo>
                    <a:pt x="1170" y="196"/>
                  </a:lnTo>
                  <a:lnTo>
                    <a:pt x="1073" y="131"/>
                  </a:lnTo>
                  <a:lnTo>
                    <a:pt x="975" y="66"/>
                  </a:lnTo>
                  <a:lnTo>
                    <a:pt x="845"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65" name="Google Shape;65;p2"/>
            <p:cNvSpPr/>
            <p:nvPr/>
          </p:nvSpPr>
          <p:spPr>
            <a:xfrm>
              <a:off x="7352853" y="1586433"/>
              <a:ext cx="162191" cy="162191"/>
            </a:xfrm>
            <a:custGeom>
              <a:avLst/>
              <a:gdLst/>
              <a:ahLst/>
              <a:cxnLst/>
              <a:rect l="l" t="t" r="r" b="b"/>
              <a:pathLst>
                <a:path w="5037" h="5037" fill="none" extrusionOk="0">
                  <a:moveTo>
                    <a:pt x="5037" y="2502"/>
                  </a:moveTo>
                  <a:lnTo>
                    <a:pt x="5037" y="2502"/>
                  </a:lnTo>
                  <a:lnTo>
                    <a:pt x="5037" y="2762"/>
                  </a:lnTo>
                  <a:lnTo>
                    <a:pt x="4972" y="3022"/>
                  </a:lnTo>
                  <a:lnTo>
                    <a:pt x="4907" y="3282"/>
                  </a:lnTo>
                  <a:lnTo>
                    <a:pt x="4842" y="3509"/>
                  </a:lnTo>
                  <a:lnTo>
                    <a:pt x="4744" y="3704"/>
                  </a:lnTo>
                  <a:lnTo>
                    <a:pt x="4614" y="3931"/>
                  </a:lnTo>
                  <a:lnTo>
                    <a:pt x="4452" y="4126"/>
                  </a:lnTo>
                  <a:lnTo>
                    <a:pt x="4289" y="4289"/>
                  </a:lnTo>
                  <a:lnTo>
                    <a:pt x="4127" y="4451"/>
                  </a:lnTo>
                  <a:lnTo>
                    <a:pt x="3932" y="4614"/>
                  </a:lnTo>
                  <a:lnTo>
                    <a:pt x="3705" y="4744"/>
                  </a:lnTo>
                  <a:lnTo>
                    <a:pt x="3477" y="4841"/>
                  </a:lnTo>
                  <a:lnTo>
                    <a:pt x="3250" y="4939"/>
                  </a:lnTo>
                  <a:lnTo>
                    <a:pt x="3022" y="5004"/>
                  </a:lnTo>
                  <a:lnTo>
                    <a:pt x="2762" y="5036"/>
                  </a:lnTo>
                  <a:lnTo>
                    <a:pt x="2502" y="5036"/>
                  </a:lnTo>
                  <a:lnTo>
                    <a:pt x="2502" y="5036"/>
                  </a:lnTo>
                  <a:lnTo>
                    <a:pt x="2243" y="5036"/>
                  </a:lnTo>
                  <a:lnTo>
                    <a:pt x="2015" y="5004"/>
                  </a:lnTo>
                  <a:lnTo>
                    <a:pt x="1755" y="4939"/>
                  </a:lnTo>
                  <a:lnTo>
                    <a:pt x="1528" y="4841"/>
                  </a:lnTo>
                  <a:lnTo>
                    <a:pt x="1300" y="4744"/>
                  </a:lnTo>
                  <a:lnTo>
                    <a:pt x="1105" y="4614"/>
                  </a:lnTo>
                  <a:lnTo>
                    <a:pt x="910" y="4451"/>
                  </a:lnTo>
                  <a:lnTo>
                    <a:pt x="716" y="4289"/>
                  </a:lnTo>
                  <a:lnTo>
                    <a:pt x="553" y="4126"/>
                  </a:lnTo>
                  <a:lnTo>
                    <a:pt x="423" y="3931"/>
                  </a:lnTo>
                  <a:lnTo>
                    <a:pt x="293" y="3704"/>
                  </a:lnTo>
                  <a:lnTo>
                    <a:pt x="196" y="3509"/>
                  </a:lnTo>
                  <a:lnTo>
                    <a:pt x="98" y="3282"/>
                  </a:lnTo>
                  <a:lnTo>
                    <a:pt x="33" y="3022"/>
                  </a:lnTo>
                  <a:lnTo>
                    <a:pt x="1" y="2762"/>
                  </a:lnTo>
                  <a:lnTo>
                    <a:pt x="1" y="2502"/>
                  </a:lnTo>
                  <a:lnTo>
                    <a:pt x="1" y="2502"/>
                  </a:lnTo>
                  <a:lnTo>
                    <a:pt x="1" y="2242"/>
                  </a:lnTo>
                  <a:lnTo>
                    <a:pt x="33" y="2014"/>
                  </a:lnTo>
                  <a:lnTo>
                    <a:pt x="98" y="1755"/>
                  </a:lnTo>
                  <a:lnTo>
                    <a:pt x="196" y="1527"/>
                  </a:lnTo>
                  <a:lnTo>
                    <a:pt x="293" y="1300"/>
                  </a:lnTo>
                  <a:lnTo>
                    <a:pt x="423" y="1105"/>
                  </a:lnTo>
                  <a:lnTo>
                    <a:pt x="553" y="910"/>
                  </a:lnTo>
                  <a:lnTo>
                    <a:pt x="716" y="747"/>
                  </a:lnTo>
                  <a:lnTo>
                    <a:pt x="910" y="552"/>
                  </a:lnTo>
                  <a:lnTo>
                    <a:pt x="1105" y="422"/>
                  </a:lnTo>
                  <a:lnTo>
                    <a:pt x="1300" y="293"/>
                  </a:lnTo>
                  <a:lnTo>
                    <a:pt x="1528" y="195"/>
                  </a:lnTo>
                  <a:lnTo>
                    <a:pt x="1755" y="98"/>
                  </a:lnTo>
                  <a:lnTo>
                    <a:pt x="2015" y="33"/>
                  </a:lnTo>
                  <a:lnTo>
                    <a:pt x="2243" y="0"/>
                  </a:lnTo>
                  <a:lnTo>
                    <a:pt x="2502" y="0"/>
                  </a:lnTo>
                  <a:lnTo>
                    <a:pt x="2502" y="0"/>
                  </a:lnTo>
                  <a:lnTo>
                    <a:pt x="2762" y="0"/>
                  </a:lnTo>
                  <a:lnTo>
                    <a:pt x="3022" y="33"/>
                  </a:lnTo>
                  <a:lnTo>
                    <a:pt x="3250" y="98"/>
                  </a:lnTo>
                  <a:lnTo>
                    <a:pt x="3477" y="195"/>
                  </a:lnTo>
                  <a:lnTo>
                    <a:pt x="3705" y="293"/>
                  </a:lnTo>
                  <a:lnTo>
                    <a:pt x="3932" y="422"/>
                  </a:lnTo>
                  <a:lnTo>
                    <a:pt x="4127" y="552"/>
                  </a:lnTo>
                  <a:lnTo>
                    <a:pt x="4289" y="747"/>
                  </a:lnTo>
                  <a:lnTo>
                    <a:pt x="4452" y="910"/>
                  </a:lnTo>
                  <a:lnTo>
                    <a:pt x="4614" y="1105"/>
                  </a:lnTo>
                  <a:lnTo>
                    <a:pt x="4744" y="1300"/>
                  </a:lnTo>
                  <a:lnTo>
                    <a:pt x="4842" y="1527"/>
                  </a:lnTo>
                  <a:lnTo>
                    <a:pt x="4907" y="1755"/>
                  </a:lnTo>
                  <a:lnTo>
                    <a:pt x="4972" y="2014"/>
                  </a:lnTo>
                  <a:lnTo>
                    <a:pt x="5037" y="2242"/>
                  </a:lnTo>
                  <a:lnTo>
                    <a:pt x="5037" y="2502"/>
                  </a:lnTo>
                  <a:lnTo>
                    <a:pt x="5037" y="2502"/>
                  </a:lnTo>
                  <a:close/>
                </a:path>
              </a:pathLst>
            </a:custGeom>
            <a:noFill/>
            <a:ln w="8925" cap="rnd" cmpd="sng">
              <a:solidFill>
                <a:srgbClr val="59C3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66" name="Google Shape;66;p2"/>
            <p:cNvSpPr/>
            <p:nvPr/>
          </p:nvSpPr>
          <p:spPr>
            <a:xfrm>
              <a:off x="7282778" y="1933742"/>
              <a:ext cx="162191" cy="163254"/>
            </a:xfrm>
            <a:custGeom>
              <a:avLst/>
              <a:gdLst/>
              <a:ahLst/>
              <a:cxnLst/>
              <a:rect l="l" t="t" r="r" b="b"/>
              <a:pathLst>
                <a:path w="5037" h="5070" extrusionOk="0">
                  <a:moveTo>
                    <a:pt x="2535" y="1"/>
                  </a:moveTo>
                  <a:lnTo>
                    <a:pt x="2275" y="33"/>
                  </a:lnTo>
                  <a:lnTo>
                    <a:pt x="2015" y="66"/>
                  </a:lnTo>
                  <a:lnTo>
                    <a:pt x="1755" y="131"/>
                  </a:lnTo>
                  <a:lnTo>
                    <a:pt x="1528" y="228"/>
                  </a:lnTo>
                  <a:lnTo>
                    <a:pt x="1333" y="326"/>
                  </a:lnTo>
                  <a:lnTo>
                    <a:pt x="1105" y="456"/>
                  </a:lnTo>
                  <a:lnTo>
                    <a:pt x="910" y="586"/>
                  </a:lnTo>
                  <a:lnTo>
                    <a:pt x="748" y="748"/>
                  </a:lnTo>
                  <a:lnTo>
                    <a:pt x="586" y="943"/>
                  </a:lnTo>
                  <a:lnTo>
                    <a:pt x="423" y="1138"/>
                  </a:lnTo>
                  <a:lnTo>
                    <a:pt x="293" y="1333"/>
                  </a:lnTo>
                  <a:lnTo>
                    <a:pt x="196" y="1560"/>
                  </a:lnTo>
                  <a:lnTo>
                    <a:pt x="98" y="1788"/>
                  </a:lnTo>
                  <a:lnTo>
                    <a:pt x="33" y="2015"/>
                  </a:lnTo>
                  <a:lnTo>
                    <a:pt x="1" y="2275"/>
                  </a:lnTo>
                  <a:lnTo>
                    <a:pt x="1" y="2535"/>
                  </a:lnTo>
                  <a:lnTo>
                    <a:pt x="1" y="2795"/>
                  </a:lnTo>
                  <a:lnTo>
                    <a:pt x="33" y="3055"/>
                  </a:lnTo>
                  <a:lnTo>
                    <a:pt x="98" y="3282"/>
                  </a:lnTo>
                  <a:lnTo>
                    <a:pt x="196" y="3510"/>
                  </a:lnTo>
                  <a:lnTo>
                    <a:pt x="293" y="3737"/>
                  </a:lnTo>
                  <a:lnTo>
                    <a:pt x="423" y="3965"/>
                  </a:lnTo>
                  <a:lnTo>
                    <a:pt x="586" y="4159"/>
                  </a:lnTo>
                  <a:lnTo>
                    <a:pt x="748" y="4322"/>
                  </a:lnTo>
                  <a:lnTo>
                    <a:pt x="910" y="4484"/>
                  </a:lnTo>
                  <a:lnTo>
                    <a:pt x="1105" y="4647"/>
                  </a:lnTo>
                  <a:lnTo>
                    <a:pt x="1333" y="4744"/>
                  </a:lnTo>
                  <a:lnTo>
                    <a:pt x="1528" y="4874"/>
                  </a:lnTo>
                  <a:lnTo>
                    <a:pt x="1755" y="4939"/>
                  </a:lnTo>
                  <a:lnTo>
                    <a:pt x="2015" y="5004"/>
                  </a:lnTo>
                  <a:lnTo>
                    <a:pt x="2275" y="5037"/>
                  </a:lnTo>
                  <a:lnTo>
                    <a:pt x="2535" y="5069"/>
                  </a:lnTo>
                  <a:lnTo>
                    <a:pt x="2795" y="5037"/>
                  </a:lnTo>
                  <a:lnTo>
                    <a:pt x="3022" y="5004"/>
                  </a:lnTo>
                  <a:lnTo>
                    <a:pt x="3282" y="4939"/>
                  </a:lnTo>
                  <a:lnTo>
                    <a:pt x="3510" y="4874"/>
                  </a:lnTo>
                  <a:lnTo>
                    <a:pt x="3737" y="4744"/>
                  </a:lnTo>
                  <a:lnTo>
                    <a:pt x="3932" y="4647"/>
                  </a:lnTo>
                  <a:lnTo>
                    <a:pt x="4127" y="4484"/>
                  </a:lnTo>
                  <a:lnTo>
                    <a:pt x="4322" y="4322"/>
                  </a:lnTo>
                  <a:lnTo>
                    <a:pt x="4484" y="4159"/>
                  </a:lnTo>
                  <a:lnTo>
                    <a:pt x="4614" y="3965"/>
                  </a:lnTo>
                  <a:lnTo>
                    <a:pt x="4744" y="3737"/>
                  </a:lnTo>
                  <a:lnTo>
                    <a:pt x="4842" y="3510"/>
                  </a:lnTo>
                  <a:lnTo>
                    <a:pt x="4939" y="3282"/>
                  </a:lnTo>
                  <a:lnTo>
                    <a:pt x="5004" y="3055"/>
                  </a:lnTo>
                  <a:lnTo>
                    <a:pt x="5037" y="2795"/>
                  </a:lnTo>
                  <a:lnTo>
                    <a:pt x="5037" y="2535"/>
                  </a:lnTo>
                  <a:lnTo>
                    <a:pt x="5037" y="2275"/>
                  </a:lnTo>
                  <a:lnTo>
                    <a:pt x="5004" y="2015"/>
                  </a:lnTo>
                  <a:lnTo>
                    <a:pt x="4939" y="1788"/>
                  </a:lnTo>
                  <a:lnTo>
                    <a:pt x="4842" y="1560"/>
                  </a:lnTo>
                  <a:lnTo>
                    <a:pt x="4744" y="1333"/>
                  </a:lnTo>
                  <a:lnTo>
                    <a:pt x="4614" y="1138"/>
                  </a:lnTo>
                  <a:lnTo>
                    <a:pt x="4484" y="943"/>
                  </a:lnTo>
                  <a:lnTo>
                    <a:pt x="4322" y="748"/>
                  </a:lnTo>
                  <a:lnTo>
                    <a:pt x="4127" y="586"/>
                  </a:lnTo>
                  <a:lnTo>
                    <a:pt x="3932" y="456"/>
                  </a:lnTo>
                  <a:lnTo>
                    <a:pt x="3737" y="326"/>
                  </a:lnTo>
                  <a:lnTo>
                    <a:pt x="3510" y="228"/>
                  </a:lnTo>
                  <a:lnTo>
                    <a:pt x="3282" y="131"/>
                  </a:lnTo>
                  <a:lnTo>
                    <a:pt x="3022" y="66"/>
                  </a:lnTo>
                  <a:lnTo>
                    <a:pt x="2795" y="33"/>
                  </a:lnTo>
                  <a:lnTo>
                    <a:pt x="253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67" name="Google Shape;67;p2"/>
            <p:cNvSpPr/>
            <p:nvPr/>
          </p:nvSpPr>
          <p:spPr>
            <a:xfrm rot="5400000">
              <a:off x="8009309" y="2593360"/>
              <a:ext cx="1632089" cy="685280"/>
            </a:xfrm>
            <a:custGeom>
              <a:avLst/>
              <a:gdLst/>
              <a:ahLst/>
              <a:cxnLst/>
              <a:rect l="l" t="t" r="r" b="b"/>
              <a:pathLst>
                <a:path w="50686" h="21282" fill="none" extrusionOk="0">
                  <a:moveTo>
                    <a:pt x="46982" y="1"/>
                  </a:moveTo>
                  <a:lnTo>
                    <a:pt x="46982" y="1"/>
                  </a:lnTo>
                  <a:lnTo>
                    <a:pt x="46754" y="911"/>
                  </a:lnTo>
                  <a:lnTo>
                    <a:pt x="46494" y="1853"/>
                  </a:lnTo>
                  <a:lnTo>
                    <a:pt x="46202" y="2730"/>
                  </a:lnTo>
                  <a:lnTo>
                    <a:pt x="45877" y="3640"/>
                  </a:lnTo>
                  <a:lnTo>
                    <a:pt x="45520" y="4517"/>
                  </a:lnTo>
                  <a:lnTo>
                    <a:pt x="45130" y="5362"/>
                  </a:lnTo>
                  <a:lnTo>
                    <a:pt x="44707" y="6174"/>
                  </a:lnTo>
                  <a:lnTo>
                    <a:pt x="44220" y="6986"/>
                  </a:lnTo>
                  <a:lnTo>
                    <a:pt x="43733" y="7766"/>
                  </a:lnTo>
                  <a:lnTo>
                    <a:pt x="43180" y="8546"/>
                  </a:lnTo>
                  <a:lnTo>
                    <a:pt x="42628" y="9293"/>
                  </a:lnTo>
                  <a:lnTo>
                    <a:pt x="42043" y="10008"/>
                  </a:lnTo>
                  <a:lnTo>
                    <a:pt x="41426" y="10690"/>
                  </a:lnTo>
                  <a:lnTo>
                    <a:pt x="40776" y="11340"/>
                  </a:lnTo>
                  <a:lnTo>
                    <a:pt x="40094" y="11990"/>
                  </a:lnTo>
                  <a:lnTo>
                    <a:pt x="39379" y="12574"/>
                  </a:lnTo>
                  <a:lnTo>
                    <a:pt x="38664" y="13159"/>
                  </a:lnTo>
                  <a:lnTo>
                    <a:pt x="37917" y="13712"/>
                  </a:lnTo>
                  <a:lnTo>
                    <a:pt x="37137" y="14231"/>
                  </a:lnTo>
                  <a:lnTo>
                    <a:pt x="36325" y="14719"/>
                  </a:lnTo>
                  <a:lnTo>
                    <a:pt x="35513" y="15174"/>
                  </a:lnTo>
                  <a:lnTo>
                    <a:pt x="34668" y="15564"/>
                  </a:lnTo>
                  <a:lnTo>
                    <a:pt x="33823" y="15953"/>
                  </a:lnTo>
                  <a:lnTo>
                    <a:pt x="32946" y="16311"/>
                  </a:lnTo>
                  <a:lnTo>
                    <a:pt x="32036" y="16603"/>
                  </a:lnTo>
                  <a:lnTo>
                    <a:pt x="31126" y="16863"/>
                  </a:lnTo>
                  <a:lnTo>
                    <a:pt x="30184" y="17123"/>
                  </a:lnTo>
                  <a:lnTo>
                    <a:pt x="29242" y="17286"/>
                  </a:lnTo>
                  <a:lnTo>
                    <a:pt x="28300" y="17448"/>
                  </a:lnTo>
                  <a:lnTo>
                    <a:pt x="27325" y="17545"/>
                  </a:lnTo>
                  <a:lnTo>
                    <a:pt x="26350" y="17610"/>
                  </a:lnTo>
                  <a:lnTo>
                    <a:pt x="25343" y="17643"/>
                  </a:lnTo>
                  <a:lnTo>
                    <a:pt x="25343" y="17643"/>
                  </a:lnTo>
                  <a:lnTo>
                    <a:pt x="24336" y="17610"/>
                  </a:lnTo>
                  <a:lnTo>
                    <a:pt x="23361" y="17545"/>
                  </a:lnTo>
                  <a:lnTo>
                    <a:pt x="22387" y="17448"/>
                  </a:lnTo>
                  <a:lnTo>
                    <a:pt x="21444" y="17286"/>
                  </a:lnTo>
                  <a:lnTo>
                    <a:pt x="20502" y="17123"/>
                  </a:lnTo>
                  <a:lnTo>
                    <a:pt x="19560" y="16863"/>
                  </a:lnTo>
                  <a:lnTo>
                    <a:pt x="18650" y="16603"/>
                  </a:lnTo>
                  <a:lnTo>
                    <a:pt x="17741" y="16311"/>
                  </a:lnTo>
                  <a:lnTo>
                    <a:pt x="16863" y="15953"/>
                  </a:lnTo>
                  <a:lnTo>
                    <a:pt x="16019" y="15564"/>
                  </a:lnTo>
                  <a:lnTo>
                    <a:pt x="15174" y="15174"/>
                  </a:lnTo>
                  <a:lnTo>
                    <a:pt x="14362" y="14719"/>
                  </a:lnTo>
                  <a:lnTo>
                    <a:pt x="13549" y="14231"/>
                  </a:lnTo>
                  <a:lnTo>
                    <a:pt x="12770" y="13712"/>
                  </a:lnTo>
                  <a:lnTo>
                    <a:pt x="12022" y="13159"/>
                  </a:lnTo>
                  <a:lnTo>
                    <a:pt x="11308" y="12574"/>
                  </a:lnTo>
                  <a:lnTo>
                    <a:pt x="10593" y="11990"/>
                  </a:lnTo>
                  <a:lnTo>
                    <a:pt x="9910" y="11340"/>
                  </a:lnTo>
                  <a:lnTo>
                    <a:pt x="9261" y="10690"/>
                  </a:lnTo>
                  <a:lnTo>
                    <a:pt x="8643" y="10008"/>
                  </a:lnTo>
                  <a:lnTo>
                    <a:pt x="8059" y="9293"/>
                  </a:lnTo>
                  <a:lnTo>
                    <a:pt x="7506" y="8546"/>
                  </a:lnTo>
                  <a:lnTo>
                    <a:pt x="6954" y="7766"/>
                  </a:lnTo>
                  <a:lnTo>
                    <a:pt x="6467" y="6986"/>
                  </a:lnTo>
                  <a:lnTo>
                    <a:pt x="5979" y="6174"/>
                  </a:lnTo>
                  <a:lnTo>
                    <a:pt x="5557" y="5362"/>
                  </a:lnTo>
                  <a:lnTo>
                    <a:pt x="5167" y="4517"/>
                  </a:lnTo>
                  <a:lnTo>
                    <a:pt x="4810" y="3640"/>
                  </a:lnTo>
                  <a:lnTo>
                    <a:pt x="4485" y="2730"/>
                  </a:lnTo>
                  <a:lnTo>
                    <a:pt x="4192" y="1853"/>
                  </a:lnTo>
                  <a:lnTo>
                    <a:pt x="3932" y="911"/>
                  </a:lnTo>
                  <a:lnTo>
                    <a:pt x="3705" y="1"/>
                  </a:lnTo>
                  <a:lnTo>
                    <a:pt x="1" y="1"/>
                  </a:lnTo>
                  <a:lnTo>
                    <a:pt x="1" y="1"/>
                  </a:lnTo>
                  <a:lnTo>
                    <a:pt x="228" y="1106"/>
                  </a:lnTo>
                  <a:lnTo>
                    <a:pt x="488" y="2210"/>
                  </a:lnTo>
                  <a:lnTo>
                    <a:pt x="813" y="3315"/>
                  </a:lnTo>
                  <a:lnTo>
                    <a:pt x="1171" y="4387"/>
                  </a:lnTo>
                  <a:lnTo>
                    <a:pt x="1593" y="5427"/>
                  </a:lnTo>
                  <a:lnTo>
                    <a:pt x="2048" y="6434"/>
                  </a:lnTo>
                  <a:lnTo>
                    <a:pt x="2535" y="7441"/>
                  </a:lnTo>
                  <a:lnTo>
                    <a:pt x="3055" y="8416"/>
                  </a:lnTo>
                  <a:lnTo>
                    <a:pt x="3640" y="9358"/>
                  </a:lnTo>
                  <a:lnTo>
                    <a:pt x="4257" y="10268"/>
                  </a:lnTo>
                  <a:lnTo>
                    <a:pt x="4907" y="11177"/>
                  </a:lnTo>
                  <a:lnTo>
                    <a:pt x="5589" y="12055"/>
                  </a:lnTo>
                  <a:lnTo>
                    <a:pt x="6337" y="12867"/>
                  </a:lnTo>
                  <a:lnTo>
                    <a:pt x="7084" y="13679"/>
                  </a:lnTo>
                  <a:lnTo>
                    <a:pt x="7896" y="14426"/>
                  </a:lnTo>
                  <a:lnTo>
                    <a:pt x="8708" y="15174"/>
                  </a:lnTo>
                  <a:lnTo>
                    <a:pt x="9553" y="15856"/>
                  </a:lnTo>
                  <a:lnTo>
                    <a:pt x="10463" y="16538"/>
                  </a:lnTo>
                  <a:lnTo>
                    <a:pt x="11373" y="17156"/>
                  </a:lnTo>
                  <a:lnTo>
                    <a:pt x="12315" y="17740"/>
                  </a:lnTo>
                  <a:lnTo>
                    <a:pt x="13289" y="18293"/>
                  </a:lnTo>
                  <a:lnTo>
                    <a:pt x="14264" y="18780"/>
                  </a:lnTo>
                  <a:lnTo>
                    <a:pt x="15304" y="19235"/>
                  </a:lnTo>
                  <a:lnTo>
                    <a:pt x="16343" y="19657"/>
                  </a:lnTo>
                  <a:lnTo>
                    <a:pt x="17383" y="20047"/>
                  </a:lnTo>
                  <a:lnTo>
                    <a:pt x="18488" y="20372"/>
                  </a:lnTo>
                  <a:lnTo>
                    <a:pt x="19593" y="20632"/>
                  </a:lnTo>
                  <a:lnTo>
                    <a:pt x="20697" y="20859"/>
                  </a:lnTo>
                  <a:lnTo>
                    <a:pt x="21834" y="21054"/>
                  </a:lnTo>
                  <a:lnTo>
                    <a:pt x="23004" y="21184"/>
                  </a:lnTo>
                  <a:lnTo>
                    <a:pt x="24174" y="21282"/>
                  </a:lnTo>
                  <a:lnTo>
                    <a:pt x="25343" y="21282"/>
                  </a:lnTo>
                  <a:lnTo>
                    <a:pt x="25343" y="21282"/>
                  </a:lnTo>
                  <a:lnTo>
                    <a:pt x="26513" y="21282"/>
                  </a:lnTo>
                  <a:lnTo>
                    <a:pt x="27683" y="21184"/>
                  </a:lnTo>
                  <a:lnTo>
                    <a:pt x="28852" y="21054"/>
                  </a:lnTo>
                  <a:lnTo>
                    <a:pt x="29989" y="20859"/>
                  </a:lnTo>
                  <a:lnTo>
                    <a:pt x="31094" y="20632"/>
                  </a:lnTo>
                  <a:lnTo>
                    <a:pt x="32199" y="20372"/>
                  </a:lnTo>
                  <a:lnTo>
                    <a:pt x="33303" y="20047"/>
                  </a:lnTo>
                  <a:lnTo>
                    <a:pt x="34343" y="19657"/>
                  </a:lnTo>
                  <a:lnTo>
                    <a:pt x="35383" y="19235"/>
                  </a:lnTo>
                  <a:lnTo>
                    <a:pt x="36422" y="18780"/>
                  </a:lnTo>
                  <a:lnTo>
                    <a:pt x="37397" y="18293"/>
                  </a:lnTo>
                  <a:lnTo>
                    <a:pt x="38372" y="17740"/>
                  </a:lnTo>
                  <a:lnTo>
                    <a:pt x="39314" y="17156"/>
                  </a:lnTo>
                  <a:lnTo>
                    <a:pt x="40224" y="16538"/>
                  </a:lnTo>
                  <a:lnTo>
                    <a:pt x="41133" y="15856"/>
                  </a:lnTo>
                  <a:lnTo>
                    <a:pt x="41978" y="15174"/>
                  </a:lnTo>
                  <a:lnTo>
                    <a:pt x="42790" y="14426"/>
                  </a:lnTo>
                  <a:lnTo>
                    <a:pt x="43603" y="13679"/>
                  </a:lnTo>
                  <a:lnTo>
                    <a:pt x="44350" y="12867"/>
                  </a:lnTo>
                  <a:lnTo>
                    <a:pt x="45097" y="12055"/>
                  </a:lnTo>
                  <a:lnTo>
                    <a:pt x="45779" y="11177"/>
                  </a:lnTo>
                  <a:lnTo>
                    <a:pt x="46429" y="10268"/>
                  </a:lnTo>
                  <a:lnTo>
                    <a:pt x="47047" y="9358"/>
                  </a:lnTo>
                  <a:lnTo>
                    <a:pt x="47631" y="8416"/>
                  </a:lnTo>
                  <a:lnTo>
                    <a:pt x="48151" y="7441"/>
                  </a:lnTo>
                  <a:lnTo>
                    <a:pt x="48639" y="6434"/>
                  </a:lnTo>
                  <a:lnTo>
                    <a:pt x="49093" y="5427"/>
                  </a:lnTo>
                  <a:lnTo>
                    <a:pt x="49516" y="4387"/>
                  </a:lnTo>
                  <a:lnTo>
                    <a:pt x="49873" y="3315"/>
                  </a:lnTo>
                  <a:lnTo>
                    <a:pt x="50198" y="2210"/>
                  </a:lnTo>
                  <a:lnTo>
                    <a:pt x="50458" y="1106"/>
                  </a:lnTo>
                  <a:lnTo>
                    <a:pt x="50685" y="1"/>
                  </a:lnTo>
                  <a:lnTo>
                    <a:pt x="46982" y="1"/>
                  </a:lnTo>
                  <a:close/>
                </a:path>
              </a:pathLst>
            </a:custGeom>
            <a:noFill/>
            <a:ln w="8925" cap="rnd" cmpd="sng">
              <a:solidFill>
                <a:srgbClr val="5C9A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68" name="Google Shape;68;p2"/>
            <p:cNvSpPr/>
            <p:nvPr/>
          </p:nvSpPr>
          <p:spPr>
            <a:xfrm>
              <a:off x="8960" y="2407662"/>
              <a:ext cx="1111093" cy="1282655"/>
            </a:xfrm>
            <a:custGeom>
              <a:avLst/>
              <a:gdLst/>
              <a:ahLst/>
              <a:cxnLst/>
              <a:rect l="l" t="t" r="r" b="b"/>
              <a:pathLst>
                <a:path w="34506" h="39834" extrusionOk="0">
                  <a:moveTo>
                    <a:pt x="1" y="1"/>
                  </a:moveTo>
                  <a:lnTo>
                    <a:pt x="1" y="39833"/>
                  </a:lnTo>
                  <a:lnTo>
                    <a:pt x="34505" y="19917"/>
                  </a:lnTo>
                  <a:lnTo>
                    <a:pt x="1" y="1"/>
                  </a:lnTo>
                  <a:close/>
                </a:path>
              </a:pathLst>
            </a:custGeom>
            <a:solidFill>
              <a:srgbClr val="D1DF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69" name="Google Shape;69;p2"/>
            <p:cNvSpPr/>
            <p:nvPr/>
          </p:nvSpPr>
          <p:spPr>
            <a:xfrm>
              <a:off x="7588218" y="2939123"/>
              <a:ext cx="130796" cy="130796"/>
            </a:xfrm>
            <a:custGeom>
              <a:avLst/>
              <a:gdLst/>
              <a:ahLst/>
              <a:cxnLst/>
              <a:rect l="l" t="t" r="r" b="b"/>
              <a:pathLst>
                <a:path w="4062" h="4062" fill="none" extrusionOk="0">
                  <a:moveTo>
                    <a:pt x="4062" y="2048"/>
                  </a:moveTo>
                  <a:lnTo>
                    <a:pt x="4062" y="2048"/>
                  </a:lnTo>
                  <a:lnTo>
                    <a:pt x="4029" y="2242"/>
                  </a:lnTo>
                  <a:lnTo>
                    <a:pt x="3997" y="2437"/>
                  </a:lnTo>
                  <a:lnTo>
                    <a:pt x="3964" y="2632"/>
                  </a:lnTo>
                  <a:lnTo>
                    <a:pt x="3899" y="2827"/>
                  </a:lnTo>
                  <a:lnTo>
                    <a:pt x="3704" y="3185"/>
                  </a:lnTo>
                  <a:lnTo>
                    <a:pt x="3444" y="3477"/>
                  </a:lnTo>
                  <a:lnTo>
                    <a:pt x="3152" y="3737"/>
                  </a:lnTo>
                  <a:lnTo>
                    <a:pt x="2794" y="3899"/>
                  </a:lnTo>
                  <a:lnTo>
                    <a:pt x="2632" y="3964"/>
                  </a:lnTo>
                  <a:lnTo>
                    <a:pt x="2437" y="4029"/>
                  </a:lnTo>
                  <a:lnTo>
                    <a:pt x="2242" y="4062"/>
                  </a:lnTo>
                  <a:lnTo>
                    <a:pt x="2015" y="4062"/>
                  </a:lnTo>
                  <a:lnTo>
                    <a:pt x="2015" y="4062"/>
                  </a:lnTo>
                  <a:lnTo>
                    <a:pt x="1820" y="4062"/>
                  </a:lnTo>
                  <a:lnTo>
                    <a:pt x="1625" y="4029"/>
                  </a:lnTo>
                  <a:lnTo>
                    <a:pt x="1430" y="3964"/>
                  </a:lnTo>
                  <a:lnTo>
                    <a:pt x="1235" y="3899"/>
                  </a:lnTo>
                  <a:lnTo>
                    <a:pt x="878" y="3737"/>
                  </a:lnTo>
                  <a:lnTo>
                    <a:pt x="585" y="3477"/>
                  </a:lnTo>
                  <a:lnTo>
                    <a:pt x="325" y="3185"/>
                  </a:lnTo>
                  <a:lnTo>
                    <a:pt x="163" y="2827"/>
                  </a:lnTo>
                  <a:lnTo>
                    <a:pt x="65" y="2632"/>
                  </a:lnTo>
                  <a:lnTo>
                    <a:pt x="33" y="2437"/>
                  </a:lnTo>
                  <a:lnTo>
                    <a:pt x="0" y="2242"/>
                  </a:lnTo>
                  <a:lnTo>
                    <a:pt x="0" y="2048"/>
                  </a:lnTo>
                  <a:lnTo>
                    <a:pt x="0" y="2048"/>
                  </a:lnTo>
                  <a:lnTo>
                    <a:pt x="0" y="1820"/>
                  </a:lnTo>
                  <a:lnTo>
                    <a:pt x="33" y="1625"/>
                  </a:lnTo>
                  <a:lnTo>
                    <a:pt x="65" y="1430"/>
                  </a:lnTo>
                  <a:lnTo>
                    <a:pt x="163" y="1235"/>
                  </a:lnTo>
                  <a:lnTo>
                    <a:pt x="325" y="910"/>
                  </a:lnTo>
                  <a:lnTo>
                    <a:pt x="585" y="618"/>
                  </a:lnTo>
                  <a:lnTo>
                    <a:pt x="878" y="358"/>
                  </a:lnTo>
                  <a:lnTo>
                    <a:pt x="1235" y="163"/>
                  </a:lnTo>
                  <a:lnTo>
                    <a:pt x="1430" y="98"/>
                  </a:lnTo>
                  <a:lnTo>
                    <a:pt x="1625" y="33"/>
                  </a:lnTo>
                  <a:lnTo>
                    <a:pt x="1820" y="33"/>
                  </a:lnTo>
                  <a:lnTo>
                    <a:pt x="2015" y="1"/>
                  </a:lnTo>
                  <a:lnTo>
                    <a:pt x="2015" y="1"/>
                  </a:lnTo>
                  <a:lnTo>
                    <a:pt x="2242" y="33"/>
                  </a:lnTo>
                  <a:lnTo>
                    <a:pt x="2437" y="33"/>
                  </a:lnTo>
                  <a:lnTo>
                    <a:pt x="2632" y="98"/>
                  </a:lnTo>
                  <a:lnTo>
                    <a:pt x="2794" y="163"/>
                  </a:lnTo>
                  <a:lnTo>
                    <a:pt x="3152" y="358"/>
                  </a:lnTo>
                  <a:lnTo>
                    <a:pt x="3444" y="618"/>
                  </a:lnTo>
                  <a:lnTo>
                    <a:pt x="3704" y="910"/>
                  </a:lnTo>
                  <a:lnTo>
                    <a:pt x="3899" y="1235"/>
                  </a:lnTo>
                  <a:lnTo>
                    <a:pt x="3964" y="1430"/>
                  </a:lnTo>
                  <a:lnTo>
                    <a:pt x="3997" y="1625"/>
                  </a:lnTo>
                  <a:lnTo>
                    <a:pt x="4029" y="1820"/>
                  </a:lnTo>
                  <a:lnTo>
                    <a:pt x="4062" y="2048"/>
                  </a:lnTo>
                  <a:lnTo>
                    <a:pt x="4062" y="2048"/>
                  </a:lnTo>
                  <a:close/>
                </a:path>
              </a:pathLst>
            </a:custGeom>
            <a:noFill/>
            <a:ln w="8925" cap="rnd" cmpd="sng">
              <a:solidFill>
                <a:srgbClr val="59C3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70" name="Google Shape;70;p2"/>
            <p:cNvSpPr/>
            <p:nvPr/>
          </p:nvSpPr>
          <p:spPr>
            <a:xfrm>
              <a:off x="4545930" y="3112778"/>
              <a:ext cx="978204" cy="1332887"/>
            </a:xfrm>
            <a:custGeom>
              <a:avLst/>
              <a:gdLst/>
              <a:ahLst/>
              <a:cxnLst/>
              <a:rect l="l" t="t" r="r" b="b"/>
              <a:pathLst>
                <a:path w="30379" h="41394" extrusionOk="0">
                  <a:moveTo>
                    <a:pt x="29631" y="1"/>
                  </a:moveTo>
                  <a:lnTo>
                    <a:pt x="29501" y="33"/>
                  </a:lnTo>
                  <a:lnTo>
                    <a:pt x="29371" y="98"/>
                  </a:lnTo>
                  <a:lnTo>
                    <a:pt x="29274" y="163"/>
                  </a:lnTo>
                  <a:lnTo>
                    <a:pt x="29209" y="261"/>
                  </a:lnTo>
                  <a:lnTo>
                    <a:pt x="130" y="40354"/>
                  </a:lnTo>
                  <a:lnTo>
                    <a:pt x="65" y="40483"/>
                  </a:lnTo>
                  <a:lnTo>
                    <a:pt x="33" y="40581"/>
                  </a:lnTo>
                  <a:lnTo>
                    <a:pt x="0" y="40711"/>
                  </a:lnTo>
                  <a:lnTo>
                    <a:pt x="0" y="40841"/>
                  </a:lnTo>
                  <a:lnTo>
                    <a:pt x="33" y="40971"/>
                  </a:lnTo>
                  <a:lnTo>
                    <a:pt x="98" y="41068"/>
                  </a:lnTo>
                  <a:lnTo>
                    <a:pt x="163" y="41198"/>
                  </a:lnTo>
                  <a:lnTo>
                    <a:pt x="293" y="41263"/>
                  </a:lnTo>
                  <a:lnTo>
                    <a:pt x="390" y="41328"/>
                  </a:lnTo>
                  <a:lnTo>
                    <a:pt x="520" y="41393"/>
                  </a:lnTo>
                  <a:lnTo>
                    <a:pt x="780" y="41393"/>
                  </a:lnTo>
                  <a:lnTo>
                    <a:pt x="877" y="41361"/>
                  </a:lnTo>
                  <a:lnTo>
                    <a:pt x="1007" y="41296"/>
                  </a:lnTo>
                  <a:lnTo>
                    <a:pt x="1105" y="41231"/>
                  </a:lnTo>
                  <a:lnTo>
                    <a:pt x="1202" y="41133"/>
                  </a:lnTo>
                  <a:lnTo>
                    <a:pt x="30248" y="1041"/>
                  </a:lnTo>
                  <a:lnTo>
                    <a:pt x="30313" y="911"/>
                  </a:lnTo>
                  <a:lnTo>
                    <a:pt x="30378" y="781"/>
                  </a:lnTo>
                  <a:lnTo>
                    <a:pt x="30378" y="683"/>
                  </a:lnTo>
                  <a:lnTo>
                    <a:pt x="30378" y="553"/>
                  </a:lnTo>
                  <a:lnTo>
                    <a:pt x="30346" y="423"/>
                  </a:lnTo>
                  <a:lnTo>
                    <a:pt x="30281" y="293"/>
                  </a:lnTo>
                  <a:lnTo>
                    <a:pt x="30216" y="196"/>
                  </a:lnTo>
                  <a:lnTo>
                    <a:pt x="30119" y="131"/>
                  </a:lnTo>
                  <a:lnTo>
                    <a:pt x="29989" y="33"/>
                  </a:lnTo>
                  <a:lnTo>
                    <a:pt x="29891"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71" name="Google Shape;71;p2"/>
            <p:cNvSpPr/>
            <p:nvPr/>
          </p:nvSpPr>
          <p:spPr>
            <a:xfrm>
              <a:off x="5035531" y="3779221"/>
              <a:ext cx="303421" cy="390232"/>
            </a:xfrm>
            <a:custGeom>
              <a:avLst/>
              <a:gdLst/>
              <a:ahLst/>
              <a:cxnLst/>
              <a:rect l="l" t="t" r="r" b="b"/>
              <a:pathLst>
                <a:path w="9423" h="12119" extrusionOk="0">
                  <a:moveTo>
                    <a:pt x="8058" y="0"/>
                  </a:moveTo>
                  <a:lnTo>
                    <a:pt x="7863" y="65"/>
                  </a:lnTo>
                  <a:lnTo>
                    <a:pt x="7636" y="163"/>
                  </a:lnTo>
                  <a:lnTo>
                    <a:pt x="7473" y="292"/>
                  </a:lnTo>
                  <a:lnTo>
                    <a:pt x="7311" y="487"/>
                  </a:lnTo>
                  <a:lnTo>
                    <a:pt x="228" y="10267"/>
                  </a:lnTo>
                  <a:lnTo>
                    <a:pt x="98" y="10462"/>
                  </a:lnTo>
                  <a:lnTo>
                    <a:pt x="33" y="10689"/>
                  </a:lnTo>
                  <a:lnTo>
                    <a:pt x="1" y="10917"/>
                  </a:lnTo>
                  <a:lnTo>
                    <a:pt x="1" y="11144"/>
                  </a:lnTo>
                  <a:lnTo>
                    <a:pt x="66" y="11339"/>
                  </a:lnTo>
                  <a:lnTo>
                    <a:pt x="163" y="11567"/>
                  </a:lnTo>
                  <a:lnTo>
                    <a:pt x="293" y="11729"/>
                  </a:lnTo>
                  <a:lnTo>
                    <a:pt x="488" y="11891"/>
                  </a:lnTo>
                  <a:lnTo>
                    <a:pt x="683" y="12021"/>
                  </a:lnTo>
                  <a:lnTo>
                    <a:pt x="910" y="12086"/>
                  </a:lnTo>
                  <a:lnTo>
                    <a:pt x="1138" y="12119"/>
                  </a:lnTo>
                  <a:lnTo>
                    <a:pt x="1333" y="12119"/>
                  </a:lnTo>
                  <a:lnTo>
                    <a:pt x="1560" y="12054"/>
                  </a:lnTo>
                  <a:lnTo>
                    <a:pt x="1755" y="11956"/>
                  </a:lnTo>
                  <a:lnTo>
                    <a:pt x="1950" y="11826"/>
                  </a:lnTo>
                  <a:lnTo>
                    <a:pt x="2112" y="11631"/>
                  </a:lnTo>
                  <a:lnTo>
                    <a:pt x="9195" y="1852"/>
                  </a:lnTo>
                  <a:lnTo>
                    <a:pt x="9325" y="1657"/>
                  </a:lnTo>
                  <a:lnTo>
                    <a:pt x="9390" y="1430"/>
                  </a:lnTo>
                  <a:lnTo>
                    <a:pt x="9423" y="1202"/>
                  </a:lnTo>
                  <a:lnTo>
                    <a:pt x="9423" y="975"/>
                  </a:lnTo>
                  <a:lnTo>
                    <a:pt x="9358" y="780"/>
                  </a:lnTo>
                  <a:lnTo>
                    <a:pt x="9260" y="552"/>
                  </a:lnTo>
                  <a:lnTo>
                    <a:pt x="9130" y="390"/>
                  </a:lnTo>
                  <a:lnTo>
                    <a:pt x="8935" y="228"/>
                  </a:lnTo>
                  <a:lnTo>
                    <a:pt x="8740" y="98"/>
                  </a:lnTo>
                  <a:lnTo>
                    <a:pt x="8513" y="33"/>
                  </a:lnTo>
                  <a:lnTo>
                    <a:pt x="8286"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72" name="Google Shape;72;p2"/>
            <p:cNvSpPr/>
            <p:nvPr/>
          </p:nvSpPr>
          <p:spPr>
            <a:xfrm>
              <a:off x="6584930" y="3940318"/>
              <a:ext cx="68039" cy="68039"/>
            </a:xfrm>
            <a:custGeom>
              <a:avLst/>
              <a:gdLst/>
              <a:ahLst/>
              <a:cxnLst/>
              <a:rect l="l" t="t" r="r" b="b"/>
              <a:pathLst>
                <a:path w="2113" h="2113" extrusionOk="0">
                  <a:moveTo>
                    <a:pt x="845" y="1"/>
                  </a:moveTo>
                  <a:lnTo>
                    <a:pt x="650" y="66"/>
                  </a:lnTo>
                  <a:lnTo>
                    <a:pt x="455" y="163"/>
                  </a:lnTo>
                  <a:lnTo>
                    <a:pt x="293" y="293"/>
                  </a:lnTo>
                  <a:lnTo>
                    <a:pt x="163" y="455"/>
                  </a:lnTo>
                  <a:lnTo>
                    <a:pt x="65" y="650"/>
                  </a:lnTo>
                  <a:lnTo>
                    <a:pt x="33" y="845"/>
                  </a:lnTo>
                  <a:lnTo>
                    <a:pt x="0" y="1040"/>
                  </a:lnTo>
                  <a:lnTo>
                    <a:pt x="33" y="1268"/>
                  </a:lnTo>
                  <a:lnTo>
                    <a:pt x="65" y="1463"/>
                  </a:lnTo>
                  <a:lnTo>
                    <a:pt x="163" y="1658"/>
                  </a:lnTo>
                  <a:lnTo>
                    <a:pt x="293" y="1820"/>
                  </a:lnTo>
                  <a:lnTo>
                    <a:pt x="455" y="1950"/>
                  </a:lnTo>
                  <a:lnTo>
                    <a:pt x="650" y="2047"/>
                  </a:lnTo>
                  <a:lnTo>
                    <a:pt x="845" y="2112"/>
                  </a:lnTo>
                  <a:lnTo>
                    <a:pt x="1267" y="2112"/>
                  </a:lnTo>
                  <a:lnTo>
                    <a:pt x="1462" y="2047"/>
                  </a:lnTo>
                  <a:lnTo>
                    <a:pt x="1657" y="1950"/>
                  </a:lnTo>
                  <a:lnTo>
                    <a:pt x="1820" y="1820"/>
                  </a:lnTo>
                  <a:lnTo>
                    <a:pt x="1950" y="1658"/>
                  </a:lnTo>
                  <a:lnTo>
                    <a:pt x="2047" y="1463"/>
                  </a:lnTo>
                  <a:lnTo>
                    <a:pt x="2112" y="1268"/>
                  </a:lnTo>
                  <a:lnTo>
                    <a:pt x="2112" y="1040"/>
                  </a:lnTo>
                  <a:lnTo>
                    <a:pt x="2112" y="845"/>
                  </a:lnTo>
                  <a:lnTo>
                    <a:pt x="2047" y="650"/>
                  </a:lnTo>
                  <a:lnTo>
                    <a:pt x="1950" y="455"/>
                  </a:lnTo>
                  <a:lnTo>
                    <a:pt x="1820" y="293"/>
                  </a:lnTo>
                  <a:lnTo>
                    <a:pt x="1657" y="163"/>
                  </a:lnTo>
                  <a:lnTo>
                    <a:pt x="1462" y="66"/>
                  </a:lnTo>
                  <a:lnTo>
                    <a:pt x="1267" y="1"/>
                  </a:lnTo>
                  <a:close/>
                </a:path>
              </a:pathLst>
            </a:custGeom>
            <a:solidFill>
              <a:srgbClr val="5C9A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73" name="Google Shape;73;p2"/>
            <p:cNvSpPr/>
            <p:nvPr/>
          </p:nvSpPr>
          <p:spPr>
            <a:xfrm>
              <a:off x="6094267" y="3970674"/>
              <a:ext cx="303421" cy="390264"/>
            </a:xfrm>
            <a:custGeom>
              <a:avLst/>
              <a:gdLst/>
              <a:ahLst/>
              <a:cxnLst/>
              <a:rect l="l" t="t" r="r" b="b"/>
              <a:pathLst>
                <a:path w="9423" h="12120" extrusionOk="0">
                  <a:moveTo>
                    <a:pt x="8285" y="1"/>
                  </a:moveTo>
                  <a:lnTo>
                    <a:pt x="8058" y="33"/>
                  </a:lnTo>
                  <a:lnTo>
                    <a:pt x="7831" y="98"/>
                  </a:lnTo>
                  <a:lnTo>
                    <a:pt x="7636" y="196"/>
                  </a:lnTo>
                  <a:lnTo>
                    <a:pt x="7441" y="326"/>
                  </a:lnTo>
                  <a:lnTo>
                    <a:pt x="7311" y="488"/>
                  </a:lnTo>
                  <a:lnTo>
                    <a:pt x="195" y="10267"/>
                  </a:lnTo>
                  <a:lnTo>
                    <a:pt x="98" y="10495"/>
                  </a:lnTo>
                  <a:lnTo>
                    <a:pt x="1" y="10690"/>
                  </a:lnTo>
                  <a:lnTo>
                    <a:pt x="1" y="10917"/>
                  </a:lnTo>
                  <a:lnTo>
                    <a:pt x="1" y="11145"/>
                  </a:lnTo>
                  <a:lnTo>
                    <a:pt x="65" y="11372"/>
                  </a:lnTo>
                  <a:lnTo>
                    <a:pt x="163" y="11567"/>
                  </a:lnTo>
                  <a:lnTo>
                    <a:pt x="293" y="11762"/>
                  </a:lnTo>
                  <a:lnTo>
                    <a:pt x="455" y="11924"/>
                  </a:lnTo>
                  <a:lnTo>
                    <a:pt x="683" y="12022"/>
                  </a:lnTo>
                  <a:lnTo>
                    <a:pt x="878" y="12119"/>
                  </a:lnTo>
                  <a:lnTo>
                    <a:pt x="1333" y="12119"/>
                  </a:lnTo>
                  <a:lnTo>
                    <a:pt x="1560" y="12054"/>
                  </a:lnTo>
                  <a:lnTo>
                    <a:pt x="1755" y="11957"/>
                  </a:lnTo>
                  <a:lnTo>
                    <a:pt x="1950" y="11827"/>
                  </a:lnTo>
                  <a:lnTo>
                    <a:pt x="2112" y="11665"/>
                  </a:lnTo>
                  <a:lnTo>
                    <a:pt x="9195" y="1885"/>
                  </a:lnTo>
                  <a:lnTo>
                    <a:pt x="9325" y="1658"/>
                  </a:lnTo>
                  <a:lnTo>
                    <a:pt x="9390" y="1463"/>
                  </a:lnTo>
                  <a:lnTo>
                    <a:pt x="9423" y="1235"/>
                  </a:lnTo>
                  <a:lnTo>
                    <a:pt x="9390" y="1008"/>
                  </a:lnTo>
                  <a:lnTo>
                    <a:pt x="9358" y="780"/>
                  </a:lnTo>
                  <a:lnTo>
                    <a:pt x="9260" y="585"/>
                  </a:lnTo>
                  <a:lnTo>
                    <a:pt x="9098" y="391"/>
                  </a:lnTo>
                  <a:lnTo>
                    <a:pt x="8935" y="228"/>
                  </a:lnTo>
                  <a:lnTo>
                    <a:pt x="8740" y="131"/>
                  </a:lnTo>
                  <a:lnTo>
                    <a:pt x="8513" y="33"/>
                  </a:lnTo>
                  <a:lnTo>
                    <a:pt x="828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74" name="Google Shape;74;p2"/>
            <p:cNvSpPr/>
            <p:nvPr/>
          </p:nvSpPr>
          <p:spPr>
            <a:xfrm>
              <a:off x="2796697" y="4031347"/>
              <a:ext cx="1282655" cy="1109998"/>
            </a:xfrm>
            <a:custGeom>
              <a:avLst/>
              <a:gdLst/>
              <a:ahLst/>
              <a:cxnLst/>
              <a:rect l="l" t="t" r="r" b="b"/>
              <a:pathLst>
                <a:path w="39834" h="34472" extrusionOk="0">
                  <a:moveTo>
                    <a:pt x="19917" y="0"/>
                  </a:moveTo>
                  <a:lnTo>
                    <a:pt x="1" y="34472"/>
                  </a:lnTo>
                  <a:lnTo>
                    <a:pt x="39834" y="34472"/>
                  </a:lnTo>
                  <a:lnTo>
                    <a:pt x="19917"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75" name="Google Shape;75;p2"/>
            <p:cNvSpPr/>
            <p:nvPr/>
          </p:nvSpPr>
          <p:spPr>
            <a:xfrm>
              <a:off x="4044801" y="4176762"/>
              <a:ext cx="162191" cy="162191"/>
            </a:xfrm>
            <a:custGeom>
              <a:avLst/>
              <a:gdLst/>
              <a:ahLst/>
              <a:cxnLst/>
              <a:rect l="l" t="t" r="r" b="b"/>
              <a:pathLst>
                <a:path w="5037" h="5037" fill="none" extrusionOk="0">
                  <a:moveTo>
                    <a:pt x="5036" y="2534"/>
                  </a:moveTo>
                  <a:lnTo>
                    <a:pt x="5036" y="2534"/>
                  </a:lnTo>
                  <a:lnTo>
                    <a:pt x="5036" y="2794"/>
                  </a:lnTo>
                  <a:lnTo>
                    <a:pt x="5004" y="3022"/>
                  </a:lnTo>
                  <a:lnTo>
                    <a:pt x="4939" y="3282"/>
                  </a:lnTo>
                  <a:lnTo>
                    <a:pt x="4842" y="3509"/>
                  </a:lnTo>
                  <a:lnTo>
                    <a:pt x="4744" y="3737"/>
                  </a:lnTo>
                  <a:lnTo>
                    <a:pt x="4614" y="3932"/>
                  </a:lnTo>
                  <a:lnTo>
                    <a:pt x="4452" y="4126"/>
                  </a:lnTo>
                  <a:lnTo>
                    <a:pt x="4289" y="4321"/>
                  </a:lnTo>
                  <a:lnTo>
                    <a:pt x="4127" y="4484"/>
                  </a:lnTo>
                  <a:lnTo>
                    <a:pt x="3932" y="4614"/>
                  </a:lnTo>
                  <a:lnTo>
                    <a:pt x="3737" y="4744"/>
                  </a:lnTo>
                  <a:lnTo>
                    <a:pt x="3509" y="4841"/>
                  </a:lnTo>
                  <a:lnTo>
                    <a:pt x="3282" y="4939"/>
                  </a:lnTo>
                  <a:lnTo>
                    <a:pt x="3022" y="5004"/>
                  </a:lnTo>
                  <a:lnTo>
                    <a:pt x="2762" y="5036"/>
                  </a:lnTo>
                  <a:lnTo>
                    <a:pt x="2502" y="5036"/>
                  </a:lnTo>
                  <a:lnTo>
                    <a:pt x="2502" y="5036"/>
                  </a:lnTo>
                  <a:lnTo>
                    <a:pt x="2275" y="5036"/>
                  </a:lnTo>
                  <a:lnTo>
                    <a:pt x="2015" y="5004"/>
                  </a:lnTo>
                  <a:lnTo>
                    <a:pt x="1755" y="4939"/>
                  </a:lnTo>
                  <a:lnTo>
                    <a:pt x="1528" y="4841"/>
                  </a:lnTo>
                  <a:lnTo>
                    <a:pt x="1300" y="4744"/>
                  </a:lnTo>
                  <a:lnTo>
                    <a:pt x="1105" y="4614"/>
                  </a:lnTo>
                  <a:lnTo>
                    <a:pt x="910" y="4484"/>
                  </a:lnTo>
                  <a:lnTo>
                    <a:pt x="748" y="4321"/>
                  </a:lnTo>
                  <a:lnTo>
                    <a:pt x="585" y="4126"/>
                  </a:lnTo>
                  <a:lnTo>
                    <a:pt x="423" y="3932"/>
                  </a:lnTo>
                  <a:lnTo>
                    <a:pt x="293" y="3737"/>
                  </a:lnTo>
                  <a:lnTo>
                    <a:pt x="195" y="3509"/>
                  </a:lnTo>
                  <a:lnTo>
                    <a:pt x="98" y="3282"/>
                  </a:lnTo>
                  <a:lnTo>
                    <a:pt x="33" y="3022"/>
                  </a:lnTo>
                  <a:lnTo>
                    <a:pt x="0" y="2794"/>
                  </a:lnTo>
                  <a:lnTo>
                    <a:pt x="0" y="2534"/>
                  </a:lnTo>
                  <a:lnTo>
                    <a:pt x="0" y="2534"/>
                  </a:lnTo>
                  <a:lnTo>
                    <a:pt x="0" y="2275"/>
                  </a:lnTo>
                  <a:lnTo>
                    <a:pt x="33" y="2015"/>
                  </a:lnTo>
                  <a:lnTo>
                    <a:pt x="98" y="1787"/>
                  </a:lnTo>
                  <a:lnTo>
                    <a:pt x="195" y="1527"/>
                  </a:lnTo>
                  <a:lnTo>
                    <a:pt x="293" y="1332"/>
                  </a:lnTo>
                  <a:lnTo>
                    <a:pt x="423" y="1105"/>
                  </a:lnTo>
                  <a:lnTo>
                    <a:pt x="585" y="910"/>
                  </a:lnTo>
                  <a:lnTo>
                    <a:pt x="748" y="748"/>
                  </a:lnTo>
                  <a:lnTo>
                    <a:pt x="910" y="585"/>
                  </a:lnTo>
                  <a:lnTo>
                    <a:pt x="1105" y="423"/>
                  </a:lnTo>
                  <a:lnTo>
                    <a:pt x="1300" y="293"/>
                  </a:lnTo>
                  <a:lnTo>
                    <a:pt x="1528" y="195"/>
                  </a:lnTo>
                  <a:lnTo>
                    <a:pt x="1755" y="98"/>
                  </a:lnTo>
                  <a:lnTo>
                    <a:pt x="2015" y="65"/>
                  </a:lnTo>
                  <a:lnTo>
                    <a:pt x="2275" y="0"/>
                  </a:lnTo>
                  <a:lnTo>
                    <a:pt x="2502" y="0"/>
                  </a:lnTo>
                  <a:lnTo>
                    <a:pt x="2502" y="0"/>
                  </a:lnTo>
                  <a:lnTo>
                    <a:pt x="2762" y="0"/>
                  </a:lnTo>
                  <a:lnTo>
                    <a:pt x="3022" y="65"/>
                  </a:lnTo>
                  <a:lnTo>
                    <a:pt x="3282" y="98"/>
                  </a:lnTo>
                  <a:lnTo>
                    <a:pt x="3509" y="195"/>
                  </a:lnTo>
                  <a:lnTo>
                    <a:pt x="3737" y="293"/>
                  </a:lnTo>
                  <a:lnTo>
                    <a:pt x="3932" y="423"/>
                  </a:lnTo>
                  <a:lnTo>
                    <a:pt x="4127" y="585"/>
                  </a:lnTo>
                  <a:lnTo>
                    <a:pt x="4289" y="748"/>
                  </a:lnTo>
                  <a:lnTo>
                    <a:pt x="4452" y="910"/>
                  </a:lnTo>
                  <a:lnTo>
                    <a:pt x="4614" y="1105"/>
                  </a:lnTo>
                  <a:lnTo>
                    <a:pt x="4744" y="1332"/>
                  </a:lnTo>
                  <a:lnTo>
                    <a:pt x="4842" y="1527"/>
                  </a:lnTo>
                  <a:lnTo>
                    <a:pt x="4939" y="1787"/>
                  </a:lnTo>
                  <a:lnTo>
                    <a:pt x="5004" y="2015"/>
                  </a:lnTo>
                  <a:lnTo>
                    <a:pt x="5036" y="2275"/>
                  </a:lnTo>
                  <a:lnTo>
                    <a:pt x="5036" y="2534"/>
                  </a:lnTo>
                  <a:lnTo>
                    <a:pt x="5036" y="2534"/>
                  </a:lnTo>
                  <a:close/>
                </a:path>
              </a:pathLst>
            </a:custGeom>
            <a:noFill/>
            <a:ln w="8925" cap="rnd" cmpd="sng">
              <a:solidFill>
                <a:srgbClr val="59C3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76" name="Google Shape;76;p2"/>
            <p:cNvSpPr/>
            <p:nvPr/>
          </p:nvSpPr>
          <p:spPr>
            <a:xfrm>
              <a:off x="1653243" y="4236397"/>
              <a:ext cx="978204" cy="1332855"/>
            </a:xfrm>
            <a:custGeom>
              <a:avLst/>
              <a:gdLst/>
              <a:ahLst/>
              <a:cxnLst/>
              <a:rect l="l" t="t" r="r" b="b"/>
              <a:pathLst>
                <a:path w="30379" h="41393" extrusionOk="0">
                  <a:moveTo>
                    <a:pt x="29631" y="0"/>
                  </a:moveTo>
                  <a:lnTo>
                    <a:pt x="29501" y="33"/>
                  </a:lnTo>
                  <a:lnTo>
                    <a:pt x="29371" y="98"/>
                  </a:lnTo>
                  <a:lnTo>
                    <a:pt x="29274" y="163"/>
                  </a:lnTo>
                  <a:lnTo>
                    <a:pt x="29176" y="260"/>
                  </a:lnTo>
                  <a:lnTo>
                    <a:pt x="130" y="40353"/>
                  </a:lnTo>
                  <a:lnTo>
                    <a:pt x="65" y="40483"/>
                  </a:lnTo>
                  <a:lnTo>
                    <a:pt x="33" y="40580"/>
                  </a:lnTo>
                  <a:lnTo>
                    <a:pt x="0" y="40710"/>
                  </a:lnTo>
                  <a:lnTo>
                    <a:pt x="0" y="40840"/>
                  </a:lnTo>
                  <a:lnTo>
                    <a:pt x="33" y="40970"/>
                  </a:lnTo>
                  <a:lnTo>
                    <a:pt x="98" y="41067"/>
                  </a:lnTo>
                  <a:lnTo>
                    <a:pt x="163" y="41197"/>
                  </a:lnTo>
                  <a:lnTo>
                    <a:pt x="260" y="41262"/>
                  </a:lnTo>
                  <a:lnTo>
                    <a:pt x="390" y="41327"/>
                  </a:lnTo>
                  <a:lnTo>
                    <a:pt x="520" y="41392"/>
                  </a:lnTo>
                  <a:lnTo>
                    <a:pt x="780" y="41392"/>
                  </a:lnTo>
                  <a:lnTo>
                    <a:pt x="877" y="41360"/>
                  </a:lnTo>
                  <a:lnTo>
                    <a:pt x="1007" y="41295"/>
                  </a:lnTo>
                  <a:lnTo>
                    <a:pt x="1105" y="41230"/>
                  </a:lnTo>
                  <a:lnTo>
                    <a:pt x="1202" y="41132"/>
                  </a:lnTo>
                  <a:lnTo>
                    <a:pt x="30248" y="1040"/>
                  </a:lnTo>
                  <a:lnTo>
                    <a:pt x="30313" y="910"/>
                  </a:lnTo>
                  <a:lnTo>
                    <a:pt x="30378" y="780"/>
                  </a:lnTo>
                  <a:lnTo>
                    <a:pt x="30378" y="682"/>
                  </a:lnTo>
                  <a:lnTo>
                    <a:pt x="30378" y="553"/>
                  </a:lnTo>
                  <a:lnTo>
                    <a:pt x="30346" y="423"/>
                  </a:lnTo>
                  <a:lnTo>
                    <a:pt x="30281" y="293"/>
                  </a:lnTo>
                  <a:lnTo>
                    <a:pt x="30216" y="195"/>
                  </a:lnTo>
                  <a:lnTo>
                    <a:pt x="30119" y="130"/>
                  </a:lnTo>
                  <a:lnTo>
                    <a:pt x="29989" y="33"/>
                  </a:lnTo>
                  <a:lnTo>
                    <a:pt x="29859"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77" name="Google Shape;77;p2"/>
            <p:cNvSpPr/>
            <p:nvPr/>
          </p:nvSpPr>
          <p:spPr>
            <a:xfrm>
              <a:off x="5057491"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1" y="650"/>
                  </a:lnTo>
                  <a:lnTo>
                    <a:pt x="1" y="813"/>
                  </a:lnTo>
                  <a:lnTo>
                    <a:pt x="1" y="975"/>
                  </a:lnTo>
                  <a:lnTo>
                    <a:pt x="66" y="1138"/>
                  </a:lnTo>
                  <a:lnTo>
                    <a:pt x="131" y="1268"/>
                  </a:lnTo>
                  <a:lnTo>
                    <a:pt x="228" y="1398"/>
                  </a:lnTo>
                  <a:lnTo>
                    <a:pt x="358" y="1495"/>
                  </a:lnTo>
                  <a:lnTo>
                    <a:pt x="488" y="1560"/>
                  </a:lnTo>
                  <a:lnTo>
                    <a:pt x="651" y="1592"/>
                  </a:lnTo>
                  <a:lnTo>
                    <a:pt x="813" y="1625"/>
                  </a:lnTo>
                  <a:lnTo>
                    <a:pt x="976" y="1592"/>
                  </a:lnTo>
                  <a:lnTo>
                    <a:pt x="1106" y="1560"/>
                  </a:lnTo>
                  <a:lnTo>
                    <a:pt x="1235" y="1495"/>
                  </a:lnTo>
                  <a:lnTo>
                    <a:pt x="1365" y="1398"/>
                  </a:lnTo>
                  <a:lnTo>
                    <a:pt x="1463" y="1268"/>
                  </a:lnTo>
                  <a:lnTo>
                    <a:pt x="1528" y="1138"/>
                  </a:lnTo>
                  <a:lnTo>
                    <a:pt x="1593" y="975"/>
                  </a:lnTo>
                  <a:lnTo>
                    <a:pt x="1593" y="813"/>
                  </a:lnTo>
                  <a:lnTo>
                    <a:pt x="1593" y="650"/>
                  </a:lnTo>
                  <a:lnTo>
                    <a:pt x="1528" y="520"/>
                  </a:lnTo>
                  <a:lnTo>
                    <a:pt x="1463" y="358"/>
                  </a:lnTo>
                  <a:lnTo>
                    <a:pt x="1365" y="260"/>
                  </a:lnTo>
                  <a:lnTo>
                    <a:pt x="1235" y="163"/>
                  </a:lnTo>
                  <a:lnTo>
                    <a:pt x="1106" y="65"/>
                  </a:lnTo>
                  <a:lnTo>
                    <a:pt x="976"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78" name="Google Shape;78;p2"/>
            <p:cNvSpPr/>
            <p:nvPr/>
          </p:nvSpPr>
          <p:spPr>
            <a:xfrm>
              <a:off x="5188288" y="4414237"/>
              <a:ext cx="52325" cy="52325"/>
            </a:xfrm>
            <a:custGeom>
              <a:avLst/>
              <a:gdLst/>
              <a:ahLst/>
              <a:cxnLst/>
              <a:rect l="l" t="t" r="r" b="b"/>
              <a:pathLst>
                <a:path w="1625" h="1625" extrusionOk="0">
                  <a:moveTo>
                    <a:pt x="812" y="0"/>
                  </a:moveTo>
                  <a:lnTo>
                    <a:pt x="650" y="33"/>
                  </a:lnTo>
                  <a:lnTo>
                    <a:pt x="520" y="65"/>
                  </a:lnTo>
                  <a:lnTo>
                    <a:pt x="358" y="163"/>
                  </a:lnTo>
                  <a:lnTo>
                    <a:pt x="260" y="260"/>
                  </a:lnTo>
                  <a:lnTo>
                    <a:pt x="163" y="358"/>
                  </a:lnTo>
                  <a:lnTo>
                    <a:pt x="65" y="520"/>
                  </a:lnTo>
                  <a:lnTo>
                    <a:pt x="33" y="650"/>
                  </a:lnTo>
                  <a:lnTo>
                    <a:pt x="0" y="813"/>
                  </a:lnTo>
                  <a:lnTo>
                    <a:pt x="33" y="975"/>
                  </a:lnTo>
                  <a:lnTo>
                    <a:pt x="65" y="1138"/>
                  </a:lnTo>
                  <a:lnTo>
                    <a:pt x="163" y="1268"/>
                  </a:lnTo>
                  <a:lnTo>
                    <a:pt x="260" y="1398"/>
                  </a:lnTo>
                  <a:lnTo>
                    <a:pt x="358" y="1495"/>
                  </a:lnTo>
                  <a:lnTo>
                    <a:pt x="520" y="1560"/>
                  </a:lnTo>
                  <a:lnTo>
                    <a:pt x="650" y="1592"/>
                  </a:lnTo>
                  <a:lnTo>
                    <a:pt x="812" y="1625"/>
                  </a:lnTo>
                  <a:lnTo>
                    <a:pt x="975" y="1592"/>
                  </a:lnTo>
                  <a:lnTo>
                    <a:pt x="1137" y="1560"/>
                  </a:lnTo>
                  <a:lnTo>
                    <a:pt x="1267" y="1495"/>
                  </a:lnTo>
                  <a:lnTo>
                    <a:pt x="1397" y="1398"/>
                  </a:lnTo>
                  <a:lnTo>
                    <a:pt x="1495" y="1268"/>
                  </a:lnTo>
                  <a:lnTo>
                    <a:pt x="1560" y="1138"/>
                  </a:lnTo>
                  <a:lnTo>
                    <a:pt x="1592" y="975"/>
                  </a:lnTo>
                  <a:lnTo>
                    <a:pt x="1625" y="813"/>
                  </a:lnTo>
                  <a:lnTo>
                    <a:pt x="1592" y="650"/>
                  </a:lnTo>
                  <a:lnTo>
                    <a:pt x="1560" y="520"/>
                  </a:lnTo>
                  <a:lnTo>
                    <a:pt x="1495" y="358"/>
                  </a:lnTo>
                  <a:lnTo>
                    <a:pt x="1397" y="260"/>
                  </a:lnTo>
                  <a:lnTo>
                    <a:pt x="1267" y="163"/>
                  </a:lnTo>
                  <a:lnTo>
                    <a:pt x="1137" y="65"/>
                  </a:lnTo>
                  <a:lnTo>
                    <a:pt x="975" y="33"/>
                  </a:lnTo>
                  <a:lnTo>
                    <a:pt x="812"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79" name="Google Shape;79;p2"/>
            <p:cNvSpPr/>
            <p:nvPr/>
          </p:nvSpPr>
          <p:spPr>
            <a:xfrm>
              <a:off x="5320082"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33" y="650"/>
                  </a:lnTo>
                  <a:lnTo>
                    <a:pt x="1" y="813"/>
                  </a:lnTo>
                  <a:lnTo>
                    <a:pt x="33" y="975"/>
                  </a:lnTo>
                  <a:lnTo>
                    <a:pt x="66" y="1138"/>
                  </a:lnTo>
                  <a:lnTo>
                    <a:pt x="131" y="1268"/>
                  </a:lnTo>
                  <a:lnTo>
                    <a:pt x="228" y="1398"/>
                  </a:lnTo>
                  <a:lnTo>
                    <a:pt x="358" y="1495"/>
                  </a:lnTo>
                  <a:lnTo>
                    <a:pt x="488" y="1560"/>
                  </a:lnTo>
                  <a:lnTo>
                    <a:pt x="651" y="1592"/>
                  </a:lnTo>
                  <a:lnTo>
                    <a:pt x="813" y="1625"/>
                  </a:lnTo>
                  <a:lnTo>
                    <a:pt x="976" y="1592"/>
                  </a:lnTo>
                  <a:lnTo>
                    <a:pt x="1106" y="1560"/>
                  </a:lnTo>
                  <a:lnTo>
                    <a:pt x="1235" y="1495"/>
                  </a:lnTo>
                  <a:lnTo>
                    <a:pt x="1365" y="1398"/>
                  </a:lnTo>
                  <a:lnTo>
                    <a:pt x="1463" y="1268"/>
                  </a:lnTo>
                  <a:lnTo>
                    <a:pt x="1528" y="1138"/>
                  </a:lnTo>
                  <a:lnTo>
                    <a:pt x="1593" y="975"/>
                  </a:lnTo>
                  <a:lnTo>
                    <a:pt x="1593" y="813"/>
                  </a:lnTo>
                  <a:lnTo>
                    <a:pt x="1593" y="650"/>
                  </a:lnTo>
                  <a:lnTo>
                    <a:pt x="1528" y="520"/>
                  </a:lnTo>
                  <a:lnTo>
                    <a:pt x="1463" y="358"/>
                  </a:lnTo>
                  <a:lnTo>
                    <a:pt x="1365" y="260"/>
                  </a:lnTo>
                  <a:lnTo>
                    <a:pt x="1235" y="163"/>
                  </a:lnTo>
                  <a:lnTo>
                    <a:pt x="1106" y="65"/>
                  </a:lnTo>
                  <a:lnTo>
                    <a:pt x="976"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0" name="Google Shape;80;p2"/>
            <p:cNvSpPr/>
            <p:nvPr/>
          </p:nvSpPr>
          <p:spPr>
            <a:xfrm>
              <a:off x="5451909" y="4414237"/>
              <a:ext cx="51295" cy="52325"/>
            </a:xfrm>
            <a:custGeom>
              <a:avLst/>
              <a:gdLst/>
              <a:ahLst/>
              <a:cxnLst/>
              <a:rect l="l" t="t" r="r" b="b"/>
              <a:pathLst>
                <a:path w="1593" h="1625" extrusionOk="0">
                  <a:moveTo>
                    <a:pt x="780" y="0"/>
                  </a:moveTo>
                  <a:lnTo>
                    <a:pt x="618" y="33"/>
                  </a:lnTo>
                  <a:lnTo>
                    <a:pt x="488" y="65"/>
                  </a:lnTo>
                  <a:lnTo>
                    <a:pt x="326" y="163"/>
                  </a:lnTo>
                  <a:lnTo>
                    <a:pt x="228" y="260"/>
                  </a:lnTo>
                  <a:lnTo>
                    <a:pt x="131" y="358"/>
                  </a:lnTo>
                  <a:lnTo>
                    <a:pt x="66" y="520"/>
                  </a:lnTo>
                  <a:lnTo>
                    <a:pt x="1" y="650"/>
                  </a:lnTo>
                  <a:lnTo>
                    <a:pt x="1" y="813"/>
                  </a:lnTo>
                  <a:lnTo>
                    <a:pt x="1" y="975"/>
                  </a:lnTo>
                  <a:lnTo>
                    <a:pt x="66" y="1138"/>
                  </a:lnTo>
                  <a:lnTo>
                    <a:pt x="131" y="1268"/>
                  </a:lnTo>
                  <a:lnTo>
                    <a:pt x="228" y="1398"/>
                  </a:lnTo>
                  <a:lnTo>
                    <a:pt x="326" y="1495"/>
                  </a:lnTo>
                  <a:lnTo>
                    <a:pt x="488" y="1560"/>
                  </a:lnTo>
                  <a:lnTo>
                    <a:pt x="618" y="1592"/>
                  </a:lnTo>
                  <a:lnTo>
                    <a:pt x="780" y="1625"/>
                  </a:lnTo>
                  <a:lnTo>
                    <a:pt x="943" y="1592"/>
                  </a:lnTo>
                  <a:lnTo>
                    <a:pt x="1105" y="1560"/>
                  </a:lnTo>
                  <a:lnTo>
                    <a:pt x="1235" y="1495"/>
                  </a:lnTo>
                  <a:lnTo>
                    <a:pt x="1365" y="1398"/>
                  </a:lnTo>
                  <a:lnTo>
                    <a:pt x="1463" y="1268"/>
                  </a:lnTo>
                  <a:lnTo>
                    <a:pt x="1528" y="1138"/>
                  </a:lnTo>
                  <a:lnTo>
                    <a:pt x="1560" y="975"/>
                  </a:lnTo>
                  <a:lnTo>
                    <a:pt x="1593" y="813"/>
                  </a:lnTo>
                  <a:lnTo>
                    <a:pt x="1560" y="650"/>
                  </a:lnTo>
                  <a:lnTo>
                    <a:pt x="1528" y="520"/>
                  </a:lnTo>
                  <a:lnTo>
                    <a:pt x="1463" y="358"/>
                  </a:lnTo>
                  <a:lnTo>
                    <a:pt x="1365" y="260"/>
                  </a:lnTo>
                  <a:lnTo>
                    <a:pt x="1235" y="163"/>
                  </a:lnTo>
                  <a:lnTo>
                    <a:pt x="1105" y="65"/>
                  </a:lnTo>
                  <a:lnTo>
                    <a:pt x="943" y="33"/>
                  </a:lnTo>
                  <a:lnTo>
                    <a:pt x="780"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1" name="Google Shape;81;p2"/>
            <p:cNvSpPr/>
            <p:nvPr/>
          </p:nvSpPr>
          <p:spPr>
            <a:xfrm>
              <a:off x="5582673"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33" y="650"/>
                  </a:lnTo>
                  <a:lnTo>
                    <a:pt x="1" y="813"/>
                  </a:lnTo>
                  <a:lnTo>
                    <a:pt x="33" y="975"/>
                  </a:lnTo>
                  <a:lnTo>
                    <a:pt x="66" y="1138"/>
                  </a:lnTo>
                  <a:lnTo>
                    <a:pt x="131" y="1268"/>
                  </a:lnTo>
                  <a:lnTo>
                    <a:pt x="228" y="1398"/>
                  </a:lnTo>
                  <a:lnTo>
                    <a:pt x="358" y="1495"/>
                  </a:lnTo>
                  <a:lnTo>
                    <a:pt x="488" y="1560"/>
                  </a:lnTo>
                  <a:lnTo>
                    <a:pt x="651" y="1592"/>
                  </a:lnTo>
                  <a:lnTo>
                    <a:pt x="813" y="1625"/>
                  </a:lnTo>
                  <a:lnTo>
                    <a:pt x="976" y="1592"/>
                  </a:lnTo>
                  <a:lnTo>
                    <a:pt x="1106" y="1560"/>
                  </a:lnTo>
                  <a:lnTo>
                    <a:pt x="1268" y="1495"/>
                  </a:lnTo>
                  <a:lnTo>
                    <a:pt x="1365" y="1398"/>
                  </a:lnTo>
                  <a:lnTo>
                    <a:pt x="1463" y="1268"/>
                  </a:lnTo>
                  <a:lnTo>
                    <a:pt x="1560" y="1138"/>
                  </a:lnTo>
                  <a:lnTo>
                    <a:pt x="1593" y="975"/>
                  </a:lnTo>
                  <a:lnTo>
                    <a:pt x="1593" y="813"/>
                  </a:lnTo>
                  <a:lnTo>
                    <a:pt x="1593" y="650"/>
                  </a:lnTo>
                  <a:lnTo>
                    <a:pt x="1560" y="520"/>
                  </a:lnTo>
                  <a:lnTo>
                    <a:pt x="1463" y="358"/>
                  </a:lnTo>
                  <a:lnTo>
                    <a:pt x="1365" y="260"/>
                  </a:lnTo>
                  <a:lnTo>
                    <a:pt x="1268" y="163"/>
                  </a:lnTo>
                  <a:lnTo>
                    <a:pt x="1106" y="65"/>
                  </a:lnTo>
                  <a:lnTo>
                    <a:pt x="976"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2" name="Google Shape;82;p2"/>
            <p:cNvSpPr/>
            <p:nvPr/>
          </p:nvSpPr>
          <p:spPr>
            <a:xfrm>
              <a:off x="-51551" y="4447725"/>
              <a:ext cx="1058768" cy="1370496"/>
            </a:xfrm>
            <a:custGeom>
              <a:avLst/>
              <a:gdLst/>
              <a:ahLst/>
              <a:cxnLst/>
              <a:rect l="l" t="t" r="r" b="b"/>
              <a:pathLst>
                <a:path w="32881" h="42562" extrusionOk="0">
                  <a:moveTo>
                    <a:pt x="28949" y="0"/>
                  </a:moveTo>
                  <a:lnTo>
                    <a:pt x="28624" y="33"/>
                  </a:lnTo>
                  <a:lnTo>
                    <a:pt x="28266" y="130"/>
                  </a:lnTo>
                  <a:lnTo>
                    <a:pt x="27942" y="228"/>
                  </a:lnTo>
                  <a:lnTo>
                    <a:pt x="27584" y="358"/>
                  </a:lnTo>
                  <a:lnTo>
                    <a:pt x="27292" y="520"/>
                  </a:lnTo>
                  <a:lnTo>
                    <a:pt x="26999" y="715"/>
                  </a:lnTo>
                  <a:lnTo>
                    <a:pt x="26707" y="975"/>
                  </a:lnTo>
                  <a:lnTo>
                    <a:pt x="26447" y="1235"/>
                  </a:lnTo>
                  <a:lnTo>
                    <a:pt x="26220" y="1527"/>
                  </a:lnTo>
                  <a:lnTo>
                    <a:pt x="682" y="36714"/>
                  </a:lnTo>
                  <a:lnTo>
                    <a:pt x="487" y="37039"/>
                  </a:lnTo>
                  <a:lnTo>
                    <a:pt x="325" y="37364"/>
                  </a:lnTo>
                  <a:lnTo>
                    <a:pt x="195" y="37689"/>
                  </a:lnTo>
                  <a:lnTo>
                    <a:pt x="98" y="38046"/>
                  </a:lnTo>
                  <a:lnTo>
                    <a:pt x="33" y="38403"/>
                  </a:lnTo>
                  <a:lnTo>
                    <a:pt x="0" y="38761"/>
                  </a:lnTo>
                  <a:lnTo>
                    <a:pt x="0" y="39118"/>
                  </a:lnTo>
                  <a:lnTo>
                    <a:pt x="33" y="39443"/>
                  </a:lnTo>
                  <a:lnTo>
                    <a:pt x="98" y="39800"/>
                  </a:lnTo>
                  <a:lnTo>
                    <a:pt x="228" y="40125"/>
                  </a:lnTo>
                  <a:lnTo>
                    <a:pt x="357" y="40483"/>
                  </a:lnTo>
                  <a:lnTo>
                    <a:pt x="520" y="40775"/>
                  </a:lnTo>
                  <a:lnTo>
                    <a:pt x="715" y="41067"/>
                  </a:lnTo>
                  <a:lnTo>
                    <a:pt x="942" y="41360"/>
                  </a:lnTo>
                  <a:lnTo>
                    <a:pt x="1202" y="41620"/>
                  </a:lnTo>
                  <a:lnTo>
                    <a:pt x="1527" y="41847"/>
                  </a:lnTo>
                  <a:lnTo>
                    <a:pt x="1820" y="42075"/>
                  </a:lnTo>
                  <a:lnTo>
                    <a:pt x="2144" y="42237"/>
                  </a:lnTo>
                  <a:lnTo>
                    <a:pt x="2502" y="42367"/>
                  </a:lnTo>
                  <a:lnTo>
                    <a:pt x="2827" y="42465"/>
                  </a:lnTo>
                  <a:lnTo>
                    <a:pt x="3184" y="42530"/>
                  </a:lnTo>
                  <a:lnTo>
                    <a:pt x="3541" y="42562"/>
                  </a:lnTo>
                  <a:lnTo>
                    <a:pt x="3899" y="42562"/>
                  </a:lnTo>
                  <a:lnTo>
                    <a:pt x="4256" y="42497"/>
                  </a:lnTo>
                  <a:lnTo>
                    <a:pt x="4581" y="42432"/>
                  </a:lnTo>
                  <a:lnTo>
                    <a:pt x="4939" y="42335"/>
                  </a:lnTo>
                  <a:lnTo>
                    <a:pt x="5263" y="42205"/>
                  </a:lnTo>
                  <a:lnTo>
                    <a:pt x="5588" y="42042"/>
                  </a:lnTo>
                  <a:lnTo>
                    <a:pt x="5881" y="41815"/>
                  </a:lnTo>
                  <a:lnTo>
                    <a:pt x="6141" y="41587"/>
                  </a:lnTo>
                  <a:lnTo>
                    <a:pt x="6401" y="41327"/>
                  </a:lnTo>
                  <a:lnTo>
                    <a:pt x="6661" y="41035"/>
                  </a:lnTo>
                  <a:lnTo>
                    <a:pt x="32165" y="5848"/>
                  </a:lnTo>
                  <a:lnTo>
                    <a:pt x="32360" y="5523"/>
                  </a:lnTo>
                  <a:lnTo>
                    <a:pt x="32555" y="5199"/>
                  </a:lnTo>
                  <a:lnTo>
                    <a:pt x="32685" y="4841"/>
                  </a:lnTo>
                  <a:lnTo>
                    <a:pt x="32783" y="4516"/>
                  </a:lnTo>
                  <a:lnTo>
                    <a:pt x="32848" y="4159"/>
                  </a:lnTo>
                  <a:lnTo>
                    <a:pt x="32880" y="3801"/>
                  </a:lnTo>
                  <a:lnTo>
                    <a:pt x="32848" y="3444"/>
                  </a:lnTo>
                  <a:lnTo>
                    <a:pt x="32815" y="3087"/>
                  </a:lnTo>
                  <a:lnTo>
                    <a:pt x="32750" y="2762"/>
                  </a:lnTo>
                  <a:lnTo>
                    <a:pt x="32653" y="2404"/>
                  </a:lnTo>
                  <a:lnTo>
                    <a:pt x="32490" y="2080"/>
                  </a:lnTo>
                  <a:lnTo>
                    <a:pt x="32328" y="1787"/>
                  </a:lnTo>
                  <a:lnTo>
                    <a:pt x="32133" y="1462"/>
                  </a:lnTo>
                  <a:lnTo>
                    <a:pt x="31905" y="1202"/>
                  </a:lnTo>
                  <a:lnTo>
                    <a:pt x="31645" y="942"/>
                  </a:lnTo>
                  <a:lnTo>
                    <a:pt x="31353" y="682"/>
                  </a:lnTo>
                  <a:lnTo>
                    <a:pt x="31028" y="488"/>
                  </a:lnTo>
                  <a:lnTo>
                    <a:pt x="30703" y="325"/>
                  </a:lnTo>
                  <a:lnTo>
                    <a:pt x="30378" y="195"/>
                  </a:lnTo>
                  <a:lnTo>
                    <a:pt x="30021" y="98"/>
                  </a:lnTo>
                  <a:lnTo>
                    <a:pt x="29663" y="33"/>
                  </a:lnTo>
                  <a:lnTo>
                    <a:pt x="29306" y="0"/>
                  </a:lnTo>
                  <a:close/>
                </a:path>
              </a:pathLst>
            </a:custGeom>
            <a:solidFill>
              <a:srgbClr val="D1DF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3" name="Google Shape;83;p2"/>
            <p:cNvSpPr/>
            <p:nvPr/>
          </p:nvSpPr>
          <p:spPr>
            <a:xfrm>
              <a:off x="2762179" y="4452942"/>
              <a:ext cx="69101" cy="68039"/>
            </a:xfrm>
            <a:custGeom>
              <a:avLst/>
              <a:gdLst/>
              <a:ahLst/>
              <a:cxnLst/>
              <a:rect l="l" t="t" r="r" b="b"/>
              <a:pathLst>
                <a:path w="2146" h="2113" extrusionOk="0">
                  <a:moveTo>
                    <a:pt x="1073" y="1"/>
                  </a:moveTo>
                  <a:lnTo>
                    <a:pt x="845" y="33"/>
                  </a:lnTo>
                  <a:lnTo>
                    <a:pt x="650" y="98"/>
                  </a:lnTo>
                  <a:lnTo>
                    <a:pt x="488" y="196"/>
                  </a:lnTo>
                  <a:lnTo>
                    <a:pt x="326" y="326"/>
                  </a:lnTo>
                  <a:lnTo>
                    <a:pt x="196" y="455"/>
                  </a:lnTo>
                  <a:lnTo>
                    <a:pt x="98" y="650"/>
                  </a:lnTo>
                  <a:lnTo>
                    <a:pt x="33" y="845"/>
                  </a:lnTo>
                  <a:lnTo>
                    <a:pt x="1" y="1073"/>
                  </a:lnTo>
                  <a:lnTo>
                    <a:pt x="33" y="1268"/>
                  </a:lnTo>
                  <a:lnTo>
                    <a:pt x="98" y="1463"/>
                  </a:lnTo>
                  <a:lnTo>
                    <a:pt x="196" y="1658"/>
                  </a:lnTo>
                  <a:lnTo>
                    <a:pt x="326" y="1820"/>
                  </a:lnTo>
                  <a:lnTo>
                    <a:pt x="488" y="1950"/>
                  </a:lnTo>
                  <a:lnTo>
                    <a:pt x="650" y="2047"/>
                  </a:lnTo>
                  <a:lnTo>
                    <a:pt x="845" y="2112"/>
                  </a:lnTo>
                  <a:lnTo>
                    <a:pt x="1268" y="2112"/>
                  </a:lnTo>
                  <a:lnTo>
                    <a:pt x="1495" y="2047"/>
                  </a:lnTo>
                  <a:lnTo>
                    <a:pt x="1658" y="1950"/>
                  </a:lnTo>
                  <a:lnTo>
                    <a:pt x="1820" y="1820"/>
                  </a:lnTo>
                  <a:lnTo>
                    <a:pt x="1950" y="1658"/>
                  </a:lnTo>
                  <a:lnTo>
                    <a:pt x="2048" y="1463"/>
                  </a:lnTo>
                  <a:lnTo>
                    <a:pt x="2113" y="1268"/>
                  </a:lnTo>
                  <a:lnTo>
                    <a:pt x="2145" y="1073"/>
                  </a:lnTo>
                  <a:lnTo>
                    <a:pt x="2113" y="845"/>
                  </a:lnTo>
                  <a:lnTo>
                    <a:pt x="2048" y="650"/>
                  </a:lnTo>
                  <a:lnTo>
                    <a:pt x="1950" y="455"/>
                  </a:lnTo>
                  <a:lnTo>
                    <a:pt x="1820" y="326"/>
                  </a:lnTo>
                  <a:lnTo>
                    <a:pt x="1658" y="196"/>
                  </a:lnTo>
                  <a:lnTo>
                    <a:pt x="1495" y="98"/>
                  </a:lnTo>
                  <a:lnTo>
                    <a:pt x="1268" y="33"/>
                  </a:lnTo>
                  <a:lnTo>
                    <a:pt x="107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4" name="Google Shape;84;p2"/>
            <p:cNvSpPr/>
            <p:nvPr/>
          </p:nvSpPr>
          <p:spPr>
            <a:xfrm>
              <a:off x="289480" y="4476995"/>
              <a:ext cx="303421" cy="391327"/>
            </a:xfrm>
            <a:custGeom>
              <a:avLst/>
              <a:gdLst/>
              <a:ahLst/>
              <a:cxnLst/>
              <a:rect l="l" t="t" r="r" b="b"/>
              <a:pathLst>
                <a:path w="9423" h="12153" extrusionOk="0">
                  <a:moveTo>
                    <a:pt x="8286" y="1"/>
                  </a:moveTo>
                  <a:lnTo>
                    <a:pt x="8058" y="33"/>
                  </a:lnTo>
                  <a:lnTo>
                    <a:pt x="7831" y="98"/>
                  </a:lnTo>
                  <a:lnTo>
                    <a:pt x="7636" y="196"/>
                  </a:lnTo>
                  <a:lnTo>
                    <a:pt x="7441" y="326"/>
                  </a:lnTo>
                  <a:lnTo>
                    <a:pt x="7311" y="488"/>
                  </a:lnTo>
                  <a:lnTo>
                    <a:pt x="196" y="10268"/>
                  </a:lnTo>
                  <a:lnTo>
                    <a:pt x="98" y="10495"/>
                  </a:lnTo>
                  <a:lnTo>
                    <a:pt x="1" y="10690"/>
                  </a:lnTo>
                  <a:lnTo>
                    <a:pt x="1" y="10918"/>
                  </a:lnTo>
                  <a:lnTo>
                    <a:pt x="1" y="11145"/>
                  </a:lnTo>
                  <a:lnTo>
                    <a:pt x="66" y="11372"/>
                  </a:lnTo>
                  <a:lnTo>
                    <a:pt x="163" y="11567"/>
                  </a:lnTo>
                  <a:lnTo>
                    <a:pt x="293" y="11762"/>
                  </a:lnTo>
                  <a:lnTo>
                    <a:pt x="456" y="11925"/>
                  </a:lnTo>
                  <a:lnTo>
                    <a:pt x="683" y="12022"/>
                  </a:lnTo>
                  <a:lnTo>
                    <a:pt x="878" y="12120"/>
                  </a:lnTo>
                  <a:lnTo>
                    <a:pt x="1105" y="12152"/>
                  </a:lnTo>
                  <a:lnTo>
                    <a:pt x="1333" y="12120"/>
                  </a:lnTo>
                  <a:lnTo>
                    <a:pt x="1560" y="12055"/>
                  </a:lnTo>
                  <a:lnTo>
                    <a:pt x="1755" y="11957"/>
                  </a:lnTo>
                  <a:lnTo>
                    <a:pt x="1950" y="11827"/>
                  </a:lnTo>
                  <a:lnTo>
                    <a:pt x="2113" y="11665"/>
                  </a:lnTo>
                  <a:lnTo>
                    <a:pt x="9196" y="1885"/>
                  </a:lnTo>
                  <a:lnTo>
                    <a:pt x="9325" y="1658"/>
                  </a:lnTo>
                  <a:lnTo>
                    <a:pt x="9390" y="1463"/>
                  </a:lnTo>
                  <a:lnTo>
                    <a:pt x="9423" y="1235"/>
                  </a:lnTo>
                  <a:lnTo>
                    <a:pt x="9390" y="1008"/>
                  </a:lnTo>
                  <a:lnTo>
                    <a:pt x="9358" y="781"/>
                  </a:lnTo>
                  <a:lnTo>
                    <a:pt x="9260" y="586"/>
                  </a:lnTo>
                  <a:lnTo>
                    <a:pt x="9098" y="391"/>
                  </a:lnTo>
                  <a:lnTo>
                    <a:pt x="8936" y="228"/>
                  </a:lnTo>
                  <a:lnTo>
                    <a:pt x="8741" y="131"/>
                  </a:lnTo>
                  <a:lnTo>
                    <a:pt x="8513" y="33"/>
                  </a:lnTo>
                  <a:lnTo>
                    <a:pt x="828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5" name="Google Shape;85;p2"/>
            <p:cNvSpPr/>
            <p:nvPr/>
          </p:nvSpPr>
          <p:spPr>
            <a:xfrm>
              <a:off x="5057491"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1" y="651"/>
                  </a:lnTo>
                  <a:lnTo>
                    <a:pt x="1" y="813"/>
                  </a:lnTo>
                  <a:lnTo>
                    <a:pt x="1" y="976"/>
                  </a:lnTo>
                  <a:lnTo>
                    <a:pt x="66" y="1106"/>
                  </a:lnTo>
                  <a:lnTo>
                    <a:pt x="131" y="1236"/>
                  </a:lnTo>
                  <a:lnTo>
                    <a:pt x="228" y="1365"/>
                  </a:lnTo>
                  <a:lnTo>
                    <a:pt x="358" y="1463"/>
                  </a:lnTo>
                  <a:lnTo>
                    <a:pt x="488" y="1528"/>
                  </a:lnTo>
                  <a:lnTo>
                    <a:pt x="651" y="1593"/>
                  </a:lnTo>
                  <a:lnTo>
                    <a:pt x="976" y="1593"/>
                  </a:lnTo>
                  <a:lnTo>
                    <a:pt x="1106" y="1528"/>
                  </a:lnTo>
                  <a:lnTo>
                    <a:pt x="1235" y="1463"/>
                  </a:lnTo>
                  <a:lnTo>
                    <a:pt x="1365" y="1365"/>
                  </a:lnTo>
                  <a:lnTo>
                    <a:pt x="1463" y="1236"/>
                  </a:lnTo>
                  <a:lnTo>
                    <a:pt x="1528" y="1106"/>
                  </a:lnTo>
                  <a:lnTo>
                    <a:pt x="1593" y="976"/>
                  </a:lnTo>
                  <a:lnTo>
                    <a:pt x="1593" y="813"/>
                  </a:lnTo>
                  <a:lnTo>
                    <a:pt x="1593" y="651"/>
                  </a:lnTo>
                  <a:lnTo>
                    <a:pt x="1528" y="488"/>
                  </a:lnTo>
                  <a:lnTo>
                    <a:pt x="1463" y="358"/>
                  </a:lnTo>
                  <a:lnTo>
                    <a:pt x="1365" y="228"/>
                  </a:lnTo>
                  <a:lnTo>
                    <a:pt x="1235" y="131"/>
                  </a:lnTo>
                  <a:lnTo>
                    <a:pt x="1106" y="66"/>
                  </a:lnTo>
                  <a:lnTo>
                    <a:pt x="976"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6" name="Google Shape;86;p2"/>
            <p:cNvSpPr/>
            <p:nvPr/>
          </p:nvSpPr>
          <p:spPr>
            <a:xfrm>
              <a:off x="5188288" y="4526164"/>
              <a:ext cx="52325" cy="51295"/>
            </a:xfrm>
            <a:custGeom>
              <a:avLst/>
              <a:gdLst/>
              <a:ahLst/>
              <a:cxnLst/>
              <a:rect l="l" t="t" r="r" b="b"/>
              <a:pathLst>
                <a:path w="1625" h="1593" extrusionOk="0">
                  <a:moveTo>
                    <a:pt x="812" y="1"/>
                  </a:moveTo>
                  <a:lnTo>
                    <a:pt x="650" y="33"/>
                  </a:lnTo>
                  <a:lnTo>
                    <a:pt x="520" y="66"/>
                  </a:lnTo>
                  <a:lnTo>
                    <a:pt x="358" y="131"/>
                  </a:lnTo>
                  <a:lnTo>
                    <a:pt x="260" y="228"/>
                  </a:lnTo>
                  <a:lnTo>
                    <a:pt x="163" y="358"/>
                  </a:lnTo>
                  <a:lnTo>
                    <a:pt x="65" y="488"/>
                  </a:lnTo>
                  <a:lnTo>
                    <a:pt x="33" y="651"/>
                  </a:lnTo>
                  <a:lnTo>
                    <a:pt x="0" y="813"/>
                  </a:lnTo>
                  <a:lnTo>
                    <a:pt x="33" y="976"/>
                  </a:lnTo>
                  <a:lnTo>
                    <a:pt x="65" y="1106"/>
                  </a:lnTo>
                  <a:lnTo>
                    <a:pt x="163" y="1236"/>
                  </a:lnTo>
                  <a:lnTo>
                    <a:pt x="260" y="1365"/>
                  </a:lnTo>
                  <a:lnTo>
                    <a:pt x="358" y="1463"/>
                  </a:lnTo>
                  <a:lnTo>
                    <a:pt x="520" y="1528"/>
                  </a:lnTo>
                  <a:lnTo>
                    <a:pt x="650" y="1593"/>
                  </a:lnTo>
                  <a:lnTo>
                    <a:pt x="975" y="1593"/>
                  </a:lnTo>
                  <a:lnTo>
                    <a:pt x="1137" y="1528"/>
                  </a:lnTo>
                  <a:lnTo>
                    <a:pt x="1267" y="1463"/>
                  </a:lnTo>
                  <a:lnTo>
                    <a:pt x="1397" y="1365"/>
                  </a:lnTo>
                  <a:lnTo>
                    <a:pt x="1495" y="1236"/>
                  </a:lnTo>
                  <a:lnTo>
                    <a:pt x="1560" y="1106"/>
                  </a:lnTo>
                  <a:lnTo>
                    <a:pt x="1592" y="976"/>
                  </a:lnTo>
                  <a:lnTo>
                    <a:pt x="1625" y="813"/>
                  </a:lnTo>
                  <a:lnTo>
                    <a:pt x="1592" y="651"/>
                  </a:lnTo>
                  <a:lnTo>
                    <a:pt x="1560" y="488"/>
                  </a:lnTo>
                  <a:lnTo>
                    <a:pt x="1495" y="358"/>
                  </a:lnTo>
                  <a:lnTo>
                    <a:pt x="1397" y="228"/>
                  </a:lnTo>
                  <a:lnTo>
                    <a:pt x="1267" y="131"/>
                  </a:lnTo>
                  <a:lnTo>
                    <a:pt x="1137" y="66"/>
                  </a:lnTo>
                  <a:lnTo>
                    <a:pt x="975"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7" name="Google Shape;87;p2"/>
            <p:cNvSpPr/>
            <p:nvPr/>
          </p:nvSpPr>
          <p:spPr>
            <a:xfrm>
              <a:off x="5320082"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1"/>
                  </a:lnTo>
                  <a:lnTo>
                    <a:pt x="1" y="813"/>
                  </a:lnTo>
                  <a:lnTo>
                    <a:pt x="33" y="976"/>
                  </a:lnTo>
                  <a:lnTo>
                    <a:pt x="66" y="1106"/>
                  </a:lnTo>
                  <a:lnTo>
                    <a:pt x="131" y="1236"/>
                  </a:lnTo>
                  <a:lnTo>
                    <a:pt x="228" y="1365"/>
                  </a:lnTo>
                  <a:lnTo>
                    <a:pt x="358" y="1463"/>
                  </a:lnTo>
                  <a:lnTo>
                    <a:pt x="488" y="1528"/>
                  </a:lnTo>
                  <a:lnTo>
                    <a:pt x="651" y="1593"/>
                  </a:lnTo>
                  <a:lnTo>
                    <a:pt x="976" y="1593"/>
                  </a:lnTo>
                  <a:lnTo>
                    <a:pt x="1106" y="1528"/>
                  </a:lnTo>
                  <a:lnTo>
                    <a:pt x="1235" y="1463"/>
                  </a:lnTo>
                  <a:lnTo>
                    <a:pt x="1365" y="1365"/>
                  </a:lnTo>
                  <a:lnTo>
                    <a:pt x="1463" y="1236"/>
                  </a:lnTo>
                  <a:lnTo>
                    <a:pt x="1528" y="1106"/>
                  </a:lnTo>
                  <a:lnTo>
                    <a:pt x="1593" y="976"/>
                  </a:lnTo>
                  <a:lnTo>
                    <a:pt x="1593" y="813"/>
                  </a:lnTo>
                  <a:lnTo>
                    <a:pt x="1593" y="651"/>
                  </a:lnTo>
                  <a:lnTo>
                    <a:pt x="1528" y="488"/>
                  </a:lnTo>
                  <a:lnTo>
                    <a:pt x="1463" y="358"/>
                  </a:lnTo>
                  <a:lnTo>
                    <a:pt x="1365" y="228"/>
                  </a:lnTo>
                  <a:lnTo>
                    <a:pt x="1235" y="131"/>
                  </a:lnTo>
                  <a:lnTo>
                    <a:pt x="1106" y="66"/>
                  </a:lnTo>
                  <a:lnTo>
                    <a:pt x="976"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8" name="Google Shape;88;p2"/>
            <p:cNvSpPr/>
            <p:nvPr/>
          </p:nvSpPr>
          <p:spPr>
            <a:xfrm>
              <a:off x="5451909" y="4526164"/>
              <a:ext cx="51295" cy="51295"/>
            </a:xfrm>
            <a:custGeom>
              <a:avLst/>
              <a:gdLst/>
              <a:ahLst/>
              <a:cxnLst/>
              <a:rect l="l" t="t" r="r" b="b"/>
              <a:pathLst>
                <a:path w="1593" h="1593" extrusionOk="0">
                  <a:moveTo>
                    <a:pt x="780" y="1"/>
                  </a:moveTo>
                  <a:lnTo>
                    <a:pt x="618" y="33"/>
                  </a:lnTo>
                  <a:lnTo>
                    <a:pt x="488" y="66"/>
                  </a:lnTo>
                  <a:lnTo>
                    <a:pt x="326" y="131"/>
                  </a:lnTo>
                  <a:lnTo>
                    <a:pt x="228" y="228"/>
                  </a:lnTo>
                  <a:lnTo>
                    <a:pt x="131" y="358"/>
                  </a:lnTo>
                  <a:lnTo>
                    <a:pt x="66" y="488"/>
                  </a:lnTo>
                  <a:lnTo>
                    <a:pt x="1" y="651"/>
                  </a:lnTo>
                  <a:lnTo>
                    <a:pt x="1" y="813"/>
                  </a:lnTo>
                  <a:lnTo>
                    <a:pt x="1" y="976"/>
                  </a:lnTo>
                  <a:lnTo>
                    <a:pt x="66" y="1106"/>
                  </a:lnTo>
                  <a:lnTo>
                    <a:pt x="131" y="1236"/>
                  </a:lnTo>
                  <a:lnTo>
                    <a:pt x="228" y="1365"/>
                  </a:lnTo>
                  <a:lnTo>
                    <a:pt x="326" y="1463"/>
                  </a:lnTo>
                  <a:lnTo>
                    <a:pt x="488" y="1528"/>
                  </a:lnTo>
                  <a:lnTo>
                    <a:pt x="618" y="1593"/>
                  </a:lnTo>
                  <a:lnTo>
                    <a:pt x="943" y="1593"/>
                  </a:lnTo>
                  <a:lnTo>
                    <a:pt x="1105" y="1528"/>
                  </a:lnTo>
                  <a:lnTo>
                    <a:pt x="1235" y="1463"/>
                  </a:lnTo>
                  <a:lnTo>
                    <a:pt x="1365" y="1365"/>
                  </a:lnTo>
                  <a:lnTo>
                    <a:pt x="1463" y="1236"/>
                  </a:lnTo>
                  <a:lnTo>
                    <a:pt x="1528" y="1106"/>
                  </a:lnTo>
                  <a:lnTo>
                    <a:pt x="1560" y="976"/>
                  </a:lnTo>
                  <a:lnTo>
                    <a:pt x="1593" y="813"/>
                  </a:lnTo>
                  <a:lnTo>
                    <a:pt x="1560" y="651"/>
                  </a:lnTo>
                  <a:lnTo>
                    <a:pt x="1528" y="488"/>
                  </a:lnTo>
                  <a:lnTo>
                    <a:pt x="1463" y="358"/>
                  </a:lnTo>
                  <a:lnTo>
                    <a:pt x="1365" y="228"/>
                  </a:lnTo>
                  <a:lnTo>
                    <a:pt x="1235" y="131"/>
                  </a:lnTo>
                  <a:lnTo>
                    <a:pt x="1105" y="66"/>
                  </a:lnTo>
                  <a:lnTo>
                    <a:pt x="943" y="33"/>
                  </a:lnTo>
                  <a:lnTo>
                    <a:pt x="780"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9" name="Google Shape;89;p2"/>
            <p:cNvSpPr/>
            <p:nvPr/>
          </p:nvSpPr>
          <p:spPr>
            <a:xfrm>
              <a:off x="5582673"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1"/>
                  </a:lnTo>
                  <a:lnTo>
                    <a:pt x="1" y="813"/>
                  </a:lnTo>
                  <a:lnTo>
                    <a:pt x="33" y="976"/>
                  </a:lnTo>
                  <a:lnTo>
                    <a:pt x="66" y="1106"/>
                  </a:lnTo>
                  <a:lnTo>
                    <a:pt x="131" y="1236"/>
                  </a:lnTo>
                  <a:lnTo>
                    <a:pt x="228" y="1365"/>
                  </a:lnTo>
                  <a:lnTo>
                    <a:pt x="358" y="1463"/>
                  </a:lnTo>
                  <a:lnTo>
                    <a:pt x="488" y="1528"/>
                  </a:lnTo>
                  <a:lnTo>
                    <a:pt x="651" y="1593"/>
                  </a:lnTo>
                  <a:lnTo>
                    <a:pt x="976" y="1593"/>
                  </a:lnTo>
                  <a:lnTo>
                    <a:pt x="1106" y="1528"/>
                  </a:lnTo>
                  <a:lnTo>
                    <a:pt x="1268" y="1463"/>
                  </a:lnTo>
                  <a:lnTo>
                    <a:pt x="1365" y="1365"/>
                  </a:lnTo>
                  <a:lnTo>
                    <a:pt x="1463" y="1236"/>
                  </a:lnTo>
                  <a:lnTo>
                    <a:pt x="1560" y="1106"/>
                  </a:lnTo>
                  <a:lnTo>
                    <a:pt x="1593" y="976"/>
                  </a:lnTo>
                  <a:lnTo>
                    <a:pt x="1593" y="813"/>
                  </a:lnTo>
                  <a:lnTo>
                    <a:pt x="1593" y="651"/>
                  </a:lnTo>
                  <a:lnTo>
                    <a:pt x="1560" y="488"/>
                  </a:lnTo>
                  <a:lnTo>
                    <a:pt x="1463" y="358"/>
                  </a:lnTo>
                  <a:lnTo>
                    <a:pt x="1365" y="228"/>
                  </a:lnTo>
                  <a:lnTo>
                    <a:pt x="1268" y="131"/>
                  </a:lnTo>
                  <a:lnTo>
                    <a:pt x="1106" y="66"/>
                  </a:lnTo>
                  <a:lnTo>
                    <a:pt x="976"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0" name="Google Shape;90;p2"/>
            <p:cNvSpPr/>
            <p:nvPr/>
          </p:nvSpPr>
          <p:spPr>
            <a:xfrm>
              <a:off x="7978450" y="4631845"/>
              <a:ext cx="45016" cy="45016"/>
            </a:xfrm>
            <a:custGeom>
              <a:avLst/>
              <a:gdLst/>
              <a:ahLst/>
              <a:cxnLst/>
              <a:rect l="l" t="t" r="r" b="b"/>
              <a:pathLst>
                <a:path w="1398" h="1398" extrusionOk="0">
                  <a:moveTo>
                    <a:pt x="552" y="0"/>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2"/>
                  </a:lnTo>
                  <a:lnTo>
                    <a:pt x="552" y="1365"/>
                  </a:lnTo>
                  <a:lnTo>
                    <a:pt x="715" y="1397"/>
                  </a:lnTo>
                  <a:lnTo>
                    <a:pt x="845" y="1365"/>
                  </a:lnTo>
                  <a:lnTo>
                    <a:pt x="975" y="1332"/>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1" name="Google Shape;91;p2"/>
            <p:cNvSpPr/>
            <p:nvPr/>
          </p:nvSpPr>
          <p:spPr>
            <a:xfrm>
              <a:off x="8093533" y="4631845"/>
              <a:ext cx="45016" cy="45016"/>
            </a:xfrm>
            <a:custGeom>
              <a:avLst/>
              <a:gdLst/>
              <a:ahLst/>
              <a:cxnLst/>
              <a:rect l="l" t="t" r="r" b="b"/>
              <a:pathLst>
                <a:path w="1398" h="1398" extrusionOk="0">
                  <a:moveTo>
                    <a:pt x="552" y="0"/>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2"/>
                  </a:lnTo>
                  <a:lnTo>
                    <a:pt x="552" y="1365"/>
                  </a:lnTo>
                  <a:lnTo>
                    <a:pt x="682" y="1397"/>
                  </a:lnTo>
                  <a:lnTo>
                    <a:pt x="845" y="1365"/>
                  </a:lnTo>
                  <a:lnTo>
                    <a:pt x="975"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2" name="Google Shape;92;p2"/>
            <p:cNvSpPr/>
            <p:nvPr/>
          </p:nvSpPr>
          <p:spPr>
            <a:xfrm>
              <a:off x="8207553" y="4631845"/>
              <a:ext cx="45016" cy="45016"/>
            </a:xfrm>
            <a:custGeom>
              <a:avLst/>
              <a:gdLst/>
              <a:ahLst/>
              <a:cxnLst/>
              <a:rect l="l" t="t" r="r" b="b"/>
              <a:pathLst>
                <a:path w="1398" h="1398" extrusionOk="0">
                  <a:moveTo>
                    <a:pt x="585" y="0"/>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2"/>
                  </a:lnTo>
                  <a:lnTo>
                    <a:pt x="585" y="1365"/>
                  </a:lnTo>
                  <a:lnTo>
                    <a:pt x="715" y="1397"/>
                  </a:lnTo>
                  <a:lnTo>
                    <a:pt x="845" y="1365"/>
                  </a:lnTo>
                  <a:lnTo>
                    <a:pt x="975" y="1332"/>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3" name="Google Shape;93;p2"/>
            <p:cNvSpPr/>
            <p:nvPr/>
          </p:nvSpPr>
          <p:spPr>
            <a:xfrm>
              <a:off x="8322636" y="4631845"/>
              <a:ext cx="45016" cy="45016"/>
            </a:xfrm>
            <a:custGeom>
              <a:avLst/>
              <a:gdLst/>
              <a:ahLst/>
              <a:cxnLst/>
              <a:rect l="l" t="t" r="r" b="b"/>
              <a:pathLst>
                <a:path w="1398" h="1398" extrusionOk="0">
                  <a:moveTo>
                    <a:pt x="553" y="0"/>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2"/>
                  </a:lnTo>
                  <a:lnTo>
                    <a:pt x="553" y="1365"/>
                  </a:lnTo>
                  <a:lnTo>
                    <a:pt x="683" y="1397"/>
                  </a:lnTo>
                  <a:lnTo>
                    <a:pt x="845" y="1365"/>
                  </a:lnTo>
                  <a:lnTo>
                    <a:pt x="975" y="1332"/>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4" name="Google Shape;94;p2"/>
            <p:cNvSpPr/>
            <p:nvPr/>
          </p:nvSpPr>
          <p:spPr>
            <a:xfrm>
              <a:off x="8437718" y="4631845"/>
              <a:ext cx="45016" cy="45016"/>
            </a:xfrm>
            <a:custGeom>
              <a:avLst/>
              <a:gdLst/>
              <a:ahLst/>
              <a:cxnLst/>
              <a:rect l="l" t="t" r="r" b="b"/>
              <a:pathLst>
                <a:path w="1398" h="1398" extrusionOk="0">
                  <a:moveTo>
                    <a:pt x="553" y="0"/>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2"/>
                  </a:lnTo>
                  <a:lnTo>
                    <a:pt x="553" y="1365"/>
                  </a:lnTo>
                  <a:lnTo>
                    <a:pt x="683" y="1397"/>
                  </a:lnTo>
                  <a:lnTo>
                    <a:pt x="812" y="1365"/>
                  </a:lnTo>
                  <a:lnTo>
                    <a:pt x="942"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5" name="Google Shape;95;p2"/>
            <p:cNvSpPr/>
            <p:nvPr/>
          </p:nvSpPr>
          <p:spPr>
            <a:xfrm>
              <a:off x="5057491"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1" y="618"/>
                  </a:lnTo>
                  <a:lnTo>
                    <a:pt x="1" y="780"/>
                  </a:lnTo>
                  <a:lnTo>
                    <a:pt x="1" y="943"/>
                  </a:lnTo>
                  <a:lnTo>
                    <a:pt x="66" y="1105"/>
                  </a:lnTo>
                  <a:lnTo>
                    <a:pt x="131" y="1235"/>
                  </a:lnTo>
                  <a:lnTo>
                    <a:pt x="228" y="1365"/>
                  </a:lnTo>
                  <a:lnTo>
                    <a:pt x="358" y="1462"/>
                  </a:lnTo>
                  <a:lnTo>
                    <a:pt x="488" y="1527"/>
                  </a:lnTo>
                  <a:lnTo>
                    <a:pt x="651" y="1560"/>
                  </a:lnTo>
                  <a:lnTo>
                    <a:pt x="813" y="1592"/>
                  </a:lnTo>
                  <a:lnTo>
                    <a:pt x="976" y="1560"/>
                  </a:lnTo>
                  <a:lnTo>
                    <a:pt x="1106" y="1527"/>
                  </a:lnTo>
                  <a:lnTo>
                    <a:pt x="1235" y="1462"/>
                  </a:lnTo>
                  <a:lnTo>
                    <a:pt x="1365" y="1365"/>
                  </a:lnTo>
                  <a:lnTo>
                    <a:pt x="1463" y="1235"/>
                  </a:lnTo>
                  <a:lnTo>
                    <a:pt x="1528" y="1105"/>
                  </a:lnTo>
                  <a:lnTo>
                    <a:pt x="1593" y="943"/>
                  </a:lnTo>
                  <a:lnTo>
                    <a:pt x="1593" y="780"/>
                  </a:lnTo>
                  <a:lnTo>
                    <a:pt x="1593" y="618"/>
                  </a:lnTo>
                  <a:lnTo>
                    <a:pt x="1528" y="488"/>
                  </a:lnTo>
                  <a:lnTo>
                    <a:pt x="1463" y="325"/>
                  </a:lnTo>
                  <a:lnTo>
                    <a:pt x="1365" y="228"/>
                  </a:lnTo>
                  <a:lnTo>
                    <a:pt x="1235" y="130"/>
                  </a:lnTo>
                  <a:lnTo>
                    <a:pt x="1106" y="65"/>
                  </a:lnTo>
                  <a:lnTo>
                    <a:pt x="97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6" name="Google Shape;96;p2"/>
            <p:cNvSpPr/>
            <p:nvPr/>
          </p:nvSpPr>
          <p:spPr>
            <a:xfrm>
              <a:off x="5188288" y="4638124"/>
              <a:ext cx="52325" cy="51295"/>
            </a:xfrm>
            <a:custGeom>
              <a:avLst/>
              <a:gdLst/>
              <a:ahLst/>
              <a:cxnLst/>
              <a:rect l="l" t="t" r="r" b="b"/>
              <a:pathLst>
                <a:path w="1625" h="1593" extrusionOk="0">
                  <a:moveTo>
                    <a:pt x="650" y="0"/>
                  </a:moveTo>
                  <a:lnTo>
                    <a:pt x="520" y="65"/>
                  </a:lnTo>
                  <a:lnTo>
                    <a:pt x="358" y="130"/>
                  </a:lnTo>
                  <a:lnTo>
                    <a:pt x="260" y="228"/>
                  </a:lnTo>
                  <a:lnTo>
                    <a:pt x="163" y="325"/>
                  </a:lnTo>
                  <a:lnTo>
                    <a:pt x="65" y="488"/>
                  </a:lnTo>
                  <a:lnTo>
                    <a:pt x="33" y="618"/>
                  </a:lnTo>
                  <a:lnTo>
                    <a:pt x="0" y="780"/>
                  </a:lnTo>
                  <a:lnTo>
                    <a:pt x="33" y="943"/>
                  </a:lnTo>
                  <a:lnTo>
                    <a:pt x="65" y="1105"/>
                  </a:lnTo>
                  <a:lnTo>
                    <a:pt x="163" y="1235"/>
                  </a:lnTo>
                  <a:lnTo>
                    <a:pt x="260" y="1365"/>
                  </a:lnTo>
                  <a:lnTo>
                    <a:pt x="358" y="1462"/>
                  </a:lnTo>
                  <a:lnTo>
                    <a:pt x="520" y="1527"/>
                  </a:lnTo>
                  <a:lnTo>
                    <a:pt x="650" y="1560"/>
                  </a:lnTo>
                  <a:lnTo>
                    <a:pt x="812" y="1592"/>
                  </a:lnTo>
                  <a:lnTo>
                    <a:pt x="975" y="1560"/>
                  </a:lnTo>
                  <a:lnTo>
                    <a:pt x="1137" y="1527"/>
                  </a:lnTo>
                  <a:lnTo>
                    <a:pt x="1267" y="1462"/>
                  </a:lnTo>
                  <a:lnTo>
                    <a:pt x="1397" y="1365"/>
                  </a:lnTo>
                  <a:lnTo>
                    <a:pt x="1495" y="1235"/>
                  </a:lnTo>
                  <a:lnTo>
                    <a:pt x="1560" y="1105"/>
                  </a:lnTo>
                  <a:lnTo>
                    <a:pt x="1592" y="943"/>
                  </a:lnTo>
                  <a:lnTo>
                    <a:pt x="1625" y="780"/>
                  </a:lnTo>
                  <a:lnTo>
                    <a:pt x="1592" y="618"/>
                  </a:lnTo>
                  <a:lnTo>
                    <a:pt x="1560" y="488"/>
                  </a:lnTo>
                  <a:lnTo>
                    <a:pt x="1495" y="325"/>
                  </a:lnTo>
                  <a:lnTo>
                    <a:pt x="1397" y="228"/>
                  </a:lnTo>
                  <a:lnTo>
                    <a:pt x="1267" y="130"/>
                  </a:lnTo>
                  <a:lnTo>
                    <a:pt x="1137" y="65"/>
                  </a:lnTo>
                  <a:lnTo>
                    <a:pt x="97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7" name="Google Shape;97;p2"/>
            <p:cNvSpPr/>
            <p:nvPr/>
          </p:nvSpPr>
          <p:spPr>
            <a:xfrm>
              <a:off x="5320082"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33" y="618"/>
                  </a:lnTo>
                  <a:lnTo>
                    <a:pt x="1" y="780"/>
                  </a:lnTo>
                  <a:lnTo>
                    <a:pt x="33" y="943"/>
                  </a:lnTo>
                  <a:lnTo>
                    <a:pt x="66" y="1105"/>
                  </a:lnTo>
                  <a:lnTo>
                    <a:pt x="131" y="1235"/>
                  </a:lnTo>
                  <a:lnTo>
                    <a:pt x="228" y="1365"/>
                  </a:lnTo>
                  <a:lnTo>
                    <a:pt x="358" y="1462"/>
                  </a:lnTo>
                  <a:lnTo>
                    <a:pt x="488" y="1527"/>
                  </a:lnTo>
                  <a:lnTo>
                    <a:pt x="651" y="1560"/>
                  </a:lnTo>
                  <a:lnTo>
                    <a:pt x="813" y="1592"/>
                  </a:lnTo>
                  <a:lnTo>
                    <a:pt x="976" y="1560"/>
                  </a:lnTo>
                  <a:lnTo>
                    <a:pt x="1106" y="1527"/>
                  </a:lnTo>
                  <a:lnTo>
                    <a:pt x="1235" y="1462"/>
                  </a:lnTo>
                  <a:lnTo>
                    <a:pt x="1365" y="1365"/>
                  </a:lnTo>
                  <a:lnTo>
                    <a:pt x="1463" y="1235"/>
                  </a:lnTo>
                  <a:lnTo>
                    <a:pt x="1528" y="1105"/>
                  </a:lnTo>
                  <a:lnTo>
                    <a:pt x="1593" y="943"/>
                  </a:lnTo>
                  <a:lnTo>
                    <a:pt x="1593" y="780"/>
                  </a:lnTo>
                  <a:lnTo>
                    <a:pt x="1593" y="618"/>
                  </a:lnTo>
                  <a:lnTo>
                    <a:pt x="1528" y="488"/>
                  </a:lnTo>
                  <a:lnTo>
                    <a:pt x="1463" y="325"/>
                  </a:lnTo>
                  <a:lnTo>
                    <a:pt x="1365" y="228"/>
                  </a:lnTo>
                  <a:lnTo>
                    <a:pt x="1235" y="130"/>
                  </a:lnTo>
                  <a:lnTo>
                    <a:pt x="1106" y="65"/>
                  </a:lnTo>
                  <a:lnTo>
                    <a:pt x="97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8" name="Google Shape;98;p2"/>
            <p:cNvSpPr/>
            <p:nvPr/>
          </p:nvSpPr>
          <p:spPr>
            <a:xfrm>
              <a:off x="5451909" y="4638124"/>
              <a:ext cx="51295" cy="51295"/>
            </a:xfrm>
            <a:custGeom>
              <a:avLst/>
              <a:gdLst/>
              <a:ahLst/>
              <a:cxnLst/>
              <a:rect l="l" t="t" r="r" b="b"/>
              <a:pathLst>
                <a:path w="1593" h="1593" extrusionOk="0">
                  <a:moveTo>
                    <a:pt x="618" y="0"/>
                  </a:moveTo>
                  <a:lnTo>
                    <a:pt x="488" y="65"/>
                  </a:lnTo>
                  <a:lnTo>
                    <a:pt x="326" y="130"/>
                  </a:lnTo>
                  <a:lnTo>
                    <a:pt x="228" y="228"/>
                  </a:lnTo>
                  <a:lnTo>
                    <a:pt x="131" y="325"/>
                  </a:lnTo>
                  <a:lnTo>
                    <a:pt x="66" y="488"/>
                  </a:lnTo>
                  <a:lnTo>
                    <a:pt x="1" y="618"/>
                  </a:lnTo>
                  <a:lnTo>
                    <a:pt x="1" y="780"/>
                  </a:lnTo>
                  <a:lnTo>
                    <a:pt x="1" y="943"/>
                  </a:lnTo>
                  <a:lnTo>
                    <a:pt x="66" y="1105"/>
                  </a:lnTo>
                  <a:lnTo>
                    <a:pt x="131" y="1235"/>
                  </a:lnTo>
                  <a:lnTo>
                    <a:pt x="228" y="1365"/>
                  </a:lnTo>
                  <a:lnTo>
                    <a:pt x="326" y="1462"/>
                  </a:lnTo>
                  <a:lnTo>
                    <a:pt x="488" y="1527"/>
                  </a:lnTo>
                  <a:lnTo>
                    <a:pt x="618" y="1560"/>
                  </a:lnTo>
                  <a:lnTo>
                    <a:pt x="780" y="1592"/>
                  </a:lnTo>
                  <a:lnTo>
                    <a:pt x="943" y="1560"/>
                  </a:lnTo>
                  <a:lnTo>
                    <a:pt x="1105" y="1527"/>
                  </a:lnTo>
                  <a:lnTo>
                    <a:pt x="1235" y="1462"/>
                  </a:lnTo>
                  <a:lnTo>
                    <a:pt x="1365" y="1365"/>
                  </a:lnTo>
                  <a:lnTo>
                    <a:pt x="1463" y="1235"/>
                  </a:lnTo>
                  <a:lnTo>
                    <a:pt x="1528" y="1105"/>
                  </a:lnTo>
                  <a:lnTo>
                    <a:pt x="1560" y="943"/>
                  </a:lnTo>
                  <a:lnTo>
                    <a:pt x="1593" y="780"/>
                  </a:lnTo>
                  <a:lnTo>
                    <a:pt x="1560" y="618"/>
                  </a:lnTo>
                  <a:lnTo>
                    <a:pt x="1528" y="488"/>
                  </a:lnTo>
                  <a:lnTo>
                    <a:pt x="1463" y="325"/>
                  </a:lnTo>
                  <a:lnTo>
                    <a:pt x="1365" y="228"/>
                  </a:lnTo>
                  <a:lnTo>
                    <a:pt x="1235" y="130"/>
                  </a:lnTo>
                  <a:lnTo>
                    <a:pt x="1105" y="65"/>
                  </a:lnTo>
                  <a:lnTo>
                    <a:pt x="94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9" name="Google Shape;99;p2"/>
            <p:cNvSpPr/>
            <p:nvPr/>
          </p:nvSpPr>
          <p:spPr>
            <a:xfrm>
              <a:off x="5582673"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33" y="618"/>
                  </a:lnTo>
                  <a:lnTo>
                    <a:pt x="1" y="780"/>
                  </a:lnTo>
                  <a:lnTo>
                    <a:pt x="33" y="943"/>
                  </a:lnTo>
                  <a:lnTo>
                    <a:pt x="66" y="1105"/>
                  </a:lnTo>
                  <a:lnTo>
                    <a:pt x="131" y="1235"/>
                  </a:lnTo>
                  <a:lnTo>
                    <a:pt x="228" y="1365"/>
                  </a:lnTo>
                  <a:lnTo>
                    <a:pt x="358" y="1462"/>
                  </a:lnTo>
                  <a:lnTo>
                    <a:pt x="488" y="1527"/>
                  </a:lnTo>
                  <a:lnTo>
                    <a:pt x="651" y="1560"/>
                  </a:lnTo>
                  <a:lnTo>
                    <a:pt x="813" y="1592"/>
                  </a:lnTo>
                  <a:lnTo>
                    <a:pt x="976" y="1560"/>
                  </a:lnTo>
                  <a:lnTo>
                    <a:pt x="1106" y="1527"/>
                  </a:lnTo>
                  <a:lnTo>
                    <a:pt x="1268" y="1462"/>
                  </a:lnTo>
                  <a:lnTo>
                    <a:pt x="1365" y="1365"/>
                  </a:lnTo>
                  <a:lnTo>
                    <a:pt x="1463" y="1235"/>
                  </a:lnTo>
                  <a:lnTo>
                    <a:pt x="1560" y="1105"/>
                  </a:lnTo>
                  <a:lnTo>
                    <a:pt x="1593" y="943"/>
                  </a:lnTo>
                  <a:lnTo>
                    <a:pt x="1593" y="780"/>
                  </a:lnTo>
                  <a:lnTo>
                    <a:pt x="1593" y="618"/>
                  </a:lnTo>
                  <a:lnTo>
                    <a:pt x="1560" y="488"/>
                  </a:lnTo>
                  <a:lnTo>
                    <a:pt x="1463" y="325"/>
                  </a:lnTo>
                  <a:lnTo>
                    <a:pt x="1365" y="228"/>
                  </a:lnTo>
                  <a:lnTo>
                    <a:pt x="1268" y="130"/>
                  </a:lnTo>
                  <a:lnTo>
                    <a:pt x="1106" y="65"/>
                  </a:lnTo>
                  <a:lnTo>
                    <a:pt x="97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0" name="Google Shape;100;p2"/>
            <p:cNvSpPr/>
            <p:nvPr/>
          </p:nvSpPr>
          <p:spPr>
            <a:xfrm>
              <a:off x="7978450" y="4729121"/>
              <a:ext cx="45016" cy="45048"/>
            </a:xfrm>
            <a:custGeom>
              <a:avLst/>
              <a:gdLst/>
              <a:ahLst/>
              <a:cxnLst/>
              <a:rect l="l" t="t" r="r" b="b"/>
              <a:pathLst>
                <a:path w="1398" h="1399" extrusionOk="0">
                  <a:moveTo>
                    <a:pt x="552" y="1"/>
                  </a:moveTo>
                  <a:lnTo>
                    <a:pt x="422"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22" y="1333"/>
                  </a:lnTo>
                  <a:lnTo>
                    <a:pt x="552" y="1366"/>
                  </a:lnTo>
                  <a:lnTo>
                    <a:pt x="715" y="1398"/>
                  </a:lnTo>
                  <a:lnTo>
                    <a:pt x="845" y="1366"/>
                  </a:lnTo>
                  <a:lnTo>
                    <a:pt x="975" y="1333"/>
                  </a:lnTo>
                  <a:lnTo>
                    <a:pt x="1105" y="1268"/>
                  </a:lnTo>
                  <a:lnTo>
                    <a:pt x="1202" y="1171"/>
                  </a:lnTo>
                  <a:lnTo>
                    <a:pt x="1300" y="1073"/>
                  </a:lnTo>
                  <a:lnTo>
                    <a:pt x="1365" y="943"/>
                  </a:lnTo>
                  <a:lnTo>
                    <a:pt x="1397" y="813"/>
                  </a:lnTo>
                  <a:lnTo>
                    <a:pt x="1397" y="683"/>
                  </a:lnTo>
                  <a:lnTo>
                    <a:pt x="1397" y="553"/>
                  </a:lnTo>
                  <a:lnTo>
                    <a:pt x="1365" y="423"/>
                  </a:lnTo>
                  <a:lnTo>
                    <a:pt x="1300" y="293"/>
                  </a:lnTo>
                  <a:lnTo>
                    <a:pt x="1202" y="196"/>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1" name="Google Shape;101;p2"/>
            <p:cNvSpPr/>
            <p:nvPr/>
          </p:nvSpPr>
          <p:spPr>
            <a:xfrm>
              <a:off x="8093533" y="4729121"/>
              <a:ext cx="45016" cy="45048"/>
            </a:xfrm>
            <a:custGeom>
              <a:avLst/>
              <a:gdLst/>
              <a:ahLst/>
              <a:cxnLst/>
              <a:rect l="l" t="t" r="r" b="b"/>
              <a:pathLst>
                <a:path w="1398" h="1399" extrusionOk="0">
                  <a:moveTo>
                    <a:pt x="552" y="1"/>
                  </a:moveTo>
                  <a:lnTo>
                    <a:pt x="422" y="33"/>
                  </a:lnTo>
                  <a:lnTo>
                    <a:pt x="292" y="98"/>
                  </a:lnTo>
                  <a:lnTo>
                    <a:pt x="195" y="196"/>
                  </a:lnTo>
                  <a:lnTo>
                    <a:pt x="97" y="293"/>
                  </a:lnTo>
                  <a:lnTo>
                    <a:pt x="32" y="423"/>
                  </a:lnTo>
                  <a:lnTo>
                    <a:pt x="0" y="553"/>
                  </a:lnTo>
                  <a:lnTo>
                    <a:pt x="0" y="683"/>
                  </a:lnTo>
                  <a:lnTo>
                    <a:pt x="0" y="813"/>
                  </a:lnTo>
                  <a:lnTo>
                    <a:pt x="32" y="943"/>
                  </a:lnTo>
                  <a:lnTo>
                    <a:pt x="97" y="1073"/>
                  </a:lnTo>
                  <a:lnTo>
                    <a:pt x="195" y="1171"/>
                  </a:lnTo>
                  <a:lnTo>
                    <a:pt x="292" y="1268"/>
                  </a:lnTo>
                  <a:lnTo>
                    <a:pt x="422" y="1333"/>
                  </a:lnTo>
                  <a:lnTo>
                    <a:pt x="552" y="1366"/>
                  </a:lnTo>
                  <a:lnTo>
                    <a:pt x="682" y="1398"/>
                  </a:lnTo>
                  <a:lnTo>
                    <a:pt x="845" y="1366"/>
                  </a:lnTo>
                  <a:lnTo>
                    <a:pt x="975"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2" name="Google Shape;102;p2"/>
            <p:cNvSpPr/>
            <p:nvPr/>
          </p:nvSpPr>
          <p:spPr>
            <a:xfrm>
              <a:off x="8207553" y="4729121"/>
              <a:ext cx="45016" cy="45048"/>
            </a:xfrm>
            <a:custGeom>
              <a:avLst/>
              <a:gdLst/>
              <a:ahLst/>
              <a:cxnLst/>
              <a:rect l="l" t="t" r="r" b="b"/>
              <a:pathLst>
                <a:path w="1398" h="1399" extrusionOk="0">
                  <a:moveTo>
                    <a:pt x="585" y="1"/>
                  </a:moveTo>
                  <a:lnTo>
                    <a:pt x="455"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55" y="1333"/>
                  </a:lnTo>
                  <a:lnTo>
                    <a:pt x="585" y="1366"/>
                  </a:lnTo>
                  <a:lnTo>
                    <a:pt x="715" y="1398"/>
                  </a:lnTo>
                  <a:lnTo>
                    <a:pt x="845" y="1366"/>
                  </a:lnTo>
                  <a:lnTo>
                    <a:pt x="975" y="1333"/>
                  </a:lnTo>
                  <a:lnTo>
                    <a:pt x="1105" y="1268"/>
                  </a:lnTo>
                  <a:lnTo>
                    <a:pt x="1203" y="1171"/>
                  </a:lnTo>
                  <a:lnTo>
                    <a:pt x="1300" y="1073"/>
                  </a:lnTo>
                  <a:lnTo>
                    <a:pt x="1365" y="943"/>
                  </a:lnTo>
                  <a:lnTo>
                    <a:pt x="1397" y="813"/>
                  </a:lnTo>
                  <a:lnTo>
                    <a:pt x="1397" y="683"/>
                  </a:lnTo>
                  <a:lnTo>
                    <a:pt x="1397" y="553"/>
                  </a:lnTo>
                  <a:lnTo>
                    <a:pt x="1365" y="423"/>
                  </a:lnTo>
                  <a:lnTo>
                    <a:pt x="1300" y="293"/>
                  </a:lnTo>
                  <a:lnTo>
                    <a:pt x="1203" y="196"/>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3" name="Google Shape;103;p2"/>
            <p:cNvSpPr/>
            <p:nvPr/>
          </p:nvSpPr>
          <p:spPr>
            <a:xfrm>
              <a:off x="8322636" y="4729121"/>
              <a:ext cx="45016" cy="45048"/>
            </a:xfrm>
            <a:custGeom>
              <a:avLst/>
              <a:gdLst/>
              <a:ahLst/>
              <a:cxnLst/>
              <a:rect l="l" t="t" r="r" b="b"/>
              <a:pathLst>
                <a:path w="1398" h="1399" extrusionOk="0">
                  <a:moveTo>
                    <a:pt x="553" y="1"/>
                  </a:moveTo>
                  <a:lnTo>
                    <a:pt x="423" y="33"/>
                  </a:lnTo>
                  <a:lnTo>
                    <a:pt x="293" y="98"/>
                  </a:lnTo>
                  <a:lnTo>
                    <a:pt x="195" y="196"/>
                  </a:lnTo>
                  <a:lnTo>
                    <a:pt x="130" y="293"/>
                  </a:lnTo>
                  <a:lnTo>
                    <a:pt x="65" y="423"/>
                  </a:lnTo>
                  <a:lnTo>
                    <a:pt x="0" y="553"/>
                  </a:lnTo>
                  <a:lnTo>
                    <a:pt x="0" y="683"/>
                  </a:lnTo>
                  <a:lnTo>
                    <a:pt x="0" y="813"/>
                  </a:lnTo>
                  <a:lnTo>
                    <a:pt x="65" y="943"/>
                  </a:lnTo>
                  <a:lnTo>
                    <a:pt x="130" y="1073"/>
                  </a:lnTo>
                  <a:lnTo>
                    <a:pt x="195" y="1171"/>
                  </a:lnTo>
                  <a:lnTo>
                    <a:pt x="293" y="1268"/>
                  </a:lnTo>
                  <a:lnTo>
                    <a:pt x="423" y="1333"/>
                  </a:lnTo>
                  <a:lnTo>
                    <a:pt x="553" y="1366"/>
                  </a:lnTo>
                  <a:lnTo>
                    <a:pt x="683" y="1398"/>
                  </a:lnTo>
                  <a:lnTo>
                    <a:pt x="845" y="1366"/>
                  </a:lnTo>
                  <a:lnTo>
                    <a:pt x="975" y="1333"/>
                  </a:lnTo>
                  <a:lnTo>
                    <a:pt x="1072" y="1268"/>
                  </a:lnTo>
                  <a:lnTo>
                    <a:pt x="1202" y="1171"/>
                  </a:lnTo>
                  <a:lnTo>
                    <a:pt x="1267" y="1073"/>
                  </a:lnTo>
                  <a:lnTo>
                    <a:pt x="1332" y="943"/>
                  </a:lnTo>
                  <a:lnTo>
                    <a:pt x="1397" y="813"/>
                  </a:lnTo>
                  <a:lnTo>
                    <a:pt x="1397" y="683"/>
                  </a:lnTo>
                  <a:lnTo>
                    <a:pt x="1397" y="553"/>
                  </a:lnTo>
                  <a:lnTo>
                    <a:pt x="1332" y="423"/>
                  </a:lnTo>
                  <a:lnTo>
                    <a:pt x="1267" y="293"/>
                  </a:lnTo>
                  <a:lnTo>
                    <a:pt x="1202" y="196"/>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4" name="Google Shape;104;p2"/>
            <p:cNvSpPr/>
            <p:nvPr/>
          </p:nvSpPr>
          <p:spPr>
            <a:xfrm>
              <a:off x="8437718" y="4729121"/>
              <a:ext cx="45016" cy="45048"/>
            </a:xfrm>
            <a:custGeom>
              <a:avLst/>
              <a:gdLst/>
              <a:ahLst/>
              <a:cxnLst/>
              <a:rect l="l" t="t" r="r" b="b"/>
              <a:pathLst>
                <a:path w="1398" h="1399"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1"/>
                  </a:lnTo>
                  <a:lnTo>
                    <a:pt x="293" y="1268"/>
                  </a:lnTo>
                  <a:lnTo>
                    <a:pt x="423" y="1333"/>
                  </a:lnTo>
                  <a:lnTo>
                    <a:pt x="553" y="1366"/>
                  </a:lnTo>
                  <a:lnTo>
                    <a:pt x="683" y="1398"/>
                  </a:lnTo>
                  <a:lnTo>
                    <a:pt x="812" y="1366"/>
                  </a:lnTo>
                  <a:lnTo>
                    <a:pt x="942"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42"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5" name="Google Shape;105;p2"/>
            <p:cNvSpPr/>
            <p:nvPr/>
          </p:nvSpPr>
          <p:spPr>
            <a:xfrm>
              <a:off x="5057491"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1" y="650"/>
                  </a:lnTo>
                  <a:lnTo>
                    <a:pt x="1" y="813"/>
                  </a:lnTo>
                  <a:lnTo>
                    <a:pt x="1" y="975"/>
                  </a:lnTo>
                  <a:lnTo>
                    <a:pt x="66" y="1105"/>
                  </a:lnTo>
                  <a:lnTo>
                    <a:pt x="131" y="1267"/>
                  </a:lnTo>
                  <a:lnTo>
                    <a:pt x="228" y="1365"/>
                  </a:lnTo>
                  <a:lnTo>
                    <a:pt x="358" y="1462"/>
                  </a:lnTo>
                  <a:lnTo>
                    <a:pt x="488" y="1527"/>
                  </a:lnTo>
                  <a:lnTo>
                    <a:pt x="651" y="1592"/>
                  </a:lnTo>
                  <a:lnTo>
                    <a:pt x="976" y="1592"/>
                  </a:lnTo>
                  <a:lnTo>
                    <a:pt x="1106" y="1527"/>
                  </a:lnTo>
                  <a:lnTo>
                    <a:pt x="1235" y="1462"/>
                  </a:lnTo>
                  <a:lnTo>
                    <a:pt x="1365" y="1365"/>
                  </a:lnTo>
                  <a:lnTo>
                    <a:pt x="1463" y="1267"/>
                  </a:lnTo>
                  <a:lnTo>
                    <a:pt x="1528" y="1105"/>
                  </a:lnTo>
                  <a:lnTo>
                    <a:pt x="1593" y="975"/>
                  </a:lnTo>
                  <a:lnTo>
                    <a:pt x="1593" y="813"/>
                  </a:lnTo>
                  <a:lnTo>
                    <a:pt x="1593" y="650"/>
                  </a:lnTo>
                  <a:lnTo>
                    <a:pt x="1528" y="488"/>
                  </a:lnTo>
                  <a:lnTo>
                    <a:pt x="1463" y="358"/>
                  </a:lnTo>
                  <a:lnTo>
                    <a:pt x="1365" y="228"/>
                  </a:lnTo>
                  <a:lnTo>
                    <a:pt x="1235" y="130"/>
                  </a:lnTo>
                  <a:lnTo>
                    <a:pt x="1106" y="65"/>
                  </a:lnTo>
                  <a:lnTo>
                    <a:pt x="976"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6" name="Google Shape;106;p2"/>
            <p:cNvSpPr/>
            <p:nvPr/>
          </p:nvSpPr>
          <p:spPr>
            <a:xfrm>
              <a:off x="5188288" y="4749021"/>
              <a:ext cx="52325" cy="51295"/>
            </a:xfrm>
            <a:custGeom>
              <a:avLst/>
              <a:gdLst/>
              <a:ahLst/>
              <a:cxnLst/>
              <a:rect l="l" t="t" r="r" b="b"/>
              <a:pathLst>
                <a:path w="1625" h="1593" extrusionOk="0">
                  <a:moveTo>
                    <a:pt x="812" y="0"/>
                  </a:moveTo>
                  <a:lnTo>
                    <a:pt x="650" y="33"/>
                  </a:lnTo>
                  <a:lnTo>
                    <a:pt x="520" y="65"/>
                  </a:lnTo>
                  <a:lnTo>
                    <a:pt x="358" y="130"/>
                  </a:lnTo>
                  <a:lnTo>
                    <a:pt x="260" y="228"/>
                  </a:lnTo>
                  <a:lnTo>
                    <a:pt x="163" y="358"/>
                  </a:lnTo>
                  <a:lnTo>
                    <a:pt x="65" y="488"/>
                  </a:lnTo>
                  <a:lnTo>
                    <a:pt x="33" y="650"/>
                  </a:lnTo>
                  <a:lnTo>
                    <a:pt x="0" y="813"/>
                  </a:lnTo>
                  <a:lnTo>
                    <a:pt x="33" y="975"/>
                  </a:lnTo>
                  <a:lnTo>
                    <a:pt x="65" y="1105"/>
                  </a:lnTo>
                  <a:lnTo>
                    <a:pt x="163" y="1267"/>
                  </a:lnTo>
                  <a:lnTo>
                    <a:pt x="260" y="1365"/>
                  </a:lnTo>
                  <a:lnTo>
                    <a:pt x="358" y="1462"/>
                  </a:lnTo>
                  <a:lnTo>
                    <a:pt x="520" y="1527"/>
                  </a:lnTo>
                  <a:lnTo>
                    <a:pt x="650" y="1592"/>
                  </a:lnTo>
                  <a:lnTo>
                    <a:pt x="975" y="1592"/>
                  </a:lnTo>
                  <a:lnTo>
                    <a:pt x="1137" y="1527"/>
                  </a:lnTo>
                  <a:lnTo>
                    <a:pt x="1267" y="1462"/>
                  </a:lnTo>
                  <a:lnTo>
                    <a:pt x="1397" y="1365"/>
                  </a:lnTo>
                  <a:lnTo>
                    <a:pt x="1495" y="1267"/>
                  </a:lnTo>
                  <a:lnTo>
                    <a:pt x="1560" y="1105"/>
                  </a:lnTo>
                  <a:lnTo>
                    <a:pt x="1592" y="975"/>
                  </a:lnTo>
                  <a:lnTo>
                    <a:pt x="1625" y="813"/>
                  </a:lnTo>
                  <a:lnTo>
                    <a:pt x="1592" y="650"/>
                  </a:lnTo>
                  <a:lnTo>
                    <a:pt x="1560" y="488"/>
                  </a:lnTo>
                  <a:lnTo>
                    <a:pt x="1495" y="358"/>
                  </a:lnTo>
                  <a:lnTo>
                    <a:pt x="1397" y="228"/>
                  </a:lnTo>
                  <a:lnTo>
                    <a:pt x="1267" y="130"/>
                  </a:lnTo>
                  <a:lnTo>
                    <a:pt x="1137" y="65"/>
                  </a:lnTo>
                  <a:lnTo>
                    <a:pt x="975" y="33"/>
                  </a:lnTo>
                  <a:lnTo>
                    <a:pt x="812"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7" name="Google Shape;107;p2"/>
            <p:cNvSpPr/>
            <p:nvPr/>
          </p:nvSpPr>
          <p:spPr>
            <a:xfrm>
              <a:off x="5320082"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33" y="650"/>
                  </a:lnTo>
                  <a:lnTo>
                    <a:pt x="1" y="813"/>
                  </a:lnTo>
                  <a:lnTo>
                    <a:pt x="33" y="975"/>
                  </a:lnTo>
                  <a:lnTo>
                    <a:pt x="66" y="1105"/>
                  </a:lnTo>
                  <a:lnTo>
                    <a:pt x="131" y="1267"/>
                  </a:lnTo>
                  <a:lnTo>
                    <a:pt x="228" y="1365"/>
                  </a:lnTo>
                  <a:lnTo>
                    <a:pt x="358" y="1462"/>
                  </a:lnTo>
                  <a:lnTo>
                    <a:pt x="488" y="1527"/>
                  </a:lnTo>
                  <a:lnTo>
                    <a:pt x="651" y="1592"/>
                  </a:lnTo>
                  <a:lnTo>
                    <a:pt x="976" y="1592"/>
                  </a:lnTo>
                  <a:lnTo>
                    <a:pt x="1106" y="1527"/>
                  </a:lnTo>
                  <a:lnTo>
                    <a:pt x="1235" y="1462"/>
                  </a:lnTo>
                  <a:lnTo>
                    <a:pt x="1365" y="1365"/>
                  </a:lnTo>
                  <a:lnTo>
                    <a:pt x="1463" y="1267"/>
                  </a:lnTo>
                  <a:lnTo>
                    <a:pt x="1528" y="1105"/>
                  </a:lnTo>
                  <a:lnTo>
                    <a:pt x="1593" y="975"/>
                  </a:lnTo>
                  <a:lnTo>
                    <a:pt x="1593" y="813"/>
                  </a:lnTo>
                  <a:lnTo>
                    <a:pt x="1593" y="650"/>
                  </a:lnTo>
                  <a:lnTo>
                    <a:pt x="1528" y="488"/>
                  </a:lnTo>
                  <a:lnTo>
                    <a:pt x="1463" y="358"/>
                  </a:lnTo>
                  <a:lnTo>
                    <a:pt x="1365" y="228"/>
                  </a:lnTo>
                  <a:lnTo>
                    <a:pt x="1235" y="130"/>
                  </a:lnTo>
                  <a:lnTo>
                    <a:pt x="1106" y="65"/>
                  </a:lnTo>
                  <a:lnTo>
                    <a:pt x="976"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8" name="Google Shape;108;p2"/>
            <p:cNvSpPr/>
            <p:nvPr/>
          </p:nvSpPr>
          <p:spPr>
            <a:xfrm>
              <a:off x="5451909" y="4749021"/>
              <a:ext cx="51295" cy="51295"/>
            </a:xfrm>
            <a:custGeom>
              <a:avLst/>
              <a:gdLst/>
              <a:ahLst/>
              <a:cxnLst/>
              <a:rect l="l" t="t" r="r" b="b"/>
              <a:pathLst>
                <a:path w="1593" h="1593" extrusionOk="0">
                  <a:moveTo>
                    <a:pt x="780" y="0"/>
                  </a:moveTo>
                  <a:lnTo>
                    <a:pt x="618" y="33"/>
                  </a:lnTo>
                  <a:lnTo>
                    <a:pt x="488" y="65"/>
                  </a:lnTo>
                  <a:lnTo>
                    <a:pt x="326" y="130"/>
                  </a:lnTo>
                  <a:lnTo>
                    <a:pt x="228" y="228"/>
                  </a:lnTo>
                  <a:lnTo>
                    <a:pt x="131" y="358"/>
                  </a:lnTo>
                  <a:lnTo>
                    <a:pt x="66" y="488"/>
                  </a:lnTo>
                  <a:lnTo>
                    <a:pt x="1" y="650"/>
                  </a:lnTo>
                  <a:lnTo>
                    <a:pt x="1" y="813"/>
                  </a:lnTo>
                  <a:lnTo>
                    <a:pt x="1" y="975"/>
                  </a:lnTo>
                  <a:lnTo>
                    <a:pt x="66" y="1105"/>
                  </a:lnTo>
                  <a:lnTo>
                    <a:pt x="131" y="1267"/>
                  </a:lnTo>
                  <a:lnTo>
                    <a:pt x="228" y="1365"/>
                  </a:lnTo>
                  <a:lnTo>
                    <a:pt x="326" y="1462"/>
                  </a:lnTo>
                  <a:lnTo>
                    <a:pt x="488" y="1527"/>
                  </a:lnTo>
                  <a:lnTo>
                    <a:pt x="618" y="1592"/>
                  </a:lnTo>
                  <a:lnTo>
                    <a:pt x="943" y="1592"/>
                  </a:lnTo>
                  <a:lnTo>
                    <a:pt x="1105" y="1527"/>
                  </a:lnTo>
                  <a:lnTo>
                    <a:pt x="1235" y="1462"/>
                  </a:lnTo>
                  <a:lnTo>
                    <a:pt x="1365" y="1365"/>
                  </a:lnTo>
                  <a:lnTo>
                    <a:pt x="1463" y="1267"/>
                  </a:lnTo>
                  <a:lnTo>
                    <a:pt x="1528" y="1105"/>
                  </a:lnTo>
                  <a:lnTo>
                    <a:pt x="1560" y="975"/>
                  </a:lnTo>
                  <a:lnTo>
                    <a:pt x="1593" y="813"/>
                  </a:lnTo>
                  <a:lnTo>
                    <a:pt x="1560" y="650"/>
                  </a:lnTo>
                  <a:lnTo>
                    <a:pt x="1528" y="488"/>
                  </a:lnTo>
                  <a:lnTo>
                    <a:pt x="1463" y="358"/>
                  </a:lnTo>
                  <a:lnTo>
                    <a:pt x="1365" y="228"/>
                  </a:lnTo>
                  <a:lnTo>
                    <a:pt x="1235" y="130"/>
                  </a:lnTo>
                  <a:lnTo>
                    <a:pt x="1105" y="65"/>
                  </a:lnTo>
                  <a:lnTo>
                    <a:pt x="943" y="33"/>
                  </a:lnTo>
                  <a:lnTo>
                    <a:pt x="780"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9" name="Google Shape;109;p2"/>
            <p:cNvSpPr/>
            <p:nvPr/>
          </p:nvSpPr>
          <p:spPr>
            <a:xfrm>
              <a:off x="5582673"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33" y="650"/>
                  </a:lnTo>
                  <a:lnTo>
                    <a:pt x="1" y="813"/>
                  </a:lnTo>
                  <a:lnTo>
                    <a:pt x="33" y="975"/>
                  </a:lnTo>
                  <a:lnTo>
                    <a:pt x="66" y="1105"/>
                  </a:lnTo>
                  <a:lnTo>
                    <a:pt x="131" y="1267"/>
                  </a:lnTo>
                  <a:lnTo>
                    <a:pt x="228" y="1365"/>
                  </a:lnTo>
                  <a:lnTo>
                    <a:pt x="358" y="1462"/>
                  </a:lnTo>
                  <a:lnTo>
                    <a:pt x="488" y="1527"/>
                  </a:lnTo>
                  <a:lnTo>
                    <a:pt x="651" y="1592"/>
                  </a:lnTo>
                  <a:lnTo>
                    <a:pt x="976" y="1592"/>
                  </a:lnTo>
                  <a:lnTo>
                    <a:pt x="1106" y="1527"/>
                  </a:lnTo>
                  <a:lnTo>
                    <a:pt x="1268" y="1462"/>
                  </a:lnTo>
                  <a:lnTo>
                    <a:pt x="1365" y="1365"/>
                  </a:lnTo>
                  <a:lnTo>
                    <a:pt x="1463" y="1267"/>
                  </a:lnTo>
                  <a:lnTo>
                    <a:pt x="1560" y="1105"/>
                  </a:lnTo>
                  <a:lnTo>
                    <a:pt x="1593" y="975"/>
                  </a:lnTo>
                  <a:lnTo>
                    <a:pt x="1593" y="813"/>
                  </a:lnTo>
                  <a:lnTo>
                    <a:pt x="1593" y="650"/>
                  </a:lnTo>
                  <a:lnTo>
                    <a:pt x="1560" y="488"/>
                  </a:lnTo>
                  <a:lnTo>
                    <a:pt x="1463" y="358"/>
                  </a:lnTo>
                  <a:lnTo>
                    <a:pt x="1365" y="228"/>
                  </a:lnTo>
                  <a:lnTo>
                    <a:pt x="1268" y="130"/>
                  </a:lnTo>
                  <a:lnTo>
                    <a:pt x="1106" y="65"/>
                  </a:lnTo>
                  <a:lnTo>
                    <a:pt x="976" y="33"/>
                  </a:lnTo>
                  <a:lnTo>
                    <a:pt x="813"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0" name="Google Shape;110;p2"/>
            <p:cNvSpPr/>
            <p:nvPr/>
          </p:nvSpPr>
          <p:spPr>
            <a:xfrm>
              <a:off x="7978450" y="4826429"/>
              <a:ext cx="45016" cy="45016"/>
            </a:xfrm>
            <a:custGeom>
              <a:avLst/>
              <a:gdLst/>
              <a:ahLst/>
              <a:cxnLst/>
              <a:rect l="l" t="t" r="r" b="b"/>
              <a:pathLst>
                <a:path w="1398" h="1398" extrusionOk="0">
                  <a:moveTo>
                    <a:pt x="552" y="1"/>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3"/>
                  </a:lnTo>
                  <a:lnTo>
                    <a:pt x="552" y="1365"/>
                  </a:lnTo>
                  <a:lnTo>
                    <a:pt x="715" y="1398"/>
                  </a:lnTo>
                  <a:lnTo>
                    <a:pt x="845" y="1365"/>
                  </a:lnTo>
                  <a:lnTo>
                    <a:pt x="975" y="1333"/>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1" name="Google Shape;111;p2"/>
            <p:cNvSpPr/>
            <p:nvPr/>
          </p:nvSpPr>
          <p:spPr>
            <a:xfrm>
              <a:off x="8093533" y="4826429"/>
              <a:ext cx="45016" cy="45016"/>
            </a:xfrm>
            <a:custGeom>
              <a:avLst/>
              <a:gdLst/>
              <a:ahLst/>
              <a:cxnLst/>
              <a:rect l="l" t="t" r="r" b="b"/>
              <a:pathLst>
                <a:path w="1398" h="1398" extrusionOk="0">
                  <a:moveTo>
                    <a:pt x="552" y="1"/>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3"/>
                  </a:lnTo>
                  <a:lnTo>
                    <a:pt x="552" y="1365"/>
                  </a:lnTo>
                  <a:lnTo>
                    <a:pt x="682" y="1398"/>
                  </a:lnTo>
                  <a:lnTo>
                    <a:pt x="845" y="1365"/>
                  </a:lnTo>
                  <a:lnTo>
                    <a:pt x="975"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2" name="Google Shape;112;p2"/>
            <p:cNvSpPr/>
            <p:nvPr/>
          </p:nvSpPr>
          <p:spPr>
            <a:xfrm>
              <a:off x="8207553" y="4826429"/>
              <a:ext cx="45016" cy="45016"/>
            </a:xfrm>
            <a:custGeom>
              <a:avLst/>
              <a:gdLst/>
              <a:ahLst/>
              <a:cxnLst/>
              <a:rect l="l" t="t" r="r" b="b"/>
              <a:pathLst>
                <a:path w="1398" h="1398" extrusionOk="0">
                  <a:moveTo>
                    <a:pt x="585" y="1"/>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3"/>
                  </a:lnTo>
                  <a:lnTo>
                    <a:pt x="585" y="1365"/>
                  </a:lnTo>
                  <a:lnTo>
                    <a:pt x="715" y="1398"/>
                  </a:lnTo>
                  <a:lnTo>
                    <a:pt x="845" y="1365"/>
                  </a:lnTo>
                  <a:lnTo>
                    <a:pt x="975" y="1333"/>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3" name="Google Shape;113;p2"/>
            <p:cNvSpPr/>
            <p:nvPr/>
          </p:nvSpPr>
          <p:spPr>
            <a:xfrm>
              <a:off x="8322636" y="4826429"/>
              <a:ext cx="45016" cy="45016"/>
            </a:xfrm>
            <a:custGeom>
              <a:avLst/>
              <a:gdLst/>
              <a:ahLst/>
              <a:cxnLst/>
              <a:rect l="l" t="t" r="r" b="b"/>
              <a:pathLst>
                <a:path w="1398" h="1398" extrusionOk="0">
                  <a:moveTo>
                    <a:pt x="553" y="1"/>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3"/>
                  </a:lnTo>
                  <a:lnTo>
                    <a:pt x="553" y="1365"/>
                  </a:lnTo>
                  <a:lnTo>
                    <a:pt x="683" y="1398"/>
                  </a:lnTo>
                  <a:lnTo>
                    <a:pt x="845" y="1365"/>
                  </a:lnTo>
                  <a:lnTo>
                    <a:pt x="975" y="1333"/>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4" name="Google Shape;114;p2"/>
            <p:cNvSpPr/>
            <p:nvPr/>
          </p:nvSpPr>
          <p:spPr>
            <a:xfrm>
              <a:off x="8437718" y="4826429"/>
              <a:ext cx="45016" cy="45016"/>
            </a:xfrm>
            <a:custGeom>
              <a:avLst/>
              <a:gdLst/>
              <a:ahLst/>
              <a:cxnLst/>
              <a:rect l="l" t="t" r="r" b="b"/>
              <a:pathLst>
                <a:path w="1398" h="1398" extrusionOk="0">
                  <a:moveTo>
                    <a:pt x="553" y="1"/>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2" y="1365"/>
                  </a:lnTo>
                  <a:lnTo>
                    <a:pt x="942"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5" name="Google Shape;115;p2"/>
            <p:cNvSpPr/>
            <p:nvPr/>
          </p:nvSpPr>
          <p:spPr>
            <a:xfrm>
              <a:off x="5057491"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1" y="618"/>
                  </a:lnTo>
                  <a:lnTo>
                    <a:pt x="1" y="780"/>
                  </a:lnTo>
                  <a:lnTo>
                    <a:pt x="1" y="943"/>
                  </a:lnTo>
                  <a:lnTo>
                    <a:pt x="66" y="1105"/>
                  </a:lnTo>
                  <a:lnTo>
                    <a:pt x="131" y="1235"/>
                  </a:lnTo>
                  <a:lnTo>
                    <a:pt x="228" y="1365"/>
                  </a:lnTo>
                  <a:lnTo>
                    <a:pt x="358" y="1463"/>
                  </a:lnTo>
                  <a:lnTo>
                    <a:pt x="488" y="1528"/>
                  </a:lnTo>
                  <a:lnTo>
                    <a:pt x="651" y="1560"/>
                  </a:lnTo>
                  <a:lnTo>
                    <a:pt x="813" y="1593"/>
                  </a:lnTo>
                  <a:lnTo>
                    <a:pt x="976" y="1560"/>
                  </a:lnTo>
                  <a:lnTo>
                    <a:pt x="1106" y="1528"/>
                  </a:lnTo>
                  <a:lnTo>
                    <a:pt x="1235" y="1463"/>
                  </a:lnTo>
                  <a:lnTo>
                    <a:pt x="1365" y="1365"/>
                  </a:lnTo>
                  <a:lnTo>
                    <a:pt x="1463" y="1235"/>
                  </a:lnTo>
                  <a:lnTo>
                    <a:pt x="1528" y="1105"/>
                  </a:lnTo>
                  <a:lnTo>
                    <a:pt x="1593" y="943"/>
                  </a:lnTo>
                  <a:lnTo>
                    <a:pt x="1593" y="780"/>
                  </a:lnTo>
                  <a:lnTo>
                    <a:pt x="1593" y="618"/>
                  </a:lnTo>
                  <a:lnTo>
                    <a:pt x="1528" y="488"/>
                  </a:lnTo>
                  <a:lnTo>
                    <a:pt x="1463" y="358"/>
                  </a:lnTo>
                  <a:lnTo>
                    <a:pt x="1365" y="228"/>
                  </a:lnTo>
                  <a:lnTo>
                    <a:pt x="1235" y="131"/>
                  </a:lnTo>
                  <a:lnTo>
                    <a:pt x="1106" y="66"/>
                  </a:lnTo>
                  <a:lnTo>
                    <a:pt x="976"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6" name="Google Shape;116;p2"/>
            <p:cNvSpPr/>
            <p:nvPr/>
          </p:nvSpPr>
          <p:spPr>
            <a:xfrm>
              <a:off x="5188288" y="4860948"/>
              <a:ext cx="52325" cy="51295"/>
            </a:xfrm>
            <a:custGeom>
              <a:avLst/>
              <a:gdLst/>
              <a:ahLst/>
              <a:cxnLst/>
              <a:rect l="l" t="t" r="r" b="b"/>
              <a:pathLst>
                <a:path w="1625" h="1593" extrusionOk="0">
                  <a:moveTo>
                    <a:pt x="650" y="1"/>
                  </a:moveTo>
                  <a:lnTo>
                    <a:pt x="520" y="66"/>
                  </a:lnTo>
                  <a:lnTo>
                    <a:pt x="358" y="131"/>
                  </a:lnTo>
                  <a:lnTo>
                    <a:pt x="260" y="228"/>
                  </a:lnTo>
                  <a:lnTo>
                    <a:pt x="163" y="358"/>
                  </a:lnTo>
                  <a:lnTo>
                    <a:pt x="65" y="488"/>
                  </a:lnTo>
                  <a:lnTo>
                    <a:pt x="33" y="618"/>
                  </a:lnTo>
                  <a:lnTo>
                    <a:pt x="0" y="780"/>
                  </a:lnTo>
                  <a:lnTo>
                    <a:pt x="33" y="943"/>
                  </a:lnTo>
                  <a:lnTo>
                    <a:pt x="65" y="1105"/>
                  </a:lnTo>
                  <a:lnTo>
                    <a:pt x="163" y="1235"/>
                  </a:lnTo>
                  <a:lnTo>
                    <a:pt x="260" y="1365"/>
                  </a:lnTo>
                  <a:lnTo>
                    <a:pt x="358" y="1463"/>
                  </a:lnTo>
                  <a:lnTo>
                    <a:pt x="520" y="1528"/>
                  </a:lnTo>
                  <a:lnTo>
                    <a:pt x="650" y="1560"/>
                  </a:lnTo>
                  <a:lnTo>
                    <a:pt x="812" y="1593"/>
                  </a:lnTo>
                  <a:lnTo>
                    <a:pt x="975" y="1560"/>
                  </a:lnTo>
                  <a:lnTo>
                    <a:pt x="1137" y="1528"/>
                  </a:lnTo>
                  <a:lnTo>
                    <a:pt x="1267" y="1463"/>
                  </a:lnTo>
                  <a:lnTo>
                    <a:pt x="1397" y="1365"/>
                  </a:lnTo>
                  <a:lnTo>
                    <a:pt x="1495" y="1235"/>
                  </a:lnTo>
                  <a:lnTo>
                    <a:pt x="1560" y="1105"/>
                  </a:lnTo>
                  <a:lnTo>
                    <a:pt x="1592" y="943"/>
                  </a:lnTo>
                  <a:lnTo>
                    <a:pt x="1625" y="780"/>
                  </a:lnTo>
                  <a:lnTo>
                    <a:pt x="1592" y="618"/>
                  </a:lnTo>
                  <a:lnTo>
                    <a:pt x="1560" y="488"/>
                  </a:lnTo>
                  <a:lnTo>
                    <a:pt x="1495" y="358"/>
                  </a:lnTo>
                  <a:lnTo>
                    <a:pt x="1397" y="228"/>
                  </a:lnTo>
                  <a:lnTo>
                    <a:pt x="1267" y="131"/>
                  </a:lnTo>
                  <a:lnTo>
                    <a:pt x="1137" y="66"/>
                  </a:lnTo>
                  <a:lnTo>
                    <a:pt x="97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7" name="Google Shape;117;p2"/>
            <p:cNvSpPr/>
            <p:nvPr/>
          </p:nvSpPr>
          <p:spPr>
            <a:xfrm>
              <a:off x="5320082"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33" y="618"/>
                  </a:lnTo>
                  <a:lnTo>
                    <a:pt x="1" y="780"/>
                  </a:lnTo>
                  <a:lnTo>
                    <a:pt x="33" y="943"/>
                  </a:lnTo>
                  <a:lnTo>
                    <a:pt x="66" y="1105"/>
                  </a:lnTo>
                  <a:lnTo>
                    <a:pt x="131" y="1235"/>
                  </a:lnTo>
                  <a:lnTo>
                    <a:pt x="228" y="1365"/>
                  </a:lnTo>
                  <a:lnTo>
                    <a:pt x="358" y="1463"/>
                  </a:lnTo>
                  <a:lnTo>
                    <a:pt x="488" y="1528"/>
                  </a:lnTo>
                  <a:lnTo>
                    <a:pt x="651" y="1560"/>
                  </a:lnTo>
                  <a:lnTo>
                    <a:pt x="813" y="1593"/>
                  </a:lnTo>
                  <a:lnTo>
                    <a:pt x="976" y="1560"/>
                  </a:lnTo>
                  <a:lnTo>
                    <a:pt x="1106" y="1528"/>
                  </a:lnTo>
                  <a:lnTo>
                    <a:pt x="1235" y="1463"/>
                  </a:lnTo>
                  <a:lnTo>
                    <a:pt x="1365" y="1365"/>
                  </a:lnTo>
                  <a:lnTo>
                    <a:pt x="1463" y="1235"/>
                  </a:lnTo>
                  <a:lnTo>
                    <a:pt x="1528" y="1105"/>
                  </a:lnTo>
                  <a:lnTo>
                    <a:pt x="1593" y="943"/>
                  </a:lnTo>
                  <a:lnTo>
                    <a:pt x="1593" y="780"/>
                  </a:lnTo>
                  <a:lnTo>
                    <a:pt x="1593" y="618"/>
                  </a:lnTo>
                  <a:lnTo>
                    <a:pt x="1528" y="488"/>
                  </a:lnTo>
                  <a:lnTo>
                    <a:pt x="1463" y="358"/>
                  </a:lnTo>
                  <a:lnTo>
                    <a:pt x="1365" y="228"/>
                  </a:lnTo>
                  <a:lnTo>
                    <a:pt x="1235" y="131"/>
                  </a:lnTo>
                  <a:lnTo>
                    <a:pt x="1106" y="66"/>
                  </a:lnTo>
                  <a:lnTo>
                    <a:pt x="976"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8" name="Google Shape;118;p2"/>
            <p:cNvSpPr/>
            <p:nvPr/>
          </p:nvSpPr>
          <p:spPr>
            <a:xfrm>
              <a:off x="5451909" y="4860948"/>
              <a:ext cx="51295" cy="51295"/>
            </a:xfrm>
            <a:custGeom>
              <a:avLst/>
              <a:gdLst/>
              <a:ahLst/>
              <a:cxnLst/>
              <a:rect l="l" t="t" r="r" b="b"/>
              <a:pathLst>
                <a:path w="1593" h="1593" extrusionOk="0">
                  <a:moveTo>
                    <a:pt x="618" y="1"/>
                  </a:moveTo>
                  <a:lnTo>
                    <a:pt x="488" y="66"/>
                  </a:lnTo>
                  <a:lnTo>
                    <a:pt x="326" y="131"/>
                  </a:lnTo>
                  <a:lnTo>
                    <a:pt x="228" y="228"/>
                  </a:lnTo>
                  <a:lnTo>
                    <a:pt x="131" y="358"/>
                  </a:lnTo>
                  <a:lnTo>
                    <a:pt x="66" y="488"/>
                  </a:lnTo>
                  <a:lnTo>
                    <a:pt x="1" y="618"/>
                  </a:lnTo>
                  <a:lnTo>
                    <a:pt x="1" y="780"/>
                  </a:lnTo>
                  <a:lnTo>
                    <a:pt x="1" y="943"/>
                  </a:lnTo>
                  <a:lnTo>
                    <a:pt x="66" y="1105"/>
                  </a:lnTo>
                  <a:lnTo>
                    <a:pt x="131" y="1235"/>
                  </a:lnTo>
                  <a:lnTo>
                    <a:pt x="228" y="1365"/>
                  </a:lnTo>
                  <a:lnTo>
                    <a:pt x="326" y="1463"/>
                  </a:lnTo>
                  <a:lnTo>
                    <a:pt x="488" y="1528"/>
                  </a:lnTo>
                  <a:lnTo>
                    <a:pt x="618" y="1560"/>
                  </a:lnTo>
                  <a:lnTo>
                    <a:pt x="780" y="1593"/>
                  </a:lnTo>
                  <a:lnTo>
                    <a:pt x="943" y="1560"/>
                  </a:lnTo>
                  <a:lnTo>
                    <a:pt x="1105" y="1528"/>
                  </a:lnTo>
                  <a:lnTo>
                    <a:pt x="1235" y="1463"/>
                  </a:lnTo>
                  <a:lnTo>
                    <a:pt x="1365" y="1365"/>
                  </a:lnTo>
                  <a:lnTo>
                    <a:pt x="1463" y="1235"/>
                  </a:lnTo>
                  <a:lnTo>
                    <a:pt x="1528" y="1105"/>
                  </a:lnTo>
                  <a:lnTo>
                    <a:pt x="1560" y="943"/>
                  </a:lnTo>
                  <a:lnTo>
                    <a:pt x="1593" y="780"/>
                  </a:lnTo>
                  <a:lnTo>
                    <a:pt x="1560" y="618"/>
                  </a:lnTo>
                  <a:lnTo>
                    <a:pt x="1528" y="488"/>
                  </a:lnTo>
                  <a:lnTo>
                    <a:pt x="1463" y="358"/>
                  </a:lnTo>
                  <a:lnTo>
                    <a:pt x="1365" y="228"/>
                  </a:lnTo>
                  <a:lnTo>
                    <a:pt x="1235" y="131"/>
                  </a:lnTo>
                  <a:lnTo>
                    <a:pt x="1105" y="66"/>
                  </a:lnTo>
                  <a:lnTo>
                    <a:pt x="94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9" name="Google Shape;119;p2"/>
            <p:cNvSpPr/>
            <p:nvPr/>
          </p:nvSpPr>
          <p:spPr>
            <a:xfrm>
              <a:off x="5582673"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33" y="618"/>
                  </a:lnTo>
                  <a:lnTo>
                    <a:pt x="1" y="780"/>
                  </a:lnTo>
                  <a:lnTo>
                    <a:pt x="33" y="943"/>
                  </a:lnTo>
                  <a:lnTo>
                    <a:pt x="66" y="1105"/>
                  </a:lnTo>
                  <a:lnTo>
                    <a:pt x="131" y="1235"/>
                  </a:lnTo>
                  <a:lnTo>
                    <a:pt x="228" y="1365"/>
                  </a:lnTo>
                  <a:lnTo>
                    <a:pt x="358" y="1463"/>
                  </a:lnTo>
                  <a:lnTo>
                    <a:pt x="488" y="1528"/>
                  </a:lnTo>
                  <a:lnTo>
                    <a:pt x="651" y="1560"/>
                  </a:lnTo>
                  <a:lnTo>
                    <a:pt x="813" y="1593"/>
                  </a:lnTo>
                  <a:lnTo>
                    <a:pt x="976" y="1560"/>
                  </a:lnTo>
                  <a:lnTo>
                    <a:pt x="1106" y="1528"/>
                  </a:lnTo>
                  <a:lnTo>
                    <a:pt x="1268" y="1463"/>
                  </a:lnTo>
                  <a:lnTo>
                    <a:pt x="1365" y="1365"/>
                  </a:lnTo>
                  <a:lnTo>
                    <a:pt x="1463" y="1235"/>
                  </a:lnTo>
                  <a:lnTo>
                    <a:pt x="1560" y="1105"/>
                  </a:lnTo>
                  <a:lnTo>
                    <a:pt x="1593" y="943"/>
                  </a:lnTo>
                  <a:lnTo>
                    <a:pt x="1593" y="780"/>
                  </a:lnTo>
                  <a:lnTo>
                    <a:pt x="1593" y="618"/>
                  </a:lnTo>
                  <a:lnTo>
                    <a:pt x="1560" y="488"/>
                  </a:lnTo>
                  <a:lnTo>
                    <a:pt x="1463" y="358"/>
                  </a:lnTo>
                  <a:lnTo>
                    <a:pt x="1365" y="228"/>
                  </a:lnTo>
                  <a:lnTo>
                    <a:pt x="1268" y="131"/>
                  </a:lnTo>
                  <a:lnTo>
                    <a:pt x="1106" y="66"/>
                  </a:lnTo>
                  <a:lnTo>
                    <a:pt x="976"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0" name="Google Shape;120;p2"/>
            <p:cNvSpPr/>
            <p:nvPr/>
          </p:nvSpPr>
          <p:spPr>
            <a:xfrm>
              <a:off x="6509785" y="4900033"/>
              <a:ext cx="442557" cy="443587"/>
            </a:xfrm>
            <a:custGeom>
              <a:avLst/>
              <a:gdLst/>
              <a:ahLst/>
              <a:cxnLst/>
              <a:rect l="l" t="t" r="r" b="b"/>
              <a:pathLst>
                <a:path w="13744" h="13776" extrusionOk="0">
                  <a:moveTo>
                    <a:pt x="6856" y="0"/>
                  </a:moveTo>
                  <a:lnTo>
                    <a:pt x="6174" y="65"/>
                  </a:lnTo>
                  <a:lnTo>
                    <a:pt x="5491" y="163"/>
                  </a:lnTo>
                  <a:lnTo>
                    <a:pt x="4809" y="325"/>
                  </a:lnTo>
                  <a:lnTo>
                    <a:pt x="4192" y="553"/>
                  </a:lnTo>
                  <a:lnTo>
                    <a:pt x="3575" y="845"/>
                  </a:lnTo>
                  <a:lnTo>
                    <a:pt x="3022" y="1202"/>
                  </a:lnTo>
                  <a:lnTo>
                    <a:pt x="2502" y="1592"/>
                  </a:lnTo>
                  <a:lnTo>
                    <a:pt x="2015" y="2047"/>
                  </a:lnTo>
                  <a:lnTo>
                    <a:pt x="1560" y="2534"/>
                  </a:lnTo>
                  <a:lnTo>
                    <a:pt x="1170" y="3054"/>
                  </a:lnTo>
                  <a:lnTo>
                    <a:pt x="813" y="3607"/>
                  </a:lnTo>
                  <a:lnTo>
                    <a:pt x="521" y="4224"/>
                  </a:lnTo>
                  <a:lnTo>
                    <a:pt x="293" y="4841"/>
                  </a:lnTo>
                  <a:lnTo>
                    <a:pt x="131" y="5524"/>
                  </a:lnTo>
                  <a:lnTo>
                    <a:pt x="33" y="6206"/>
                  </a:lnTo>
                  <a:lnTo>
                    <a:pt x="1" y="6888"/>
                  </a:lnTo>
                  <a:lnTo>
                    <a:pt x="33" y="7603"/>
                  </a:lnTo>
                  <a:lnTo>
                    <a:pt x="131" y="8285"/>
                  </a:lnTo>
                  <a:lnTo>
                    <a:pt x="293" y="8935"/>
                  </a:lnTo>
                  <a:lnTo>
                    <a:pt x="521" y="9585"/>
                  </a:lnTo>
                  <a:lnTo>
                    <a:pt x="813" y="10170"/>
                  </a:lnTo>
                  <a:lnTo>
                    <a:pt x="1170" y="10754"/>
                  </a:lnTo>
                  <a:lnTo>
                    <a:pt x="1560" y="11274"/>
                  </a:lnTo>
                  <a:lnTo>
                    <a:pt x="2015" y="11762"/>
                  </a:lnTo>
                  <a:lnTo>
                    <a:pt x="2502" y="12216"/>
                  </a:lnTo>
                  <a:lnTo>
                    <a:pt x="3022" y="12606"/>
                  </a:lnTo>
                  <a:lnTo>
                    <a:pt x="3575" y="12964"/>
                  </a:lnTo>
                  <a:lnTo>
                    <a:pt x="4192" y="13224"/>
                  </a:lnTo>
                  <a:lnTo>
                    <a:pt x="4809" y="13484"/>
                  </a:lnTo>
                  <a:lnTo>
                    <a:pt x="5491" y="13646"/>
                  </a:lnTo>
                  <a:lnTo>
                    <a:pt x="6174" y="13743"/>
                  </a:lnTo>
                  <a:lnTo>
                    <a:pt x="6856" y="13776"/>
                  </a:lnTo>
                  <a:lnTo>
                    <a:pt x="7571" y="13743"/>
                  </a:lnTo>
                  <a:lnTo>
                    <a:pt x="8253" y="13646"/>
                  </a:lnTo>
                  <a:lnTo>
                    <a:pt x="8903" y="13484"/>
                  </a:lnTo>
                  <a:lnTo>
                    <a:pt x="9553" y="13224"/>
                  </a:lnTo>
                  <a:lnTo>
                    <a:pt x="10138" y="12964"/>
                  </a:lnTo>
                  <a:lnTo>
                    <a:pt x="10722" y="12606"/>
                  </a:lnTo>
                  <a:lnTo>
                    <a:pt x="11242" y="12216"/>
                  </a:lnTo>
                  <a:lnTo>
                    <a:pt x="11730" y="11762"/>
                  </a:lnTo>
                  <a:lnTo>
                    <a:pt x="12184" y="11274"/>
                  </a:lnTo>
                  <a:lnTo>
                    <a:pt x="12574" y="10754"/>
                  </a:lnTo>
                  <a:lnTo>
                    <a:pt x="12932" y="10170"/>
                  </a:lnTo>
                  <a:lnTo>
                    <a:pt x="13224" y="9585"/>
                  </a:lnTo>
                  <a:lnTo>
                    <a:pt x="13452" y="8935"/>
                  </a:lnTo>
                  <a:lnTo>
                    <a:pt x="13614" y="8285"/>
                  </a:lnTo>
                  <a:lnTo>
                    <a:pt x="13711" y="7603"/>
                  </a:lnTo>
                  <a:lnTo>
                    <a:pt x="13744" y="6888"/>
                  </a:lnTo>
                  <a:lnTo>
                    <a:pt x="13711" y="6206"/>
                  </a:lnTo>
                  <a:lnTo>
                    <a:pt x="13614" y="5524"/>
                  </a:lnTo>
                  <a:lnTo>
                    <a:pt x="13452" y="4841"/>
                  </a:lnTo>
                  <a:lnTo>
                    <a:pt x="13224" y="4224"/>
                  </a:lnTo>
                  <a:lnTo>
                    <a:pt x="12932" y="3607"/>
                  </a:lnTo>
                  <a:lnTo>
                    <a:pt x="12574" y="3054"/>
                  </a:lnTo>
                  <a:lnTo>
                    <a:pt x="12184" y="2534"/>
                  </a:lnTo>
                  <a:lnTo>
                    <a:pt x="11730" y="2047"/>
                  </a:lnTo>
                  <a:lnTo>
                    <a:pt x="11242" y="1592"/>
                  </a:lnTo>
                  <a:lnTo>
                    <a:pt x="10722" y="1202"/>
                  </a:lnTo>
                  <a:lnTo>
                    <a:pt x="10138" y="845"/>
                  </a:lnTo>
                  <a:lnTo>
                    <a:pt x="9553" y="553"/>
                  </a:lnTo>
                  <a:lnTo>
                    <a:pt x="8903" y="325"/>
                  </a:lnTo>
                  <a:lnTo>
                    <a:pt x="8253" y="163"/>
                  </a:lnTo>
                  <a:lnTo>
                    <a:pt x="7571" y="65"/>
                  </a:lnTo>
                  <a:lnTo>
                    <a:pt x="685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1" name="Google Shape;121;p2"/>
            <p:cNvSpPr/>
            <p:nvPr/>
          </p:nvSpPr>
          <p:spPr>
            <a:xfrm>
              <a:off x="5057491"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1" y="650"/>
                  </a:lnTo>
                  <a:lnTo>
                    <a:pt x="1" y="813"/>
                  </a:lnTo>
                  <a:lnTo>
                    <a:pt x="1" y="975"/>
                  </a:lnTo>
                  <a:lnTo>
                    <a:pt x="66" y="1105"/>
                  </a:lnTo>
                  <a:lnTo>
                    <a:pt x="131" y="1268"/>
                  </a:lnTo>
                  <a:lnTo>
                    <a:pt x="228" y="1365"/>
                  </a:lnTo>
                  <a:lnTo>
                    <a:pt x="358" y="1463"/>
                  </a:lnTo>
                  <a:lnTo>
                    <a:pt x="488" y="1560"/>
                  </a:lnTo>
                  <a:lnTo>
                    <a:pt x="651" y="1593"/>
                  </a:lnTo>
                  <a:lnTo>
                    <a:pt x="976" y="1593"/>
                  </a:lnTo>
                  <a:lnTo>
                    <a:pt x="1106" y="1560"/>
                  </a:lnTo>
                  <a:lnTo>
                    <a:pt x="1235" y="1463"/>
                  </a:lnTo>
                  <a:lnTo>
                    <a:pt x="1365" y="1365"/>
                  </a:lnTo>
                  <a:lnTo>
                    <a:pt x="1463" y="1268"/>
                  </a:lnTo>
                  <a:lnTo>
                    <a:pt x="1528" y="1105"/>
                  </a:lnTo>
                  <a:lnTo>
                    <a:pt x="1593" y="975"/>
                  </a:lnTo>
                  <a:lnTo>
                    <a:pt x="1593" y="813"/>
                  </a:lnTo>
                  <a:lnTo>
                    <a:pt x="1593" y="650"/>
                  </a:lnTo>
                  <a:lnTo>
                    <a:pt x="1528" y="488"/>
                  </a:lnTo>
                  <a:lnTo>
                    <a:pt x="1463" y="358"/>
                  </a:lnTo>
                  <a:lnTo>
                    <a:pt x="1365" y="228"/>
                  </a:lnTo>
                  <a:lnTo>
                    <a:pt x="1235" y="131"/>
                  </a:lnTo>
                  <a:lnTo>
                    <a:pt x="1106" y="66"/>
                  </a:lnTo>
                  <a:lnTo>
                    <a:pt x="976"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2" name="Google Shape;122;p2"/>
            <p:cNvSpPr/>
            <p:nvPr/>
          </p:nvSpPr>
          <p:spPr>
            <a:xfrm>
              <a:off x="5188288" y="4971845"/>
              <a:ext cx="52325" cy="51295"/>
            </a:xfrm>
            <a:custGeom>
              <a:avLst/>
              <a:gdLst/>
              <a:ahLst/>
              <a:cxnLst/>
              <a:rect l="l" t="t" r="r" b="b"/>
              <a:pathLst>
                <a:path w="1625" h="1593" extrusionOk="0">
                  <a:moveTo>
                    <a:pt x="812" y="1"/>
                  </a:moveTo>
                  <a:lnTo>
                    <a:pt x="650" y="33"/>
                  </a:lnTo>
                  <a:lnTo>
                    <a:pt x="520" y="66"/>
                  </a:lnTo>
                  <a:lnTo>
                    <a:pt x="358" y="131"/>
                  </a:lnTo>
                  <a:lnTo>
                    <a:pt x="260" y="228"/>
                  </a:lnTo>
                  <a:lnTo>
                    <a:pt x="163" y="358"/>
                  </a:lnTo>
                  <a:lnTo>
                    <a:pt x="65" y="488"/>
                  </a:lnTo>
                  <a:lnTo>
                    <a:pt x="33" y="650"/>
                  </a:lnTo>
                  <a:lnTo>
                    <a:pt x="0" y="813"/>
                  </a:lnTo>
                  <a:lnTo>
                    <a:pt x="33" y="975"/>
                  </a:lnTo>
                  <a:lnTo>
                    <a:pt x="65" y="1105"/>
                  </a:lnTo>
                  <a:lnTo>
                    <a:pt x="163" y="1268"/>
                  </a:lnTo>
                  <a:lnTo>
                    <a:pt x="260" y="1365"/>
                  </a:lnTo>
                  <a:lnTo>
                    <a:pt x="358" y="1463"/>
                  </a:lnTo>
                  <a:lnTo>
                    <a:pt x="520" y="1560"/>
                  </a:lnTo>
                  <a:lnTo>
                    <a:pt x="650" y="1593"/>
                  </a:lnTo>
                  <a:lnTo>
                    <a:pt x="975" y="1593"/>
                  </a:lnTo>
                  <a:lnTo>
                    <a:pt x="1137" y="1560"/>
                  </a:lnTo>
                  <a:lnTo>
                    <a:pt x="1267" y="1463"/>
                  </a:lnTo>
                  <a:lnTo>
                    <a:pt x="1397" y="1365"/>
                  </a:lnTo>
                  <a:lnTo>
                    <a:pt x="1495" y="1268"/>
                  </a:lnTo>
                  <a:lnTo>
                    <a:pt x="1560" y="1105"/>
                  </a:lnTo>
                  <a:lnTo>
                    <a:pt x="1592" y="975"/>
                  </a:lnTo>
                  <a:lnTo>
                    <a:pt x="1625" y="813"/>
                  </a:lnTo>
                  <a:lnTo>
                    <a:pt x="1592" y="650"/>
                  </a:lnTo>
                  <a:lnTo>
                    <a:pt x="1560" y="488"/>
                  </a:lnTo>
                  <a:lnTo>
                    <a:pt x="1495" y="358"/>
                  </a:lnTo>
                  <a:lnTo>
                    <a:pt x="1397" y="228"/>
                  </a:lnTo>
                  <a:lnTo>
                    <a:pt x="1267" y="131"/>
                  </a:lnTo>
                  <a:lnTo>
                    <a:pt x="1137" y="66"/>
                  </a:lnTo>
                  <a:lnTo>
                    <a:pt x="975"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3" name="Google Shape;123;p2"/>
            <p:cNvSpPr/>
            <p:nvPr/>
          </p:nvSpPr>
          <p:spPr>
            <a:xfrm>
              <a:off x="5320082"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0"/>
                  </a:lnTo>
                  <a:lnTo>
                    <a:pt x="1" y="813"/>
                  </a:lnTo>
                  <a:lnTo>
                    <a:pt x="33" y="975"/>
                  </a:lnTo>
                  <a:lnTo>
                    <a:pt x="66" y="1105"/>
                  </a:lnTo>
                  <a:lnTo>
                    <a:pt x="131" y="1268"/>
                  </a:lnTo>
                  <a:lnTo>
                    <a:pt x="228" y="1365"/>
                  </a:lnTo>
                  <a:lnTo>
                    <a:pt x="358" y="1463"/>
                  </a:lnTo>
                  <a:lnTo>
                    <a:pt x="488" y="1560"/>
                  </a:lnTo>
                  <a:lnTo>
                    <a:pt x="651" y="1593"/>
                  </a:lnTo>
                  <a:lnTo>
                    <a:pt x="976" y="1593"/>
                  </a:lnTo>
                  <a:lnTo>
                    <a:pt x="1106" y="1560"/>
                  </a:lnTo>
                  <a:lnTo>
                    <a:pt x="1235" y="1463"/>
                  </a:lnTo>
                  <a:lnTo>
                    <a:pt x="1365" y="1365"/>
                  </a:lnTo>
                  <a:lnTo>
                    <a:pt x="1463" y="1268"/>
                  </a:lnTo>
                  <a:lnTo>
                    <a:pt x="1528" y="1105"/>
                  </a:lnTo>
                  <a:lnTo>
                    <a:pt x="1593" y="975"/>
                  </a:lnTo>
                  <a:lnTo>
                    <a:pt x="1593" y="813"/>
                  </a:lnTo>
                  <a:lnTo>
                    <a:pt x="1593" y="650"/>
                  </a:lnTo>
                  <a:lnTo>
                    <a:pt x="1528" y="488"/>
                  </a:lnTo>
                  <a:lnTo>
                    <a:pt x="1463" y="358"/>
                  </a:lnTo>
                  <a:lnTo>
                    <a:pt x="1365" y="228"/>
                  </a:lnTo>
                  <a:lnTo>
                    <a:pt x="1235" y="131"/>
                  </a:lnTo>
                  <a:lnTo>
                    <a:pt x="1106" y="66"/>
                  </a:lnTo>
                  <a:lnTo>
                    <a:pt x="976"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4" name="Google Shape;124;p2"/>
            <p:cNvSpPr/>
            <p:nvPr/>
          </p:nvSpPr>
          <p:spPr>
            <a:xfrm>
              <a:off x="5451909" y="4971845"/>
              <a:ext cx="51295" cy="51295"/>
            </a:xfrm>
            <a:custGeom>
              <a:avLst/>
              <a:gdLst/>
              <a:ahLst/>
              <a:cxnLst/>
              <a:rect l="l" t="t" r="r" b="b"/>
              <a:pathLst>
                <a:path w="1593" h="1593" extrusionOk="0">
                  <a:moveTo>
                    <a:pt x="780" y="1"/>
                  </a:moveTo>
                  <a:lnTo>
                    <a:pt x="618" y="33"/>
                  </a:lnTo>
                  <a:lnTo>
                    <a:pt x="488" y="66"/>
                  </a:lnTo>
                  <a:lnTo>
                    <a:pt x="326" y="131"/>
                  </a:lnTo>
                  <a:lnTo>
                    <a:pt x="228" y="228"/>
                  </a:lnTo>
                  <a:lnTo>
                    <a:pt x="131" y="358"/>
                  </a:lnTo>
                  <a:lnTo>
                    <a:pt x="66" y="488"/>
                  </a:lnTo>
                  <a:lnTo>
                    <a:pt x="1" y="650"/>
                  </a:lnTo>
                  <a:lnTo>
                    <a:pt x="1" y="813"/>
                  </a:lnTo>
                  <a:lnTo>
                    <a:pt x="1" y="975"/>
                  </a:lnTo>
                  <a:lnTo>
                    <a:pt x="66" y="1105"/>
                  </a:lnTo>
                  <a:lnTo>
                    <a:pt x="131" y="1268"/>
                  </a:lnTo>
                  <a:lnTo>
                    <a:pt x="228" y="1365"/>
                  </a:lnTo>
                  <a:lnTo>
                    <a:pt x="326" y="1463"/>
                  </a:lnTo>
                  <a:lnTo>
                    <a:pt x="488" y="1560"/>
                  </a:lnTo>
                  <a:lnTo>
                    <a:pt x="618" y="1593"/>
                  </a:lnTo>
                  <a:lnTo>
                    <a:pt x="943" y="1593"/>
                  </a:lnTo>
                  <a:lnTo>
                    <a:pt x="1105" y="1560"/>
                  </a:lnTo>
                  <a:lnTo>
                    <a:pt x="1235" y="1463"/>
                  </a:lnTo>
                  <a:lnTo>
                    <a:pt x="1365" y="1365"/>
                  </a:lnTo>
                  <a:lnTo>
                    <a:pt x="1463" y="1268"/>
                  </a:lnTo>
                  <a:lnTo>
                    <a:pt x="1528" y="1105"/>
                  </a:lnTo>
                  <a:lnTo>
                    <a:pt x="1560" y="975"/>
                  </a:lnTo>
                  <a:lnTo>
                    <a:pt x="1593" y="813"/>
                  </a:lnTo>
                  <a:lnTo>
                    <a:pt x="1560" y="650"/>
                  </a:lnTo>
                  <a:lnTo>
                    <a:pt x="1528" y="488"/>
                  </a:lnTo>
                  <a:lnTo>
                    <a:pt x="1463" y="358"/>
                  </a:lnTo>
                  <a:lnTo>
                    <a:pt x="1365" y="228"/>
                  </a:lnTo>
                  <a:lnTo>
                    <a:pt x="1235" y="131"/>
                  </a:lnTo>
                  <a:lnTo>
                    <a:pt x="1105" y="66"/>
                  </a:lnTo>
                  <a:lnTo>
                    <a:pt x="943" y="33"/>
                  </a:lnTo>
                  <a:lnTo>
                    <a:pt x="780"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5" name="Google Shape;125;p2"/>
            <p:cNvSpPr/>
            <p:nvPr/>
          </p:nvSpPr>
          <p:spPr>
            <a:xfrm>
              <a:off x="5582673"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0"/>
                  </a:lnTo>
                  <a:lnTo>
                    <a:pt x="1" y="813"/>
                  </a:lnTo>
                  <a:lnTo>
                    <a:pt x="33" y="975"/>
                  </a:lnTo>
                  <a:lnTo>
                    <a:pt x="66" y="1105"/>
                  </a:lnTo>
                  <a:lnTo>
                    <a:pt x="131" y="1268"/>
                  </a:lnTo>
                  <a:lnTo>
                    <a:pt x="228" y="1365"/>
                  </a:lnTo>
                  <a:lnTo>
                    <a:pt x="358" y="1463"/>
                  </a:lnTo>
                  <a:lnTo>
                    <a:pt x="488" y="1560"/>
                  </a:lnTo>
                  <a:lnTo>
                    <a:pt x="651" y="1593"/>
                  </a:lnTo>
                  <a:lnTo>
                    <a:pt x="976" y="1593"/>
                  </a:lnTo>
                  <a:lnTo>
                    <a:pt x="1106" y="1560"/>
                  </a:lnTo>
                  <a:lnTo>
                    <a:pt x="1268" y="1463"/>
                  </a:lnTo>
                  <a:lnTo>
                    <a:pt x="1365" y="1365"/>
                  </a:lnTo>
                  <a:lnTo>
                    <a:pt x="1463" y="1268"/>
                  </a:lnTo>
                  <a:lnTo>
                    <a:pt x="1560" y="1105"/>
                  </a:lnTo>
                  <a:lnTo>
                    <a:pt x="1593" y="975"/>
                  </a:lnTo>
                  <a:lnTo>
                    <a:pt x="1593" y="813"/>
                  </a:lnTo>
                  <a:lnTo>
                    <a:pt x="1593" y="650"/>
                  </a:lnTo>
                  <a:lnTo>
                    <a:pt x="1560" y="488"/>
                  </a:lnTo>
                  <a:lnTo>
                    <a:pt x="1463" y="358"/>
                  </a:lnTo>
                  <a:lnTo>
                    <a:pt x="1365" y="228"/>
                  </a:lnTo>
                  <a:lnTo>
                    <a:pt x="1268" y="131"/>
                  </a:lnTo>
                  <a:lnTo>
                    <a:pt x="1106" y="66"/>
                  </a:lnTo>
                  <a:lnTo>
                    <a:pt x="976" y="33"/>
                  </a:lnTo>
                  <a:lnTo>
                    <a:pt x="81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sp>
        <p:nvSpPr>
          <p:cNvPr id="126" name="Google Shape;126;p2"/>
          <p:cNvSpPr txBox="1">
            <a:spLocks noGrp="1"/>
          </p:cNvSpPr>
          <p:nvPr>
            <p:ph type="ctrTitle"/>
          </p:nvPr>
        </p:nvSpPr>
        <p:spPr>
          <a:xfrm>
            <a:off x="5070698" y="3329250"/>
            <a:ext cx="8146800" cy="26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10400"/>
            </a:lvl1pPr>
            <a:lvl2pPr lvl="1" algn="ctr" rtl="0">
              <a:spcBef>
                <a:spcPts val="0"/>
              </a:spcBef>
              <a:spcAft>
                <a:spcPts val="0"/>
              </a:spcAft>
              <a:buSzPts val="5200"/>
              <a:buNone/>
              <a:defRPr sz="10400"/>
            </a:lvl2pPr>
            <a:lvl3pPr lvl="2" algn="ctr" rtl="0">
              <a:spcBef>
                <a:spcPts val="0"/>
              </a:spcBef>
              <a:spcAft>
                <a:spcPts val="0"/>
              </a:spcAft>
              <a:buSzPts val="5200"/>
              <a:buNone/>
              <a:defRPr sz="10400"/>
            </a:lvl3pPr>
            <a:lvl4pPr lvl="3" algn="ctr" rtl="0">
              <a:spcBef>
                <a:spcPts val="0"/>
              </a:spcBef>
              <a:spcAft>
                <a:spcPts val="0"/>
              </a:spcAft>
              <a:buSzPts val="5200"/>
              <a:buNone/>
              <a:defRPr sz="10400"/>
            </a:lvl4pPr>
            <a:lvl5pPr lvl="4" algn="ctr" rtl="0">
              <a:spcBef>
                <a:spcPts val="0"/>
              </a:spcBef>
              <a:spcAft>
                <a:spcPts val="0"/>
              </a:spcAft>
              <a:buSzPts val="5200"/>
              <a:buNone/>
              <a:defRPr sz="10400"/>
            </a:lvl5pPr>
            <a:lvl6pPr lvl="5" algn="ctr" rtl="0">
              <a:spcBef>
                <a:spcPts val="0"/>
              </a:spcBef>
              <a:spcAft>
                <a:spcPts val="0"/>
              </a:spcAft>
              <a:buSzPts val="5200"/>
              <a:buNone/>
              <a:defRPr sz="10400"/>
            </a:lvl6pPr>
            <a:lvl7pPr lvl="6" algn="ctr" rtl="0">
              <a:spcBef>
                <a:spcPts val="0"/>
              </a:spcBef>
              <a:spcAft>
                <a:spcPts val="0"/>
              </a:spcAft>
              <a:buSzPts val="5200"/>
              <a:buNone/>
              <a:defRPr sz="10400"/>
            </a:lvl7pPr>
            <a:lvl8pPr lvl="7" algn="ctr" rtl="0">
              <a:spcBef>
                <a:spcPts val="0"/>
              </a:spcBef>
              <a:spcAft>
                <a:spcPts val="0"/>
              </a:spcAft>
              <a:buSzPts val="5200"/>
              <a:buNone/>
              <a:defRPr sz="10400"/>
            </a:lvl8pPr>
            <a:lvl9pPr lvl="8" algn="ctr" rtl="0">
              <a:spcBef>
                <a:spcPts val="0"/>
              </a:spcBef>
              <a:spcAft>
                <a:spcPts val="0"/>
              </a:spcAft>
              <a:buSzPts val="5200"/>
              <a:buNone/>
              <a:defRPr sz="10400"/>
            </a:lvl9pPr>
          </a:lstStyle>
          <a:p>
            <a:endParaRPr/>
          </a:p>
        </p:txBody>
      </p:sp>
      <p:sp>
        <p:nvSpPr>
          <p:cNvPr id="127" name="Google Shape;127;p2"/>
          <p:cNvSpPr txBox="1">
            <a:spLocks noGrp="1"/>
          </p:cNvSpPr>
          <p:nvPr>
            <p:ph type="subTitle" idx="1"/>
          </p:nvPr>
        </p:nvSpPr>
        <p:spPr>
          <a:xfrm>
            <a:off x="5129798" y="6462426"/>
            <a:ext cx="8028600" cy="439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3200">
                <a:latin typeface="Arial" panose="020B0604020202020204" pitchFamily="34" charset="0"/>
                <a:ea typeface="Arial" panose="020B0604020202020204" pitchFamily="34" charset="0"/>
                <a:cs typeface="Arial" panose="020B0604020202020204" pitchFamily="34" charset="0"/>
                <a:sym typeface="Lato"/>
              </a:defRPr>
            </a:lvl1pPr>
            <a:lvl2pPr lvl="1" algn="ctr" rtl="0">
              <a:lnSpc>
                <a:spcPct val="100000"/>
              </a:lnSpc>
              <a:spcBef>
                <a:spcPts val="0"/>
              </a:spcBef>
              <a:spcAft>
                <a:spcPts val="0"/>
              </a:spcAft>
              <a:buSzPts val="2800"/>
              <a:buNone/>
              <a:defRPr sz="5600"/>
            </a:lvl2pPr>
            <a:lvl3pPr lvl="2" algn="ctr" rtl="0">
              <a:lnSpc>
                <a:spcPct val="100000"/>
              </a:lnSpc>
              <a:spcBef>
                <a:spcPts val="0"/>
              </a:spcBef>
              <a:spcAft>
                <a:spcPts val="0"/>
              </a:spcAft>
              <a:buSzPts val="2800"/>
              <a:buNone/>
              <a:defRPr sz="5600"/>
            </a:lvl3pPr>
            <a:lvl4pPr lvl="3" algn="ctr" rtl="0">
              <a:lnSpc>
                <a:spcPct val="100000"/>
              </a:lnSpc>
              <a:spcBef>
                <a:spcPts val="0"/>
              </a:spcBef>
              <a:spcAft>
                <a:spcPts val="0"/>
              </a:spcAft>
              <a:buSzPts val="2800"/>
              <a:buNone/>
              <a:defRPr sz="5600"/>
            </a:lvl4pPr>
            <a:lvl5pPr lvl="4" algn="ctr" rtl="0">
              <a:lnSpc>
                <a:spcPct val="100000"/>
              </a:lnSpc>
              <a:spcBef>
                <a:spcPts val="0"/>
              </a:spcBef>
              <a:spcAft>
                <a:spcPts val="0"/>
              </a:spcAft>
              <a:buSzPts val="2800"/>
              <a:buNone/>
              <a:defRPr sz="5600"/>
            </a:lvl5pPr>
            <a:lvl6pPr lvl="5" algn="ctr" rtl="0">
              <a:lnSpc>
                <a:spcPct val="100000"/>
              </a:lnSpc>
              <a:spcBef>
                <a:spcPts val="0"/>
              </a:spcBef>
              <a:spcAft>
                <a:spcPts val="0"/>
              </a:spcAft>
              <a:buSzPts val="2800"/>
              <a:buNone/>
              <a:defRPr sz="5600"/>
            </a:lvl6pPr>
            <a:lvl7pPr lvl="6" algn="ctr" rtl="0">
              <a:lnSpc>
                <a:spcPct val="100000"/>
              </a:lnSpc>
              <a:spcBef>
                <a:spcPts val="0"/>
              </a:spcBef>
              <a:spcAft>
                <a:spcPts val="0"/>
              </a:spcAft>
              <a:buSzPts val="2800"/>
              <a:buNone/>
              <a:defRPr sz="5600"/>
            </a:lvl7pPr>
            <a:lvl8pPr lvl="7" algn="ctr" rtl="0">
              <a:lnSpc>
                <a:spcPct val="100000"/>
              </a:lnSpc>
              <a:spcBef>
                <a:spcPts val="0"/>
              </a:spcBef>
              <a:spcAft>
                <a:spcPts val="0"/>
              </a:spcAft>
              <a:buSzPts val="2800"/>
              <a:buNone/>
              <a:defRPr sz="5600"/>
            </a:lvl8pPr>
            <a:lvl9pPr lvl="8" algn="ctr" rtl="0">
              <a:lnSpc>
                <a:spcPct val="100000"/>
              </a:lnSpc>
              <a:spcBef>
                <a:spcPts val="0"/>
              </a:spcBef>
              <a:spcAft>
                <a:spcPts val="0"/>
              </a:spcAft>
              <a:buSzPts val="2800"/>
              <a:buNone/>
              <a:defRPr sz="5600"/>
            </a:lvl9pPr>
          </a:lstStyle>
          <a:p>
            <a:endParaRPr/>
          </a:p>
        </p:txBody>
      </p:sp>
      <p:grpSp>
        <p:nvGrpSpPr>
          <p:cNvPr id="128" name="Google Shape;128;p2"/>
          <p:cNvGrpSpPr/>
          <p:nvPr/>
        </p:nvGrpSpPr>
        <p:grpSpPr>
          <a:xfrm>
            <a:off x="4115198" y="2116202"/>
            <a:ext cx="10057800" cy="6054600"/>
            <a:chOff x="2057599" y="1058076"/>
            <a:chExt cx="5028900" cy="3027300"/>
          </a:xfrm>
        </p:grpSpPr>
        <p:sp>
          <p:nvSpPr>
            <p:cNvPr id="129" name="Google Shape;129;p2"/>
            <p:cNvSpPr/>
            <p:nvPr/>
          </p:nvSpPr>
          <p:spPr>
            <a:xfrm>
              <a:off x="2057599" y="1058076"/>
              <a:ext cx="5028900" cy="3027300"/>
            </a:xfrm>
            <a:prstGeom prst="roundRect">
              <a:avLst>
                <a:gd name="adj" fmla="val 16667"/>
              </a:avLst>
            </a:prstGeom>
            <a:solidFill>
              <a:srgbClr val="FFFFFF"/>
            </a:solidFill>
            <a:ln>
              <a:noFill/>
            </a:ln>
            <a:effectLst>
              <a:outerShdw dist="76200" dir="3000000" algn="bl" rotWithShape="0">
                <a:srgbClr val="CDD9E1"/>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30" name="Google Shape;130;p2"/>
            <p:cNvSpPr/>
            <p:nvPr/>
          </p:nvSpPr>
          <p:spPr>
            <a:xfrm>
              <a:off x="2216899" y="1220376"/>
              <a:ext cx="4710300" cy="2702700"/>
            </a:xfrm>
            <a:prstGeom prst="roundRect">
              <a:avLst>
                <a:gd name="adj" fmla="val 16667"/>
              </a:avLst>
            </a:prstGeom>
            <a:noFill/>
            <a:ln w="19050" cap="flat" cmpd="sng">
              <a:solidFill>
                <a:srgbClr val="59C3EA"/>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spTree>
    <p:extLst>
      <p:ext uri="{BB962C8B-B14F-4D97-AF65-F5344CB8AC3E}">
        <p14:creationId xmlns:p14="http://schemas.microsoft.com/office/powerpoint/2010/main" val="2455900993"/>
      </p:ext>
    </p:extLst>
  </p:cSld>
  <p:clrMapOvr>
    <a:masterClrMapping/>
  </p:clrMapOvr>
  <p:transition>
    <p:randomBar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10"/>
        <p:cNvGrpSpPr/>
        <p:nvPr/>
      </p:nvGrpSpPr>
      <p:grpSpPr>
        <a:xfrm>
          <a:off x="0" y="0"/>
          <a:ext cx="0" cy="0"/>
          <a:chOff x="0" y="0"/>
          <a:chExt cx="0" cy="0"/>
        </a:xfrm>
      </p:grpSpPr>
      <p:sp>
        <p:nvSpPr>
          <p:cNvPr id="211" name="Google Shape;211;p4"/>
          <p:cNvSpPr/>
          <p:nvPr/>
        </p:nvSpPr>
        <p:spPr>
          <a:xfrm>
            <a:off x="0" y="0"/>
            <a:ext cx="18288104" cy="10374200"/>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rgbClr val="E4EAED"/>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grpSp>
        <p:nvGrpSpPr>
          <p:cNvPr id="212" name="Google Shape;212;p4"/>
          <p:cNvGrpSpPr/>
          <p:nvPr/>
        </p:nvGrpSpPr>
        <p:grpSpPr>
          <a:xfrm>
            <a:off x="-655325" y="-1966663"/>
            <a:ext cx="21767994" cy="11861954"/>
            <a:chOff x="-327663" y="-983332"/>
            <a:chExt cx="10883997" cy="5930977"/>
          </a:xfrm>
        </p:grpSpPr>
        <p:sp>
          <p:nvSpPr>
            <p:cNvPr id="213" name="Google Shape;213;p4"/>
            <p:cNvSpPr/>
            <p:nvPr/>
          </p:nvSpPr>
          <p:spPr>
            <a:xfrm flipH="1">
              <a:off x="8444078" y="-983332"/>
              <a:ext cx="2112256" cy="2112256"/>
            </a:xfrm>
            <a:custGeom>
              <a:avLst/>
              <a:gdLst/>
              <a:ahLst/>
              <a:cxnLst/>
              <a:rect l="l" t="t" r="r" b="b"/>
              <a:pathLst>
                <a:path w="65598" h="65598" extrusionOk="0">
                  <a:moveTo>
                    <a:pt x="32815" y="0"/>
                  </a:moveTo>
                  <a:lnTo>
                    <a:pt x="31970" y="32"/>
                  </a:lnTo>
                  <a:lnTo>
                    <a:pt x="31125" y="32"/>
                  </a:lnTo>
                  <a:lnTo>
                    <a:pt x="30281" y="97"/>
                  </a:lnTo>
                  <a:lnTo>
                    <a:pt x="29436" y="162"/>
                  </a:lnTo>
                  <a:lnTo>
                    <a:pt x="28624" y="260"/>
                  </a:lnTo>
                  <a:lnTo>
                    <a:pt x="27811" y="390"/>
                  </a:lnTo>
                  <a:lnTo>
                    <a:pt x="26999" y="520"/>
                  </a:lnTo>
                  <a:lnTo>
                    <a:pt x="26187" y="682"/>
                  </a:lnTo>
                  <a:lnTo>
                    <a:pt x="25407" y="845"/>
                  </a:lnTo>
                  <a:lnTo>
                    <a:pt x="24595" y="1040"/>
                  </a:lnTo>
                  <a:lnTo>
                    <a:pt x="23815" y="1235"/>
                  </a:lnTo>
                  <a:lnTo>
                    <a:pt x="23068" y="1495"/>
                  </a:lnTo>
                  <a:lnTo>
                    <a:pt x="22288" y="1722"/>
                  </a:lnTo>
                  <a:lnTo>
                    <a:pt x="21541" y="1982"/>
                  </a:lnTo>
                  <a:lnTo>
                    <a:pt x="20794" y="2274"/>
                  </a:lnTo>
                  <a:lnTo>
                    <a:pt x="20046" y="2567"/>
                  </a:lnTo>
                  <a:lnTo>
                    <a:pt x="19299" y="2892"/>
                  </a:lnTo>
                  <a:lnTo>
                    <a:pt x="18584" y="3249"/>
                  </a:lnTo>
                  <a:lnTo>
                    <a:pt x="17187" y="3964"/>
                  </a:lnTo>
                  <a:lnTo>
                    <a:pt x="15790" y="4744"/>
                  </a:lnTo>
                  <a:lnTo>
                    <a:pt x="14458" y="5621"/>
                  </a:lnTo>
                  <a:lnTo>
                    <a:pt x="13191" y="6530"/>
                  </a:lnTo>
                  <a:lnTo>
                    <a:pt x="11956" y="7505"/>
                  </a:lnTo>
                  <a:lnTo>
                    <a:pt x="10754" y="8512"/>
                  </a:lnTo>
                  <a:lnTo>
                    <a:pt x="9617" y="9617"/>
                  </a:lnTo>
                  <a:lnTo>
                    <a:pt x="8545" y="10754"/>
                  </a:lnTo>
                  <a:lnTo>
                    <a:pt x="7505" y="11924"/>
                  </a:lnTo>
                  <a:lnTo>
                    <a:pt x="6531" y="13191"/>
                  </a:lnTo>
                  <a:lnTo>
                    <a:pt x="5621" y="14458"/>
                  </a:lnTo>
                  <a:lnTo>
                    <a:pt x="4776" y="15790"/>
                  </a:lnTo>
                  <a:lnTo>
                    <a:pt x="3964" y="17155"/>
                  </a:lnTo>
                  <a:lnTo>
                    <a:pt x="3249" y="18584"/>
                  </a:lnTo>
                  <a:lnTo>
                    <a:pt x="2924" y="19299"/>
                  </a:lnTo>
                  <a:lnTo>
                    <a:pt x="2599" y="20046"/>
                  </a:lnTo>
                  <a:lnTo>
                    <a:pt x="2274" y="20761"/>
                  </a:lnTo>
                  <a:lnTo>
                    <a:pt x="2014" y="21508"/>
                  </a:lnTo>
                  <a:lnTo>
                    <a:pt x="1722" y="22288"/>
                  </a:lnTo>
                  <a:lnTo>
                    <a:pt x="1495" y="23035"/>
                  </a:lnTo>
                  <a:lnTo>
                    <a:pt x="1267" y="23815"/>
                  </a:lnTo>
                  <a:lnTo>
                    <a:pt x="1040" y="24595"/>
                  </a:lnTo>
                  <a:lnTo>
                    <a:pt x="845" y="25407"/>
                  </a:lnTo>
                  <a:lnTo>
                    <a:pt x="682" y="26187"/>
                  </a:lnTo>
                  <a:lnTo>
                    <a:pt x="520" y="26999"/>
                  </a:lnTo>
                  <a:lnTo>
                    <a:pt x="390" y="27811"/>
                  </a:lnTo>
                  <a:lnTo>
                    <a:pt x="292" y="28624"/>
                  </a:lnTo>
                  <a:lnTo>
                    <a:pt x="195" y="29436"/>
                  </a:lnTo>
                  <a:lnTo>
                    <a:pt x="97" y="30281"/>
                  </a:lnTo>
                  <a:lnTo>
                    <a:pt x="65" y="31093"/>
                  </a:lnTo>
                  <a:lnTo>
                    <a:pt x="32" y="31938"/>
                  </a:lnTo>
                  <a:lnTo>
                    <a:pt x="0" y="32782"/>
                  </a:lnTo>
                  <a:lnTo>
                    <a:pt x="32" y="33627"/>
                  </a:lnTo>
                  <a:lnTo>
                    <a:pt x="65" y="34472"/>
                  </a:lnTo>
                  <a:lnTo>
                    <a:pt x="97" y="35317"/>
                  </a:lnTo>
                  <a:lnTo>
                    <a:pt x="195" y="36161"/>
                  </a:lnTo>
                  <a:lnTo>
                    <a:pt x="292" y="36974"/>
                  </a:lnTo>
                  <a:lnTo>
                    <a:pt x="390" y="37786"/>
                  </a:lnTo>
                  <a:lnTo>
                    <a:pt x="520" y="38598"/>
                  </a:lnTo>
                  <a:lnTo>
                    <a:pt x="682" y="39410"/>
                  </a:lnTo>
                  <a:lnTo>
                    <a:pt x="845" y="40190"/>
                  </a:lnTo>
                  <a:lnTo>
                    <a:pt x="1040" y="41002"/>
                  </a:lnTo>
                  <a:lnTo>
                    <a:pt x="1267" y="41782"/>
                  </a:lnTo>
                  <a:lnTo>
                    <a:pt x="1495" y="42562"/>
                  </a:lnTo>
                  <a:lnTo>
                    <a:pt x="1722" y="43309"/>
                  </a:lnTo>
                  <a:lnTo>
                    <a:pt x="2014" y="44056"/>
                  </a:lnTo>
                  <a:lnTo>
                    <a:pt x="2274" y="44804"/>
                  </a:lnTo>
                  <a:lnTo>
                    <a:pt x="2599" y="45551"/>
                  </a:lnTo>
                  <a:lnTo>
                    <a:pt x="2924" y="46298"/>
                  </a:lnTo>
                  <a:lnTo>
                    <a:pt x="3249" y="47013"/>
                  </a:lnTo>
                  <a:lnTo>
                    <a:pt x="3964" y="48410"/>
                  </a:lnTo>
                  <a:lnTo>
                    <a:pt x="4776" y="49807"/>
                  </a:lnTo>
                  <a:lnTo>
                    <a:pt x="5621" y="51139"/>
                  </a:lnTo>
                  <a:lnTo>
                    <a:pt x="6531" y="52406"/>
                  </a:lnTo>
                  <a:lnTo>
                    <a:pt x="7505" y="53641"/>
                  </a:lnTo>
                  <a:lnTo>
                    <a:pt x="8545" y="54843"/>
                  </a:lnTo>
                  <a:lnTo>
                    <a:pt x="9617" y="55980"/>
                  </a:lnTo>
                  <a:lnTo>
                    <a:pt x="10754" y="57052"/>
                  </a:lnTo>
                  <a:lnTo>
                    <a:pt x="11956" y="58092"/>
                  </a:lnTo>
                  <a:lnTo>
                    <a:pt x="13191" y="59067"/>
                  </a:lnTo>
                  <a:lnTo>
                    <a:pt x="14458" y="59976"/>
                  </a:lnTo>
                  <a:lnTo>
                    <a:pt x="15790" y="60854"/>
                  </a:lnTo>
                  <a:lnTo>
                    <a:pt x="17187" y="61633"/>
                  </a:lnTo>
                  <a:lnTo>
                    <a:pt x="18584" y="62348"/>
                  </a:lnTo>
                  <a:lnTo>
                    <a:pt x="19299" y="62706"/>
                  </a:lnTo>
                  <a:lnTo>
                    <a:pt x="20046" y="62998"/>
                  </a:lnTo>
                  <a:lnTo>
                    <a:pt x="20794" y="63323"/>
                  </a:lnTo>
                  <a:lnTo>
                    <a:pt x="21541" y="63583"/>
                  </a:lnTo>
                  <a:lnTo>
                    <a:pt x="22288" y="63875"/>
                  </a:lnTo>
                  <a:lnTo>
                    <a:pt x="23068" y="64103"/>
                  </a:lnTo>
                  <a:lnTo>
                    <a:pt x="23815" y="64330"/>
                  </a:lnTo>
                  <a:lnTo>
                    <a:pt x="24595" y="64558"/>
                  </a:lnTo>
                  <a:lnTo>
                    <a:pt x="25407" y="64752"/>
                  </a:lnTo>
                  <a:lnTo>
                    <a:pt x="26187" y="64915"/>
                  </a:lnTo>
                  <a:lnTo>
                    <a:pt x="26999" y="65077"/>
                  </a:lnTo>
                  <a:lnTo>
                    <a:pt x="27811" y="65207"/>
                  </a:lnTo>
                  <a:lnTo>
                    <a:pt x="28624" y="65337"/>
                  </a:lnTo>
                  <a:lnTo>
                    <a:pt x="29436" y="65402"/>
                  </a:lnTo>
                  <a:lnTo>
                    <a:pt x="30281" y="65500"/>
                  </a:lnTo>
                  <a:lnTo>
                    <a:pt x="31125" y="65532"/>
                  </a:lnTo>
                  <a:lnTo>
                    <a:pt x="31970" y="65565"/>
                  </a:lnTo>
                  <a:lnTo>
                    <a:pt x="32815" y="65597"/>
                  </a:lnTo>
                  <a:lnTo>
                    <a:pt x="33660" y="65565"/>
                  </a:lnTo>
                  <a:lnTo>
                    <a:pt x="34504" y="65532"/>
                  </a:lnTo>
                  <a:lnTo>
                    <a:pt x="35317" y="65500"/>
                  </a:lnTo>
                  <a:lnTo>
                    <a:pt x="36161" y="65402"/>
                  </a:lnTo>
                  <a:lnTo>
                    <a:pt x="36974" y="65337"/>
                  </a:lnTo>
                  <a:lnTo>
                    <a:pt x="37786" y="65207"/>
                  </a:lnTo>
                  <a:lnTo>
                    <a:pt x="38598" y="65077"/>
                  </a:lnTo>
                  <a:lnTo>
                    <a:pt x="39410" y="64915"/>
                  </a:lnTo>
                  <a:lnTo>
                    <a:pt x="40223" y="64752"/>
                  </a:lnTo>
                  <a:lnTo>
                    <a:pt x="41002" y="64558"/>
                  </a:lnTo>
                  <a:lnTo>
                    <a:pt x="41782" y="64330"/>
                  </a:lnTo>
                  <a:lnTo>
                    <a:pt x="42562" y="64103"/>
                  </a:lnTo>
                  <a:lnTo>
                    <a:pt x="43309" y="63875"/>
                  </a:lnTo>
                  <a:lnTo>
                    <a:pt x="44089" y="63583"/>
                  </a:lnTo>
                  <a:lnTo>
                    <a:pt x="44836" y="63323"/>
                  </a:lnTo>
                  <a:lnTo>
                    <a:pt x="45584" y="62998"/>
                  </a:lnTo>
                  <a:lnTo>
                    <a:pt x="46298" y="62706"/>
                  </a:lnTo>
                  <a:lnTo>
                    <a:pt x="47013" y="62348"/>
                  </a:lnTo>
                  <a:lnTo>
                    <a:pt x="48443" y="61633"/>
                  </a:lnTo>
                  <a:lnTo>
                    <a:pt x="49807" y="60854"/>
                  </a:lnTo>
                  <a:lnTo>
                    <a:pt x="51139" y="59976"/>
                  </a:lnTo>
                  <a:lnTo>
                    <a:pt x="52439" y="59067"/>
                  </a:lnTo>
                  <a:lnTo>
                    <a:pt x="53674" y="58092"/>
                  </a:lnTo>
                  <a:lnTo>
                    <a:pt x="54843" y="57052"/>
                  </a:lnTo>
                  <a:lnTo>
                    <a:pt x="55980" y="55980"/>
                  </a:lnTo>
                  <a:lnTo>
                    <a:pt x="57085" y="54843"/>
                  </a:lnTo>
                  <a:lnTo>
                    <a:pt x="58092" y="53641"/>
                  </a:lnTo>
                  <a:lnTo>
                    <a:pt x="59067" y="52406"/>
                  </a:lnTo>
                  <a:lnTo>
                    <a:pt x="60009" y="51139"/>
                  </a:lnTo>
                  <a:lnTo>
                    <a:pt x="60854" y="49807"/>
                  </a:lnTo>
                  <a:lnTo>
                    <a:pt x="61634" y="48410"/>
                  </a:lnTo>
                  <a:lnTo>
                    <a:pt x="62348" y="47013"/>
                  </a:lnTo>
                  <a:lnTo>
                    <a:pt x="62706" y="46298"/>
                  </a:lnTo>
                  <a:lnTo>
                    <a:pt x="63031" y="45551"/>
                  </a:lnTo>
                  <a:lnTo>
                    <a:pt x="63323" y="44804"/>
                  </a:lnTo>
                  <a:lnTo>
                    <a:pt x="63616" y="44056"/>
                  </a:lnTo>
                  <a:lnTo>
                    <a:pt x="63875" y="43309"/>
                  </a:lnTo>
                  <a:lnTo>
                    <a:pt x="64135" y="42562"/>
                  </a:lnTo>
                  <a:lnTo>
                    <a:pt x="64363" y="41782"/>
                  </a:lnTo>
                  <a:lnTo>
                    <a:pt x="64558" y="41002"/>
                  </a:lnTo>
                  <a:lnTo>
                    <a:pt x="64753" y="40190"/>
                  </a:lnTo>
                  <a:lnTo>
                    <a:pt x="64915" y="39410"/>
                  </a:lnTo>
                  <a:lnTo>
                    <a:pt x="65078" y="38598"/>
                  </a:lnTo>
                  <a:lnTo>
                    <a:pt x="65208" y="37786"/>
                  </a:lnTo>
                  <a:lnTo>
                    <a:pt x="65337" y="36974"/>
                  </a:lnTo>
                  <a:lnTo>
                    <a:pt x="65435" y="36161"/>
                  </a:lnTo>
                  <a:lnTo>
                    <a:pt x="65500" y="35317"/>
                  </a:lnTo>
                  <a:lnTo>
                    <a:pt x="65565" y="34472"/>
                  </a:lnTo>
                  <a:lnTo>
                    <a:pt x="65597" y="33627"/>
                  </a:lnTo>
                  <a:lnTo>
                    <a:pt x="65597" y="32782"/>
                  </a:lnTo>
                  <a:lnTo>
                    <a:pt x="65597" y="31938"/>
                  </a:lnTo>
                  <a:lnTo>
                    <a:pt x="65565" y="31093"/>
                  </a:lnTo>
                  <a:lnTo>
                    <a:pt x="65500" y="30281"/>
                  </a:lnTo>
                  <a:lnTo>
                    <a:pt x="65435" y="29436"/>
                  </a:lnTo>
                  <a:lnTo>
                    <a:pt x="65337" y="28624"/>
                  </a:lnTo>
                  <a:lnTo>
                    <a:pt x="65208" y="27811"/>
                  </a:lnTo>
                  <a:lnTo>
                    <a:pt x="65078" y="26999"/>
                  </a:lnTo>
                  <a:lnTo>
                    <a:pt x="64915" y="26187"/>
                  </a:lnTo>
                  <a:lnTo>
                    <a:pt x="64753" y="25407"/>
                  </a:lnTo>
                  <a:lnTo>
                    <a:pt x="64558" y="24595"/>
                  </a:lnTo>
                  <a:lnTo>
                    <a:pt x="64363" y="23815"/>
                  </a:lnTo>
                  <a:lnTo>
                    <a:pt x="64135" y="23035"/>
                  </a:lnTo>
                  <a:lnTo>
                    <a:pt x="63875" y="22288"/>
                  </a:lnTo>
                  <a:lnTo>
                    <a:pt x="63616" y="21508"/>
                  </a:lnTo>
                  <a:lnTo>
                    <a:pt x="63323" y="20761"/>
                  </a:lnTo>
                  <a:lnTo>
                    <a:pt x="63031" y="20046"/>
                  </a:lnTo>
                  <a:lnTo>
                    <a:pt x="62706" y="19299"/>
                  </a:lnTo>
                  <a:lnTo>
                    <a:pt x="62348" y="18584"/>
                  </a:lnTo>
                  <a:lnTo>
                    <a:pt x="61634" y="17155"/>
                  </a:lnTo>
                  <a:lnTo>
                    <a:pt x="60854" y="15790"/>
                  </a:lnTo>
                  <a:lnTo>
                    <a:pt x="60009" y="14458"/>
                  </a:lnTo>
                  <a:lnTo>
                    <a:pt x="59067" y="13191"/>
                  </a:lnTo>
                  <a:lnTo>
                    <a:pt x="58092" y="11924"/>
                  </a:lnTo>
                  <a:lnTo>
                    <a:pt x="57085" y="10754"/>
                  </a:lnTo>
                  <a:lnTo>
                    <a:pt x="55980" y="9617"/>
                  </a:lnTo>
                  <a:lnTo>
                    <a:pt x="54843" y="8512"/>
                  </a:lnTo>
                  <a:lnTo>
                    <a:pt x="53674" y="7505"/>
                  </a:lnTo>
                  <a:lnTo>
                    <a:pt x="52439" y="6530"/>
                  </a:lnTo>
                  <a:lnTo>
                    <a:pt x="51139" y="5621"/>
                  </a:lnTo>
                  <a:lnTo>
                    <a:pt x="49807" y="4744"/>
                  </a:lnTo>
                  <a:lnTo>
                    <a:pt x="48443" y="3964"/>
                  </a:lnTo>
                  <a:lnTo>
                    <a:pt x="47013" y="3249"/>
                  </a:lnTo>
                  <a:lnTo>
                    <a:pt x="46298" y="2892"/>
                  </a:lnTo>
                  <a:lnTo>
                    <a:pt x="45584" y="2567"/>
                  </a:lnTo>
                  <a:lnTo>
                    <a:pt x="44836" y="2274"/>
                  </a:lnTo>
                  <a:lnTo>
                    <a:pt x="44089" y="1982"/>
                  </a:lnTo>
                  <a:lnTo>
                    <a:pt x="43309" y="1722"/>
                  </a:lnTo>
                  <a:lnTo>
                    <a:pt x="42562" y="1495"/>
                  </a:lnTo>
                  <a:lnTo>
                    <a:pt x="41782" y="1235"/>
                  </a:lnTo>
                  <a:lnTo>
                    <a:pt x="41002" y="1040"/>
                  </a:lnTo>
                  <a:lnTo>
                    <a:pt x="40223" y="845"/>
                  </a:lnTo>
                  <a:lnTo>
                    <a:pt x="39410" y="682"/>
                  </a:lnTo>
                  <a:lnTo>
                    <a:pt x="38598" y="520"/>
                  </a:lnTo>
                  <a:lnTo>
                    <a:pt x="37786" y="390"/>
                  </a:lnTo>
                  <a:lnTo>
                    <a:pt x="36974" y="260"/>
                  </a:lnTo>
                  <a:lnTo>
                    <a:pt x="36161" y="162"/>
                  </a:lnTo>
                  <a:lnTo>
                    <a:pt x="35317" y="97"/>
                  </a:lnTo>
                  <a:lnTo>
                    <a:pt x="34504" y="32"/>
                  </a:lnTo>
                  <a:lnTo>
                    <a:pt x="33660" y="32"/>
                  </a:lnTo>
                  <a:lnTo>
                    <a:pt x="32815" y="0"/>
                  </a:lnTo>
                  <a:close/>
                </a:path>
              </a:pathLst>
            </a:custGeom>
            <a:solidFill>
              <a:srgbClr val="D1DF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14" name="Google Shape;214;p4"/>
            <p:cNvSpPr/>
            <p:nvPr/>
          </p:nvSpPr>
          <p:spPr>
            <a:xfrm rot="-5400000" flipH="1">
              <a:off x="-801068" y="2669560"/>
              <a:ext cx="1632089" cy="685280"/>
            </a:xfrm>
            <a:custGeom>
              <a:avLst/>
              <a:gdLst/>
              <a:ahLst/>
              <a:cxnLst/>
              <a:rect l="l" t="t" r="r" b="b"/>
              <a:pathLst>
                <a:path w="50686" h="21282" fill="none" extrusionOk="0">
                  <a:moveTo>
                    <a:pt x="46982" y="1"/>
                  </a:moveTo>
                  <a:lnTo>
                    <a:pt x="46982" y="1"/>
                  </a:lnTo>
                  <a:lnTo>
                    <a:pt x="46754" y="911"/>
                  </a:lnTo>
                  <a:lnTo>
                    <a:pt x="46494" y="1853"/>
                  </a:lnTo>
                  <a:lnTo>
                    <a:pt x="46202" y="2730"/>
                  </a:lnTo>
                  <a:lnTo>
                    <a:pt x="45877" y="3640"/>
                  </a:lnTo>
                  <a:lnTo>
                    <a:pt x="45520" y="4517"/>
                  </a:lnTo>
                  <a:lnTo>
                    <a:pt x="45130" y="5362"/>
                  </a:lnTo>
                  <a:lnTo>
                    <a:pt x="44707" y="6174"/>
                  </a:lnTo>
                  <a:lnTo>
                    <a:pt x="44220" y="6986"/>
                  </a:lnTo>
                  <a:lnTo>
                    <a:pt x="43733" y="7766"/>
                  </a:lnTo>
                  <a:lnTo>
                    <a:pt x="43180" y="8546"/>
                  </a:lnTo>
                  <a:lnTo>
                    <a:pt x="42628" y="9293"/>
                  </a:lnTo>
                  <a:lnTo>
                    <a:pt x="42043" y="10008"/>
                  </a:lnTo>
                  <a:lnTo>
                    <a:pt x="41426" y="10690"/>
                  </a:lnTo>
                  <a:lnTo>
                    <a:pt x="40776" y="11340"/>
                  </a:lnTo>
                  <a:lnTo>
                    <a:pt x="40094" y="11990"/>
                  </a:lnTo>
                  <a:lnTo>
                    <a:pt x="39379" y="12574"/>
                  </a:lnTo>
                  <a:lnTo>
                    <a:pt x="38664" y="13159"/>
                  </a:lnTo>
                  <a:lnTo>
                    <a:pt x="37917" y="13712"/>
                  </a:lnTo>
                  <a:lnTo>
                    <a:pt x="37137" y="14231"/>
                  </a:lnTo>
                  <a:lnTo>
                    <a:pt x="36325" y="14719"/>
                  </a:lnTo>
                  <a:lnTo>
                    <a:pt x="35513" y="15174"/>
                  </a:lnTo>
                  <a:lnTo>
                    <a:pt x="34668" y="15564"/>
                  </a:lnTo>
                  <a:lnTo>
                    <a:pt x="33823" y="15953"/>
                  </a:lnTo>
                  <a:lnTo>
                    <a:pt x="32946" y="16311"/>
                  </a:lnTo>
                  <a:lnTo>
                    <a:pt x="32036" y="16603"/>
                  </a:lnTo>
                  <a:lnTo>
                    <a:pt x="31126" y="16863"/>
                  </a:lnTo>
                  <a:lnTo>
                    <a:pt x="30184" y="17123"/>
                  </a:lnTo>
                  <a:lnTo>
                    <a:pt x="29242" y="17286"/>
                  </a:lnTo>
                  <a:lnTo>
                    <a:pt x="28300" y="17448"/>
                  </a:lnTo>
                  <a:lnTo>
                    <a:pt x="27325" y="17545"/>
                  </a:lnTo>
                  <a:lnTo>
                    <a:pt x="26350" y="17610"/>
                  </a:lnTo>
                  <a:lnTo>
                    <a:pt x="25343" y="17643"/>
                  </a:lnTo>
                  <a:lnTo>
                    <a:pt x="25343" y="17643"/>
                  </a:lnTo>
                  <a:lnTo>
                    <a:pt x="24336" y="17610"/>
                  </a:lnTo>
                  <a:lnTo>
                    <a:pt x="23361" y="17545"/>
                  </a:lnTo>
                  <a:lnTo>
                    <a:pt x="22387" y="17448"/>
                  </a:lnTo>
                  <a:lnTo>
                    <a:pt x="21444" y="17286"/>
                  </a:lnTo>
                  <a:lnTo>
                    <a:pt x="20502" y="17123"/>
                  </a:lnTo>
                  <a:lnTo>
                    <a:pt x="19560" y="16863"/>
                  </a:lnTo>
                  <a:lnTo>
                    <a:pt x="18650" y="16603"/>
                  </a:lnTo>
                  <a:lnTo>
                    <a:pt x="17741" y="16311"/>
                  </a:lnTo>
                  <a:lnTo>
                    <a:pt x="16863" y="15953"/>
                  </a:lnTo>
                  <a:lnTo>
                    <a:pt x="16019" y="15564"/>
                  </a:lnTo>
                  <a:lnTo>
                    <a:pt x="15174" y="15174"/>
                  </a:lnTo>
                  <a:lnTo>
                    <a:pt x="14362" y="14719"/>
                  </a:lnTo>
                  <a:lnTo>
                    <a:pt x="13549" y="14231"/>
                  </a:lnTo>
                  <a:lnTo>
                    <a:pt x="12770" y="13712"/>
                  </a:lnTo>
                  <a:lnTo>
                    <a:pt x="12022" y="13159"/>
                  </a:lnTo>
                  <a:lnTo>
                    <a:pt x="11308" y="12574"/>
                  </a:lnTo>
                  <a:lnTo>
                    <a:pt x="10593" y="11990"/>
                  </a:lnTo>
                  <a:lnTo>
                    <a:pt x="9910" y="11340"/>
                  </a:lnTo>
                  <a:lnTo>
                    <a:pt x="9261" y="10690"/>
                  </a:lnTo>
                  <a:lnTo>
                    <a:pt x="8643" y="10008"/>
                  </a:lnTo>
                  <a:lnTo>
                    <a:pt x="8059" y="9293"/>
                  </a:lnTo>
                  <a:lnTo>
                    <a:pt x="7506" y="8546"/>
                  </a:lnTo>
                  <a:lnTo>
                    <a:pt x="6954" y="7766"/>
                  </a:lnTo>
                  <a:lnTo>
                    <a:pt x="6467" y="6986"/>
                  </a:lnTo>
                  <a:lnTo>
                    <a:pt x="5979" y="6174"/>
                  </a:lnTo>
                  <a:lnTo>
                    <a:pt x="5557" y="5362"/>
                  </a:lnTo>
                  <a:lnTo>
                    <a:pt x="5167" y="4517"/>
                  </a:lnTo>
                  <a:lnTo>
                    <a:pt x="4810" y="3640"/>
                  </a:lnTo>
                  <a:lnTo>
                    <a:pt x="4485" y="2730"/>
                  </a:lnTo>
                  <a:lnTo>
                    <a:pt x="4192" y="1853"/>
                  </a:lnTo>
                  <a:lnTo>
                    <a:pt x="3932" y="911"/>
                  </a:lnTo>
                  <a:lnTo>
                    <a:pt x="3705" y="1"/>
                  </a:lnTo>
                  <a:lnTo>
                    <a:pt x="1" y="1"/>
                  </a:lnTo>
                  <a:lnTo>
                    <a:pt x="1" y="1"/>
                  </a:lnTo>
                  <a:lnTo>
                    <a:pt x="228" y="1106"/>
                  </a:lnTo>
                  <a:lnTo>
                    <a:pt x="488" y="2210"/>
                  </a:lnTo>
                  <a:lnTo>
                    <a:pt x="813" y="3315"/>
                  </a:lnTo>
                  <a:lnTo>
                    <a:pt x="1171" y="4387"/>
                  </a:lnTo>
                  <a:lnTo>
                    <a:pt x="1593" y="5427"/>
                  </a:lnTo>
                  <a:lnTo>
                    <a:pt x="2048" y="6434"/>
                  </a:lnTo>
                  <a:lnTo>
                    <a:pt x="2535" y="7441"/>
                  </a:lnTo>
                  <a:lnTo>
                    <a:pt x="3055" y="8416"/>
                  </a:lnTo>
                  <a:lnTo>
                    <a:pt x="3640" y="9358"/>
                  </a:lnTo>
                  <a:lnTo>
                    <a:pt x="4257" y="10268"/>
                  </a:lnTo>
                  <a:lnTo>
                    <a:pt x="4907" y="11177"/>
                  </a:lnTo>
                  <a:lnTo>
                    <a:pt x="5589" y="12055"/>
                  </a:lnTo>
                  <a:lnTo>
                    <a:pt x="6337" y="12867"/>
                  </a:lnTo>
                  <a:lnTo>
                    <a:pt x="7084" y="13679"/>
                  </a:lnTo>
                  <a:lnTo>
                    <a:pt x="7896" y="14426"/>
                  </a:lnTo>
                  <a:lnTo>
                    <a:pt x="8708" y="15174"/>
                  </a:lnTo>
                  <a:lnTo>
                    <a:pt x="9553" y="15856"/>
                  </a:lnTo>
                  <a:lnTo>
                    <a:pt x="10463" y="16538"/>
                  </a:lnTo>
                  <a:lnTo>
                    <a:pt x="11373" y="17156"/>
                  </a:lnTo>
                  <a:lnTo>
                    <a:pt x="12315" y="17740"/>
                  </a:lnTo>
                  <a:lnTo>
                    <a:pt x="13289" y="18293"/>
                  </a:lnTo>
                  <a:lnTo>
                    <a:pt x="14264" y="18780"/>
                  </a:lnTo>
                  <a:lnTo>
                    <a:pt x="15304" y="19235"/>
                  </a:lnTo>
                  <a:lnTo>
                    <a:pt x="16343" y="19657"/>
                  </a:lnTo>
                  <a:lnTo>
                    <a:pt x="17383" y="20047"/>
                  </a:lnTo>
                  <a:lnTo>
                    <a:pt x="18488" y="20372"/>
                  </a:lnTo>
                  <a:lnTo>
                    <a:pt x="19593" y="20632"/>
                  </a:lnTo>
                  <a:lnTo>
                    <a:pt x="20697" y="20859"/>
                  </a:lnTo>
                  <a:lnTo>
                    <a:pt x="21834" y="21054"/>
                  </a:lnTo>
                  <a:lnTo>
                    <a:pt x="23004" y="21184"/>
                  </a:lnTo>
                  <a:lnTo>
                    <a:pt x="24174" y="21282"/>
                  </a:lnTo>
                  <a:lnTo>
                    <a:pt x="25343" y="21282"/>
                  </a:lnTo>
                  <a:lnTo>
                    <a:pt x="25343" y="21282"/>
                  </a:lnTo>
                  <a:lnTo>
                    <a:pt x="26513" y="21282"/>
                  </a:lnTo>
                  <a:lnTo>
                    <a:pt x="27683" y="21184"/>
                  </a:lnTo>
                  <a:lnTo>
                    <a:pt x="28852" y="21054"/>
                  </a:lnTo>
                  <a:lnTo>
                    <a:pt x="29989" y="20859"/>
                  </a:lnTo>
                  <a:lnTo>
                    <a:pt x="31094" y="20632"/>
                  </a:lnTo>
                  <a:lnTo>
                    <a:pt x="32199" y="20372"/>
                  </a:lnTo>
                  <a:lnTo>
                    <a:pt x="33303" y="20047"/>
                  </a:lnTo>
                  <a:lnTo>
                    <a:pt x="34343" y="19657"/>
                  </a:lnTo>
                  <a:lnTo>
                    <a:pt x="35383" y="19235"/>
                  </a:lnTo>
                  <a:lnTo>
                    <a:pt x="36422" y="18780"/>
                  </a:lnTo>
                  <a:lnTo>
                    <a:pt x="37397" y="18293"/>
                  </a:lnTo>
                  <a:lnTo>
                    <a:pt x="38372" y="17740"/>
                  </a:lnTo>
                  <a:lnTo>
                    <a:pt x="39314" y="17156"/>
                  </a:lnTo>
                  <a:lnTo>
                    <a:pt x="40224" y="16538"/>
                  </a:lnTo>
                  <a:lnTo>
                    <a:pt x="41133" y="15856"/>
                  </a:lnTo>
                  <a:lnTo>
                    <a:pt x="41978" y="15174"/>
                  </a:lnTo>
                  <a:lnTo>
                    <a:pt x="42790" y="14426"/>
                  </a:lnTo>
                  <a:lnTo>
                    <a:pt x="43603" y="13679"/>
                  </a:lnTo>
                  <a:lnTo>
                    <a:pt x="44350" y="12867"/>
                  </a:lnTo>
                  <a:lnTo>
                    <a:pt x="45097" y="12055"/>
                  </a:lnTo>
                  <a:lnTo>
                    <a:pt x="45779" y="11177"/>
                  </a:lnTo>
                  <a:lnTo>
                    <a:pt x="46429" y="10268"/>
                  </a:lnTo>
                  <a:lnTo>
                    <a:pt x="47047" y="9358"/>
                  </a:lnTo>
                  <a:lnTo>
                    <a:pt x="47631" y="8416"/>
                  </a:lnTo>
                  <a:lnTo>
                    <a:pt x="48151" y="7441"/>
                  </a:lnTo>
                  <a:lnTo>
                    <a:pt x="48639" y="6434"/>
                  </a:lnTo>
                  <a:lnTo>
                    <a:pt x="49093" y="5427"/>
                  </a:lnTo>
                  <a:lnTo>
                    <a:pt x="49516" y="4387"/>
                  </a:lnTo>
                  <a:lnTo>
                    <a:pt x="49873" y="3315"/>
                  </a:lnTo>
                  <a:lnTo>
                    <a:pt x="50198" y="2210"/>
                  </a:lnTo>
                  <a:lnTo>
                    <a:pt x="50458" y="1106"/>
                  </a:lnTo>
                  <a:lnTo>
                    <a:pt x="50685" y="1"/>
                  </a:lnTo>
                  <a:lnTo>
                    <a:pt x="46982" y="1"/>
                  </a:lnTo>
                  <a:close/>
                </a:path>
              </a:pathLst>
            </a:custGeom>
            <a:noFill/>
            <a:ln w="8925" cap="rnd" cmpd="sng">
              <a:solidFill>
                <a:srgbClr val="7DA2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15" name="Google Shape;215;p4"/>
            <p:cNvSpPr/>
            <p:nvPr/>
          </p:nvSpPr>
          <p:spPr>
            <a:xfrm flipH="1">
              <a:off x="2347630" y="3452"/>
              <a:ext cx="957274" cy="401759"/>
            </a:xfrm>
            <a:custGeom>
              <a:avLst/>
              <a:gdLst/>
              <a:ahLst/>
              <a:cxnLst/>
              <a:rect l="l" t="t" r="r" b="b"/>
              <a:pathLst>
                <a:path w="29729" h="12477" fill="none" extrusionOk="0">
                  <a:moveTo>
                    <a:pt x="27552" y="0"/>
                  </a:moveTo>
                  <a:lnTo>
                    <a:pt x="27552" y="0"/>
                  </a:lnTo>
                  <a:lnTo>
                    <a:pt x="27422" y="552"/>
                  </a:lnTo>
                  <a:lnTo>
                    <a:pt x="27292" y="1072"/>
                  </a:lnTo>
                  <a:lnTo>
                    <a:pt x="27097" y="1625"/>
                  </a:lnTo>
                  <a:lnTo>
                    <a:pt x="26934" y="2144"/>
                  </a:lnTo>
                  <a:lnTo>
                    <a:pt x="26707" y="2632"/>
                  </a:lnTo>
                  <a:lnTo>
                    <a:pt x="26480" y="3152"/>
                  </a:lnTo>
                  <a:lnTo>
                    <a:pt x="26220" y="3639"/>
                  </a:lnTo>
                  <a:lnTo>
                    <a:pt x="25960" y="4094"/>
                  </a:lnTo>
                  <a:lnTo>
                    <a:pt x="25635" y="4549"/>
                  </a:lnTo>
                  <a:lnTo>
                    <a:pt x="25342" y="5004"/>
                  </a:lnTo>
                  <a:lnTo>
                    <a:pt x="25018" y="5458"/>
                  </a:lnTo>
                  <a:lnTo>
                    <a:pt x="24660" y="5848"/>
                  </a:lnTo>
                  <a:lnTo>
                    <a:pt x="24303" y="6271"/>
                  </a:lnTo>
                  <a:lnTo>
                    <a:pt x="23913" y="6661"/>
                  </a:lnTo>
                  <a:lnTo>
                    <a:pt x="23523" y="7018"/>
                  </a:lnTo>
                  <a:lnTo>
                    <a:pt x="23101" y="7375"/>
                  </a:lnTo>
                  <a:lnTo>
                    <a:pt x="22678" y="7733"/>
                  </a:lnTo>
                  <a:lnTo>
                    <a:pt x="22223" y="8058"/>
                  </a:lnTo>
                  <a:lnTo>
                    <a:pt x="21769" y="8350"/>
                  </a:lnTo>
                  <a:lnTo>
                    <a:pt x="21314" y="8642"/>
                  </a:lnTo>
                  <a:lnTo>
                    <a:pt x="20826" y="8902"/>
                  </a:lnTo>
                  <a:lnTo>
                    <a:pt x="20339" y="9130"/>
                  </a:lnTo>
                  <a:lnTo>
                    <a:pt x="19852" y="9357"/>
                  </a:lnTo>
                  <a:lnTo>
                    <a:pt x="19332" y="9552"/>
                  </a:lnTo>
                  <a:lnTo>
                    <a:pt x="18812" y="9747"/>
                  </a:lnTo>
                  <a:lnTo>
                    <a:pt x="18260" y="9910"/>
                  </a:lnTo>
                  <a:lnTo>
                    <a:pt x="17707" y="10039"/>
                  </a:lnTo>
                  <a:lnTo>
                    <a:pt x="17155" y="10137"/>
                  </a:lnTo>
                  <a:lnTo>
                    <a:pt x="16603" y="10234"/>
                  </a:lnTo>
                  <a:lnTo>
                    <a:pt x="16018" y="10299"/>
                  </a:lnTo>
                  <a:lnTo>
                    <a:pt x="15465" y="10332"/>
                  </a:lnTo>
                  <a:lnTo>
                    <a:pt x="14881" y="10332"/>
                  </a:lnTo>
                  <a:lnTo>
                    <a:pt x="14881" y="10332"/>
                  </a:lnTo>
                  <a:lnTo>
                    <a:pt x="14296" y="10332"/>
                  </a:lnTo>
                  <a:lnTo>
                    <a:pt x="13711" y="10299"/>
                  </a:lnTo>
                  <a:lnTo>
                    <a:pt x="13159" y="10234"/>
                  </a:lnTo>
                  <a:lnTo>
                    <a:pt x="12574" y="10137"/>
                  </a:lnTo>
                  <a:lnTo>
                    <a:pt x="12022" y="10039"/>
                  </a:lnTo>
                  <a:lnTo>
                    <a:pt x="11469" y="9910"/>
                  </a:lnTo>
                  <a:lnTo>
                    <a:pt x="10949" y="9747"/>
                  </a:lnTo>
                  <a:lnTo>
                    <a:pt x="10430" y="9552"/>
                  </a:lnTo>
                  <a:lnTo>
                    <a:pt x="9910" y="9357"/>
                  </a:lnTo>
                  <a:lnTo>
                    <a:pt x="9390" y="9130"/>
                  </a:lnTo>
                  <a:lnTo>
                    <a:pt x="8902" y="8902"/>
                  </a:lnTo>
                  <a:lnTo>
                    <a:pt x="8415" y="8642"/>
                  </a:lnTo>
                  <a:lnTo>
                    <a:pt x="7960" y="8350"/>
                  </a:lnTo>
                  <a:lnTo>
                    <a:pt x="7505" y="8058"/>
                  </a:lnTo>
                  <a:lnTo>
                    <a:pt x="7083" y="7733"/>
                  </a:lnTo>
                  <a:lnTo>
                    <a:pt x="6628" y="7375"/>
                  </a:lnTo>
                  <a:lnTo>
                    <a:pt x="6238" y="7018"/>
                  </a:lnTo>
                  <a:lnTo>
                    <a:pt x="5816" y="6661"/>
                  </a:lnTo>
                  <a:lnTo>
                    <a:pt x="5459" y="6271"/>
                  </a:lnTo>
                  <a:lnTo>
                    <a:pt x="5101" y="5848"/>
                  </a:lnTo>
                  <a:lnTo>
                    <a:pt x="4744" y="5458"/>
                  </a:lnTo>
                  <a:lnTo>
                    <a:pt x="4419" y="5004"/>
                  </a:lnTo>
                  <a:lnTo>
                    <a:pt x="4094" y="4549"/>
                  </a:lnTo>
                  <a:lnTo>
                    <a:pt x="3802" y="4094"/>
                  </a:lnTo>
                  <a:lnTo>
                    <a:pt x="3542" y="3639"/>
                  </a:lnTo>
                  <a:lnTo>
                    <a:pt x="3282" y="3152"/>
                  </a:lnTo>
                  <a:lnTo>
                    <a:pt x="3054" y="2632"/>
                  </a:lnTo>
                  <a:lnTo>
                    <a:pt x="2827" y="2144"/>
                  </a:lnTo>
                  <a:lnTo>
                    <a:pt x="2632" y="1625"/>
                  </a:lnTo>
                  <a:lnTo>
                    <a:pt x="2469" y="1072"/>
                  </a:lnTo>
                  <a:lnTo>
                    <a:pt x="2307" y="552"/>
                  </a:lnTo>
                  <a:lnTo>
                    <a:pt x="2210" y="0"/>
                  </a:lnTo>
                  <a:lnTo>
                    <a:pt x="0" y="0"/>
                  </a:lnTo>
                  <a:lnTo>
                    <a:pt x="0" y="0"/>
                  </a:lnTo>
                  <a:lnTo>
                    <a:pt x="130" y="650"/>
                  </a:lnTo>
                  <a:lnTo>
                    <a:pt x="293" y="1300"/>
                  </a:lnTo>
                  <a:lnTo>
                    <a:pt x="488" y="1949"/>
                  </a:lnTo>
                  <a:lnTo>
                    <a:pt x="715" y="2567"/>
                  </a:lnTo>
                  <a:lnTo>
                    <a:pt x="942" y="3184"/>
                  </a:lnTo>
                  <a:lnTo>
                    <a:pt x="1202" y="3769"/>
                  </a:lnTo>
                  <a:lnTo>
                    <a:pt x="1495" y="4354"/>
                  </a:lnTo>
                  <a:lnTo>
                    <a:pt x="1820" y="4939"/>
                  </a:lnTo>
                  <a:lnTo>
                    <a:pt x="2145" y="5491"/>
                  </a:lnTo>
                  <a:lnTo>
                    <a:pt x="2502" y="6043"/>
                  </a:lnTo>
                  <a:lnTo>
                    <a:pt x="2892" y="6563"/>
                  </a:lnTo>
                  <a:lnTo>
                    <a:pt x="3282" y="7050"/>
                  </a:lnTo>
                  <a:lnTo>
                    <a:pt x="3737" y="7538"/>
                  </a:lnTo>
                  <a:lnTo>
                    <a:pt x="4159" y="8025"/>
                  </a:lnTo>
                  <a:lnTo>
                    <a:pt x="4646" y="8480"/>
                  </a:lnTo>
                  <a:lnTo>
                    <a:pt x="5134" y="8902"/>
                  </a:lnTo>
                  <a:lnTo>
                    <a:pt x="5621" y="9292"/>
                  </a:lnTo>
                  <a:lnTo>
                    <a:pt x="6141" y="9682"/>
                  </a:lnTo>
                  <a:lnTo>
                    <a:pt x="6693" y="10072"/>
                  </a:lnTo>
                  <a:lnTo>
                    <a:pt x="7245" y="10397"/>
                  </a:lnTo>
                  <a:lnTo>
                    <a:pt x="7798" y="10722"/>
                  </a:lnTo>
                  <a:lnTo>
                    <a:pt x="8383" y="11014"/>
                  </a:lnTo>
                  <a:lnTo>
                    <a:pt x="8967" y="11274"/>
                  </a:lnTo>
                  <a:lnTo>
                    <a:pt x="9585" y="11534"/>
                  </a:lnTo>
                  <a:lnTo>
                    <a:pt x="10202" y="11761"/>
                  </a:lnTo>
                  <a:lnTo>
                    <a:pt x="10852" y="11956"/>
                  </a:lnTo>
                  <a:lnTo>
                    <a:pt x="11502" y="12119"/>
                  </a:lnTo>
                  <a:lnTo>
                    <a:pt x="12151" y="12249"/>
                  </a:lnTo>
                  <a:lnTo>
                    <a:pt x="12834" y="12346"/>
                  </a:lnTo>
                  <a:lnTo>
                    <a:pt x="13484" y="12411"/>
                  </a:lnTo>
                  <a:lnTo>
                    <a:pt x="14166" y="12476"/>
                  </a:lnTo>
                  <a:lnTo>
                    <a:pt x="14881" y="12476"/>
                  </a:lnTo>
                  <a:lnTo>
                    <a:pt x="14881" y="12476"/>
                  </a:lnTo>
                  <a:lnTo>
                    <a:pt x="15563" y="12476"/>
                  </a:lnTo>
                  <a:lnTo>
                    <a:pt x="16245" y="12411"/>
                  </a:lnTo>
                  <a:lnTo>
                    <a:pt x="16928" y="12346"/>
                  </a:lnTo>
                  <a:lnTo>
                    <a:pt x="17610" y="12249"/>
                  </a:lnTo>
                  <a:lnTo>
                    <a:pt x="18260" y="12119"/>
                  </a:lnTo>
                  <a:lnTo>
                    <a:pt x="18909" y="11956"/>
                  </a:lnTo>
                  <a:lnTo>
                    <a:pt x="19527" y="11761"/>
                  </a:lnTo>
                  <a:lnTo>
                    <a:pt x="20144" y="11534"/>
                  </a:lnTo>
                  <a:lnTo>
                    <a:pt x="20761" y="11274"/>
                  </a:lnTo>
                  <a:lnTo>
                    <a:pt x="21379" y="11014"/>
                  </a:lnTo>
                  <a:lnTo>
                    <a:pt x="21963" y="10722"/>
                  </a:lnTo>
                  <a:lnTo>
                    <a:pt x="22516" y="10397"/>
                  </a:lnTo>
                  <a:lnTo>
                    <a:pt x="23068" y="10072"/>
                  </a:lnTo>
                  <a:lnTo>
                    <a:pt x="23620" y="9682"/>
                  </a:lnTo>
                  <a:lnTo>
                    <a:pt x="24140" y="9292"/>
                  </a:lnTo>
                  <a:lnTo>
                    <a:pt x="24628" y="8902"/>
                  </a:lnTo>
                  <a:lnTo>
                    <a:pt x="25115" y="8480"/>
                  </a:lnTo>
                  <a:lnTo>
                    <a:pt x="25570" y="8025"/>
                  </a:lnTo>
                  <a:lnTo>
                    <a:pt x="26025" y="7538"/>
                  </a:lnTo>
                  <a:lnTo>
                    <a:pt x="26447" y="7050"/>
                  </a:lnTo>
                  <a:lnTo>
                    <a:pt x="26837" y="6563"/>
                  </a:lnTo>
                  <a:lnTo>
                    <a:pt x="27227" y="6043"/>
                  </a:lnTo>
                  <a:lnTo>
                    <a:pt x="27584" y="5491"/>
                  </a:lnTo>
                  <a:lnTo>
                    <a:pt x="27942" y="4939"/>
                  </a:lnTo>
                  <a:lnTo>
                    <a:pt x="28234" y="4354"/>
                  </a:lnTo>
                  <a:lnTo>
                    <a:pt x="28526" y="3769"/>
                  </a:lnTo>
                  <a:lnTo>
                    <a:pt x="28819" y="3184"/>
                  </a:lnTo>
                  <a:lnTo>
                    <a:pt x="29046" y="2567"/>
                  </a:lnTo>
                  <a:lnTo>
                    <a:pt x="29241" y="1949"/>
                  </a:lnTo>
                  <a:lnTo>
                    <a:pt x="29436" y="1300"/>
                  </a:lnTo>
                  <a:lnTo>
                    <a:pt x="29599" y="650"/>
                  </a:lnTo>
                  <a:lnTo>
                    <a:pt x="29729" y="0"/>
                  </a:lnTo>
                  <a:lnTo>
                    <a:pt x="27552" y="0"/>
                  </a:lnTo>
                  <a:close/>
                </a:path>
              </a:pathLst>
            </a:custGeom>
            <a:noFill/>
            <a:ln w="89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16" name="Google Shape;216;p4"/>
            <p:cNvSpPr/>
            <p:nvPr/>
          </p:nvSpPr>
          <p:spPr>
            <a:xfrm flipH="1">
              <a:off x="5319137" y="4710162"/>
              <a:ext cx="162191" cy="162191"/>
            </a:xfrm>
            <a:custGeom>
              <a:avLst/>
              <a:gdLst/>
              <a:ahLst/>
              <a:cxnLst/>
              <a:rect l="l" t="t" r="r" b="b"/>
              <a:pathLst>
                <a:path w="5037" h="5037" fill="none" extrusionOk="0">
                  <a:moveTo>
                    <a:pt x="5036" y="2534"/>
                  </a:moveTo>
                  <a:lnTo>
                    <a:pt x="5036" y="2534"/>
                  </a:lnTo>
                  <a:lnTo>
                    <a:pt x="5036" y="2794"/>
                  </a:lnTo>
                  <a:lnTo>
                    <a:pt x="5004" y="3022"/>
                  </a:lnTo>
                  <a:lnTo>
                    <a:pt x="4939" y="3282"/>
                  </a:lnTo>
                  <a:lnTo>
                    <a:pt x="4842" y="3509"/>
                  </a:lnTo>
                  <a:lnTo>
                    <a:pt x="4744" y="3737"/>
                  </a:lnTo>
                  <a:lnTo>
                    <a:pt x="4614" y="3932"/>
                  </a:lnTo>
                  <a:lnTo>
                    <a:pt x="4452" y="4126"/>
                  </a:lnTo>
                  <a:lnTo>
                    <a:pt x="4289" y="4321"/>
                  </a:lnTo>
                  <a:lnTo>
                    <a:pt x="4127" y="4484"/>
                  </a:lnTo>
                  <a:lnTo>
                    <a:pt x="3932" y="4614"/>
                  </a:lnTo>
                  <a:lnTo>
                    <a:pt x="3737" y="4744"/>
                  </a:lnTo>
                  <a:lnTo>
                    <a:pt x="3509" y="4841"/>
                  </a:lnTo>
                  <a:lnTo>
                    <a:pt x="3282" y="4939"/>
                  </a:lnTo>
                  <a:lnTo>
                    <a:pt x="3022" y="5004"/>
                  </a:lnTo>
                  <a:lnTo>
                    <a:pt x="2762" y="5036"/>
                  </a:lnTo>
                  <a:lnTo>
                    <a:pt x="2502" y="5036"/>
                  </a:lnTo>
                  <a:lnTo>
                    <a:pt x="2502" y="5036"/>
                  </a:lnTo>
                  <a:lnTo>
                    <a:pt x="2275" y="5036"/>
                  </a:lnTo>
                  <a:lnTo>
                    <a:pt x="2015" y="5004"/>
                  </a:lnTo>
                  <a:lnTo>
                    <a:pt x="1755" y="4939"/>
                  </a:lnTo>
                  <a:lnTo>
                    <a:pt x="1528" y="4841"/>
                  </a:lnTo>
                  <a:lnTo>
                    <a:pt x="1300" y="4744"/>
                  </a:lnTo>
                  <a:lnTo>
                    <a:pt x="1105" y="4614"/>
                  </a:lnTo>
                  <a:lnTo>
                    <a:pt x="910" y="4484"/>
                  </a:lnTo>
                  <a:lnTo>
                    <a:pt x="748" y="4321"/>
                  </a:lnTo>
                  <a:lnTo>
                    <a:pt x="585" y="4126"/>
                  </a:lnTo>
                  <a:lnTo>
                    <a:pt x="423" y="3932"/>
                  </a:lnTo>
                  <a:lnTo>
                    <a:pt x="293" y="3737"/>
                  </a:lnTo>
                  <a:lnTo>
                    <a:pt x="195" y="3509"/>
                  </a:lnTo>
                  <a:lnTo>
                    <a:pt x="98" y="3282"/>
                  </a:lnTo>
                  <a:lnTo>
                    <a:pt x="33" y="3022"/>
                  </a:lnTo>
                  <a:lnTo>
                    <a:pt x="0" y="2794"/>
                  </a:lnTo>
                  <a:lnTo>
                    <a:pt x="0" y="2534"/>
                  </a:lnTo>
                  <a:lnTo>
                    <a:pt x="0" y="2534"/>
                  </a:lnTo>
                  <a:lnTo>
                    <a:pt x="0" y="2275"/>
                  </a:lnTo>
                  <a:lnTo>
                    <a:pt x="33" y="2015"/>
                  </a:lnTo>
                  <a:lnTo>
                    <a:pt x="98" y="1787"/>
                  </a:lnTo>
                  <a:lnTo>
                    <a:pt x="195" y="1527"/>
                  </a:lnTo>
                  <a:lnTo>
                    <a:pt x="293" y="1332"/>
                  </a:lnTo>
                  <a:lnTo>
                    <a:pt x="423" y="1105"/>
                  </a:lnTo>
                  <a:lnTo>
                    <a:pt x="585" y="910"/>
                  </a:lnTo>
                  <a:lnTo>
                    <a:pt x="748" y="748"/>
                  </a:lnTo>
                  <a:lnTo>
                    <a:pt x="910" y="585"/>
                  </a:lnTo>
                  <a:lnTo>
                    <a:pt x="1105" y="423"/>
                  </a:lnTo>
                  <a:lnTo>
                    <a:pt x="1300" y="293"/>
                  </a:lnTo>
                  <a:lnTo>
                    <a:pt x="1528" y="195"/>
                  </a:lnTo>
                  <a:lnTo>
                    <a:pt x="1755" y="98"/>
                  </a:lnTo>
                  <a:lnTo>
                    <a:pt x="2015" y="65"/>
                  </a:lnTo>
                  <a:lnTo>
                    <a:pt x="2275" y="0"/>
                  </a:lnTo>
                  <a:lnTo>
                    <a:pt x="2502" y="0"/>
                  </a:lnTo>
                  <a:lnTo>
                    <a:pt x="2502" y="0"/>
                  </a:lnTo>
                  <a:lnTo>
                    <a:pt x="2762" y="0"/>
                  </a:lnTo>
                  <a:lnTo>
                    <a:pt x="3022" y="65"/>
                  </a:lnTo>
                  <a:lnTo>
                    <a:pt x="3282" y="98"/>
                  </a:lnTo>
                  <a:lnTo>
                    <a:pt x="3509" y="195"/>
                  </a:lnTo>
                  <a:lnTo>
                    <a:pt x="3737" y="293"/>
                  </a:lnTo>
                  <a:lnTo>
                    <a:pt x="3932" y="423"/>
                  </a:lnTo>
                  <a:lnTo>
                    <a:pt x="4127" y="585"/>
                  </a:lnTo>
                  <a:lnTo>
                    <a:pt x="4289" y="748"/>
                  </a:lnTo>
                  <a:lnTo>
                    <a:pt x="4452" y="910"/>
                  </a:lnTo>
                  <a:lnTo>
                    <a:pt x="4614" y="1105"/>
                  </a:lnTo>
                  <a:lnTo>
                    <a:pt x="4744" y="1332"/>
                  </a:lnTo>
                  <a:lnTo>
                    <a:pt x="4842" y="1527"/>
                  </a:lnTo>
                  <a:lnTo>
                    <a:pt x="4939" y="1787"/>
                  </a:lnTo>
                  <a:lnTo>
                    <a:pt x="5004" y="2015"/>
                  </a:lnTo>
                  <a:lnTo>
                    <a:pt x="5036" y="2275"/>
                  </a:lnTo>
                  <a:lnTo>
                    <a:pt x="5036" y="2534"/>
                  </a:lnTo>
                  <a:lnTo>
                    <a:pt x="5036" y="2534"/>
                  </a:lnTo>
                  <a:close/>
                </a:path>
              </a:pathLst>
            </a:custGeom>
            <a:noFill/>
            <a:ln w="8925" cap="rnd" cmpd="sng">
              <a:solidFill>
                <a:srgbClr val="00FFB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17" name="Google Shape;217;p4"/>
            <p:cNvSpPr/>
            <p:nvPr/>
          </p:nvSpPr>
          <p:spPr>
            <a:xfrm flipH="1">
              <a:off x="130716" y="4005923"/>
              <a:ext cx="130796" cy="130796"/>
            </a:xfrm>
            <a:custGeom>
              <a:avLst/>
              <a:gdLst/>
              <a:ahLst/>
              <a:cxnLst/>
              <a:rect l="l" t="t" r="r" b="b"/>
              <a:pathLst>
                <a:path w="4062" h="4062" fill="none" extrusionOk="0">
                  <a:moveTo>
                    <a:pt x="4062" y="2048"/>
                  </a:moveTo>
                  <a:lnTo>
                    <a:pt x="4062" y="2048"/>
                  </a:lnTo>
                  <a:lnTo>
                    <a:pt x="4029" y="2242"/>
                  </a:lnTo>
                  <a:lnTo>
                    <a:pt x="3997" y="2437"/>
                  </a:lnTo>
                  <a:lnTo>
                    <a:pt x="3964" y="2632"/>
                  </a:lnTo>
                  <a:lnTo>
                    <a:pt x="3899" y="2827"/>
                  </a:lnTo>
                  <a:lnTo>
                    <a:pt x="3704" y="3185"/>
                  </a:lnTo>
                  <a:lnTo>
                    <a:pt x="3444" y="3477"/>
                  </a:lnTo>
                  <a:lnTo>
                    <a:pt x="3152" y="3737"/>
                  </a:lnTo>
                  <a:lnTo>
                    <a:pt x="2794" y="3899"/>
                  </a:lnTo>
                  <a:lnTo>
                    <a:pt x="2632" y="3964"/>
                  </a:lnTo>
                  <a:lnTo>
                    <a:pt x="2437" y="4029"/>
                  </a:lnTo>
                  <a:lnTo>
                    <a:pt x="2242" y="4062"/>
                  </a:lnTo>
                  <a:lnTo>
                    <a:pt x="2015" y="4062"/>
                  </a:lnTo>
                  <a:lnTo>
                    <a:pt x="2015" y="4062"/>
                  </a:lnTo>
                  <a:lnTo>
                    <a:pt x="1820" y="4062"/>
                  </a:lnTo>
                  <a:lnTo>
                    <a:pt x="1625" y="4029"/>
                  </a:lnTo>
                  <a:lnTo>
                    <a:pt x="1430" y="3964"/>
                  </a:lnTo>
                  <a:lnTo>
                    <a:pt x="1235" y="3899"/>
                  </a:lnTo>
                  <a:lnTo>
                    <a:pt x="878" y="3737"/>
                  </a:lnTo>
                  <a:lnTo>
                    <a:pt x="585" y="3477"/>
                  </a:lnTo>
                  <a:lnTo>
                    <a:pt x="325" y="3185"/>
                  </a:lnTo>
                  <a:lnTo>
                    <a:pt x="163" y="2827"/>
                  </a:lnTo>
                  <a:lnTo>
                    <a:pt x="65" y="2632"/>
                  </a:lnTo>
                  <a:lnTo>
                    <a:pt x="33" y="2437"/>
                  </a:lnTo>
                  <a:lnTo>
                    <a:pt x="0" y="2242"/>
                  </a:lnTo>
                  <a:lnTo>
                    <a:pt x="0" y="2048"/>
                  </a:lnTo>
                  <a:lnTo>
                    <a:pt x="0" y="2048"/>
                  </a:lnTo>
                  <a:lnTo>
                    <a:pt x="0" y="1820"/>
                  </a:lnTo>
                  <a:lnTo>
                    <a:pt x="33" y="1625"/>
                  </a:lnTo>
                  <a:lnTo>
                    <a:pt x="65" y="1430"/>
                  </a:lnTo>
                  <a:lnTo>
                    <a:pt x="163" y="1235"/>
                  </a:lnTo>
                  <a:lnTo>
                    <a:pt x="325" y="910"/>
                  </a:lnTo>
                  <a:lnTo>
                    <a:pt x="585" y="618"/>
                  </a:lnTo>
                  <a:lnTo>
                    <a:pt x="878" y="358"/>
                  </a:lnTo>
                  <a:lnTo>
                    <a:pt x="1235" y="163"/>
                  </a:lnTo>
                  <a:lnTo>
                    <a:pt x="1430" y="98"/>
                  </a:lnTo>
                  <a:lnTo>
                    <a:pt x="1625" y="33"/>
                  </a:lnTo>
                  <a:lnTo>
                    <a:pt x="1820" y="33"/>
                  </a:lnTo>
                  <a:lnTo>
                    <a:pt x="2015" y="1"/>
                  </a:lnTo>
                  <a:lnTo>
                    <a:pt x="2015" y="1"/>
                  </a:lnTo>
                  <a:lnTo>
                    <a:pt x="2242" y="33"/>
                  </a:lnTo>
                  <a:lnTo>
                    <a:pt x="2437" y="33"/>
                  </a:lnTo>
                  <a:lnTo>
                    <a:pt x="2632" y="98"/>
                  </a:lnTo>
                  <a:lnTo>
                    <a:pt x="2794" y="163"/>
                  </a:lnTo>
                  <a:lnTo>
                    <a:pt x="3152" y="358"/>
                  </a:lnTo>
                  <a:lnTo>
                    <a:pt x="3444" y="618"/>
                  </a:lnTo>
                  <a:lnTo>
                    <a:pt x="3704" y="910"/>
                  </a:lnTo>
                  <a:lnTo>
                    <a:pt x="3899" y="1235"/>
                  </a:lnTo>
                  <a:lnTo>
                    <a:pt x="3964" y="1430"/>
                  </a:lnTo>
                  <a:lnTo>
                    <a:pt x="3997" y="1625"/>
                  </a:lnTo>
                  <a:lnTo>
                    <a:pt x="4029" y="1820"/>
                  </a:lnTo>
                  <a:lnTo>
                    <a:pt x="4062" y="2048"/>
                  </a:lnTo>
                  <a:lnTo>
                    <a:pt x="4062" y="2048"/>
                  </a:lnTo>
                  <a:close/>
                </a:path>
              </a:pathLst>
            </a:custGeom>
            <a:noFill/>
            <a:ln w="892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18" name="Google Shape;218;p4"/>
            <p:cNvSpPr/>
            <p:nvPr/>
          </p:nvSpPr>
          <p:spPr>
            <a:xfrm flipH="1">
              <a:off x="9005617" y="1596209"/>
              <a:ext cx="45016" cy="45016"/>
            </a:xfrm>
            <a:custGeom>
              <a:avLst/>
              <a:gdLst/>
              <a:ahLst/>
              <a:cxnLst/>
              <a:rect l="l" t="t" r="r" b="b"/>
              <a:pathLst>
                <a:path w="1398" h="1398" extrusionOk="0">
                  <a:moveTo>
                    <a:pt x="715" y="1"/>
                  </a:moveTo>
                  <a:lnTo>
                    <a:pt x="585" y="33"/>
                  </a:lnTo>
                  <a:lnTo>
                    <a:pt x="455" y="66"/>
                  </a:lnTo>
                  <a:lnTo>
                    <a:pt x="325" y="131"/>
                  </a:lnTo>
                  <a:lnTo>
                    <a:pt x="228" y="228"/>
                  </a:lnTo>
                  <a:lnTo>
                    <a:pt x="131" y="326"/>
                  </a:lnTo>
                  <a:lnTo>
                    <a:pt x="66" y="423"/>
                  </a:lnTo>
                  <a:lnTo>
                    <a:pt x="33" y="553"/>
                  </a:lnTo>
                  <a:lnTo>
                    <a:pt x="1" y="716"/>
                  </a:lnTo>
                  <a:lnTo>
                    <a:pt x="33" y="846"/>
                  </a:lnTo>
                  <a:lnTo>
                    <a:pt x="66" y="976"/>
                  </a:lnTo>
                  <a:lnTo>
                    <a:pt x="131" y="1105"/>
                  </a:lnTo>
                  <a:lnTo>
                    <a:pt x="228" y="1203"/>
                  </a:lnTo>
                  <a:lnTo>
                    <a:pt x="325" y="1300"/>
                  </a:lnTo>
                  <a:lnTo>
                    <a:pt x="455" y="1365"/>
                  </a:lnTo>
                  <a:lnTo>
                    <a:pt x="585" y="1398"/>
                  </a:lnTo>
                  <a:lnTo>
                    <a:pt x="845" y="1398"/>
                  </a:lnTo>
                  <a:lnTo>
                    <a:pt x="975" y="1365"/>
                  </a:lnTo>
                  <a:lnTo>
                    <a:pt x="1105" y="1300"/>
                  </a:lnTo>
                  <a:lnTo>
                    <a:pt x="1203" y="1203"/>
                  </a:lnTo>
                  <a:lnTo>
                    <a:pt x="1300" y="1105"/>
                  </a:lnTo>
                  <a:lnTo>
                    <a:pt x="1365" y="976"/>
                  </a:lnTo>
                  <a:lnTo>
                    <a:pt x="1398" y="846"/>
                  </a:lnTo>
                  <a:lnTo>
                    <a:pt x="1398" y="716"/>
                  </a:lnTo>
                  <a:lnTo>
                    <a:pt x="1398" y="553"/>
                  </a:lnTo>
                  <a:lnTo>
                    <a:pt x="1365" y="423"/>
                  </a:lnTo>
                  <a:lnTo>
                    <a:pt x="1300" y="326"/>
                  </a:lnTo>
                  <a:lnTo>
                    <a:pt x="1203" y="228"/>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19" name="Google Shape;219;p4"/>
            <p:cNvSpPr/>
            <p:nvPr/>
          </p:nvSpPr>
          <p:spPr>
            <a:xfrm flipH="1">
              <a:off x="8890534" y="1596209"/>
              <a:ext cx="45016" cy="45016"/>
            </a:xfrm>
            <a:custGeom>
              <a:avLst/>
              <a:gdLst/>
              <a:ahLst/>
              <a:cxnLst/>
              <a:rect l="l" t="t" r="r" b="b"/>
              <a:pathLst>
                <a:path w="1398" h="1398" extrusionOk="0">
                  <a:moveTo>
                    <a:pt x="715" y="1"/>
                  </a:moveTo>
                  <a:lnTo>
                    <a:pt x="553" y="33"/>
                  </a:lnTo>
                  <a:lnTo>
                    <a:pt x="423" y="66"/>
                  </a:lnTo>
                  <a:lnTo>
                    <a:pt x="325" y="131"/>
                  </a:lnTo>
                  <a:lnTo>
                    <a:pt x="195" y="228"/>
                  </a:lnTo>
                  <a:lnTo>
                    <a:pt x="130" y="326"/>
                  </a:lnTo>
                  <a:lnTo>
                    <a:pt x="65" y="423"/>
                  </a:lnTo>
                  <a:lnTo>
                    <a:pt x="1" y="553"/>
                  </a:lnTo>
                  <a:lnTo>
                    <a:pt x="1" y="716"/>
                  </a:lnTo>
                  <a:lnTo>
                    <a:pt x="1" y="846"/>
                  </a:lnTo>
                  <a:lnTo>
                    <a:pt x="65" y="976"/>
                  </a:lnTo>
                  <a:lnTo>
                    <a:pt x="130" y="1105"/>
                  </a:lnTo>
                  <a:lnTo>
                    <a:pt x="195" y="1203"/>
                  </a:lnTo>
                  <a:lnTo>
                    <a:pt x="325" y="1300"/>
                  </a:lnTo>
                  <a:lnTo>
                    <a:pt x="423" y="1365"/>
                  </a:lnTo>
                  <a:lnTo>
                    <a:pt x="553" y="1398"/>
                  </a:lnTo>
                  <a:lnTo>
                    <a:pt x="845" y="1398"/>
                  </a:lnTo>
                  <a:lnTo>
                    <a:pt x="975" y="1365"/>
                  </a:lnTo>
                  <a:lnTo>
                    <a:pt x="1105" y="1300"/>
                  </a:lnTo>
                  <a:lnTo>
                    <a:pt x="1203" y="1203"/>
                  </a:lnTo>
                  <a:lnTo>
                    <a:pt x="1268" y="1105"/>
                  </a:lnTo>
                  <a:lnTo>
                    <a:pt x="1333" y="976"/>
                  </a:lnTo>
                  <a:lnTo>
                    <a:pt x="1398" y="846"/>
                  </a:lnTo>
                  <a:lnTo>
                    <a:pt x="1398" y="716"/>
                  </a:lnTo>
                  <a:lnTo>
                    <a:pt x="1398" y="553"/>
                  </a:lnTo>
                  <a:lnTo>
                    <a:pt x="1333" y="423"/>
                  </a:lnTo>
                  <a:lnTo>
                    <a:pt x="1268" y="326"/>
                  </a:lnTo>
                  <a:lnTo>
                    <a:pt x="1203" y="228"/>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20" name="Google Shape;220;p4"/>
            <p:cNvSpPr/>
            <p:nvPr/>
          </p:nvSpPr>
          <p:spPr>
            <a:xfrm flipH="1">
              <a:off x="8775452" y="1596209"/>
              <a:ext cx="45016" cy="45016"/>
            </a:xfrm>
            <a:custGeom>
              <a:avLst/>
              <a:gdLst/>
              <a:ahLst/>
              <a:cxnLst/>
              <a:rect l="l" t="t" r="r" b="b"/>
              <a:pathLst>
                <a:path w="1398" h="1398" extrusionOk="0">
                  <a:moveTo>
                    <a:pt x="683" y="1"/>
                  </a:moveTo>
                  <a:lnTo>
                    <a:pt x="553" y="33"/>
                  </a:lnTo>
                  <a:lnTo>
                    <a:pt x="423" y="66"/>
                  </a:lnTo>
                  <a:lnTo>
                    <a:pt x="293" y="131"/>
                  </a:lnTo>
                  <a:lnTo>
                    <a:pt x="195" y="228"/>
                  </a:lnTo>
                  <a:lnTo>
                    <a:pt x="98" y="326"/>
                  </a:lnTo>
                  <a:lnTo>
                    <a:pt x="33" y="423"/>
                  </a:lnTo>
                  <a:lnTo>
                    <a:pt x="0" y="553"/>
                  </a:lnTo>
                  <a:lnTo>
                    <a:pt x="0" y="716"/>
                  </a:lnTo>
                  <a:lnTo>
                    <a:pt x="0" y="846"/>
                  </a:lnTo>
                  <a:lnTo>
                    <a:pt x="33" y="976"/>
                  </a:lnTo>
                  <a:lnTo>
                    <a:pt x="98" y="1105"/>
                  </a:lnTo>
                  <a:lnTo>
                    <a:pt x="195" y="1203"/>
                  </a:lnTo>
                  <a:lnTo>
                    <a:pt x="293" y="1300"/>
                  </a:lnTo>
                  <a:lnTo>
                    <a:pt x="423" y="1365"/>
                  </a:lnTo>
                  <a:lnTo>
                    <a:pt x="553" y="1398"/>
                  </a:lnTo>
                  <a:lnTo>
                    <a:pt x="813" y="1398"/>
                  </a:lnTo>
                  <a:lnTo>
                    <a:pt x="943" y="1365"/>
                  </a:lnTo>
                  <a:lnTo>
                    <a:pt x="1073" y="1300"/>
                  </a:lnTo>
                  <a:lnTo>
                    <a:pt x="1170" y="1203"/>
                  </a:lnTo>
                  <a:lnTo>
                    <a:pt x="1268" y="1105"/>
                  </a:lnTo>
                  <a:lnTo>
                    <a:pt x="1333" y="976"/>
                  </a:lnTo>
                  <a:lnTo>
                    <a:pt x="1365" y="846"/>
                  </a:lnTo>
                  <a:lnTo>
                    <a:pt x="1397" y="716"/>
                  </a:lnTo>
                  <a:lnTo>
                    <a:pt x="1365" y="553"/>
                  </a:lnTo>
                  <a:lnTo>
                    <a:pt x="1333" y="423"/>
                  </a:lnTo>
                  <a:lnTo>
                    <a:pt x="1268" y="326"/>
                  </a:lnTo>
                  <a:lnTo>
                    <a:pt x="1170" y="228"/>
                  </a:lnTo>
                  <a:lnTo>
                    <a:pt x="1073" y="131"/>
                  </a:lnTo>
                  <a:lnTo>
                    <a:pt x="943" y="66"/>
                  </a:lnTo>
                  <a:lnTo>
                    <a:pt x="813"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21" name="Google Shape;221;p4"/>
            <p:cNvSpPr/>
            <p:nvPr/>
          </p:nvSpPr>
          <p:spPr>
            <a:xfrm flipH="1">
              <a:off x="8661431" y="1596209"/>
              <a:ext cx="45016" cy="45016"/>
            </a:xfrm>
            <a:custGeom>
              <a:avLst/>
              <a:gdLst/>
              <a:ahLst/>
              <a:cxnLst/>
              <a:rect l="l" t="t" r="r" b="b"/>
              <a:pathLst>
                <a:path w="1398" h="1398" extrusionOk="0">
                  <a:moveTo>
                    <a:pt x="716" y="1"/>
                  </a:moveTo>
                  <a:lnTo>
                    <a:pt x="553" y="33"/>
                  </a:lnTo>
                  <a:lnTo>
                    <a:pt x="423" y="66"/>
                  </a:lnTo>
                  <a:lnTo>
                    <a:pt x="326" y="131"/>
                  </a:lnTo>
                  <a:lnTo>
                    <a:pt x="196" y="228"/>
                  </a:lnTo>
                  <a:lnTo>
                    <a:pt x="131" y="326"/>
                  </a:lnTo>
                  <a:lnTo>
                    <a:pt x="66" y="423"/>
                  </a:lnTo>
                  <a:lnTo>
                    <a:pt x="33" y="553"/>
                  </a:lnTo>
                  <a:lnTo>
                    <a:pt x="1" y="716"/>
                  </a:lnTo>
                  <a:lnTo>
                    <a:pt x="33" y="846"/>
                  </a:lnTo>
                  <a:lnTo>
                    <a:pt x="66" y="976"/>
                  </a:lnTo>
                  <a:lnTo>
                    <a:pt x="131" y="1105"/>
                  </a:lnTo>
                  <a:lnTo>
                    <a:pt x="196" y="1203"/>
                  </a:lnTo>
                  <a:lnTo>
                    <a:pt x="326" y="1300"/>
                  </a:lnTo>
                  <a:lnTo>
                    <a:pt x="423" y="1365"/>
                  </a:lnTo>
                  <a:lnTo>
                    <a:pt x="553" y="1398"/>
                  </a:lnTo>
                  <a:lnTo>
                    <a:pt x="846" y="1398"/>
                  </a:lnTo>
                  <a:lnTo>
                    <a:pt x="976" y="1365"/>
                  </a:lnTo>
                  <a:lnTo>
                    <a:pt x="1105" y="1300"/>
                  </a:lnTo>
                  <a:lnTo>
                    <a:pt x="1203" y="1203"/>
                  </a:lnTo>
                  <a:lnTo>
                    <a:pt x="1300" y="1105"/>
                  </a:lnTo>
                  <a:lnTo>
                    <a:pt x="1365" y="976"/>
                  </a:lnTo>
                  <a:lnTo>
                    <a:pt x="1398" y="846"/>
                  </a:lnTo>
                  <a:lnTo>
                    <a:pt x="1398" y="716"/>
                  </a:lnTo>
                  <a:lnTo>
                    <a:pt x="1398" y="553"/>
                  </a:lnTo>
                  <a:lnTo>
                    <a:pt x="1365" y="423"/>
                  </a:lnTo>
                  <a:lnTo>
                    <a:pt x="1300" y="326"/>
                  </a:lnTo>
                  <a:lnTo>
                    <a:pt x="1203" y="228"/>
                  </a:lnTo>
                  <a:lnTo>
                    <a:pt x="1105" y="131"/>
                  </a:lnTo>
                  <a:lnTo>
                    <a:pt x="976" y="66"/>
                  </a:lnTo>
                  <a:lnTo>
                    <a:pt x="846" y="33"/>
                  </a:lnTo>
                  <a:lnTo>
                    <a:pt x="71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22" name="Google Shape;222;p4"/>
            <p:cNvSpPr/>
            <p:nvPr/>
          </p:nvSpPr>
          <p:spPr>
            <a:xfrm flipH="1">
              <a:off x="8546349" y="1596209"/>
              <a:ext cx="45016" cy="45016"/>
            </a:xfrm>
            <a:custGeom>
              <a:avLst/>
              <a:gdLst/>
              <a:ahLst/>
              <a:cxnLst/>
              <a:rect l="l" t="t" r="r" b="b"/>
              <a:pathLst>
                <a:path w="1398" h="1398" extrusionOk="0">
                  <a:moveTo>
                    <a:pt x="683" y="1"/>
                  </a:moveTo>
                  <a:lnTo>
                    <a:pt x="553" y="33"/>
                  </a:lnTo>
                  <a:lnTo>
                    <a:pt x="423" y="66"/>
                  </a:lnTo>
                  <a:lnTo>
                    <a:pt x="293" y="131"/>
                  </a:lnTo>
                  <a:lnTo>
                    <a:pt x="196" y="228"/>
                  </a:lnTo>
                  <a:lnTo>
                    <a:pt x="98" y="326"/>
                  </a:lnTo>
                  <a:lnTo>
                    <a:pt x="33" y="423"/>
                  </a:lnTo>
                  <a:lnTo>
                    <a:pt x="1" y="553"/>
                  </a:lnTo>
                  <a:lnTo>
                    <a:pt x="1" y="716"/>
                  </a:lnTo>
                  <a:lnTo>
                    <a:pt x="1" y="846"/>
                  </a:lnTo>
                  <a:lnTo>
                    <a:pt x="33" y="976"/>
                  </a:lnTo>
                  <a:lnTo>
                    <a:pt x="98" y="1105"/>
                  </a:lnTo>
                  <a:lnTo>
                    <a:pt x="196" y="1203"/>
                  </a:lnTo>
                  <a:lnTo>
                    <a:pt x="293" y="1300"/>
                  </a:lnTo>
                  <a:lnTo>
                    <a:pt x="423" y="1365"/>
                  </a:lnTo>
                  <a:lnTo>
                    <a:pt x="553" y="1398"/>
                  </a:lnTo>
                  <a:lnTo>
                    <a:pt x="845" y="1398"/>
                  </a:lnTo>
                  <a:lnTo>
                    <a:pt x="975" y="1365"/>
                  </a:lnTo>
                  <a:lnTo>
                    <a:pt x="1073" y="1300"/>
                  </a:lnTo>
                  <a:lnTo>
                    <a:pt x="1170" y="1203"/>
                  </a:lnTo>
                  <a:lnTo>
                    <a:pt x="1268" y="1105"/>
                  </a:lnTo>
                  <a:lnTo>
                    <a:pt x="1333" y="976"/>
                  </a:lnTo>
                  <a:lnTo>
                    <a:pt x="1365" y="846"/>
                  </a:lnTo>
                  <a:lnTo>
                    <a:pt x="1398" y="716"/>
                  </a:lnTo>
                  <a:lnTo>
                    <a:pt x="1365" y="553"/>
                  </a:lnTo>
                  <a:lnTo>
                    <a:pt x="1333" y="423"/>
                  </a:lnTo>
                  <a:lnTo>
                    <a:pt x="1268" y="326"/>
                  </a:lnTo>
                  <a:lnTo>
                    <a:pt x="1170" y="228"/>
                  </a:lnTo>
                  <a:lnTo>
                    <a:pt x="1073" y="131"/>
                  </a:lnTo>
                  <a:lnTo>
                    <a:pt x="975" y="66"/>
                  </a:lnTo>
                  <a:lnTo>
                    <a:pt x="845"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23" name="Google Shape;223;p4"/>
            <p:cNvSpPr/>
            <p:nvPr/>
          </p:nvSpPr>
          <p:spPr>
            <a:xfrm flipH="1">
              <a:off x="9005617" y="1693517"/>
              <a:ext cx="45016" cy="45016"/>
            </a:xfrm>
            <a:custGeom>
              <a:avLst/>
              <a:gdLst/>
              <a:ahLst/>
              <a:cxnLst/>
              <a:rect l="l" t="t" r="r" b="b"/>
              <a:pathLst>
                <a:path w="1398" h="1398" extrusionOk="0">
                  <a:moveTo>
                    <a:pt x="715" y="0"/>
                  </a:moveTo>
                  <a:lnTo>
                    <a:pt x="585" y="33"/>
                  </a:lnTo>
                  <a:lnTo>
                    <a:pt x="455" y="65"/>
                  </a:lnTo>
                  <a:lnTo>
                    <a:pt x="325" y="130"/>
                  </a:lnTo>
                  <a:lnTo>
                    <a:pt x="228" y="228"/>
                  </a:lnTo>
                  <a:lnTo>
                    <a:pt x="131" y="325"/>
                  </a:lnTo>
                  <a:lnTo>
                    <a:pt x="66" y="423"/>
                  </a:lnTo>
                  <a:lnTo>
                    <a:pt x="33" y="553"/>
                  </a:lnTo>
                  <a:lnTo>
                    <a:pt x="1" y="715"/>
                  </a:lnTo>
                  <a:lnTo>
                    <a:pt x="33" y="845"/>
                  </a:lnTo>
                  <a:lnTo>
                    <a:pt x="66" y="975"/>
                  </a:lnTo>
                  <a:lnTo>
                    <a:pt x="131" y="1105"/>
                  </a:lnTo>
                  <a:lnTo>
                    <a:pt x="228" y="1203"/>
                  </a:lnTo>
                  <a:lnTo>
                    <a:pt x="325" y="1300"/>
                  </a:lnTo>
                  <a:lnTo>
                    <a:pt x="455" y="1365"/>
                  </a:lnTo>
                  <a:lnTo>
                    <a:pt x="585" y="1397"/>
                  </a:lnTo>
                  <a:lnTo>
                    <a:pt x="845" y="1397"/>
                  </a:lnTo>
                  <a:lnTo>
                    <a:pt x="975" y="1365"/>
                  </a:lnTo>
                  <a:lnTo>
                    <a:pt x="1105" y="1300"/>
                  </a:lnTo>
                  <a:lnTo>
                    <a:pt x="1203" y="1203"/>
                  </a:lnTo>
                  <a:lnTo>
                    <a:pt x="1300" y="1105"/>
                  </a:lnTo>
                  <a:lnTo>
                    <a:pt x="1365" y="975"/>
                  </a:lnTo>
                  <a:lnTo>
                    <a:pt x="1398" y="845"/>
                  </a:lnTo>
                  <a:lnTo>
                    <a:pt x="1398" y="715"/>
                  </a:lnTo>
                  <a:lnTo>
                    <a:pt x="1398" y="553"/>
                  </a:lnTo>
                  <a:lnTo>
                    <a:pt x="1365" y="423"/>
                  </a:lnTo>
                  <a:lnTo>
                    <a:pt x="1300" y="325"/>
                  </a:lnTo>
                  <a:lnTo>
                    <a:pt x="1203" y="228"/>
                  </a:lnTo>
                  <a:lnTo>
                    <a:pt x="1105" y="130"/>
                  </a:lnTo>
                  <a:lnTo>
                    <a:pt x="975" y="65"/>
                  </a:lnTo>
                  <a:lnTo>
                    <a:pt x="845" y="33"/>
                  </a:lnTo>
                  <a:lnTo>
                    <a:pt x="715"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24" name="Google Shape;224;p4"/>
            <p:cNvSpPr/>
            <p:nvPr/>
          </p:nvSpPr>
          <p:spPr>
            <a:xfrm flipH="1">
              <a:off x="8890534" y="1693517"/>
              <a:ext cx="45016" cy="45016"/>
            </a:xfrm>
            <a:custGeom>
              <a:avLst/>
              <a:gdLst/>
              <a:ahLst/>
              <a:cxnLst/>
              <a:rect l="l" t="t" r="r" b="b"/>
              <a:pathLst>
                <a:path w="1398" h="1398" extrusionOk="0">
                  <a:moveTo>
                    <a:pt x="715" y="0"/>
                  </a:moveTo>
                  <a:lnTo>
                    <a:pt x="553" y="33"/>
                  </a:lnTo>
                  <a:lnTo>
                    <a:pt x="423" y="65"/>
                  </a:lnTo>
                  <a:lnTo>
                    <a:pt x="325" y="130"/>
                  </a:lnTo>
                  <a:lnTo>
                    <a:pt x="195" y="228"/>
                  </a:lnTo>
                  <a:lnTo>
                    <a:pt x="130" y="325"/>
                  </a:lnTo>
                  <a:lnTo>
                    <a:pt x="65" y="423"/>
                  </a:lnTo>
                  <a:lnTo>
                    <a:pt x="1" y="553"/>
                  </a:lnTo>
                  <a:lnTo>
                    <a:pt x="1" y="715"/>
                  </a:lnTo>
                  <a:lnTo>
                    <a:pt x="1" y="845"/>
                  </a:lnTo>
                  <a:lnTo>
                    <a:pt x="65" y="975"/>
                  </a:lnTo>
                  <a:lnTo>
                    <a:pt x="130" y="1105"/>
                  </a:lnTo>
                  <a:lnTo>
                    <a:pt x="195" y="1203"/>
                  </a:lnTo>
                  <a:lnTo>
                    <a:pt x="325" y="1300"/>
                  </a:lnTo>
                  <a:lnTo>
                    <a:pt x="423" y="1365"/>
                  </a:lnTo>
                  <a:lnTo>
                    <a:pt x="553" y="1397"/>
                  </a:lnTo>
                  <a:lnTo>
                    <a:pt x="845" y="1397"/>
                  </a:lnTo>
                  <a:lnTo>
                    <a:pt x="975" y="1365"/>
                  </a:lnTo>
                  <a:lnTo>
                    <a:pt x="1105" y="1300"/>
                  </a:lnTo>
                  <a:lnTo>
                    <a:pt x="1203" y="1203"/>
                  </a:lnTo>
                  <a:lnTo>
                    <a:pt x="1268" y="1105"/>
                  </a:lnTo>
                  <a:lnTo>
                    <a:pt x="1333" y="975"/>
                  </a:lnTo>
                  <a:lnTo>
                    <a:pt x="1398" y="845"/>
                  </a:lnTo>
                  <a:lnTo>
                    <a:pt x="1398" y="715"/>
                  </a:lnTo>
                  <a:lnTo>
                    <a:pt x="1398" y="553"/>
                  </a:lnTo>
                  <a:lnTo>
                    <a:pt x="1333" y="423"/>
                  </a:lnTo>
                  <a:lnTo>
                    <a:pt x="1268" y="325"/>
                  </a:lnTo>
                  <a:lnTo>
                    <a:pt x="1203" y="228"/>
                  </a:lnTo>
                  <a:lnTo>
                    <a:pt x="1105" y="130"/>
                  </a:lnTo>
                  <a:lnTo>
                    <a:pt x="975" y="65"/>
                  </a:lnTo>
                  <a:lnTo>
                    <a:pt x="845" y="33"/>
                  </a:lnTo>
                  <a:lnTo>
                    <a:pt x="715"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25" name="Google Shape;225;p4"/>
            <p:cNvSpPr/>
            <p:nvPr/>
          </p:nvSpPr>
          <p:spPr>
            <a:xfrm flipH="1">
              <a:off x="8775452" y="1693517"/>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23"/>
                  </a:lnTo>
                  <a:lnTo>
                    <a:pt x="0" y="553"/>
                  </a:lnTo>
                  <a:lnTo>
                    <a:pt x="0" y="715"/>
                  </a:lnTo>
                  <a:lnTo>
                    <a:pt x="0" y="845"/>
                  </a:lnTo>
                  <a:lnTo>
                    <a:pt x="33" y="975"/>
                  </a:lnTo>
                  <a:lnTo>
                    <a:pt x="98" y="1105"/>
                  </a:lnTo>
                  <a:lnTo>
                    <a:pt x="195" y="1203"/>
                  </a:lnTo>
                  <a:lnTo>
                    <a:pt x="293" y="1300"/>
                  </a:lnTo>
                  <a:lnTo>
                    <a:pt x="423" y="1365"/>
                  </a:lnTo>
                  <a:lnTo>
                    <a:pt x="553" y="1397"/>
                  </a:lnTo>
                  <a:lnTo>
                    <a:pt x="813" y="1397"/>
                  </a:lnTo>
                  <a:lnTo>
                    <a:pt x="943" y="1365"/>
                  </a:lnTo>
                  <a:lnTo>
                    <a:pt x="1073" y="1300"/>
                  </a:lnTo>
                  <a:lnTo>
                    <a:pt x="1170" y="1203"/>
                  </a:lnTo>
                  <a:lnTo>
                    <a:pt x="1268" y="1105"/>
                  </a:lnTo>
                  <a:lnTo>
                    <a:pt x="1333" y="975"/>
                  </a:lnTo>
                  <a:lnTo>
                    <a:pt x="1365" y="845"/>
                  </a:lnTo>
                  <a:lnTo>
                    <a:pt x="1397" y="715"/>
                  </a:lnTo>
                  <a:lnTo>
                    <a:pt x="1365" y="553"/>
                  </a:lnTo>
                  <a:lnTo>
                    <a:pt x="1333" y="423"/>
                  </a:lnTo>
                  <a:lnTo>
                    <a:pt x="1268" y="325"/>
                  </a:lnTo>
                  <a:lnTo>
                    <a:pt x="1170" y="228"/>
                  </a:lnTo>
                  <a:lnTo>
                    <a:pt x="1073" y="130"/>
                  </a:lnTo>
                  <a:lnTo>
                    <a:pt x="943" y="65"/>
                  </a:lnTo>
                  <a:lnTo>
                    <a:pt x="813" y="33"/>
                  </a:lnTo>
                  <a:lnTo>
                    <a:pt x="683"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26" name="Google Shape;226;p4"/>
            <p:cNvSpPr/>
            <p:nvPr/>
          </p:nvSpPr>
          <p:spPr>
            <a:xfrm flipH="1">
              <a:off x="8661431" y="1693517"/>
              <a:ext cx="45016" cy="45016"/>
            </a:xfrm>
            <a:custGeom>
              <a:avLst/>
              <a:gdLst/>
              <a:ahLst/>
              <a:cxnLst/>
              <a:rect l="l" t="t" r="r" b="b"/>
              <a:pathLst>
                <a:path w="1398" h="1398" extrusionOk="0">
                  <a:moveTo>
                    <a:pt x="716" y="0"/>
                  </a:moveTo>
                  <a:lnTo>
                    <a:pt x="553" y="33"/>
                  </a:lnTo>
                  <a:lnTo>
                    <a:pt x="423" y="65"/>
                  </a:lnTo>
                  <a:lnTo>
                    <a:pt x="326" y="130"/>
                  </a:lnTo>
                  <a:lnTo>
                    <a:pt x="196" y="228"/>
                  </a:lnTo>
                  <a:lnTo>
                    <a:pt x="131" y="325"/>
                  </a:lnTo>
                  <a:lnTo>
                    <a:pt x="66" y="423"/>
                  </a:lnTo>
                  <a:lnTo>
                    <a:pt x="33" y="553"/>
                  </a:lnTo>
                  <a:lnTo>
                    <a:pt x="1" y="715"/>
                  </a:lnTo>
                  <a:lnTo>
                    <a:pt x="33" y="845"/>
                  </a:lnTo>
                  <a:lnTo>
                    <a:pt x="66" y="975"/>
                  </a:lnTo>
                  <a:lnTo>
                    <a:pt x="131" y="1105"/>
                  </a:lnTo>
                  <a:lnTo>
                    <a:pt x="196" y="1203"/>
                  </a:lnTo>
                  <a:lnTo>
                    <a:pt x="326" y="1300"/>
                  </a:lnTo>
                  <a:lnTo>
                    <a:pt x="423" y="1365"/>
                  </a:lnTo>
                  <a:lnTo>
                    <a:pt x="553" y="1397"/>
                  </a:lnTo>
                  <a:lnTo>
                    <a:pt x="846" y="1397"/>
                  </a:lnTo>
                  <a:lnTo>
                    <a:pt x="976" y="1365"/>
                  </a:lnTo>
                  <a:lnTo>
                    <a:pt x="1105" y="1300"/>
                  </a:lnTo>
                  <a:lnTo>
                    <a:pt x="1203" y="1203"/>
                  </a:lnTo>
                  <a:lnTo>
                    <a:pt x="1300" y="1105"/>
                  </a:lnTo>
                  <a:lnTo>
                    <a:pt x="1365" y="975"/>
                  </a:lnTo>
                  <a:lnTo>
                    <a:pt x="1398" y="845"/>
                  </a:lnTo>
                  <a:lnTo>
                    <a:pt x="1398" y="715"/>
                  </a:lnTo>
                  <a:lnTo>
                    <a:pt x="1398" y="553"/>
                  </a:lnTo>
                  <a:lnTo>
                    <a:pt x="1365" y="423"/>
                  </a:lnTo>
                  <a:lnTo>
                    <a:pt x="1300" y="325"/>
                  </a:lnTo>
                  <a:lnTo>
                    <a:pt x="1203" y="228"/>
                  </a:lnTo>
                  <a:lnTo>
                    <a:pt x="1105" y="130"/>
                  </a:lnTo>
                  <a:lnTo>
                    <a:pt x="976" y="65"/>
                  </a:lnTo>
                  <a:lnTo>
                    <a:pt x="846" y="33"/>
                  </a:lnTo>
                  <a:lnTo>
                    <a:pt x="716"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27" name="Google Shape;227;p4"/>
            <p:cNvSpPr/>
            <p:nvPr/>
          </p:nvSpPr>
          <p:spPr>
            <a:xfrm flipH="1">
              <a:off x="8546349" y="1693517"/>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3"/>
                  </a:lnTo>
                  <a:lnTo>
                    <a:pt x="1" y="553"/>
                  </a:lnTo>
                  <a:lnTo>
                    <a:pt x="1" y="715"/>
                  </a:lnTo>
                  <a:lnTo>
                    <a:pt x="1" y="845"/>
                  </a:lnTo>
                  <a:lnTo>
                    <a:pt x="33" y="975"/>
                  </a:lnTo>
                  <a:lnTo>
                    <a:pt x="98" y="1105"/>
                  </a:lnTo>
                  <a:lnTo>
                    <a:pt x="196" y="1203"/>
                  </a:lnTo>
                  <a:lnTo>
                    <a:pt x="293" y="1300"/>
                  </a:lnTo>
                  <a:lnTo>
                    <a:pt x="423" y="1365"/>
                  </a:lnTo>
                  <a:lnTo>
                    <a:pt x="553" y="1397"/>
                  </a:lnTo>
                  <a:lnTo>
                    <a:pt x="845" y="1397"/>
                  </a:lnTo>
                  <a:lnTo>
                    <a:pt x="975" y="1365"/>
                  </a:lnTo>
                  <a:lnTo>
                    <a:pt x="1073" y="1300"/>
                  </a:lnTo>
                  <a:lnTo>
                    <a:pt x="1170" y="1203"/>
                  </a:lnTo>
                  <a:lnTo>
                    <a:pt x="1268" y="1105"/>
                  </a:lnTo>
                  <a:lnTo>
                    <a:pt x="1333" y="975"/>
                  </a:lnTo>
                  <a:lnTo>
                    <a:pt x="1365" y="845"/>
                  </a:lnTo>
                  <a:lnTo>
                    <a:pt x="1398" y="715"/>
                  </a:lnTo>
                  <a:lnTo>
                    <a:pt x="1365" y="553"/>
                  </a:lnTo>
                  <a:lnTo>
                    <a:pt x="1333" y="423"/>
                  </a:lnTo>
                  <a:lnTo>
                    <a:pt x="1268" y="325"/>
                  </a:lnTo>
                  <a:lnTo>
                    <a:pt x="1170" y="228"/>
                  </a:lnTo>
                  <a:lnTo>
                    <a:pt x="1073" y="130"/>
                  </a:lnTo>
                  <a:lnTo>
                    <a:pt x="975" y="65"/>
                  </a:lnTo>
                  <a:lnTo>
                    <a:pt x="845" y="33"/>
                  </a:lnTo>
                  <a:lnTo>
                    <a:pt x="683"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28" name="Google Shape;228;p4"/>
            <p:cNvSpPr/>
            <p:nvPr/>
          </p:nvSpPr>
          <p:spPr>
            <a:xfrm flipH="1">
              <a:off x="9005617" y="1790794"/>
              <a:ext cx="45016" cy="45048"/>
            </a:xfrm>
            <a:custGeom>
              <a:avLst/>
              <a:gdLst/>
              <a:ahLst/>
              <a:cxnLst/>
              <a:rect l="l" t="t" r="r" b="b"/>
              <a:pathLst>
                <a:path w="1398" h="1399" extrusionOk="0">
                  <a:moveTo>
                    <a:pt x="715" y="1"/>
                  </a:moveTo>
                  <a:lnTo>
                    <a:pt x="585" y="33"/>
                  </a:lnTo>
                  <a:lnTo>
                    <a:pt x="455" y="66"/>
                  </a:lnTo>
                  <a:lnTo>
                    <a:pt x="325" y="131"/>
                  </a:lnTo>
                  <a:lnTo>
                    <a:pt x="228" y="228"/>
                  </a:lnTo>
                  <a:lnTo>
                    <a:pt x="131" y="326"/>
                  </a:lnTo>
                  <a:lnTo>
                    <a:pt x="66" y="423"/>
                  </a:lnTo>
                  <a:lnTo>
                    <a:pt x="33" y="553"/>
                  </a:lnTo>
                  <a:lnTo>
                    <a:pt x="1" y="716"/>
                  </a:lnTo>
                  <a:lnTo>
                    <a:pt x="33" y="846"/>
                  </a:lnTo>
                  <a:lnTo>
                    <a:pt x="66" y="976"/>
                  </a:lnTo>
                  <a:lnTo>
                    <a:pt x="131" y="1106"/>
                  </a:lnTo>
                  <a:lnTo>
                    <a:pt x="228" y="1203"/>
                  </a:lnTo>
                  <a:lnTo>
                    <a:pt x="325" y="1301"/>
                  </a:lnTo>
                  <a:lnTo>
                    <a:pt x="455" y="1366"/>
                  </a:lnTo>
                  <a:lnTo>
                    <a:pt x="585" y="1398"/>
                  </a:lnTo>
                  <a:lnTo>
                    <a:pt x="845" y="1398"/>
                  </a:lnTo>
                  <a:lnTo>
                    <a:pt x="975" y="1366"/>
                  </a:lnTo>
                  <a:lnTo>
                    <a:pt x="1105" y="1301"/>
                  </a:lnTo>
                  <a:lnTo>
                    <a:pt x="1203" y="1203"/>
                  </a:lnTo>
                  <a:lnTo>
                    <a:pt x="1300" y="1106"/>
                  </a:lnTo>
                  <a:lnTo>
                    <a:pt x="1365" y="976"/>
                  </a:lnTo>
                  <a:lnTo>
                    <a:pt x="1398" y="846"/>
                  </a:lnTo>
                  <a:lnTo>
                    <a:pt x="1398" y="716"/>
                  </a:lnTo>
                  <a:lnTo>
                    <a:pt x="1398" y="553"/>
                  </a:lnTo>
                  <a:lnTo>
                    <a:pt x="1365" y="423"/>
                  </a:lnTo>
                  <a:lnTo>
                    <a:pt x="1300" y="326"/>
                  </a:lnTo>
                  <a:lnTo>
                    <a:pt x="1203" y="228"/>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29" name="Google Shape;229;p4"/>
            <p:cNvSpPr/>
            <p:nvPr/>
          </p:nvSpPr>
          <p:spPr>
            <a:xfrm flipH="1">
              <a:off x="8890534" y="1790794"/>
              <a:ext cx="45016" cy="45048"/>
            </a:xfrm>
            <a:custGeom>
              <a:avLst/>
              <a:gdLst/>
              <a:ahLst/>
              <a:cxnLst/>
              <a:rect l="l" t="t" r="r" b="b"/>
              <a:pathLst>
                <a:path w="1398" h="1399" extrusionOk="0">
                  <a:moveTo>
                    <a:pt x="715" y="1"/>
                  </a:moveTo>
                  <a:lnTo>
                    <a:pt x="553" y="33"/>
                  </a:lnTo>
                  <a:lnTo>
                    <a:pt x="423" y="66"/>
                  </a:lnTo>
                  <a:lnTo>
                    <a:pt x="325" y="131"/>
                  </a:lnTo>
                  <a:lnTo>
                    <a:pt x="195" y="228"/>
                  </a:lnTo>
                  <a:lnTo>
                    <a:pt x="130" y="326"/>
                  </a:lnTo>
                  <a:lnTo>
                    <a:pt x="65" y="423"/>
                  </a:lnTo>
                  <a:lnTo>
                    <a:pt x="1" y="553"/>
                  </a:lnTo>
                  <a:lnTo>
                    <a:pt x="1" y="716"/>
                  </a:lnTo>
                  <a:lnTo>
                    <a:pt x="1" y="846"/>
                  </a:lnTo>
                  <a:lnTo>
                    <a:pt x="65" y="976"/>
                  </a:lnTo>
                  <a:lnTo>
                    <a:pt x="130" y="1106"/>
                  </a:lnTo>
                  <a:lnTo>
                    <a:pt x="195" y="1203"/>
                  </a:lnTo>
                  <a:lnTo>
                    <a:pt x="325" y="1301"/>
                  </a:lnTo>
                  <a:lnTo>
                    <a:pt x="423" y="1366"/>
                  </a:lnTo>
                  <a:lnTo>
                    <a:pt x="553" y="1398"/>
                  </a:lnTo>
                  <a:lnTo>
                    <a:pt x="845" y="1398"/>
                  </a:lnTo>
                  <a:lnTo>
                    <a:pt x="975" y="1366"/>
                  </a:lnTo>
                  <a:lnTo>
                    <a:pt x="1105" y="1301"/>
                  </a:lnTo>
                  <a:lnTo>
                    <a:pt x="1203" y="1203"/>
                  </a:lnTo>
                  <a:lnTo>
                    <a:pt x="1268" y="1106"/>
                  </a:lnTo>
                  <a:lnTo>
                    <a:pt x="1333" y="976"/>
                  </a:lnTo>
                  <a:lnTo>
                    <a:pt x="1398" y="846"/>
                  </a:lnTo>
                  <a:lnTo>
                    <a:pt x="1398" y="716"/>
                  </a:lnTo>
                  <a:lnTo>
                    <a:pt x="1398" y="553"/>
                  </a:lnTo>
                  <a:lnTo>
                    <a:pt x="1333" y="423"/>
                  </a:lnTo>
                  <a:lnTo>
                    <a:pt x="1268" y="326"/>
                  </a:lnTo>
                  <a:lnTo>
                    <a:pt x="1203" y="228"/>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30" name="Google Shape;230;p4"/>
            <p:cNvSpPr/>
            <p:nvPr/>
          </p:nvSpPr>
          <p:spPr>
            <a:xfrm flipH="1">
              <a:off x="8775452" y="1790794"/>
              <a:ext cx="45016" cy="45048"/>
            </a:xfrm>
            <a:custGeom>
              <a:avLst/>
              <a:gdLst/>
              <a:ahLst/>
              <a:cxnLst/>
              <a:rect l="l" t="t" r="r" b="b"/>
              <a:pathLst>
                <a:path w="1398" h="1399" extrusionOk="0">
                  <a:moveTo>
                    <a:pt x="683" y="1"/>
                  </a:moveTo>
                  <a:lnTo>
                    <a:pt x="553" y="33"/>
                  </a:lnTo>
                  <a:lnTo>
                    <a:pt x="423" y="66"/>
                  </a:lnTo>
                  <a:lnTo>
                    <a:pt x="293" y="131"/>
                  </a:lnTo>
                  <a:lnTo>
                    <a:pt x="195" y="228"/>
                  </a:lnTo>
                  <a:lnTo>
                    <a:pt x="98" y="326"/>
                  </a:lnTo>
                  <a:lnTo>
                    <a:pt x="33" y="423"/>
                  </a:lnTo>
                  <a:lnTo>
                    <a:pt x="0" y="553"/>
                  </a:lnTo>
                  <a:lnTo>
                    <a:pt x="0" y="716"/>
                  </a:lnTo>
                  <a:lnTo>
                    <a:pt x="0" y="846"/>
                  </a:lnTo>
                  <a:lnTo>
                    <a:pt x="33" y="976"/>
                  </a:lnTo>
                  <a:lnTo>
                    <a:pt x="98" y="1106"/>
                  </a:lnTo>
                  <a:lnTo>
                    <a:pt x="195" y="1203"/>
                  </a:lnTo>
                  <a:lnTo>
                    <a:pt x="293" y="1301"/>
                  </a:lnTo>
                  <a:lnTo>
                    <a:pt x="423" y="1366"/>
                  </a:lnTo>
                  <a:lnTo>
                    <a:pt x="553" y="1398"/>
                  </a:lnTo>
                  <a:lnTo>
                    <a:pt x="813" y="1398"/>
                  </a:lnTo>
                  <a:lnTo>
                    <a:pt x="943" y="1366"/>
                  </a:lnTo>
                  <a:lnTo>
                    <a:pt x="1073" y="1301"/>
                  </a:lnTo>
                  <a:lnTo>
                    <a:pt x="1170" y="1203"/>
                  </a:lnTo>
                  <a:lnTo>
                    <a:pt x="1268" y="1106"/>
                  </a:lnTo>
                  <a:lnTo>
                    <a:pt x="1333" y="976"/>
                  </a:lnTo>
                  <a:lnTo>
                    <a:pt x="1365" y="846"/>
                  </a:lnTo>
                  <a:lnTo>
                    <a:pt x="1397" y="716"/>
                  </a:lnTo>
                  <a:lnTo>
                    <a:pt x="1365" y="553"/>
                  </a:lnTo>
                  <a:lnTo>
                    <a:pt x="1333" y="423"/>
                  </a:lnTo>
                  <a:lnTo>
                    <a:pt x="1268" y="326"/>
                  </a:lnTo>
                  <a:lnTo>
                    <a:pt x="1170" y="228"/>
                  </a:lnTo>
                  <a:lnTo>
                    <a:pt x="1073" y="131"/>
                  </a:lnTo>
                  <a:lnTo>
                    <a:pt x="943" y="66"/>
                  </a:lnTo>
                  <a:lnTo>
                    <a:pt x="813"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31" name="Google Shape;231;p4"/>
            <p:cNvSpPr/>
            <p:nvPr/>
          </p:nvSpPr>
          <p:spPr>
            <a:xfrm flipH="1">
              <a:off x="8661431" y="1790794"/>
              <a:ext cx="45016" cy="45048"/>
            </a:xfrm>
            <a:custGeom>
              <a:avLst/>
              <a:gdLst/>
              <a:ahLst/>
              <a:cxnLst/>
              <a:rect l="l" t="t" r="r" b="b"/>
              <a:pathLst>
                <a:path w="1398" h="1399" extrusionOk="0">
                  <a:moveTo>
                    <a:pt x="716" y="1"/>
                  </a:moveTo>
                  <a:lnTo>
                    <a:pt x="553" y="33"/>
                  </a:lnTo>
                  <a:lnTo>
                    <a:pt x="423" y="66"/>
                  </a:lnTo>
                  <a:lnTo>
                    <a:pt x="326" y="131"/>
                  </a:lnTo>
                  <a:lnTo>
                    <a:pt x="196" y="228"/>
                  </a:lnTo>
                  <a:lnTo>
                    <a:pt x="131" y="326"/>
                  </a:lnTo>
                  <a:lnTo>
                    <a:pt x="66" y="423"/>
                  </a:lnTo>
                  <a:lnTo>
                    <a:pt x="33" y="553"/>
                  </a:lnTo>
                  <a:lnTo>
                    <a:pt x="1" y="716"/>
                  </a:lnTo>
                  <a:lnTo>
                    <a:pt x="33" y="846"/>
                  </a:lnTo>
                  <a:lnTo>
                    <a:pt x="66" y="976"/>
                  </a:lnTo>
                  <a:lnTo>
                    <a:pt x="131" y="1106"/>
                  </a:lnTo>
                  <a:lnTo>
                    <a:pt x="196" y="1203"/>
                  </a:lnTo>
                  <a:lnTo>
                    <a:pt x="326" y="1301"/>
                  </a:lnTo>
                  <a:lnTo>
                    <a:pt x="423" y="1366"/>
                  </a:lnTo>
                  <a:lnTo>
                    <a:pt x="553" y="1398"/>
                  </a:lnTo>
                  <a:lnTo>
                    <a:pt x="846" y="1398"/>
                  </a:lnTo>
                  <a:lnTo>
                    <a:pt x="976" y="1366"/>
                  </a:lnTo>
                  <a:lnTo>
                    <a:pt x="1105" y="1301"/>
                  </a:lnTo>
                  <a:lnTo>
                    <a:pt x="1203" y="1203"/>
                  </a:lnTo>
                  <a:lnTo>
                    <a:pt x="1300" y="1106"/>
                  </a:lnTo>
                  <a:lnTo>
                    <a:pt x="1365" y="976"/>
                  </a:lnTo>
                  <a:lnTo>
                    <a:pt x="1398" y="846"/>
                  </a:lnTo>
                  <a:lnTo>
                    <a:pt x="1398" y="716"/>
                  </a:lnTo>
                  <a:lnTo>
                    <a:pt x="1398" y="553"/>
                  </a:lnTo>
                  <a:lnTo>
                    <a:pt x="1365" y="423"/>
                  </a:lnTo>
                  <a:lnTo>
                    <a:pt x="1300" y="326"/>
                  </a:lnTo>
                  <a:lnTo>
                    <a:pt x="1203" y="228"/>
                  </a:lnTo>
                  <a:lnTo>
                    <a:pt x="1105" y="131"/>
                  </a:lnTo>
                  <a:lnTo>
                    <a:pt x="976" y="66"/>
                  </a:lnTo>
                  <a:lnTo>
                    <a:pt x="846" y="33"/>
                  </a:lnTo>
                  <a:lnTo>
                    <a:pt x="71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32" name="Google Shape;232;p4"/>
            <p:cNvSpPr/>
            <p:nvPr/>
          </p:nvSpPr>
          <p:spPr>
            <a:xfrm flipH="1">
              <a:off x="8546349" y="1790794"/>
              <a:ext cx="45016" cy="45048"/>
            </a:xfrm>
            <a:custGeom>
              <a:avLst/>
              <a:gdLst/>
              <a:ahLst/>
              <a:cxnLst/>
              <a:rect l="l" t="t" r="r" b="b"/>
              <a:pathLst>
                <a:path w="1398" h="1399" extrusionOk="0">
                  <a:moveTo>
                    <a:pt x="683" y="1"/>
                  </a:moveTo>
                  <a:lnTo>
                    <a:pt x="553" y="33"/>
                  </a:lnTo>
                  <a:lnTo>
                    <a:pt x="423" y="66"/>
                  </a:lnTo>
                  <a:lnTo>
                    <a:pt x="293" y="131"/>
                  </a:lnTo>
                  <a:lnTo>
                    <a:pt x="196" y="228"/>
                  </a:lnTo>
                  <a:lnTo>
                    <a:pt x="98" y="326"/>
                  </a:lnTo>
                  <a:lnTo>
                    <a:pt x="33" y="423"/>
                  </a:lnTo>
                  <a:lnTo>
                    <a:pt x="1" y="553"/>
                  </a:lnTo>
                  <a:lnTo>
                    <a:pt x="1" y="716"/>
                  </a:lnTo>
                  <a:lnTo>
                    <a:pt x="1" y="846"/>
                  </a:lnTo>
                  <a:lnTo>
                    <a:pt x="33" y="976"/>
                  </a:lnTo>
                  <a:lnTo>
                    <a:pt x="98" y="1106"/>
                  </a:lnTo>
                  <a:lnTo>
                    <a:pt x="196" y="1203"/>
                  </a:lnTo>
                  <a:lnTo>
                    <a:pt x="293" y="1301"/>
                  </a:lnTo>
                  <a:lnTo>
                    <a:pt x="423" y="1366"/>
                  </a:lnTo>
                  <a:lnTo>
                    <a:pt x="553" y="1398"/>
                  </a:lnTo>
                  <a:lnTo>
                    <a:pt x="845" y="1398"/>
                  </a:lnTo>
                  <a:lnTo>
                    <a:pt x="975" y="1366"/>
                  </a:lnTo>
                  <a:lnTo>
                    <a:pt x="1073" y="1301"/>
                  </a:lnTo>
                  <a:lnTo>
                    <a:pt x="1170" y="1203"/>
                  </a:lnTo>
                  <a:lnTo>
                    <a:pt x="1268" y="1106"/>
                  </a:lnTo>
                  <a:lnTo>
                    <a:pt x="1333" y="976"/>
                  </a:lnTo>
                  <a:lnTo>
                    <a:pt x="1365" y="846"/>
                  </a:lnTo>
                  <a:lnTo>
                    <a:pt x="1398" y="716"/>
                  </a:lnTo>
                  <a:lnTo>
                    <a:pt x="1365" y="553"/>
                  </a:lnTo>
                  <a:lnTo>
                    <a:pt x="1333" y="423"/>
                  </a:lnTo>
                  <a:lnTo>
                    <a:pt x="1268" y="326"/>
                  </a:lnTo>
                  <a:lnTo>
                    <a:pt x="1170" y="228"/>
                  </a:lnTo>
                  <a:lnTo>
                    <a:pt x="1073" y="131"/>
                  </a:lnTo>
                  <a:lnTo>
                    <a:pt x="975" y="66"/>
                  </a:lnTo>
                  <a:lnTo>
                    <a:pt x="845"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33" name="Google Shape;233;p4"/>
            <p:cNvSpPr/>
            <p:nvPr/>
          </p:nvSpPr>
          <p:spPr>
            <a:xfrm flipH="1">
              <a:off x="9005617" y="1888102"/>
              <a:ext cx="45016" cy="45016"/>
            </a:xfrm>
            <a:custGeom>
              <a:avLst/>
              <a:gdLst/>
              <a:ahLst/>
              <a:cxnLst/>
              <a:rect l="l" t="t" r="r" b="b"/>
              <a:pathLst>
                <a:path w="1398" h="1398" extrusionOk="0">
                  <a:moveTo>
                    <a:pt x="715" y="1"/>
                  </a:moveTo>
                  <a:lnTo>
                    <a:pt x="585" y="33"/>
                  </a:lnTo>
                  <a:lnTo>
                    <a:pt x="455" y="66"/>
                  </a:lnTo>
                  <a:lnTo>
                    <a:pt x="325" y="130"/>
                  </a:lnTo>
                  <a:lnTo>
                    <a:pt x="228" y="195"/>
                  </a:lnTo>
                  <a:lnTo>
                    <a:pt x="131" y="325"/>
                  </a:lnTo>
                  <a:lnTo>
                    <a:pt x="66" y="423"/>
                  </a:lnTo>
                  <a:lnTo>
                    <a:pt x="33" y="553"/>
                  </a:lnTo>
                  <a:lnTo>
                    <a:pt x="1" y="715"/>
                  </a:lnTo>
                  <a:lnTo>
                    <a:pt x="33" y="845"/>
                  </a:lnTo>
                  <a:lnTo>
                    <a:pt x="66" y="975"/>
                  </a:lnTo>
                  <a:lnTo>
                    <a:pt x="131" y="1105"/>
                  </a:lnTo>
                  <a:lnTo>
                    <a:pt x="228" y="1203"/>
                  </a:lnTo>
                  <a:lnTo>
                    <a:pt x="325" y="1300"/>
                  </a:lnTo>
                  <a:lnTo>
                    <a:pt x="455" y="1333"/>
                  </a:lnTo>
                  <a:lnTo>
                    <a:pt x="585" y="1398"/>
                  </a:lnTo>
                  <a:lnTo>
                    <a:pt x="845" y="1398"/>
                  </a:lnTo>
                  <a:lnTo>
                    <a:pt x="975" y="1333"/>
                  </a:lnTo>
                  <a:lnTo>
                    <a:pt x="1105" y="1300"/>
                  </a:lnTo>
                  <a:lnTo>
                    <a:pt x="1203" y="1203"/>
                  </a:lnTo>
                  <a:lnTo>
                    <a:pt x="1300" y="1105"/>
                  </a:lnTo>
                  <a:lnTo>
                    <a:pt x="1365" y="975"/>
                  </a:lnTo>
                  <a:lnTo>
                    <a:pt x="1398" y="845"/>
                  </a:lnTo>
                  <a:lnTo>
                    <a:pt x="1398" y="715"/>
                  </a:lnTo>
                  <a:lnTo>
                    <a:pt x="1398" y="553"/>
                  </a:lnTo>
                  <a:lnTo>
                    <a:pt x="1365" y="423"/>
                  </a:lnTo>
                  <a:lnTo>
                    <a:pt x="1300" y="325"/>
                  </a:lnTo>
                  <a:lnTo>
                    <a:pt x="1203" y="195"/>
                  </a:lnTo>
                  <a:lnTo>
                    <a:pt x="1105" y="130"/>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34" name="Google Shape;234;p4"/>
            <p:cNvSpPr/>
            <p:nvPr/>
          </p:nvSpPr>
          <p:spPr>
            <a:xfrm flipH="1">
              <a:off x="8890534" y="1888102"/>
              <a:ext cx="45016" cy="45016"/>
            </a:xfrm>
            <a:custGeom>
              <a:avLst/>
              <a:gdLst/>
              <a:ahLst/>
              <a:cxnLst/>
              <a:rect l="l" t="t" r="r" b="b"/>
              <a:pathLst>
                <a:path w="1398" h="1398" extrusionOk="0">
                  <a:moveTo>
                    <a:pt x="715" y="1"/>
                  </a:moveTo>
                  <a:lnTo>
                    <a:pt x="553" y="33"/>
                  </a:lnTo>
                  <a:lnTo>
                    <a:pt x="423" y="66"/>
                  </a:lnTo>
                  <a:lnTo>
                    <a:pt x="325" y="130"/>
                  </a:lnTo>
                  <a:lnTo>
                    <a:pt x="195" y="195"/>
                  </a:lnTo>
                  <a:lnTo>
                    <a:pt x="130" y="325"/>
                  </a:lnTo>
                  <a:lnTo>
                    <a:pt x="65" y="423"/>
                  </a:lnTo>
                  <a:lnTo>
                    <a:pt x="1" y="553"/>
                  </a:lnTo>
                  <a:lnTo>
                    <a:pt x="1" y="715"/>
                  </a:lnTo>
                  <a:lnTo>
                    <a:pt x="1" y="845"/>
                  </a:lnTo>
                  <a:lnTo>
                    <a:pt x="65" y="975"/>
                  </a:lnTo>
                  <a:lnTo>
                    <a:pt x="130" y="1105"/>
                  </a:lnTo>
                  <a:lnTo>
                    <a:pt x="195" y="1203"/>
                  </a:lnTo>
                  <a:lnTo>
                    <a:pt x="325" y="1300"/>
                  </a:lnTo>
                  <a:lnTo>
                    <a:pt x="423" y="1333"/>
                  </a:lnTo>
                  <a:lnTo>
                    <a:pt x="553" y="1398"/>
                  </a:lnTo>
                  <a:lnTo>
                    <a:pt x="845" y="1398"/>
                  </a:lnTo>
                  <a:lnTo>
                    <a:pt x="975" y="1333"/>
                  </a:lnTo>
                  <a:lnTo>
                    <a:pt x="1105" y="1300"/>
                  </a:lnTo>
                  <a:lnTo>
                    <a:pt x="1203" y="1203"/>
                  </a:lnTo>
                  <a:lnTo>
                    <a:pt x="1268" y="1105"/>
                  </a:lnTo>
                  <a:lnTo>
                    <a:pt x="1333" y="975"/>
                  </a:lnTo>
                  <a:lnTo>
                    <a:pt x="1398" y="845"/>
                  </a:lnTo>
                  <a:lnTo>
                    <a:pt x="1398" y="715"/>
                  </a:lnTo>
                  <a:lnTo>
                    <a:pt x="1398" y="553"/>
                  </a:lnTo>
                  <a:lnTo>
                    <a:pt x="1333" y="423"/>
                  </a:lnTo>
                  <a:lnTo>
                    <a:pt x="1268" y="325"/>
                  </a:lnTo>
                  <a:lnTo>
                    <a:pt x="1203" y="195"/>
                  </a:lnTo>
                  <a:lnTo>
                    <a:pt x="1105" y="130"/>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35" name="Google Shape;235;p4"/>
            <p:cNvSpPr/>
            <p:nvPr/>
          </p:nvSpPr>
          <p:spPr>
            <a:xfrm flipH="1">
              <a:off x="8775452" y="1888102"/>
              <a:ext cx="45016" cy="45016"/>
            </a:xfrm>
            <a:custGeom>
              <a:avLst/>
              <a:gdLst/>
              <a:ahLst/>
              <a:cxnLst/>
              <a:rect l="l" t="t" r="r" b="b"/>
              <a:pathLst>
                <a:path w="1398" h="1398" extrusionOk="0">
                  <a:moveTo>
                    <a:pt x="683" y="1"/>
                  </a:moveTo>
                  <a:lnTo>
                    <a:pt x="553" y="33"/>
                  </a:lnTo>
                  <a:lnTo>
                    <a:pt x="423" y="66"/>
                  </a:lnTo>
                  <a:lnTo>
                    <a:pt x="293" y="130"/>
                  </a:lnTo>
                  <a:lnTo>
                    <a:pt x="195" y="195"/>
                  </a:lnTo>
                  <a:lnTo>
                    <a:pt x="98" y="325"/>
                  </a:lnTo>
                  <a:lnTo>
                    <a:pt x="33" y="423"/>
                  </a:lnTo>
                  <a:lnTo>
                    <a:pt x="0" y="553"/>
                  </a:lnTo>
                  <a:lnTo>
                    <a:pt x="0" y="715"/>
                  </a:lnTo>
                  <a:lnTo>
                    <a:pt x="0" y="845"/>
                  </a:lnTo>
                  <a:lnTo>
                    <a:pt x="33" y="975"/>
                  </a:lnTo>
                  <a:lnTo>
                    <a:pt x="98" y="1105"/>
                  </a:lnTo>
                  <a:lnTo>
                    <a:pt x="195" y="1203"/>
                  </a:lnTo>
                  <a:lnTo>
                    <a:pt x="293" y="1300"/>
                  </a:lnTo>
                  <a:lnTo>
                    <a:pt x="423" y="1333"/>
                  </a:lnTo>
                  <a:lnTo>
                    <a:pt x="553" y="1398"/>
                  </a:lnTo>
                  <a:lnTo>
                    <a:pt x="813" y="1398"/>
                  </a:lnTo>
                  <a:lnTo>
                    <a:pt x="943" y="1333"/>
                  </a:lnTo>
                  <a:lnTo>
                    <a:pt x="1073" y="1300"/>
                  </a:lnTo>
                  <a:lnTo>
                    <a:pt x="1170" y="1203"/>
                  </a:lnTo>
                  <a:lnTo>
                    <a:pt x="1268" y="1105"/>
                  </a:lnTo>
                  <a:lnTo>
                    <a:pt x="1333" y="975"/>
                  </a:lnTo>
                  <a:lnTo>
                    <a:pt x="1365" y="845"/>
                  </a:lnTo>
                  <a:lnTo>
                    <a:pt x="1397" y="715"/>
                  </a:lnTo>
                  <a:lnTo>
                    <a:pt x="1365" y="553"/>
                  </a:lnTo>
                  <a:lnTo>
                    <a:pt x="1333" y="423"/>
                  </a:lnTo>
                  <a:lnTo>
                    <a:pt x="1268" y="325"/>
                  </a:lnTo>
                  <a:lnTo>
                    <a:pt x="1170" y="195"/>
                  </a:lnTo>
                  <a:lnTo>
                    <a:pt x="1073" y="130"/>
                  </a:lnTo>
                  <a:lnTo>
                    <a:pt x="943" y="66"/>
                  </a:lnTo>
                  <a:lnTo>
                    <a:pt x="813"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36" name="Google Shape;236;p4"/>
            <p:cNvSpPr/>
            <p:nvPr/>
          </p:nvSpPr>
          <p:spPr>
            <a:xfrm flipH="1">
              <a:off x="8661431" y="1888102"/>
              <a:ext cx="45016" cy="45016"/>
            </a:xfrm>
            <a:custGeom>
              <a:avLst/>
              <a:gdLst/>
              <a:ahLst/>
              <a:cxnLst/>
              <a:rect l="l" t="t" r="r" b="b"/>
              <a:pathLst>
                <a:path w="1398" h="1398" extrusionOk="0">
                  <a:moveTo>
                    <a:pt x="716" y="1"/>
                  </a:moveTo>
                  <a:lnTo>
                    <a:pt x="553" y="33"/>
                  </a:lnTo>
                  <a:lnTo>
                    <a:pt x="423" y="66"/>
                  </a:lnTo>
                  <a:lnTo>
                    <a:pt x="326" y="130"/>
                  </a:lnTo>
                  <a:lnTo>
                    <a:pt x="196" y="195"/>
                  </a:lnTo>
                  <a:lnTo>
                    <a:pt x="131" y="325"/>
                  </a:lnTo>
                  <a:lnTo>
                    <a:pt x="66" y="423"/>
                  </a:lnTo>
                  <a:lnTo>
                    <a:pt x="33" y="553"/>
                  </a:lnTo>
                  <a:lnTo>
                    <a:pt x="1" y="715"/>
                  </a:lnTo>
                  <a:lnTo>
                    <a:pt x="33" y="845"/>
                  </a:lnTo>
                  <a:lnTo>
                    <a:pt x="66" y="975"/>
                  </a:lnTo>
                  <a:lnTo>
                    <a:pt x="131" y="1105"/>
                  </a:lnTo>
                  <a:lnTo>
                    <a:pt x="196" y="1203"/>
                  </a:lnTo>
                  <a:lnTo>
                    <a:pt x="326" y="1300"/>
                  </a:lnTo>
                  <a:lnTo>
                    <a:pt x="423" y="1333"/>
                  </a:lnTo>
                  <a:lnTo>
                    <a:pt x="553" y="1398"/>
                  </a:lnTo>
                  <a:lnTo>
                    <a:pt x="846" y="1398"/>
                  </a:lnTo>
                  <a:lnTo>
                    <a:pt x="976" y="1333"/>
                  </a:lnTo>
                  <a:lnTo>
                    <a:pt x="1105" y="1300"/>
                  </a:lnTo>
                  <a:lnTo>
                    <a:pt x="1203" y="1203"/>
                  </a:lnTo>
                  <a:lnTo>
                    <a:pt x="1300" y="1105"/>
                  </a:lnTo>
                  <a:lnTo>
                    <a:pt x="1365" y="975"/>
                  </a:lnTo>
                  <a:lnTo>
                    <a:pt x="1398" y="845"/>
                  </a:lnTo>
                  <a:lnTo>
                    <a:pt x="1398" y="715"/>
                  </a:lnTo>
                  <a:lnTo>
                    <a:pt x="1398" y="553"/>
                  </a:lnTo>
                  <a:lnTo>
                    <a:pt x="1365" y="423"/>
                  </a:lnTo>
                  <a:lnTo>
                    <a:pt x="1300" y="325"/>
                  </a:lnTo>
                  <a:lnTo>
                    <a:pt x="1203" y="195"/>
                  </a:lnTo>
                  <a:lnTo>
                    <a:pt x="1105" y="130"/>
                  </a:lnTo>
                  <a:lnTo>
                    <a:pt x="976" y="66"/>
                  </a:lnTo>
                  <a:lnTo>
                    <a:pt x="846" y="33"/>
                  </a:lnTo>
                  <a:lnTo>
                    <a:pt x="71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37" name="Google Shape;237;p4"/>
            <p:cNvSpPr/>
            <p:nvPr/>
          </p:nvSpPr>
          <p:spPr>
            <a:xfrm flipH="1">
              <a:off x="8546349" y="1888102"/>
              <a:ext cx="45016" cy="45016"/>
            </a:xfrm>
            <a:custGeom>
              <a:avLst/>
              <a:gdLst/>
              <a:ahLst/>
              <a:cxnLst/>
              <a:rect l="l" t="t" r="r" b="b"/>
              <a:pathLst>
                <a:path w="1398" h="1398" extrusionOk="0">
                  <a:moveTo>
                    <a:pt x="683" y="1"/>
                  </a:moveTo>
                  <a:lnTo>
                    <a:pt x="553" y="33"/>
                  </a:lnTo>
                  <a:lnTo>
                    <a:pt x="423" y="66"/>
                  </a:lnTo>
                  <a:lnTo>
                    <a:pt x="293" y="130"/>
                  </a:lnTo>
                  <a:lnTo>
                    <a:pt x="196" y="195"/>
                  </a:lnTo>
                  <a:lnTo>
                    <a:pt x="98" y="325"/>
                  </a:lnTo>
                  <a:lnTo>
                    <a:pt x="33" y="423"/>
                  </a:lnTo>
                  <a:lnTo>
                    <a:pt x="1" y="553"/>
                  </a:lnTo>
                  <a:lnTo>
                    <a:pt x="1" y="715"/>
                  </a:lnTo>
                  <a:lnTo>
                    <a:pt x="1" y="845"/>
                  </a:lnTo>
                  <a:lnTo>
                    <a:pt x="33" y="975"/>
                  </a:lnTo>
                  <a:lnTo>
                    <a:pt x="98" y="1105"/>
                  </a:lnTo>
                  <a:lnTo>
                    <a:pt x="196" y="1203"/>
                  </a:lnTo>
                  <a:lnTo>
                    <a:pt x="293" y="1300"/>
                  </a:lnTo>
                  <a:lnTo>
                    <a:pt x="423" y="1333"/>
                  </a:lnTo>
                  <a:lnTo>
                    <a:pt x="553" y="1398"/>
                  </a:lnTo>
                  <a:lnTo>
                    <a:pt x="845" y="1398"/>
                  </a:lnTo>
                  <a:lnTo>
                    <a:pt x="975" y="1333"/>
                  </a:lnTo>
                  <a:lnTo>
                    <a:pt x="1073" y="1300"/>
                  </a:lnTo>
                  <a:lnTo>
                    <a:pt x="1170" y="1203"/>
                  </a:lnTo>
                  <a:lnTo>
                    <a:pt x="1268" y="1105"/>
                  </a:lnTo>
                  <a:lnTo>
                    <a:pt x="1333" y="975"/>
                  </a:lnTo>
                  <a:lnTo>
                    <a:pt x="1365" y="845"/>
                  </a:lnTo>
                  <a:lnTo>
                    <a:pt x="1398" y="715"/>
                  </a:lnTo>
                  <a:lnTo>
                    <a:pt x="1365" y="553"/>
                  </a:lnTo>
                  <a:lnTo>
                    <a:pt x="1333" y="423"/>
                  </a:lnTo>
                  <a:lnTo>
                    <a:pt x="1268" y="325"/>
                  </a:lnTo>
                  <a:lnTo>
                    <a:pt x="1170" y="195"/>
                  </a:lnTo>
                  <a:lnTo>
                    <a:pt x="1073" y="130"/>
                  </a:lnTo>
                  <a:lnTo>
                    <a:pt x="975" y="66"/>
                  </a:lnTo>
                  <a:lnTo>
                    <a:pt x="845"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38" name="Google Shape;238;p4"/>
            <p:cNvSpPr/>
            <p:nvPr/>
          </p:nvSpPr>
          <p:spPr>
            <a:xfrm flipH="1">
              <a:off x="9005617" y="1985410"/>
              <a:ext cx="45016" cy="45016"/>
            </a:xfrm>
            <a:custGeom>
              <a:avLst/>
              <a:gdLst/>
              <a:ahLst/>
              <a:cxnLst/>
              <a:rect l="l" t="t" r="r" b="b"/>
              <a:pathLst>
                <a:path w="1398" h="1398" extrusionOk="0">
                  <a:moveTo>
                    <a:pt x="715" y="0"/>
                  </a:moveTo>
                  <a:lnTo>
                    <a:pt x="585" y="33"/>
                  </a:lnTo>
                  <a:lnTo>
                    <a:pt x="455" y="65"/>
                  </a:lnTo>
                  <a:lnTo>
                    <a:pt x="325" y="130"/>
                  </a:lnTo>
                  <a:lnTo>
                    <a:pt x="228" y="195"/>
                  </a:lnTo>
                  <a:lnTo>
                    <a:pt x="131" y="325"/>
                  </a:lnTo>
                  <a:lnTo>
                    <a:pt x="66" y="422"/>
                  </a:lnTo>
                  <a:lnTo>
                    <a:pt x="33" y="552"/>
                  </a:lnTo>
                  <a:lnTo>
                    <a:pt x="1" y="715"/>
                  </a:lnTo>
                  <a:lnTo>
                    <a:pt x="33" y="845"/>
                  </a:lnTo>
                  <a:lnTo>
                    <a:pt x="66" y="975"/>
                  </a:lnTo>
                  <a:lnTo>
                    <a:pt x="131" y="1105"/>
                  </a:lnTo>
                  <a:lnTo>
                    <a:pt x="228" y="1202"/>
                  </a:lnTo>
                  <a:lnTo>
                    <a:pt x="325" y="1300"/>
                  </a:lnTo>
                  <a:lnTo>
                    <a:pt x="455" y="1332"/>
                  </a:lnTo>
                  <a:lnTo>
                    <a:pt x="585" y="1397"/>
                  </a:lnTo>
                  <a:lnTo>
                    <a:pt x="845" y="1397"/>
                  </a:lnTo>
                  <a:lnTo>
                    <a:pt x="975" y="1332"/>
                  </a:lnTo>
                  <a:lnTo>
                    <a:pt x="1105" y="1300"/>
                  </a:lnTo>
                  <a:lnTo>
                    <a:pt x="1203" y="1202"/>
                  </a:lnTo>
                  <a:lnTo>
                    <a:pt x="1300" y="1105"/>
                  </a:lnTo>
                  <a:lnTo>
                    <a:pt x="1365" y="975"/>
                  </a:lnTo>
                  <a:lnTo>
                    <a:pt x="1398" y="845"/>
                  </a:lnTo>
                  <a:lnTo>
                    <a:pt x="1398" y="715"/>
                  </a:lnTo>
                  <a:lnTo>
                    <a:pt x="1398" y="552"/>
                  </a:lnTo>
                  <a:lnTo>
                    <a:pt x="1365" y="422"/>
                  </a:lnTo>
                  <a:lnTo>
                    <a:pt x="1300" y="325"/>
                  </a:lnTo>
                  <a:lnTo>
                    <a:pt x="1203" y="195"/>
                  </a:lnTo>
                  <a:lnTo>
                    <a:pt x="1105" y="130"/>
                  </a:lnTo>
                  <a:lnTo>
                    <a:pt x="975" y="65"/>
                  </a:lnTo>
                  <a:lnTo>
                    <a:pt x="845" y="33"/>
                  </a:lnTo>
                  <a:lnTo>
                    <a:pt x="715"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39" name="Google Shape;239;p4"/>
            <p:cNvSpPr/>
            <p:nvPr/>
          </p:nvSpPr>
          <p:spPr>
            <a:xfrm flipH="1">
              <a:off x="8890534" y="1985410"/>
              <a:ext cx="45016" cy="45016"/>
            </a:xfrm>
            <a:custGeom>
              <a:avLst/>
              <a:gdLst/>
              <a:ahLst/>
              <a:cxnLst/>
              <a:rect l="l" t="t" r="r" b="b"/>
              <a:pathLst>
                <a:path w="1398" h="1398" extrusionOk="0">
                  <a:moveTo>
                    <a:pt x="715" y="0"/>
                  </a:moveTo>
                  <a:lnTo>
                    <a:pt x="553" y="33"/>
                  </a:lnTo>
                  <a:lnTo>
                    <a:pt x="423" y="65"/>
                  </a:lnTo>
                  <a:lnTo>
                    <a:pt x="325" y="130"/>
                  </a:lnTo>
                  <a:lnTo>
                    <a:pt x="195" y="195"/>
                  </a:lnTo>
                  <a:lnTo>
                    <a:pt x="130" y="325"/>
                  </a:lnTo>
                  <a:lnTo>
                    <a:pt x="65" y="422"/>
                  </a:lnTo>
                  <a:lnTo>
                    <a:pt x="1" y="552"/>
                  </a:lnTo>
                  <a:lnTo>
                    <a:pt x="1" y="715"/>
                  </a:lnTo>
                  <a:lnTo>
                    <a:pt x="1" y="845"/>
                  </a:lnTo>
                  <a:lnTo>
                    <a:pt x="65" y="975"/>
                  </a:lnTo>
                  <a:lnTo>
                    <a:pt x="130" y="1105"/>
                  </a:lnTo>
                  <a:lnTo>
                    <a:pt x="195" y="1202"/>
                  </a:lnTo>
                  <a:lnTo>
                    <a:pt x="325" y="1300"/>
                  </a:lnTo>
                  <a:lnTo>
                    <a:pt x="423" y="1332"/>
                  </a:lnTo>
                  <a:lnTo>
                    <a:pt x="553" y="1397"/>
                  </a:lnTo>
                  <a:lnTo>
                    <a:pt x="845" y="1397"/>
                  </a:lnTo>
                  <a:lnTo>
                    <a:pt x="975" y="1332"/>
                  </a:lnTo>
                  <a:lnTo>
                    <a:pt x="1105" y="1300"/>
                  </a:lnTo>
                  <a:lnTo>
                    <a:pt x="1203" y="1202"/>
                  </a:lnTo>
                  <a:lnTo>
                    <a:pt x="1268" y="1105"/>
                  </a:lnTo>
                  <a:lnTo>
                    <a:pt x="1333" y="975"/>
                  </a:lnTo>
                  <a:lnTo>
                    <a:pt x="1398" y="845"/>
                  </a:lnTo>
                  <a:lnTo>
                    <a:pt x="1398" y="715"/>
                  </a:lnTo>
                  <a:lnTo>
                    <a:pt x="1398" y="552"/>
                  </a:lnTo>
                  <a:lnTo>
                    <a:pt x="1333" y="422"/>
                  </a:lnTo>
                  <a:lnTo>
                    <a:pt x="1268" y="325"/>
                  </a:lnTo>
                  <a:lnTo>
                    <a:pt x="1203" y="195"/>
                  </a:lnTo>
                  <a:lnTo>
                    <a:pt x="1105" y="130"/>
                  </a:lnTo>
                  <a:lnTo>
                    <a:pt x="975" y="65"/>
                  </a:lnTo>
                  <a:lnTo>
                    <a:pt x="845" y="33"/>
                  </a:lnTo>
                  <a:lnTo>
                    <a:pt x="715"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40" name="Google Shape;240;p4"/>
            <p:cNvSpPr/>
            <p:nvPr/>
          </p:nvSpPr>
          <p:spPr>
            <a:xfrm flipH="1">
              <a:off x="8775452" y="1985410"/>
              <a:ext cx="45016" cy="45016"/>
            </a:xfrm>
            <a:custGeom>
              <a:avLst/>
              <a:gdLst/>
              <a:ahLst/>
              <a:cxnLst/>
              <a:rect l="l" t="t" r="r" b="b"/>
              <a:pathLst>
                <a:path w="1398" h="1398" extrusionOk="0">
                  <a:moveTo>
                    <a:pt x="683" y="0"/>
                  </a:moveTo>
                  <a:lnTo>
                    <a:pt x="553" y="33"/>
                  </a:lnTo>
                  <a:lnTo>
                    <a:pt x="423" y="65"/>
                  </a:lnTo>
                  <a:lnTo>
                    <a:pt x="293" y="130"/>
                  </a:lnTo>
                  <a:lnTo>
                    <a:pt x="195" y="195"/>
                  </a:lnTo>
                  <a:lnTo>
                    <a:pt x="98" y="325"/>
                  </a:lnTo>
                  <a:lnTo>
                    <a:pt x="33" y="422"/>
                  </a:lnTo>
                  <a:lnTo>
                    <a:pt x="0" y="552"/>
                  </a:lnTo>
                  <a:lnTo>
                    <a:pt x="0" y="715"/>
                  </a:lnTo>
                  <a:lnTo>
                    <a:pt x="0" y="845"/>
                  </a:lnTo>
                  <a:lnTo>
                    <a:pt x="33" y="975"/>
                  </a:lnTo>
                  <a:lnTo>
                    <a:pt x="98" y="1105"/>
                  </a:lnTo>
                  <a:lnTo>
                    <a:pt x="195" y="1202"/>
                  </a:lnTo>
                  <a:lnTo>
                    <a:pt x="293" y="1300"/>
                  </a:lnTo>
                  <a:lnTo>
                    <a:pt x="423" y="1332"/>
                  </a:lnTo>
                  <a:lnTo>
                    <a:pt x="553" y="1397"/>
                  </a:lnTo>
                  <a:lnTo>
                    <a:pt x="813" y="1397"/>
                  </a:lnTo>
                  <a:lnTo>
                    <a:pt x="943" y="1332"/>
                  </a:lnTo>
                  <a:lnTo>
                    <a:pt x="1073" y="1300"/>
                  </a:lnTo>
                  <a:lnTo>
                    <a:pt x="1170" y="1202"/>
                  </a:lnTo>
                  <a:lnTo>
                    <a:pt x="1268" y="1105"/>
                  </a:lnTo>
                  <a:lnTo>
                    <a:pt x="1333" y="975"/>
                  </a:lnTo>
                  <a:lnTo>
                    <a:pt x="1365" y="845"/>
                  </a:lnTo>
                  <a:lnTo>
                    <a:pt x="1397" y="715"/>
                  </a:lnTo>
                  <a:lnTo>
                    <a:pt x="1365" y="552"/>
                  </a:lnTo>
                  <a:lnTo>
                    <a:pt x="1333" y="422"/>
                  </a:lnTo>
                  <a:lnTo>
                    <a:pt x="1268" y="325"/>
                  </a:lnTo>
                  <a:lnTo>
                    <a:pt x="1170" y="195"/>
                  </a:lnTo>
                  <a:lnTo>
                    <a:pt x="1073" y="130"/>
                  </a:lnTo>
                  <a:lnTo>
                    <a:pt x="943" y="65"/>
                  </a:lnTo>
                  <a:lnTo>
                    <a:pt x="813" y="33"/>
                  </a:lnTo>
                  <a:lnTo>
                    <a:pt x="683"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41" name="Google Shape;241;p4"/>
            <p:cNvSpPr/>
            <p:nvPr/>
          </p:nvSpPr>
          <p:spPr>
            <a:xfrm flipH="1">
              <a:off x="8661431" y="1985410"/>
              <a:ext cx="45016" cy="45016"/>
            </a:xfrm>
            <a:custGeom>
              <a:avLst/>
              <a:gdLst/>
              <a:ahLst/>
              <a:cxnLst/>
              <a:rect l="l" t="t" r="r" b="b"/>
              <a:pathLst>
                <a:path w="1398" h="1398" extrusionOk="0">
                  <a:moveTo>
                    <a:pt x="716" y="0"/>
                  </a:moveTo>
                  <a:lnTo>
                    <a:pt x="553" y="33"/>
                  </a:lnTo>
                  <a:lnTo>
                    <a:pt x="423" y="65"/>
                  </a:lnTo>
                  <a:lnTo>
                    <a:pt x="326" y="130"/>
                  </a:lnTo>
                  <a:lnTo>
                    <a:pt x="196" y="195"/>
                  </a:lnTo>
                  <a:lnTo>
                    <a:pt x="131" y="325"/>
                  </a:lnTo>
                  <a:lnTo>
                    <a:pt x="66" y="422"/>
                  </a:lnTo>
                  <a:lnTo>
                    <a:pt x="33" y="552"/>
                  </a:lnTo>
                  <a:lnTo>
                    <a:pt x="1" y="715"/>
                  </a:lnTo>
                  <a:lnTo>
                    <a:pt x="33" y="845"/>
                  </a:lnTo>
                  <a:lnTo>
                    <a:pt x="66" y="975"/>
                  </a:lnTo>
                  <a:lnTo>
                    <a:pt x="131" y="1105"/>
                  </a:lnTo>
                  <a:lnTo>
                    <a:pt x="196" y="1202"/>
                  </a:lnTo>
                  <a:lnTo>
                    <a:pt x="326" y="1300"/>
                  </a:lnTo>
                  <a:lnTo>
                    <a:pt x="423" y="1332"/>
                  </a:lnTo>
                  <a:lnTo>
                    <a:pt x="553" y="1397"/>
                  </a:lnTo>
                  <a:lnTo>
                    <a:pt x="846" y="1397"/>
                  </a:lnTo>
                  <a:lnTo>
                    <a:pt x="976" y="1332"/>
                  </a:lnTo>
                  <a:lnTo>
                    <a:pt x="1105" y="1300"/>
                  </a:lnTo>
                  <a:lnTo>
                    <a:pt x="1203" y="1202"/>
                  </a:lnTo>
                  <a:lnTo>
                    <a:pt x="1300" y="1105"/>
                  </a:lnTo>
                  <a:lnTo>
                    <a:pt x="1365" y="975"/>
                  </a:lnTo>
                  <a:lnTo>
                    <a:pt x="1398" y="845"/>
                  </a:lnTo>
                  <a:lnTo>
                    <a:pt x="1398" y="715"/>
                  </a:lnTo>
                  <a:lnTo>
                    <a:pt x="1398" y="552"/>
                  </a:lnTo>
                  <a:lnTo>
                    <a:pt x="1365" y="422"/>
                  </a:lnTo>
                  <a:lnTo>
                    <a:pt x="1300" y="325"/>
                  </a:lnTo>
                  <a:lnTo>
                    <a:pt x="1203" y="195"/>
                  </a:lnTo>
                  <a:lnTo>
                    <a:pt x="1105" y="130"/>
                  </a:lnTo>
                  <a:lnTo>
                    <a:pt x="976" y="65"/>
                  </a:lnTo>
                  <a:lnTo>
                    <a:pt x="846" y="33"/>
                  </a:lnTo>
                  <a:lnTo>
                    <a:pt x="716"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42" name="Google Shape;242;p4"/>
            <p:cNvSpPr/>
            <p:nvPr/>
          </p:nvSpPr>
          <p:spPr>
            <a:xfrm flipH="1">
              <a:off x="8546349" y="1985410"/>
              <a:ext cx="45016" cy="45016"/>
            </a:xfrm>
            <a:custGeom>
              <a:avLst/>
              <a:gdLst/>
              <a:ahLst/>
              <a:cxnLst/>
              <a:rect l="l" t="t" r="r" b="b"/>
              <a:pathLst>
                <a:path w="1398" h="1398" extrusionOk="0">
                  <a:moveTo>
                    <a:pt x="683" y="0"/>
                  </a:moveTo>
                  <a:lnTo>
                    <a:pt x="553" y="33"/>
                  </a:lnTo>
                  <a:lnTo>
                    <a:pt x="423" y="65"/>
                  </a:lnTo>
                  <a:lnTo>
                    <a:pt x="293" y="130"/>
                  </a:lnTo>
                  <a:lnTo>
                    <a:pt x="196" y="195"/>
                  </a:lnTo>
                  <a:lnTo>
                    <a:pt x="98" y="325"/>
                  </a:lnTo>
                  <a:lnTo>
                    <a:pt x="33" y="422"/>
                  </a:lnTo>
                  <a:lnTo>
                    <a:pt x="1" y="552"/>
                  </a:lnTo>
                  <a:lnTo>
                    <a:pt x="1" y="715"/>
                  </a:lnTo>
                  <a:lnTo>
                    <a:pt x="1" y="845"/>
                  </a:lnTo>
                  <a:lnTo>
                    <a:pt x="33" y="975"/>
                  </a:lnTo>
                  <a:lnTo>
                    <a:pt x="98" y="1105"/>
                  </a:lnTo>
                  <a:lnTo>
                    <a:pt x="196" y="1202"/>
                  </a:lnTo>
                  <a:lnTo>
                    <a:pt x="293" y="1300"/>
                  </a:lnTo>
                  <a:lnTo>
                    <a:pt x="423" y="1332"/>
                  </a:lnTo>
                  <a:lnTo>
                    <a:pt x="553" y="1397"/>
                  </a:lnTo>
                  <a:lnTo>
                    <a:pt x="845" y="1397"/>
                  </a:lnTo>
                  <a:lnTo>
                    <a:pt x="975" y="1332"/>
                  </a:lnTo>
                  <a:lnTo>
                    <a:pt x="1073" y="1300"/>
                  </a:lnTo>
                  <a:lnTo>
                    <a:pt x="1170" y="1202"/>
                  </a:lnTo>
                  <a:lnTo>
                    <a:pt x="1268" y="1105"/>
                  </a:lnTo>
                  <a:lnTo>
                    <a:pt x="1333" y="975"/>
                  </a:lnTo>
                  <a:lnTo>
                    <a:pt x="1365" y="845"/>
                  </a:lnTo>
                  <a:lnTo>
                    <a:pt x="1398" y="715"/>
                  </a:lnTo>
                  <a:lnTo>
                    <a:pt x="1365" y="552"/>
                  </a:lnTo>
                  <a:lnTo>
                    <a:pt x="1333" y="422"/>
                  </a:lnTo>
                  <a:lnTo>
                    <a:pt x="1268" y="325"/>
                  </a:lnTo>
                  <a:lnTo>
                    <a:pt x="1170" y="195"/>
                  </a:lnTo>
                  <a:lnTo>
                    <a:pt x="1073" y="130"/>
                  </a:lnTo>
                  <a:lnTo>
                    <a:pt x="975" y="65"/>
                  </a:lnTo>
                  <a:lnTo>
                    <a:pt x="845" y="33"/>
                  </a:lnTo>
                  <a:lnTo>
                    <a:pt x="683" y="0"/>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43" name="Google Shape;243;p4"/>
            <p:cNvSpPr/>
            <p:nvPr/>
          </p:nvSpPr>
          <p:spPr>
            <a:xfrm flipH="1">
              <a:off x="9005617" y="2082687"/>
              <a:ext cx="45016" cy="45016"/>
            </a:xfrm>
            <a:custGeom>
              <a:avLst/>
              <a:gdLst/>
              <a:ahLst/>
              <a:cxnLst/>
              <a:rect l="l" t="t" r="r" b="b"/>
              <a:pathLst>
                <a:path w="1398" h="1398" extrusionOk="0">
                  <a:moveTo>
                    <a:pt x="715" y="1"/>
                  </a:moveTo>
                  <a:lnTo>
                    <a:pt x="585" y="33"/>
                  </a:lnTo>
                  <a:lnTo>
                    <a:pt x="455" y="66"/>
                  </a:lnTo>
                  <a:lnTo>
                    <a:pt x="325" y="131"/>
                  </a:lnTo>
                  <a:lnTo>
                    <a:pt x="228" y="196"/>
                  </a:lnTo>
                  <a:lnTo>
                    <a:pt x="131" y="326"/>
                  </a:lnTo>
                  <a:lnTo>
                    <a:pt x="66" y="423"/>
                  </a:lnTo>
                  <a:lnTo>
                    <a:pt x="33" y="553"/>
                  </a:lnTo>
                  <a:lnTo>
                    <a:pt x="1" y="715"/>
                  </a:lnTo>
                  <a:lnTo>
                    <a:pt x="33" y="845"/>
                  </a:lnTo>
                  <a:lnTo>
                    <a:pt x="66" y="975"/>
                  </a:lnTo>
                  <a:lnTo>
                    <a:pt x="131" y="1105"/>
                  </a:lnTo>
                  <a:lnTo>
                    <a:pt x="228" y="1203"/>
                  </a:lnTo>
                  <a:lnTo>
                    <a:pt x="325" y="1268"/>
                  </a:lnTo>
                  <a:lnTo>
                    <a:pt x="455" y="1333"/>
                  </a:lnTo>
                  <a:lnTo>
                    <a:pt x="585" y="1398"/>
                  </a:lnTo>
                  <a:lnTo>
                    <a:pt x="845" y="1398"/>
                  </a:lnTo>
                  <a:lnTo>
                    <a:pt x="975" y="1333"/>
                  </a:lnTo>
                  <a:lnTo>
                    <a:pt x="1105" y="1268"/>
                  </a:lnTo>
                  <a:lnTo>
                    <a:pt x="1203" y="1203"/>
                  </a:lnTo>
                  <a:lnTo>
                    <a:pt x="1300" y="1105"/>
                  </a:lnTo>
                  <a:lnTo>
                    <a:pt x="1365" y="975"/>
                  </a:lnTo>
                  <a:lnTo>
                    <a:pt x="1398" y="845"/>
                  </a:lnTo>
                  <a:lnTo>
                    <a:pt x="1398" y="715"/>
                  </a:lnTo>
                  <a:lnTo>
                    <a:pt x="1398" y="553"/>
                  </a:lnTo>
                  <a:lnTo>
                    <a:pt x="1365" y="423"/>
                  </a:lnTo>
                  <a:lnTo>
                    <a:pt x="1300" y="326"/>
                  </a:lnTo>
                  <a:lnTo>
                    <a:pt x="1203" y="196"/>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44" name="Google Shape;244;p4"/>
            <p:cNvSpPr/>
            <p:nvPr/>
          </p:nvSpPr>
          <p:spPr>
            <a:xfrm flipH="1">
              <a:off x="8890534" y="2082687"/>
              <a:ext cx="45016" cy="45016"/>
            </a:xfrm>
            <a:custGeom>
              <a:avLst/>
              <a:gdLst/>
              <a:ahLst/>
              <a:cxnLst/>
              <a:rect l="l" t="t" r="r" b="b"/>
              <a:pathLst>
                <a:path w="1398" h="1398" extrusionOk="0">
                  <a:moveTo>
                    <a:pt x="715" y="1"/>
                  </a:moveTo>
                  <a:lnTo>
                    <a:pt x="553" y="33"/>
                  </a:lnTo>
                  <a:lnTo>
                    <a:pt x="423" y="66"/>
                  </a:lnTo>
                  <a:lnTo>
                    <a:pt x="325" y="131"/>
                  </a:lnTo>
                  <a:lnTo>
                    <a:pt x="195" y="196"/>
                  </a:lnTo>
                  <a:lnTo>
                    <a:pt x="130" y="326"/>
                  </a:lnTo>
                  <a:lnTo>
                    <a:pt x="65" y="423"/>
                  </a:lnTo>
                  <a:lnTo>
                    <a:pt x="1" y="553"/>
                  </a:lnTo>
                  <a:lnTo>
                    <a:pt x="1" y="715"/>
                  </a:lnTo>
                  <a:lnTo>
                    <a:pt x="1" y="845"/>
                  </a:lnTo>
                  <a:lnTo>
                    <a:pt x="65" y="975"/>
                  </a:lnTo>
                  <a:lnTo>
                    <a:pt x="130" y="1105"/>
                  </a:lnTo>
                  <a:lnTo>
                    <a:pt x="195" y="1203"/>
                  </a:lnTo>
                  <a:lnTo>
                    <a:pt x="325" y="1268"/>
                  </a:lnTo>
                  <a:lnTo>
                    <a:pt x="423" y="1333"/>
                  </a:lnTo>
                  <a:lnTo>
                    <a:pt x="553" y="1398"/>
                  </a:lnTo>
                  <a:lnTo>
                    <a:pt x="845" y="1398"/>
                  </a:lnTo>
                  <a:lnTo>
                    <a:pt x="975" y="1333"/>
                  </a:lnTo>
                  <a:lnTo>
                    <a:pt x="1105" y="1268"/>
                  </a:lnTo>
                  <a:lnTo>
                    <a:pt x="1203" y="1203"/>
                  </a:lnTo>
                  <a:lnTo>
                    <a:pt x="1268" y="1105"/>
                  </a:lnTo>
                  <a:lnTo>
                    <a:pt x="1333" y="975"/>
                  </a:lnTo>
                  <a:lnTo>
                    <a:pt x="1398" y="845"/>
                  </a:lnTo>
                  <a:lnTo>
                    <a:pt x="1398" y="715"/>
                  </a:lnTo>
                  <a:lnTo>
                    <a:pt x="1398" y="553"/>
                  </a:lnTo>
                  <a:lnTo>
                    <a:pt x="1333" y="423"/>
                  </a:lnTo>
                  <a:lnTo>
                    <a:pt x="1268" y="326"/>
                  </a:lnTo>
                  <a:lnTo>
                    <a:pt x="1203" y="196"/>
                  </a:lnTo>
                  <a:lnTo>
                    <a:pt x="1105" y="131"/>
                  </a:lnTo>
                  <a:lnTo>
                    <a:pt x="975" y="66"/>
                  </a:lnTo>
                  <a:lnTo>
                    <a:pt x="845" y="33"/>
                  </a:lnTo>
                  <a:lnTo>
                    <a:pt x="715"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45" name="Google Shape;245;p4"/>
            <p:cNvSpPr/>
            <p:nvPr/>
          </p:nvSpPr>
          <p:spPr>
            <a:xfrm flipH="1">
              <a:off x="8775452" y="2082687"/>
              <a:ext cx="45016" cy="45016"/>
            </a:xfrm>
            <a:custGeom>
              <a:avLst/>
              <a:gdLst/>
              <a:ahLst/>
              <a:cxnLst/>
              <a:rect l="l" t="t" r="r" b="b"/>
              <a:pathLst>
                <a:path w="1398" h="1398" extrusionOk="0">
                  <a:moveTo>
                    <a:pt x="683" y="1"/>
                  </a:moveTo>
                  <a:lnTo>
                    <a:pt x="553" y="33"/>
                  </a:lnTo>
                  <a:lnTo>
                    <a:pt x="423" y="66"/>
                  </a:lnTo>
                  <a:lnTo>
                    <a:pt x="293" y="131"/>
                  </a:lnTo>
                  <a:lnTo>
                    <a:pt x="195" y="196"/>
                  </a:lnTo>
                  <a:lnTo>
                    <a:pt x="98" y="326"/>
                  </a:lnTo>
                  <a:lnTo>
                    <a:pt x="33" y="423"/>
                  </a:lnTo>
                  <a:lnTo>
                    <a:pt x="0" y="553"/>
                  </a:lnTo>
                  <a:lnTo>
                    <a:pt x="0" y="715"/>
                  </a:lnTo>
                  <a:lnTo>
                    <a:pt x="0" y="845"/>
                  </a:lnTo>
                  <a:lnTo>
                    <a:pt x="33" y="975"/>
                  </a:lnTo>
                  <a:lnTo>
                    <a:pt x="98" y="1105"/>
                  </a:lnTo>
                  <a:lnTo>
                    <a:pt x="195" y="1203"/>
                  </a:lnTo>
                  <a:lnTo>
                    <a:pt x="293" y="1268"/>
                  </a:lnTo>
                  <a:lnTo>
                    <a:pt x="423" y="1333"/>
                  </a:lnTo>
                  <a:lnTo>
                    <a:pt x="553" y="1398"/>
                  </a:lnTo>
                  <a:lnTo>
                    <a:pt x="813" y="1398"/>
                  </a:lnTo>
                  <a:lnTo>
                    <a:pt x="943" y="1333"/>
                  </a:lnTo>
                  <a:lnTo>
                    <a:pt x="1073" y="1268"/>
                  </a:lnTo>
                  <a:lnTo>
                    <a:pt x="1170" y="1203"/>
                  </a:lnTo>
                  <a:lnTo>
                    <a:pt x="1268" y="1105"/>
                  </a:lnTo>
                  <a:lnTo>
                    <a:pt x="1333" y="975"/>
                  </a:lnTo>
                  <a:lnTo>
                    <a:pt x="1365" y="845"/>
                  </a:lnTo>
                  <a:lnTo>
                    <a:pt x="1397" y="715"/>
                  </a:lnTo>
                  <a:lnTo>
                    <a:pt x="1365" y="553"/>
                  </a:lnTo>
                  <a:lnTo>
                    <a:pt x="1333" y="423"/>
                  </a:lnTo>
                  <a:lnTo>
                    <a:pt x="1268" y="326"/>
                  </a:lnTo>
                  <a:lnTo>
                    <a:pt x="1170" y="196"/>
                  </a:lnTo>
                  <a:lnTo>
                    <a:pt x="1073" y="131"/>
                  </a:lnTo>
                  <a:lnTo>
                    <a:pt x="943" y="66"/>
                  </a:lnTo>
                  <a:lnTo>
                    <a:pt x="813"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46" name="Google Shape;246;p4"/>
            <p:cNvSpPr/>
            <p:nvPr/>
          </p:nvSpPr>
          <p:spPr>
            <a:xfrm flipH="1">
              <a:off x="8661431" y="2082687"/>
              <a:ext cx="45016" cy="45016"/>
            </a:xfrm>
            <a:custGeom>
              <a:avLst/>
              <a:gdLst/>
              <a:ahLst/>
              <a:cxnLst/>
              <a:rect l="l" t="t" r="r" b="b"/>
              <a:pathLst>
                <a:path w="1398" h="1398" extrusionOk="0">
                  <a:moveTo>
                    <a:pt x="716" y="1"/>
                  </a:moveTo>
                  <a:lnTo>
                    <a:pt x="553" y="33"/>
                  </a:lnTo>
                  <a:lnTo>
                    <a:pt x="423" y="66"/>
                  </a:lnTo>
                  <a:lnTo>
                    <a:pt x="326" y="131"/>
                  </a:lnTo>
                  <a:lnTo>
                    <a:pt x="196" y="196"/>
                  </a:lnTo>
                  <a:lnTo>
                    <a:pt x="131" y="326"/>
                  </a:lnTo>
                  <a:lnTo>
                    <a:pt x="66" y="423"/>
                  </a:lnTo>
                  <a:lnTo>
                    <a:pt x="33" y="553"/>
                  </a:lnTo>
                  <a:lnTo>
                    <a:pt x="1" y="715"/>
                  </a:lnTo>
                  <a:lnTo>
                    <a:pt x="33" y="845"/>
                  </a:lnTo>
                  <a:lnTo>
                    <a:pt x="66" y="975"/>
                  </a:lnTo>
                  <a:lnTo>
                    <a:pt x="131" y="1105"/>
                  </a:lnTo>
                  <a:lnTo>
                    <a:pt x="196" y="1203"/>
                  </a:lnTo>
                  <a:lnTo>
                    <a:pt x="326" y="1268"/>
                  </a:lnTo>
                  <a:lnTo>
                    <a:pt x="423" y="1333"/>
                  </a:lnTo>
                  <a:lnTo>
                    <a:pt x="553" y="1398"/>
                  </a:lnTo>
                  <a:lnTo>
                    <a:pt x="846" y="1398"/>
                  </a:lnTo>
                  <a:lnTo>
                    <a:pt x="976" y="1333"/>
                  </a:lnTo>
                  <a:lnTo>
                    <a:pt x="1105" y="1268"/>
                  </a:lnTo>
                  <a:lnTo>
                    <a:pt x="1203" y="1203"/>
                  </a:lnTo>
                  <a:lnTo>
                    <a:pt x="1300" y="1105"/>
                  </a:lnTo>
                  <a:lnTo>
                    <a:pt x="1365" y="975"/>
                  </a:lnTo>
                  <a:lnTo>
                    <a:pt x="1398" y="845"/>
                  </a:lnTo>
                  <a:lnTo>
                    <a:pt x="1398" y="715"/>
                  </a:lnTo>
                  <a:lnTo>
                    <a:pt x="1398" y="553"/>
                  </a:lnTo>
                  <a:lnTo>
                    <a:pt x="1365" y="423"/>
                  </a:lnTo>
                  <a:lnTo>
                    <a:pt x="1300" y="326"/>
                  </a:lnTo>
                  <a:lnTo>
                    <a:pt x="1203" y="196"/>
                  </a:lnTo>
                  <a:lnTo>
                    <a:pt x="1105" y="131"/>
                  </a:lnTo>
                  <a:lnTo>
                    <a:pt x="976" y="66"/>
                  </a:lnTo>
                  <a:lnTo>
                    <a:pt x="846" y="33"/>
                  </a:lnTo>
                  <a:lnTo>
                    <a:pt x="716"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47" name="Google Shape;247;p4"/>
            <p:cNvSpPr/>
            <p:nvPr/>
          </p:nvSpPr>
          <p:spPr>
            <a:xfrm flipH="1">
              <a:off x="8546349" y="2082687"/>
              <a:ext cx="45016" cy="45016"/>
            </a:xfrm>
            <a:custGeom>
              <a:avLst/>
              <a:gdLst/>
              <a:ahLst/>
              <a:cxnLst/>
              <a:rect l="l" t="t" r="r" b="b"/>
              <a:pathLst>
                <a:path w="1398" h="1398" extrusionOk="0">
                  <a:moveTo>
                    <a:pt x="683" y="1"/>
                  </a:moveTo>
                  <a:lnTo>
                    <a:pt x="553" y="33"/>
                  </a:lnTo>
                  <a:lnTo>
                    <a:pt x="423" y="66"/>
                  </a:lnTo>
                  <a:lnTo>
                    <a:pt x="293" y="131"/>
                  </a:lnTo>
                  <a:lnTo>
                    <a:pt x="196" y="196"/>
                  </a:lnTo>
                  <a:lnTo>
                    <a:pt x="98" y="326"/>
                  </a:lnTo>
                  <a:lnTo>
                    <a:pt x="33" y="423"/>
                  </a:lnTo>
                  <a:lnTo>
                    <a:pt x="1" y="553"/>
                  </a:lnTo>
                  <a:lnTo>
                    <a:pt x="1" y="715"/>
                  </a:lnTo>
                  <a:lnTo>
                    <a:pt x="1" y="845"/>
                  </a:lnTo>
                  <a:lnTo>
                    <a:pt x="33" y="975"/>
                  </a:lnTo>
                  <a:lnTo>
                    <a:pt x="98" y="1105"/>
                  </a:lnTo>
                  <a:lnTo>
                    <a:pt x="196" y="1203"/>
                  </a:lnTo>
                  <a:lnTo>
                    <a:pt x="293" y="1268"/>
                  </a:lnTo>
                  <a:lnTo>
                    <a:pt x="423" y="1333"/>
                  </a:lnTo>
                  <a:lnTo>
                    <a:pt x="553" y="1398"/>
                  </a:lnTo>
                  <a:lnTo>
                    <a:pt x="845" y="1398"/>
                  </a:lnTo>
                  <a:lnTo>
                    <a:pt x="975" y="1333"/>
                  </a:lnTo>
                  <a:lnTo>
                    <a:pt x="1073" y="1268"/>
                  </a:lnTo>
                  <a:lnTo>
                    <a:pt x="1170" y="1203"/>
                  </a:lnTo>
                  <a:lnTo>
                    <a:pt x="1268" y="1105"/>
                  </a:lnTo>
                  <a:lnTo>
                    <a:pt x="1333" y="975"/>
                  </a:lnTo>
                  <a:lnTo>
                    <a:pt x="1365" y="845"/>
                  </a:lnTo>
                  <a:lnTo>
                    <a:pt x="1398" y="715"/>
                  </a:lnTo>
                  <a:lnTo>
                    <a:pt x="1365" y="553"/>
                  </a:lnTo>
                  <a:lnTo>
                    <a:pt x="1333" y="423"/>
                  </a:lnTo>
                  <a:lnTo>
                    <a:pt x="1268" y="326"/>
                  </a:lnTo>
                  <a:lnTo>
                    <a:pt x="1170" y="196"/>
                  </a:lnTo>
                  <a:lnTo>
                    <a:pt x="1073" y="131"/>
                  </a:lnTo>
                  <a:lnTo>
                    <a:pt x="975" y="66"/>
                  </a:lnTo>
                  <a:lnTo>
                    <a:pt x="845" y="33"/>
                  </a:lnTo>
                  <a:lnTo>
                    <a:pt x="683" y="1"/>
                  </a:lnTo>
                  <a:close/>
                </a:path>
              </a:pathLst>
            </a:custGeom>
            <a:solidFill>
              <a:srgbClr val="59C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48" name="Google Shape;248;p4"/>
            <p:cNvSpPr/>
            <p:nvPr/>
          </p:nvSpPr>
          <p:spPr>
            <a:xfrm flipH="1">
              <a:off x="1502665" y="4708045"/>
              <a:ext cx="45016" cy="45016"/>
            </a:xfrm>
            <a:custGeom>
              <a:avLst/>
              <a:gdLst/>
              <a:ahLst/>
              <a:cxnLst/>
              <a:rect l="l" t="t" r="r" b="b"/>
              <a:pathLst>
                <a:path w="1398" h="1398" extrusionOk="0">
                  <a:moveTo>
                    <a:pt x="552" y="0"/>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2"/>
                  </a:lnTo>
                  <a:lnTo>
                    <a:pt x="552" y="1365"/>
                  </a:lnTo>
                  <a:lnTo>
                    <a:pt x="715" y="1397"/>
                  </a:lnTo>
                  <a:lnTo>
                    <a:pt x="845" y="1365"/>
                  </a:lnTo>
                  <a:lnTo>
                    <a:pt x="975" y="1332"/>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49" name="Google Shape;249;p4"/>
            <p:cNvSpPr/>
            <p:nvPr/>
          </p:nvSpPr>
          <p:spPr>
            <a:xfrm flipH="1">
              <a:off x="1387582" y="4708045"/>
              <a:ext cx="45016" cy="45016"/>
            </a:xfrm>
            <a:custGeom>
              <a:avLst/>
              <a:gdLst/>
              <a:ahLst/>
              <a:cxnLst/>
              <a:rect l="l" t="t" r="r" b="b"/>
              <a:pathLst>
                <a:path w="1398" h="1398" extrusionOk="0">
                  <a:moveTo>
                    <a:pt x="552" y="0"/>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2"/>
                  </a:lnTo>
                  <a:lnTo>
                    <a:pt x="552" y="1365"/>
                  </a:lnTo>
                  <a:lnTo>
                    <a:pt x="682" y="1397"/>
                  </a:lnTo>
                  <a:lnTo>
                    <a:pt x="845" y="1365"/>
                  </a:lnTo>
                  <a:lnTo>
                    <a:pt x="975"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50" name="Google Shape;250;p4"/>
            <p:cNvSpPr/>
            <p:nvPr/>
          </p:nvSpPr>
          <p:spPr>
            <a:xfrm flipH="1">
              <a:off x="1273562" y="4708045"/>
              <a:ext cx="45016" cy="45016"/>
            </a:xfrm>
            <a:custGeom>
              <a:avLst/>
              <a:gdLst/>
              <a:ahLst/>
              <a:cxnLst/>
              <a:rect l="l" t="t" r="r" b="b"/>
              <a:pathLst>
                <a:path w="1398" h="1398" extrusionOk="0">
                  <a:moveTo>
                    <a:pt x="585" y="0"/>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2"/>
                  </a:lnTo>
                  <a:lnTo>
                    <a:pt x="585" y="1365"/>
                  </a:lnTo>
                  <a:lnTo>
                    <a:pt x="715" y="1397"/>
                  </a:lnTo>
                  <a:lnTo>
                    <a:pt x="845" y="1365"/>
                  </a:lnTo>
                  <a:lnTo>
                    <a:pt x="975" y="1332"/>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51" name="Google Shape;251;p4"/>
            <p:cNvSpPr/>
            <p:nvPr/>
          </p:nvSpPr>
          <p:spPr>
            <a:xfrm flipH="1">
              <a:off x="1158479" y="4708045"/>
              <a:ext cx="45016" cy="45016"/>
            </a:xfrm>
            <a:custGeom>
              <a:avLst/>
              <a:gdLst/>
              <a:ahLst/>
              <a:cxnLst/>
              <a:rect l="l" t="t" r="r" b="b"/>
              <a:pathLst>
                <a:path w="1398" h="1398" extrusionOk="0">
                  <a:moveTo>
                    <a:pt x="553" y="0"/>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2"/>
                  </a:lnTo>
                  <a:lnTo>
                    <a:pt x="553" y="1365"/>
                  </a:lnTo>
                  <a:lnTo>
                    <a:pt x="683" y="1397"/>
                  </a:lnTo>
                  <a:lnTo>
                    <a:pt x="845" y="1365"/>
                  </a:lnTo>
                  <a:lnTo>
                    <a:pt x="975" y="1332"/>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52" name="Google Shape;252;p4"/>
            <p:cNvSpPr/>
            <p:nvPr/>
          </p:nvSpPr>
          <p:spPr>
            <a:xfrm flipH="1">
              <a:off x="1043396" y="4708045"/>
              <a:ext cx="45016" cy="45016"/>
            </a:xfrm>
            <a:custGeom>
              <a:avLst/>
              <a:gdLst/>
              <a:ahLst/>
              <a:cxnLst/>
              <a:rect l="l" t="t" r="r" b="b"/>
              <a:pathLst>
                <a:path w="1398" h="1398" extrusionOk="0">
                  <a:moveTo>
                    <a:pt x="553" y="0"/>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2"/>
                  </a:lnTo>
                  <a:lnTo>
                    <a:pt x="553" y="1365"/>
                  </a:lnTo>
                  <a:lnTo>
                    <a:pt x="683" y="1397"/>
                  </a:lnTo>
                  <a:lnTo>
                    <a:pt x="812" y="1365"/>
                  </a:lnTo>
                  <a:lnTo>
                    <a:pt x="942"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53" name="Google Shape;253;p4"/>
            <p:cNvSpPr/>
            <p:nvPr/>
          </p:nvSpPr>
          <p:spPr>
            <a:xfrm flipH="1">
              <a:off x="1502665" y="4805321"/>
              <a:ext cx="45016" cy="45048"/>
            </a:xfrm>
            <a:custGeom>
              <a:avLst/>
              <a:gdLst/>
              <a:ahLst/>
              <a:cxnLst/>
              <a:rect l="l" t="t" r="r" b="b"/>
              <a:pathLst>
                <a:path w="1398" h="1399" extrusionOk="0">
                  <a:moveTo>
                    <a:pt x="552" y="1"/>
                  </a:moveTo>
                  <a:lnTo>
                    <a:pt x="422"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22" y="1333"/>
                  </a:lnTo>
                  <a:lnTo>
                    <a:pt x="552" y="1366"/>
                  </a:lnTo>
                  <a:lnTo>
                    <a:pt x="715" y="1398"/>
                  </a:lnTo>
                  <a:lnTo>
                    <a:pt x="845" y="1366"/>
                  </a:lnTo>
                  <a:lnTo>
                    <a:pt x="975" y="1333"/>
                  </a:lnTo>
                  <a:lnTo>
                    <a:pt x="1105" y="1268"/>
                  </a:lnTo>
                  <a:lnTo>
                    <a:pt x="1202" y="1171"/>
                  </a:lnTo>
                  <a:lnTo>
                    <a:pt x="1300" y="1073"/>
                  </a:lnTo>
                  <a:lnTo>
                    <a:pt x="1365" y="943"/>
                  </a:lnTo>
                  <a:lnTo>
                    <a:pt x="1397" y="813"/>
                  </a:lnTo>
                  <a:lnTo>
                    <a:pt x="1397" y="683"/>
                  </a:lnTo>
                  <a:lnTo>
                    <a:pt x="1397" y="553"/>
                  </a:lnTo>
                  <a:lnTo>
                    <a:pt x="1365" y="423"/>
                  </a:lnTo>
                  <a:lnTo>
                    <a:pt x="1300" y="293"/>
                  </a:lnTo>
                  <a:lnTo>
                    <a:pt x="1202" y="196"/>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54" name="Google Shape;254;p4"/>
            <p:cNvSpPr/>
            <p:nvPr/>
          </p:nvSpPr>
          <p:spPr>
            <a:xfrm flipH="1">
              <a:off x="1387582" y="4805321"/>
              <a:ext cx="45016" cy="45048"/>
            </a:xfrm>
            <a:custGeom>
              <a:avLst/>
              <a:gdLst/>
              <a:ahLst/>
              <a:cxnLst/>
              <a:rect l="l" t="t" r="r" b="b"/>
              <a:pathLst>
                <a:path w="1398" h="1399" extrusionOk="0">
                  <a:moveTo>
                    <a:pt x="552" y="1"/>
                  </a:moveTo>
                  <a:lnTo>
                    <a:pt x="422" y="33"/>
                  </a:lnTo>
                  <a:lnTo>
                    <a:pt x="292" y="98"/>
                  </a:lnTo>
                  <a:lnTo>
                    <a:pt x="195" y="196"/>
                  </a:lnTo>
                  <a:lnTo>
                    <a:pt x="97" y="293"/>
                  </a:lnTo>
                  <a:lnTo>
                    <a:pt x="32" y="423"/>
                  </a:lnTo>
                  <a:lnTo>
                    <a:pt x="0" y="553"/>
                  </a:lnTo>
                  <a:lnTo>
                    <a:pt x="0" y="683"/>
                  </a:lnTo>
                  <a:lnTo>
                    <a:pt x="0" y="813"/>
                  </a:lnTo>
                  <a:lnTo>
                    <a:pt x="32" y="943"/>
                  </a:lnTo>
                  <a:lnTo>
                    <a:pt x="97" y="1073"/>
                  </a:lnTo>
                  <a:lnTo>
                    <a:pt x="195" y="1171"/>
                  </a:lnTo>
                  <a:lnTo>
                    <a:pt x="292" y="1268"/>
                  </a:lnTo>
                  <a:lnTo>
                    <a:pt x="422" y="1333"/>
                  </a:lnTo>
                  <a:lnTo>
                    <a:pt x="552" y="1366"/>
                  </a:lnTo>
                  <a:lnTo>
                    <a:pt x="682" y="1398"/>
                  </a:lnTo>
                  <a:lnTo>
                    <a:pt x="845" y="1366"/>
                  </a:lnTo>
                  <a:lnTo>
                    <a:pt x="975"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55" name="Google Shape;255;p4"/>
            <p:cNvSpPr/>
            <p:nvPr/>
          </p:nvSpPr>
          <p:spPr>
            <a:xfrm flipH="1">
              <a:off x="1273562" y="4805321"/>
              <a:ext cx="45016" cy="45048"/>
            </a:xfrm>
            <a:custGeom>
              <a:avLst/>
              <a:gdLst/>
              <a:ahLst/>
              <a:cxnLst/>
              <a:rect l="l" t="t" r="r" b="b"/>
              <a:pathLst>
                <a:path w="1398" h="1399" extrusionOk="0">
                  <a:moveTo>
                    <a:pt x="585" y="1"/>
                  </a:moveTo>
                  <a:lnTo>
                    <a:pt x="455"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55" y="1333"/>
                  </a:lnTo>
                  <a:lnTo>
                    <a:pt x="585" y="1366"/>
                  </a:lnTo>
                  <a:lnTo>
                    <a:pt x="715" y="1398"/>
                  </a:lnTo>
                  <a:lnTo>
                    <a:pt x="845" y="1366"/>
                  </a:lnTo>
                  <a:lnTo>
                    <a:pt x="975" y="1333"/>
                  </a:lnTo>
                  <a:lnTo>
                    <a:pt x="1105" y="1268"/>
                  </a:lnTo>
                  <a:lnTo>
                    <a:pt x="1203" y="1171"/>
                  </a:lnTo>
                  <a:lnTo>
                    <a:pt x="1300" y="1073"/>
                  </a:lnTo>
                  <a:lnTo>
                    <a:pt x="1365" y="943"/>
                  </a:lnTo>
                  <a:lnTo>
                    <a:pt x="1397" y="813"/>
                  </a:lnTo>
                  <a:lnTo>
                    <a:pt x="1397" y="683"/>
                  </a:lnTo>
                  <a:lnTo>
                    <a:pt x="1397" y="553"/>
                  </a:lnTo>
                  <a:lnTo>
                    <a:pt x="1365" y="423"/>
                  </a:lnTo>
                  <a:lnTo>
                    <a:pt x="1300" y="293"/>
                  </a:lnTo>
                  <a:lnTo>
                    <a:pt x="1203" y="196"/>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56" name="Google Shape;256;p4"/>
            <p:cNvSpPr/>
            <p:nvPr/>
          </p:nvSpPr>
          <p:spPr>
            <a:xfrm flipH="1">
              <a:off x="1158479" y="4805321"/>
              <a:ext cx="45016" cy="45048"/>
            </a:xfrm>
            <a:custGeom>
              <a:avLst/>
              <a:gdLst/>
              <a:ahLst/>
              <a:cxnLst/>
              <a:rect l="l" t="t" r="r" b="b"/>
              <a:pathLst>
                <a:path w="1398" h="1399" extrusionOk="0">
                  <a:moveTo>
                    <a:pt x="553" y="1"/>
                  </a:moveTo>
                  <a:lnTo>
                    <a:pt x="423" y="33"/>
                  </a:lnTo>
                  <a:lnTo>
                    <a:pt x="293" y="98"/>
                  </a:lnTo>
                  <a:lnTo>
                    <a:pt x="195" y="196"/>
                  </a:lnTo>
                  <a:lnTo>
                    <a:pt x="130" y="293"/>
                  </a:lnTo>
                  <a:lnTo>
                    <a:pt x="65" y="423"/>
                  </a:lnTo>
                  <a:lnTo>
                    <a:pt x="0" y="553"/>
                  </a:lnTo>
                  <a:lnTo>
                    <a:pt x="0" y="683"/>
                  </a:lnTo>
                  <a:lnTo>
                    <a:pt x="0" y="813"/>
                  </a:lnTo>
                  <a:lnTo>
                    <a:pt x="65" y="943"/>
                  </a:lnTo>
                  <a:lnTo>
                    <a:pt x="130" y="1073"/>
                  </a:lnTo>
                  <a:lnTo>
                    <a:pt x="195" y="1171"/>
                  </a:lnTo>
                  <a:lnTo>
                    <a:pt x="293" y="1268"/>
                  </a:lnTo>
                  <a:lnTo>
                    <a:pt x="423" y="1333"/>
                  </a:lnTo>
                  <a:lnTo>
                    <a:pt x="553" y="1366"/>
                  </a:lnTo>
                  <a:lnTo>
                    <a:pt x="683" y="1398"/>
                  </a:lnTo>
                  <a:lnTo>
                    <a:pt x="845" y="1366"/>
                  </a:lnTo>
                  <a:lnTo>
                    <a:pt x="975" y="1333"/>
                  </a:lnTo>
                  <a:lnTo>
                    <a:pt x="1072" y="1268"/>
                  </a:lnTo>
                  <a:lnTo>
                    <a:pt x="1202" y="1171"/>
                  </a:lnTo>
                  <a:lnTo>
                    <a:pt x="1267" y="1073"/>
                  </a:lnTo>
                  <a:lnTo>
                    <a:pt x="1332" y="943"/>
                  </a:lnTo>
                  <a:lnTo>
                    <a:pt x="1397" y="813"/>
                  </a:lnTo>
                  <a:lnTo>
                    <a:pt x="1397" y="683"/>
                  </a:lnTo>
                  <a:lnTo>
                    <a:pt x="1397" y="553"/>
                  </a:lnTo>
                  <a:lnTo>
                    <a:pt x="1332" y="423"/>
                  </a:lnTo>
                  <a:lnTo>
                    <a:pt x="1267" y="293"/>
                  </a:lnTo>
                  <a:lnTo>
                    <a:pt x="1202" y="196"/>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57" name="Google Shape;257;p4"/>
            <p:cNvSpPr/>
            <p:nvPr/>
          </p:nvSpPr>
          <p:spPr>
            <a:xfrm flipH="1">
              <a:off x="1043396" y="4805321"/>
              <a:ext cx="45016" cy="45048"/>
            </a:xfrm>
            <a:custGeom>
              <a:avLst/>
              <a:gdLst/>
              <a:ahLst/>
              <a:cxnLst/>
              <a:rect l="l" t="t" r="r" b="b"/>
              <a:pathLst>
                <a:path w="1398" h="1399"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1"/>
                  </a:lnTo>
                  <a:lnTo>
                    <a:pt x="293" y="1268"/>
                  </a:lnTo>
                  <a:lnTo>
                    <a:pt x="423" y="1333"/>
                  </a:lnTo>
                  <a:lnTo>
                    <a:pt x="553" y="1366"/>
                  </a:lnTo>
                  <a:lnTo>
                    <a:pt x="683" y="1398"/>
                  </a:lnTo>
                  <a:lnTo>
                    <a:pt x="812" y="1366"/>
                  </a:lnTo>
                  <a:lnTo>
                    <a:pt x="942"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42"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58" name="Google Shape;258;p4"/>
            <p:cNvSpPr/>
            <p:nvPr/>
          </p:nvSpPr>
          <p:spPr>
            <a:xfrm flipH="1">
              <a:off x="1502665" y="4902629"/>
              <a:ext cx="45016" cy="45016"/>
            </a:xfrm>
            <a:custGeom>
              <a:avLst/>
              <a:gdLst/>
              <a:ahLst/>
              <a:cxnLst/>
              <a:rect l="l" t="t" r="r" b="b"/>
              <a:pathLst>
                <a:path w="1398" h="1398" extrusionOk="0">
                  <a:moveTo>
                    <a:pt x="552" y="1"/>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3"/>
                  </a:lnTo>
                  <a:lnTo>
                    <a:pt x="552" y="1365"/>
                  </a:lnTo>
                  <a:lnTo>
                    <a:pt x="715" y="1398"/>
                  </a:lnTo>
                  <a:lnTo>
                    <a:pt x="845" y="1365"/>
                  </a:lnTo>
                  <a:lnTo>
                    <a:pt x="975" y="1333"/>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59" name="Google Shape;259;p4"/>
            <p:cNvSpPr/>
            <p:nvPr/>
          </p:nvSpPr>
          <p:spPr>
            <a:xfrm flipH="1">
              <a:off x="1387582" y="4902629"/>
              <a:ext cx="45016" cy="45016"/>
            </a:xfrm>
            <a:custGeom>
              <a:avLst/>
              <a:gdLst/>
              <a:ahLst/>
              <a:cxnLst/>
              <a:rect l="l" t="t" r="r" b="b"/>
              <a:pathLst>
                <a:path w="1398" h="1398" extrusionOk="0">
                  <a:moveTo>
                    <a:pt x="552" y="1"/>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3"/>
                  </a:lnTo>
                  <a:lnTo>
                    <a:pt x="552" y="1365"/>
                  </a:lnTo>
                  <a:lnTo>
                    <a:pt x="682" y="1398"/>
                  </a:lnTo>
                  <a:lnTo>
                    <a:pt x="845" y="1365"/>
                  </a:lnTo>
                  <a:lnTo>
                    <a:pt x="975"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60" name="Google Shape;260;p4"/>
            <p:cNvSpPr/>
            <p:nvPr/>
          </p:nvSpPr>
          <p:spPr>
            <a:xfrm flipH="1">
              <a:off x="1273562" y="4902629"/>
              <a:ext cx="45016" cy="45016"/>
            </a:xfrm>
            <a:custGeom>
              <a:avLst/>
              <a:gdLst/>
              <a:ahLst/>
              <a:cxnLst/>
              <a:rect l="l" t="t" r="r" b="b"/>
              <a:pathLst>
                <a:path w="1398" h="1398" extrusionOk="0">
                  <a:moveTo>
                    <a:pt x="585" y="1"/>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3"/>
                  </a:lnTo>
                  <a:lnTo>
                    <a:pt x="585" y="1365"/>
                  </a:lnTo>
                  <a:lnTo>
                    <a:pt x="715" y="1398"/>
                  </a:lnTo>
                  <a:lnTo>
                    <a:pt x="845" y="1365"/>
                  </a:lnTo>
                  <a:lnTo>
                    <a:pt x="975" y="1333"/>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61" name="Google Shape;261;p4"/>
            <p:cNvSpPr/>
            <p:nvPr/>
          </p:nvSpPr>
          <p:spPr>
            <a:xfrm flipH="1">
              <a:off x="1158479" y="4902629"/>
              <a:ext cx="45016" cy="45016"/>
            </a:xfrm>
            <a:custGeom>
              <a:avLst/>
              <a:gdLst/>
              <a:ahLst/>
              <a:cxnLst/>
              <a:rect l="l" t="t" r="r" b="b"/>
              <a:pathLst>
                <a:path w="1398" h="1398" extrusionOk="0">
                  <a:moveTo>
                    <a:pt x="553" y="1"/>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3"/>
                  </a:lnTo>
                  <a:lnTo>
                    <a:pt x="553" y="1365"/>
                  </a:lnTo>
                  <a:lnTo>
                    <a:pt x="683" y="1398"/>
                  </a:lnTo>
                  <a:lnTo>
                    <a:pt x="845" y="1365"/>
                  </a:lnTo>
                  <a:lnTo>
                    <a:pt x="975" y="1333"/>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62" name="Google Shape;262;p4"/>
            <p:cNvSpPr/>
            <p:nvPr/>
          </p:nvSpPr>
          <p:spPr>
            <a:xfrm flipH="1">
              <a:off x="1043396" y="4902629"/>
              <a:ext cx="45016" cy="45016"/>
            </a:xfrm>
            <a:custGeom>
              <a:avLst/>
              <a:gdLst/>
              <a:ahLst/>
              <a:cxnLst/>
              <a:rect l="l" t="t" r="r" b="b"/>
              <a:pathLst>
                <a:path w="1398" h="1398" extrusionOk="0">
                  <a:moveTo>
                    <a:pt x="553" y="1"/>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2" y="1365"/>
                  </a:lnTo>
                  <a:lnTo>
                    <a:pt x="942"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sp>
        <p:nvSpPr>
          <p:cNvPr id="263" name="Google Shape;263;p4"/>
          <p:cNvSpPr txBox="1">
            <a:spLocks noGrp="1"/>
          </p:cNvSpPr>
          <p:nvPr>
            <p:ph type="body" idx="1"/>
          </p:nvPr>
        </p:nvSpPr>
        <p:spPr>
          <a:xfrm>
            <a:off x="1440000" y="2163650"/>
            <a:ext cx="15408000" cy="7029600"/>
          </a:xfrm>
          <a:prstGeom prst="rect">
            <a:avLst/>
          </a:prstGeom>
        </p:spPr>
        <p:txBody>
          <a:bodyPr spcFirstLastPara="1" wrap="square" lIns="91425" tIns="91425" rIns="91425" bIns="91425" anchor="t" anchorCtr="0">
            <a:noAutofit/>
          </a:bodyPr>
          <a:lstStyle>
            <a:lvl1pPr marL="914400" lvl="0" indent="-635000" rtl="0">
              <a:lnSpc>
                <a:spcPct val="100000"/>
              </a:lnSpc>
              <a:spcBef>
                <a:spcPts val="0"/>
              </a:spcBef>
              <a:spcAft>
                <a:spcPts val="0"/>
              </a:spcAft>
              <a:buSzPts val="1400"/>
              <a:buAutoNum type="arabicPeriod"/>
              <a:defRPr sz="2400">
                <a:latin typeface="Arial" panose="020B0604020202020204" pitchFamily="34" charset="0"/>
                <a:cs typeface="Arial" panose="020B0604020202020204" pitchFamily="34" charset="0"/>
              </a:defRPr>
            </a:lvl1pPr>
            <a:lvl2pPr marL="1828800" lvl="1" indent="-635000" rtl="0">
              <a:lnSpc>
                <a:spcPct val="115000"/>
              </a:lnSpc>
              <a:spcBef>
                <a:spcPts val="3200"/>
              </a:spcBef>
              <a:spcAft>
                <a:spcPts val="0"/>
              </a:spcAft>
              <a:buSzPts val="1400"/>
              <a:buAutoNum type="alphaLcPeriod"/>
              <a:defRPr/>
            </a:lvl2pPr>
            <a:lvl3pPr marL="2743200" lvl="2" indent="-635000" rtl="0">
              <a:lnSpc>
                <a:spcPct val="115000"/>
              </a:lnSpc>
              <a:spcBef>
                <a:spcPts val="3200"/>
              </a:spcBef>
              <a:spcAft>
                <a:spcPts val="0"/>
              </a:spcAft>
              <a:buSzPts val="1400"/>
              <a:buAutoNum type="romanLcPeriod"/>
              <a:defRPr/>
            </a:lvl3pPr>
            <a:lvl4pPr marL="3657600" lvl="3" indent="-635000" rtl="0">
              <a:lnSpc>
                <a:spcPct val="115000"/>
              </a:lnSpc>
              <a:spcBef>
                <a:spcPts val="3200"/>
              </a:spcBef>
              <a:spcAft>
                <a:spcPts val="0"/>
              </a:spcAft>
              <a:buSzPts val="1400"/>
              <a:buAutoNum type="arabicPeriod"/>
              <a:defRPr/>
            </a:lvl4pPr>
            <a:lvl5pPr marL="4572000" lvl="4" indent="-635000" rtl="0">
              <a:lnSpc>
                <a:spcPct val="115000"/>
              </a:lnSpc>
              <a:spcBef>
                <a:spcPts val="3200"/>
              </a:spcBef>
              <a:spcAft>
                <a:spcPts val="0"/>
              </a:spcAft>
              <a:buSzPts val="1400"/>
              <a:buAutoNum type="alphaLcPeriod"/>
              <a:defRPr/>
            </a:lvl5pPr>
            <a:lvl6pPr marL="5486400" lvl="5" indent="-635000" rtl="0">
              <a:lnSpc>
                <a:spcPct val="115000"/>
              </a:lnSpc>
              <a:spcBef>
                <a:spcPts val="3200"/>
              </a:spcBef>
              <a:spcAft>
                <a:spcPts val="0"/>
              </a:spcAft>
              <a:buSzPts val="1400"/>
              <a:buAutoNum type="romanLcPeriod"/>
              <a:defRPr/>
            </a:lvl6pPr>
            <a:lvl7pPr marL="6400800" lvl="6" indent="-635000" rtl="0">
              <a:lnSpc>
                <a:spcPct val="115000"/>
              </a:lnSpc>
              <a:spcBef>
                <a:spcPts val="3200"/>
              </a:spcBef>
              <a:spcAft>
                <a:spcPts val="0"/>
              </a:spcAft>
              <a:buSzPts val="1400"/>
              <a:buAutoNum type="arabicPeriod"/>
              <a:defRPr/>
            </a:lvl7pPr>
            <a:lvl8pPr marL="7315200" lvl="7" indent="-635000" rtl="0">
              <a:lnSpc>
                <a:spcPct val="115000"/>
              </a:lnSpc>
              <a:spcBef>
                <a:spcPts val="3200"/>
              </a:spcBef>
              <a:spcAft>
                <a:spcPts val="0"/>
              </a:spcAft>
              <a:buSzPts val="1400"/>
              <a:buAutoNum type="alphaLcPeriod"/>
              <a:defRPr/>
            </a:lvl8pPr>
            <a:lvl9pPr marL="8229600" lvl="8" indent="-635000" rtl="0">
              <a:lnSpc>
                <a:spcPct val="115000"/>
              </a:lnSpc>
              <a:spcBef>
                <a:spcPts val="3200"/>
              </a:spcBef>
              <a:spcAft>
                <a:spcPts val="3200"/>
              </a:spcAft>
              <a:buSzPts val="1400"/>
              <a:buAutoNum type="romanLcPeriod"/>
              <a:defRPr/>
            </a:lvl9pPr>
          </a:lstStyle>
          <a:p>
            <a:endParaRPr/>
          </a:p>
        </p:txBody>
      </p:sp>
      <p:sp>
        <p:nvSpPr>
          <p:cNvPr id="264" name="Google Shape;264;p4"/>
          <p:cNvSpPr txBox="1">
            <a:spLocks noGrp="1"/>
          </p:cNvSpPr>
          <p:nvPr>
            <p:ph type="title"/>
          </p:nvPr>
        </p:nvSpPr>
        <p:spPr>
          <a:xfrm>
            <a:off x="1426450" y="1079000"/>
            <a:ext cx="15435000" cy="6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Font typeface="Fredoka One"/>
              <a:buNone/>
              <a:defRPr sz="5600">
                <a:latin typeface="Fredoka One"/>
                <a:ea typeface="Fredoka One"/>
                <a:cs typeface="Fredoka One"/>
                <a:sym typeface="Fredoka One"/>
              </a:defRPr>
            </a:lvl1pPr>
            <a:lvl2pPr lvl="1" rtl="0">
              <a:spcBef>
                <a:spcPts val="0"/>
              </a:spcBef>
              <a:spcAft>
                <a:spcPts val="0"/>
              </a:spcAft>
              <a:buClr>
                <a:schemeClr val="dk1"/>
              </a:buClr>
              <a:buSzPts val="2800"/>
              <a:buNone/>
              <a:defRPr sz="5600">
                <a:solidFill>
                  <a:schemeClr val="dk1"/>
                </a:solidFill>
              </a:defRPr>
            </a:lvl2pPr>
            <a:lvl3pPr lvl="2" rtl="0">
              <a:spcBef>
                <a:spcPts val="0"/>
              </a:spcBef>
              <a:spcAft>
                <a:spcPts val="0"/>
              </a:spcAft>
              <a:buClr>
                <a:schemeClr val="dk1"/>
              </a:buClr>
              <a:buSzPts val="2800"/>
              <a:buNone/>
              <a:defRPr sz="5600">
                <a:solidFill>
                  <a:schemeClr val="dk1"/>
                </a:solidFill>
              </a:defRPr>
            </a:lvl3pPr>
            <a:lvl4pPr lvl="3" rtl="0">
              <a:spcBef>
                <a:spcPts val="0"/>
              </a:spcBef>
              <a:spcAft>
                <a:spcPts val="0"/>
              </a:spcAft>
              <a:buClr>
                <a:schemeClr val="dk1"/>
              </a:buClr>
              <a:buSzPts val="2800"/>
              <a:buNone/>
              <a:defRPr sz="5600">
                <a:solidFill>
                  <a:schemeClr val="dk1"/>
                </a:solidFill>
              </a:defRPr>
            </a:lvl4pPr>
            <a:lvl5pPr lvl="4" rtl="0">
              <a:spcBef>
                <a:spcPts val="0"/>
              </a:spcBef>
              <a:spcAft>
                <a:spcPts val="0"/>
              </a:spcAft>
              <a:buClr>
                <a:schemeClr val="dk1"/>
              </a:buClr>
              <a:buSzPts val="2800"/>
              <a:buNone/>
              <a:defRPr sz="5600">
                <a:solidFill>
                  <a:schemeClr val="dk1"/>
                </a:solidFill>
              </a:defRPr>
            </a:lvl5pPr>
            <a:lvl6pPr lvl="5" rtl="0">
              <a:spcBef>
                <a:spcPts val="0"/>
              </a:spcBef>
              <a:spcAft>
                <a:spcPts val="0"/>
              </a:spcAft>
              <a:buClr>
                <a:schemeClr val="dk1"/>
              </a:buClr>
              <a:buSzPts val="2800"/>
              <a:buNone/>
              <a:defRPr sz="5600">
                <a:solidFill>
                  <a:schemeClr val="dk1"/>
                </a:solidFill>
              </a:defRPr>
            </a:lvl6pPr>
            <a:lvl7pPr lvl="6" rtl="0">
              <a:spcBef>
                <a:spcPts val="0"/>
              </a:spcBef>
              <a:spcAft>
                <a:spcPts val="0"/>
              </a:spcAft>
              <a:buClr>
                <a:schemeClr val="dk1"/>
              </a:buClr>
              <a:buSzPts val="2800"/>
              <a:buNone/>
              <a:defRPr sz="5600">
                <a:solidFill>
                  <a:schemeClr val="dk1"/>
                </a:solidFill>
              </a:defRPr>
            </a:lvl7pPr>
            <a:lvl8pPr lvl="7" rtl="0">
              <a:spcBef>
                <a:spcPts val="0"/>
              </a:spcBef>
              <a:spcAft>
                <a:spcPts val="0"/>
              </a:spcAft>
              <a:buClr>
                <a:schemeClr val="dk1"/>
              </a:buClr>
              <a:buSzPts val="2800"/>
              <a:buNone/>
              <a:defRPr sz="5600">
                <a:solidFill>
                  <a:schemeClr val="dk1"/>
                </a:solidFill>
              </a:defRPr>
            </a:lvl8pPr>
            <a:lvl9pPr lvl="8" rtl="0">
              <a:spcBef>
                <a:spcPts val="0"/>
              </a:spcBef>
              <a:spcAft>
                <a:spcPts val="0"/>
              </a:spcAft>
              <a:buClr>
                <a:schemeClr val="dk1"/>
              </a:buClr>
              <a:buSzPts val="2800"/>
              <a:buNone/>
              <a:defRPr sz="5600">
                <a:solidFill>
                  <a:schemeClr val="dk1"/>
                </a:solidFill>
              </a:defRPr>
            </a:lvl9pPr>
          </a:lstStyle>
          <a:p>
            <a:endParaRPr/>
          </a:p>
        </p:txBody>
      </p:sp>
    </p:spTree>
    <p:extLst>
      <p:ext uri="{BB962C8B-B14F-4D97-AF65-F5344CB8AC3E}">
        <p14:creationId xmlns:p14="http://schemas.microsoft.com/office/powerpoint/2010/main" val="3241903585"/>
      </p:ext>
    </p:extLst>
  </p:cSld>
  <p:clrMapOvr>
    <a:masterClrMapping/>
  </p:clrMapOvr>
  <p:transition>
    <p:randomBar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95"/>
        <p:cNvGrpSpPr/>
        <p:nvPr/>
      </p:nvGrpSpPr>
      <p:grpSpPr>
        <a:xfrm>
          <a:off x="0" y="0"/>
          <a:ext cx="0" cy="0"/>
          <a:chOff x="0" y="0"/>
          <a:chExt cx="0" cy="0"/>
        </a:xfrm>
      </p:grpSpPr>
      <p:sp>
        <p:nvSpPr>
          <p:cNvPr id="296" name="Google Shape;296;p6"/>
          <p:cNvSpPr/>
          <p:nvPr/>
        </p:nvSpPr>
        <p:spPr>
          <a:xfrm>
            <a:off x="0" y="0"/>
            <a:ext cx="18288104" cy="10374200"/>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rgbClr val="E4EAED"/>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297" name="Google Shape;297;p6"/>
          <p:cNvSpPr/>
          <p:nvPr/>
        </p:nvSpPr>
        <p:spPr>
          <a:xfrm>
            <a:off x="16428224" y="-1298524"/>
            <a:ext cx="2117536" cy="2738932"/>
          </a:xfrm>
          <a:custGeom>
            <a:avLst/>
            <a:gdLst/>
            <a:ahLst/>
            <a:cxnLst/>
            <a:rect l="l" t="t" r="r" b="b"/>
            <a:pathLst>
              <a:path w="32881" h="42530" extrusionOk="0">
                <a:moveTo>
                  <a:pt x="28949" y="0"/>
                </a:moveTo>
                <a:lnTo>
                  <a:pt x="28624" y="33"/>
                </a:lnTo>
                <a:lnTo>
                  <a:pt x="28267" y="98"/>
                </a:lnTo>
                <a:lnTo>
                  <a:pt x="27942" y="228"/>
                </a:lnTo>
                <a:lnTo>
                  <a:pt x="27617" y="358"/>
                </a:lnTo>
                <a:lnTo>
                  <a:pt x="27292" y="520"/>
                </a:lnTo>
                <a:lnTo>
                  <a:pt x="27000" y="715"/>
                </a:lnTo>
                <a:lnTo>
                  <a:pt x="26708" y="943"/>
                </a:lnTo>
                <a:lnTo>
                  <a:pt x="26448" y="1203"/>
                </a:lnTo>
                <a:lnTo>
                  <a:pt x="26220" y="1495"/>
                </a:lnTo>
                <a:lnTo>
                  <a:pt x="683" y="36714"/>
                </a:lnTo>
                <a:lnTo>
                  <a:pt x="488" y="37039"/>
                </a:lnTo>
                <a:lnTo>
                  <a:pt x="326" y="37364"/>
                </a:lnTo>
                <a:lnTo>
                  <a:pt x="196" y="37689"/>
                </a:lnTo>
                <a:lnTo>
                  <a:pt x="98" y="38046"/>
                </a:lnTo>
                <a:lnTo>
                  <a:pt x="33" y="38404"/>
                </a:lnTo>
                <a:lnTo>
                  <a:pt x="1" y="38761"/>
                </a:lnTo>
                <a:lnTo>
                  <a:pt x="1" y="39086"/>
                </a:lnTo>
                <a:lnTo>
                  <a:pt x="33" y="39443"/>
                </a:lnTo>
                <a:lnTo>
                  <a:pt x="98" y="39801"/>
                </a:lnTo>
                <a:lnTo>
                  <a:pt x="228" y="40126"/>
                </a:lnTo>
                <a:lnTo>
                  <a:pt x="358" y="40450"/>
                </a:lnTo>
                <a:lnTo>
                  <a:pt x="521" y="40775"/>
                </a:lnTo>
                <a:lnTo>
                  <a:pt x="715" y="41068"/>
                </a:lnTo>
                <a:lnTo>
                  <a:pt x="943" y="41360"/>
                </a:lnTo>
                <a:lnTo>
                  <a:pt x="1235" y="41620"/>
                </a:lnTo>
                <a:lnTo>
                  <a:pt x="1528" y="41847"/>
                </a:lnTo>
                <a:lnTo>
                  <a:pt x="1820" y="42042"/>
                </a:lnTo>
                <a:lnTo>
                  <a:pt x="2145" y="42237"/>
                </a:lnTo>
                <a:lnTo>
                  <a:pt x="2502" y="42367"/>
                </a:lnTo>
                <a:lnTo>
                  <a:pt x="2827" y="42465"/>
                </a:lnTo>
                <a:lnTo>
                  <a:pt x="3185" y="42530"/>
                </a:lnTo>
                <a:lnTo>
                  <a:pt x="3899" y="42530"/>
                </a:lnTo>
                <a:lnTo>
                  <a:pt x="4257" y="42497"/>
                </a:lnTo>
                <a:lnTo>
                  <a:pt x="4582" y="42432"/>
                </a:lnTo>
                <a:lnTo>
                  <a:pt x="4939" y="42335"/>
                </a:lnTo>
                <a:lnTo>
                  <a:pt x="5264" y="42172"/>
                </a:lnTo>
                <a:lnTo>
                  <a:pt x="5589" y="42010"/>
                </a:lnTo>
                <a:lnTo>
                  <a:pt x="5881" y="41815"/>
                </a:lnTo>
                <a:lnTo>
                  <a:pt x="6141" y="41588"/>
                </a:lnTo>
                <a:lnTo>
                  <a:pt x="6401" y="41328"/>
                </a:lnTo>
                <a:lnTo>
                  <a:pt x="6661" y="41035"/>
                </a:lnTo>
                <a:lnTo>
                  <a:pt x="32166" y="5816"/>
                </a:lnTo>
                <a:lnTo>
                  <a:pt x="32361" y="5524"/>
                </a:lnTo>
                <a:lnTo>
                  <a:pt x="32556" y="5166"/>
                </a:lnTo>
                <a:lnTo>
                  <a:pt x="32686" y="4841"/>
                </a:lnTo>
                <a:lnTo>
                  <a:pt x="32783" y="4484"/>
                </a:lnTo>
                <a:lnTo>
                  <a:pt x="32848" y="4159"/>
                </a:lnTo>
                <a:lnTo>
                  <a:pt x="32881" y="3802"/>
                </a:lnTo>
                <a:lnTo>
                  <a:pt x="32848" y="3444"/>
                </a:lnTo>
                <a:lnTo>
                  <a:pt x="32816" y="3087"/>
                </a:lnTo>
                <a:lnTo>
                  <a:pt x="32751" y="2730"/>
                </a:lnTo>
                <a:lnTo>
                  <a:pt x="32653" y="2405"/>
                </a:lnTo>
                <a:lnTo>
                  <a:pt x="32523" y="2080"/>
                </a:lnTo>
                <a:lnTo>
                  <a:pt x="32328" y="1755"/>
                </a:lnTo>
                <a:lnTo>
                  <a:pt x="32133" y="1462"/>
                </a:lnTo>
                <a:lnTo>
                  <a:pt x="31906" y="1170"/>
                </a:lnTo>
                <a:lnTo>
                  <a:pt x="31646" y="910"/>
                </a:lnTo>
                <a:lnTo>
                  <a:pt x="31354" y="683"/>
                </a:lnTo>
                <a:lnTo>
                  <a:pt x="31029" y="488"/>
                </a:lnTo>
                <a:lnTo>
                  <a:pt x="30704" y="325"/>
                </a:lnTo>
                <a:lnTo>
                  <a:pt x="30379" y="195"/>
                </a:lnTo>
                <a:lnTo>
                  <a:pt x="30021" y="98"/>
                </a:lnTo>
                <a:lnTo>
                  <a:pt x="29664" y="33"/>
                </a:lnTo>
                <a:lnTo>
                  <a:pt x="29307" y="0"/>
                </a:lnTo>
                <a:close/>
              </a:path>
            </a:pathLst>
          </a:custGeom>
          <a:solidFill>
            <a:srgbClr val="D1DFF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298" name="Google Shape;298;p6"/>
          <p:cNvSpPr/>
          <p:nvPr/>
        </p:nvSpPr>
        <p:spPr>
          <a:xfrm flipH="1">
            <a:off x="3933260" y="6905"/>
            <a:ext cx="1914548" cy="803518"/>
          </a:xfrm>
          <a:custGeom>
            <a:avLst/>
            <a:gdLst/>
            <a:ahLst/>
            <a:cxnLst/>
            <a:rect l="l" t="t" r="r" b="b"/>
            <a:pathLst>
              <a:path w="29729" h="12477" fill="none" extrusionOk="0">
                <a:moveTo>
                  <a:pt x="27552" y="0"/>
                </a:moveTo>
                <a:lnTo>
                  <a:pt x="27552" y="0"/>
                </a:lnTo>
                <a:lnTo>
                  <a:pt x="27422" y="552"/>
                </a:lnTo>
                <a:lnTo>
                  <a:pt x="27292" y="1072"/>
                </a:lnTo>
                <a:lnTo>
                  <a:pt x="27097" y="1625"/>
                </a:lnTo>
                <a:lnTo>
                  <a:pt x="26934" y="2144"/>
                </a:lnTo>
                <a:lnTo>
                  <a:pt x="26707" y="2632"/>
                </a:lnTo>
                <a:lnTo>
                  <a:pt x="26480" y="3152"/>
                </a:lnTo>
                <a:lnTo>
                  <a:pt x="26220" y="3639"/>
                </a:lnTo>
                <a:lnTo>
                  <a:pt x="25960" y="4094"/>
                </a:lnTo>
                <a:lnTo>
                  <a:pt x="25635" y="4549"/>
                </a:lnTo>
                <a:lnTo>
                  <a:pt x="25342" y="5004"/>
                </a:lnTo>
                <a:lnTo>
                  <a:pt x="25018" y="5458"/>
                </a:lnTo>
                <a:lnTo>
                  <a:pt x="24660" y="5848"/>
                </a:lnTo>
                <a:lnTo>
                  <a:pt x="24303" y="6271"/>
                </a:lnTo>
                <a:lnTo>
                  <a:pt x="23913" y="6661"/>
                </a:lnTo>
                <a:lnTo>
                  <a:pt x="23523" y="7018"/>
                </a:lnTo>
                <a:lnTo>
                  <a:pt x="23101" y="7375"/>
                </a:lnTo>
                <a:lnTo>
                  <a:pt x="22678" y="7733"/>
                </a:lnTo>
                <a:lnTo>
                  <a:pt x="22223" y="8058"/>
                </a:lnTo>
                <a:lnTo>
                  <a:pt x="21769" y="8350"/>
                </a:lnTo>
                <a:lnTo>
                  <a:pt x="21314" y="8642"/>
                </a:lnTo>
                <a:lnTo>
                  <a:pt x="20826" y="8902"/>
                </a:lnTo>
                <a:lnTo>
                  <a:pt x="20339" y="9130"/>
                </a:lnTo>
                <a:lnTo>
                  <a:pt x="19852" y="9357"/>
                </a:lnTo>
                <a:lnTo>
                  <a:pt x="19332" y="9552"/>
                </a:lnTo>
                <a:lnTo>
                  <a:pt x="18812" y="9747"/>
                </a:lnTo>
                <a:lnTo>
                  <a:pt x="18260" y="9910"/>
                </a:lnTo>
                <a:lnTo>
                  <a:pt x="17707" y="10039"/>
                </a:lnTo>
                <a:lnTo>
                  <a:pt x="17155" y="10137"/>
                </a:lnTo>
                <a:lnTo>
                  <a:pt x="16603" y="10234"/>
                </a:lnTo>
                <a:lnTo>
                  <a:pt x="16018" y="10299"/>
                </a:lnTo>
                <a:lnTo>
                  <a:pt x="15465" y="10332"/>
                </a:lnTo>
                <a:lnTo>
                  <a:pt x="14881" y="10332"/>
                </a:lnTo>
                <a:lnTo>
                  <a:pt x="14881" y="10332"/>
                </a:lnTo>
                <a:lnTo>
                  <a:pt x="14296" y="10332"/>
                </a:lnTo>
                <a:lnTo>
                  <a:pt x="13711" y="10299"/>
                </a:lnTo>
                <a:lnTo>
                  <a:pt x="13159" y="10234"/>
                </a:lnTo>
                <a:lnTo>
                  <a:pt x="12574" y="10137"/>
                </a:lnTo>
                <a:lnTo>
                  <a:pt x="12022" y="10039"/>
                </a:lnTo>
                <a:lnTo>
                  <a:pt x="11469" y="9910"/>
                </a:lnTo>
                <a:lnTo>
                  <a:pt x="10949" y="9747"/>
                </a:lnTo>
                <a:lnTo>
                  <a:pt x="10430" y="9552"/>
                </a:lnTo>
                <a:lnTo>
                  <a:pt x="9910" y="9357"/>
                </a:lnTo>
                <a:lnTo>
                  <a:pt x="9390" y="9130"/>
                </a:lnTo>
                <a:lnTo>
                  <a:pt x="8902" y="8902"/>
                </a:lnTo>
                <a:lnTo>
                  <a:pt x="8415" y="8642"/>
                </a:lnTo>
                <a:lnTo>
                  <a:pt x="7960" y="8350"/>
                </a:lnTo>
                <a:lnTo>
                  <a:pt x="7505" y="8058"/>
                </a:lnTo>
                <a:lnTo>
                  <a:pt x="7083" y="7733"/>
                </a:lnTo>
                <a:lnTo>
                  <a:pt x="6628" y="7375"/>
                </a:lnTo>
                <a:lnTo>
                  <a:pt x="6238" y="7018"/>
                </a:lnTo>
                <a:lnTo>
                  <a:pt x="5816" y="6661"/>
                </a:lnTo>
                <a:lnTo>
                  <a:pt x="5459" y="6271"/>
                </a:lnTo>
                <a:lnTo>
                  <a:pt x="5101" y="5848"/>
                </a:lnTo>
                <a:lnTo>
                  <a:pt x="4744" y="5458"/>
                </a:lnTo>
                <a:lnTo>
                  <a:pt x="4419" y="5004"/>
                </a:lnTo>
                <a:lnTo>
                  <a:pt x="4094" y="4549"/>
                </a:lnTo>
                <a:lnTo>
                  <a:pt x="3802" y="4094"/>
                </a:lnTo>
                <a:lnTo>
                  <a:pt x="3542" y="3639"/>
                </a:lnTo>
                <a:lnTo>
                  <a:pt x="3282" y="3152"/>
                </a:lnTo>
                <a:lnTo>
                  <a:pt x="3054" y="2632"/>
                </a:lnTo>
                <a:lnTo>
                  <a:pt x="2827" y="2144"/>
                </a:lnTo>
                <a:lnTo>
                  <a:pt x="2632" y="1625"/>
                </a:lnTo>
                <a:lnTo>
                  <a:pt x="2469" y="1072"/>
                </a:lnTo>
                <a:lnTo>
                  <a:pt x="2307" y="552"/>
                </a:lnTo>
                <a:lnTo>
                  <a:pt x="2210" y="0"/>
                </a:lnTo>
                <a:lnTo>
                  <a:pt x="0" y="0"/>
                </a:lnTo>
                <a:lnTo>
                  <a:pt x="0" y="0"/>
                </a:lnTo>
                <a:lnTo>
                  <a:pt x="130" y="650"/>
                </a:lnTo>
                <a:lnTo>
                  <a:pt x="293" y="1300"/>
                </a:lnTo>
                <a:lnTo>
                  <a:pt x="488" y="1949"/>
                </a:lnTo>
                <a:lnTo>
                  <a:pt x="715" y="2567"/>
                </a:lnTo>
                <a:lnTo>
                  <a:pt x="942" y="3184"/>
                </a:lnTo>
                <a:lnTo>
                  <a:pt x="1202" y="3769"/>
                </a:lnTo>
                <a:lnTo>
                  <a:pt x="1495" y="4354"/>
                </a:lnTo>
                <a:lnTo>
                  <a:pt x="1820" y="4939"/>
                </a:lnTo>
                <a:lnTo>
                  <a:pt x="2145" y="5491"/>
                </a:lnTo>
                <a:lnTo>
                  <a:pt x="2502" y="6043"/>
                </a:lnTo>
                <a:lnTo>
                  <a:pt x="2892" y="6563"/>
                </a:lnTo>
                <a:lnTo>
                  <a:pt x="3282" y="7050"/>
                </a:lnTo>
                <a:lnTo>
                  <a:pt x="3737" y="7538"/>
                </a:lnTo>
                <a:lnTo>
                  <a:pt x="4159" y="8025"/>
                </a:lnTo>
                <a:lnTo>
                  <a:pt x="4646" y="8480"/>
                </a:lnTo>
                <a:lnTo>
                  <a:pt x="5134" y="8902"/>
                </a:lnTo>
                <a:lnTo>
                  <a:pt x="5621" y="9292"/>
                </a:lnTo>
                <a:lnTo>
                  <a:pt x="6141" y="9682"/>
                </a:lnTo>
                <a:lnTo>
                  <a:pt x="6693" y="10072"/>
                </a:lnTo>
                <a:lnTo>
                  <a:pt x="7245" y="10397"/>
                </a:lnTo>
                <a:lnTo>
                  <a:pt x="7798" y="10722"/>
                </a:lnTo>
                <a:lnTo>
                  <a:pt x="8383" y="11014"/>
                </a:lnTo>
                <a:lnTo>
                  <a:pt x="8967" y="11274"/>
                </a:lnTo>
                <a:lnTo>
                  <a:pt x="9585" y="11534"/>
                </a:lnTo>
                <a:lnTo>
                  <a:pt x="10202" y="11761"/>
                </a:lnTo>
                <a:lnTo>
                  <a:pt x="10852" y="11956"/>
                </a:lnTo>
                <a:lnTo>
                  <a:pt x="11502" y="12119"/>
                </a:lnTo>
                <a:lnTo>
                  <a:pt x="12151" y="12249"/>
                </a:lnTo>
                <a:lnTo>
                  <a:pt x="12834" y="12346"/>
                </a:lnTo>
                <a:lnTo>
                  <a:pt x="13484" y="12411"/>
                </a:lnTo>
                <a:lnTo>
                  <a:pt x="14166" y="12476"/>
                </a:lnTo>
                <a:lnTo>
                  <a:pt x="14881" y="12476"/>
                </a:lnTo>
                <a:lnTo>
                  <a:pt x="14881" y="12476"/>
                </a:lnTo>
                <a:lnTo>
                  <a:pt x="15563" y="12476"/>
                </a:lnTo>
                <a:lnTo>
                  <a:pt x="16245" y="12411"/>
                </a:lnTo>
                <a:lnTo>
                  <a:pt x="16928" y="12346"/>
                </a:lnTo>
                <a:lnTo>
                  <a:pt x="17610" y="12249"/>
                </a:lnTo>
                <a:lnTo>
                  <a:pt x="18260" y="12119"/>
                </a:lnTo>
                <a:lnTo>
                  <a:pt x="18909" y="11956"/>
                </a:lnTo>
                <a:lnTo>
                  <a:pt x="19527" y="11761"/>
                </a:lnTo>
                <a:lnTo>
                  <a:pt x="20144" y="11534"/>
                </a:lnTo>
                <a:lnTo>
                  <a:pt x="20761" y="11274"/>
                </a:lnTo>
                <a:lnTo>
                  <a:pt x="21379" y="11014"/>
                </a:lnTo>
                <a:lnTo>
                  <a:pt x="21963" y="10722"/>
                </a:lnTo>
                <a:lnTo>
                  <a:pt x="22516" y="10397"/>
                </a:lnTo>
                <a:lnTo>
                  <a:pt x="23068" y="10072"/>
                </a:lnTo>
                <a:lnTo>
                  <a:pt x="23620" y="9682"/>
                </a:lnTo>
                <a:lnTo>
                  <a:pt x="24140" y="9292"/>
                </a:lnTo>
                <a:lnTo>
                  <a:pt x="24628" y="8902"/>
                </a:lnTo>
                <a:lnTo>
                  <a:pt x="25115" y="8480"/>
                </a:lnTo>
                <a:lnTo>
                  <a:pt x="25570" y="8025"/>
                </a:lnTo>
                <a:lnTo>
                  <a:pt x="26025" y="7538"/>
                </a:lnTo>
                <a:lnTo>
                  <a:pt x="26447" y="7050"/>
                </a:lnTo>
                <a:lnTo>
                  <a:pt x="26837" y="6563"/>
                </a:lnTo>
                <a:lnTo>
                  <a:pt x="27227" y="6043"/>
                </a:lnTo>
                <a:lnTo>
                  <a:pt x="27584" y="5491"/>
                </a:lnTo>
                <a:lnTo>
                  <a:pt x="27942" y="4939"/>
                </a:lnTo>
                <a:lnTo>
                  <a:pt x="28234" y="4354"/>
                </a:lnTo>
                <a:lnTo>
                  <a:pt x="28526" y="3769"/>
                </a:lnTo>
                <a:lnTo>
                  <a:pt x="28819" y="3184"/>
                </a:lnTo>
                <a:lnTo>
                  <a:pt x="29046" y="2567"/>
                </a:lnTo>
                <a:lnTo>
                  <a:pt x="29241" y="1949"/>
                </a:lnTo>
                <a:lnTo>
                  <a:pt x="29436" y="1300"/>
                </a:lnTo>
                <a:lnTo>
                  <a:pt x="29599" y="650"/>
                </a:lnTo>
                <a:lnTo>
                  <a:pt x="29729" y="0"/>
                </a:lnTo>
                <a:lnTo>
                  <a:pt x="27552" y="0"/>
                </a:lnTo>
                <a:close/>
              </a:path>
            </a:pathLst>
          </a:custGeom>
          <a:noFill/>
          <a:ln w="89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299" name="Google Shape;299;p6"/>
          <p:cNvSpPr/>
          <p:nvPr/>
        </p:nvSpPr>
        <p:spPr>
          <a:xfrm>
            <a:off x="17037866" y="-720726"/>
            <a:ext cx="2117472" cy="2738996"/>
          </a:xfrm>
          <a:custGeom>
            <a:avLst/>
            <a:gdLst/>
            <a:ahLst/>
            <a:cxnLst/>
            <a:rect l="l" t="t" r="r" b="b"/>
            <a:pathLst>
              <a:path w="32880" h="42531" extrusionOk="0">
                <a:moveTo>
                  <a:pt x="28981" y="1"/>
                </a:moveTo>
                <a:lnTo>
                  <a:pt x="28624" y="33"/>
                </a:lnTo>
                <a:lnTo>
                  <a:pt x="28266" y="98"/>
                </a:lnTo>
                <a:lnTo>
                  <a:pt x="27942" y="196"/>
                </a:lnTo>
                <a:lnTo>
                  <a:pt x="27617" y="358"/>
                </a:lnTo>
                <a:lnTo>
                  <a:pt x="27292" y="521"/>
                </a:lnTo>
                <a:lnTo>
                  <a:pt x="26999" y="715"/>
                </a:lnTo>
                <a:lnTo>
                  <a:pt x="26707" y="943"/>
                </a:lnTo>
                <a:lnTo>
                  <a:pt x="26447" y="1203"/>
                </a:lnTo>
                <a:lnTo>
                  <a:pt x="26220" y="1495"/>
                </a:lnTo>
                <a:lnTo>
                  <a:pt x="715" y="36714"/>
                </a:lnTo>
                <a:lnTo>
                  <a:pt x="487" y="37039"/>
                </a:lnTo>
                <a:lnTo>
                  <a:pt x="325" y="37364"/>
                </a:lnTo>
                <a:lnTo>
                  <a:pt x="195" y="37689"/>
                </a:lnTo>
                <a:lnTo>
                  <a:pt x="98" y="38046"/>
                </a:lnTo>
                <a:lnTo>
                  <a:pt x="33" y="38404"/>
                </a:lnTo>
                <a:lnTo>
                  <a:pt x="0" y="38729"/>
                </a:lnTo>
                <a:lnTo>
                  <a:pt x="0" y="39086"/>
                </a:lnTo>
                <a:lnTo>
                  <a:pt x="33" y="39444"/>
                </a:lnTo>
                <a:lnTo>
                  <a:pt x="130" y="39801"/>
                </a:lnTo>
                <a:lnTo>
                  <a:pt x="228" y="40126"/>
                </a:lnTo>
                <a:lnTo>
                  <a:pt x="357" y="40451"/>
                </a:lnTo>
                <a:lnTo>
                  <a:pt x="520" y="40776"/>
                </a:lnTo>
                <a:lnTo>
                  <a:pt x="747" y="41068"/>
                </a:lnTo>
                <a:lnTo>
                  <a:pt x="975" y="41360"/>
                </a:lnTo>
                <a:lnTo>
                  <a:pt x="1235" y="41620"/>
                </a:lnTo>
                <a:lnTo>
                  <a:pt x="1527" y="41848"/>
                </a:lnTo>
                <a:lnTo>
                  <a:pt x="1852" y="42043"/>
                </a:lnTo>
                <a:lnTo>
                  <a:pt x="2177" y="42238"/>
                </a:lnTo>
                <a:lnTo>
                  <a:pt x="2502" y="42368"/>
                </a:lnTo>
                <a:lnTo>
                  <a:pt x="2859" y="42465"/>
                </a:lnTo>
                <a:lnTo>
                  <a:pt x="3217" y="42530"/>
                </a:lnTo>
                <a:lnTo>
                  <a:pt x="3899" y="42530"/>
                </a:lnTo>
                <a:lnTo>
                  <a:pt x="4256" y="42498"/>
                </a:lnTo>
                <a:lnTo>
                  <a:pt x="4614" y="42433"/>
                </a:lnTo>
                <a:lnTo>
                  <a:pt x="4939" y="42335"/>
                </a:lnTo>
                <a:lnTo>
                  <a:pt x="5263" y="42173"/>
                </a:lnTo>
                <a:lnTo>
                  <a:pt x="5588" y="42010"/>
                </a:lnTo>
                <a:lnTo>
                  <a:pt x="5881" y="41815"/>
                </a:lnTo>
                <a:lnTo>
                  <a:pt x="6173" y="41588"/>
                </a:lnTo>
                <a:lnTo>
                  <a:pt x="6433" y="41328"/>
                </a:lnTo>
                <a:lnTo>
                  <a:pt x="6661" y="41036"/>
                </a:lnTo>
                <a:lnTo>
                  <a:pt x="32165" y="5816"/>
                </a:lnTo>
                <a:lnTo>
                  <a:pt x="32393" y="5524"/>
                </a:lnTo>
                <a:lnTo>
                  <a:pt x="32555" y="5167"/>
                </a:lnTo>
                <a:lnTo>
                  <a:pt x="32685" y="4842"/>
                </a:lnTo>
                <a:lnTo>
                  <a:pt x="32783" y="4484"/>
                </a:lnTo>
                <a:lnTo>
                  <a:pt x="32848" y="4159"/>
                </a:lnTo>
                <a:lnTo>
                  <a:pt x="32880" y="3802"/>
                </a:lnTo>
                <a:lnTo>
                  <a:pt x="32880" y="3445"/>
                </a:lnTo>
                <a:lnTo>
                  <a:pt x="32815" y="3087"/>
                </a:lnTo>
                <a:lnTo>
                  <a:pt x="32750" y="2730"/>
                </a:lnTo>
                <a:lnTo>
                  <a:pt x="32653" y="2405"/>
                </a:lnTo>
                <a:lnTo>
                  <a:pt x="32523" y="2080"/>
                </a:lnTo>
                <a:lnTo>
                  <a:pt x="32360" y="1755"/>
                </a:lnTo>
                <a:lnTo>
                  <a:pt x="32133" y="1463"/>
                </a:lnTo>
                <a:lnTo>
                  <a:pt x="31905" y="1170"/>
                </a:lnTo>
                <a:lnTo>
                  <a:pt x="31645" y="910"/>
                </a:lnTo>
                <a:lnTo>
                  <a:pt x="31353" y="683"/>
                </a:lnTo>
                <a:lnTo>
                  <a:pt x="31028" y="488"/>
                </a:lnTo>
                <a:lnTo>
                  <a:pt x="30703" y="326"/>
                </a:lnTo>
                <a:lnTo>
                  <a:pt x="30378" y="196"/>
                </a:lnTo>
                <a:lnTo>
                  <a:pt x="30021" y="98"/>
                </a:lnTo>
                <a:lnTo>
                  <a:pt x="29664" y="33"/>
                </a:lnTo>
                <a:lnTo>
                  <a:pt x="29339" y="1"/>
                </a:lnTo>
                <a:close/>
              </a:path>
            </a:pathLst>
          </a:custGeom>
          <a:solidFill>
            <a:srgbClr val="7DA2D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300" name="Google Shape;300;p6"/>
          <p:cNvSpPr/>
          <p:nvPr/>
        </p:nvSpPr>
        <p:spPr>
          <a:xfrm rot="5400000" flipH="1">
            <a:off x="13858858" y="-574640"/>
            <a:ext cx="805644" cy="1914612"/>
          </a:xfrm>
          <a:custGeom>
            <a:avLst/>
            <a:gdLst/>
            <a:ahLst/>
            <a:cxnLst/>
            <a:rect l="l" t="t" r="r" b="b"/>
            <a:pathLst>
              <a:path w="12510" h="29730" fill="none" extrusionOk="0">
                <a:moveTo>
                  <a:pt x="12509" y="27552"/>
                </a:moveTo>
                <a:lnTo>
                  <a:pt x="12509" y="27552"/>
                </a:lnTo>
                <a:lnTo>
                  <a:pt x="11957" y="27423"/>
                </a:lnTo>
                <a:lnTo>
                  <a:pt x="11405" y="27293"/>
                </a:lnTo>
                <a:lnTo>
                  <a:pt x="10885" y="27098"/>
                </a:lnTo>
                <a:lnTo>
                  <a:pt x="10365" y="26903"/>
                </a:lnTo>
                <a:lnTo>
                  <a:pt x="9845" y="26708"/>
                </a:lnTo>
                <a:lnTo>
                  <a:pt x="9358" y="26480"/>
                </a:lnTo>
                <a:lnTo>
                  <a:pt x="8870" y="26220"/>
                </a:lnTo>
                <a:lnTo>
                  <a:pt x="8383" y="25928"/>
                </a:lnTo>
                <a:lnTo>
                  <a:pt x="7928" y="25636"/>
                </a:lnTo>
                <a:lnTo>
                  <a:pt x="7473" y="25343"/>
                </a:lnTo>
                <a:lnTo>
                  <a:pt x="7051" y="25018"/>
                </a:lnTo>
                <a:lnTo>
                  <a:pt x="6629" y="24661"/>
                </a:lnTo>
                <a:lnTo>
                  <a:pt x="6239" y="24303"/>
                </a:lnTo>
                <a:lnTo>
                  <a:pt x="5849" y="23914"/>
                </a:lnTo>
                <a:lnTo>
                  <a:pt x="5459" y="23524"/>
                </a:lnTo>
                <a:lnTo>
                  <a:pt x="5102" y="23101"/>
                </a:lnTo>
                <a:lnTo>
                  <a:pt x="4777" y="22679"/>
                </a:lnTo>
                <a:lnTo>
                  <a:pt x="4452" y="22224"/>
                </a:lnTo>
                <a:lnTo>
                  <a:pt x="4159" y="21769"/>
                </a:lnTo>
                <a:lnTo>
                  <a:pt x="3867" y="21314"/>
                </a:lnTo>
                <a:lnTo>
                  <a:pt x="3607" y="20827"/>
                </a:lnTo>
                <a:lnTo>
                  <a:pt x="3347" y="20340"/>
                </a:lnTo>
                <a:lnTo>
                  <a:pt x="3152" y="19820"/>
                </a:lnTo>
                <a:lnTo>
                  <a:pt x="2925" y="19333"/>
                </a:lnTo>
                <a:lnTo>
                  <a:pt x="2762" y="18780"/>
                </a:lnTo>
                <a:lnTo>
                  <a:pt x="2600" y="18260"/>
                </a:lnTo>
                <a:lnTo>
                  <a:pt x="2470" y="17708"/>
                </a:lnTo>
                <a:lnTo>
                  <a:pt x="2340" y="17156"/>
                </a:lnTo>
                <a:lnTo>
                  <a:pt x="2275" y="16603"/>
                </a:lnTo>
                <a:lnTo>
                  <a:pt x="2210" y="16019"/>
                </a:lnTo>
                <a:lnTo>
                  <a:pt x="2178" y="15466"/>
                </a:lnTo>
                <a:lnTo>
                  <a:pt x="2145" y="14881"/>
                </a:lnTo>
                <a:lnTo>
                  <a:pt x="2145" y="14881"/>
                </a:lnTo>
                <a:lnTo>
                  <a:pt x="2178" y="14297"/>
                </a:lnTo>
                <a:lnTo>
                  <a:pt x="2210" y="13712"/>
                </a:lnTo>
                <a:lnTo>
                  <a:pt x="2275" y="13127"/>
                </a:lnTo>
                <a:lnTo>
                  <a:pt x="2340" y="12575"/>
                </a:lnTo>
                <a:lnTo>
                  <a:pt x="2470" y="12022"/>
                </a:lnTo>
                <a:lnTo>
                  <a:pt x="2600" y="11470"/>
                </a:lnTo>
                <a:lnTo>
                  <a:pt x="2762" y="10950"/>
                </a:lnTo>
                <a:lnTo>
                  <a:pt x="2925" y="10430"/>
                </a:lnTo>
                <a:lnTo>
                  <a:pt x="3152" y="9910"/>
                </a:lnTo>
                <a:lnTo>
                  <a:pt x="3347" y="9391"/>
                </a:lnTo>
                <a:lnTo>
                  <a:pt x="3607" y="8903"/>
                </a:lnTo>
                <a:lnTo>
                  <a:pt x="3867" y="8416"/>
                </a:lnTo>
                <a:lnTo>
                  <a:pt x="4159" y="7961"/>
                </a:lnTo>
                <a:lnTo>
                  <a:pt x="4452" y="7506"/>
                </a:lnTo>
                <a:lnTo>
                  <a:pt x="4777" y="7051"/>
                </a:lnTo>
                <a:lnTo>
                  <a:pt x="5102" y="6629"/>
                </a:lnTo>
                <a:lnTo>
                  <a:pt x="5459" y="6239"/>
                </a:lnTo>
                <a:lnTo>
                  <a:pt x="5849" y="5817"/>
                </a:lnTo>
                <a:lnTo>
                  <a:pt x="6239" y="5459"/>
                </a:lnTo>
                <a:lnTo>
                  <a:pt x="6629" y="5069"/>
                </a:lnTo>
                <a:lnTo>
                  <a:pt x="7051" y="4745"/>
                </a:lnTo>
                <a:lnTo>
                  <a:pt x="7473" y="4420"/>
                </a:lnTo>
                <a:lnTo>
                  <a:pt x="7928" y="4095"/>
                </a:lnTo>
                <a:lnTo>
                  <a:pt x="8383" y="3802"/>
                </a:lnTo>
                <a:lnTo>
                  <a:pt x="8870" y="3510"/>
                </a:lnTo>
                <a:lnTo>
                  <a:pt x="9358" y="3282"/>
                </a:lnTo>
                <a:lnTo>
                  <a:pt x="9845" y="3023"/>
                </a:lnTo>
                <a:lnTo>
                  <a:pt x="10365" y="2828"/>
                </a:lnTo>
                <a:lnTo>
                  <a:pt x="10885" y="2633"/>
                </a:lnTo>
                <a:lnTo>
                  <a:pt x="11405" y="2470"/>
                </a:lnTo>
                <a:lnTo>
                  <a:pt x="11957" y="2308"/>
                </a:lnTo>
                <a:lnTo>
                  <a:pt x="12509" y="2178"/>
                </a:lnTo>
                <a:lnTo>
                  <a:pt x="12509" y="1"/>
                </a:lnTo>
                <a:lnTo>
                  <a:pt x="12509" y="1"/>
                </a:lnTo>
                <a:lnTo>
                  <a:pt x="11860" y="131"/>
                </a:lnTo>
                <a:lnTo>
                  <a:pt x="11210" y="293"/>
                </a:lnTo>
                <a:lnTo>
                  <a:pt x="10560" y="488"/>
                </a:lnTo>
                <a:lnTo>
                  <a:pt x="9943" y="683"/>
                </a:lnTo>
                <a:lnTo>
                  <a:pt x="9325" y="943"/>
                </a:lnTo>
                <a:lnTo>
                  <a:pt x="8708" y="1203"/>
                </a:lnTo>
                <a:lnTo>
                  <a:pt x="8123" y="1496"/>
                </a:lnTo>
                <a:lnTo>
                  <a:pt x="7571" y="1820"/>
                </a:lnTo>
                <a:lnTo>
                  <a:pt x="7019" y="2145"/>
                </a:lnTo>
                <a:lnTo>
                  <a:pt x="6466" y="2503"/>
                </a:lnTo>
                <a:lnTo>
                  <a:pt x="5946" y="2893"/>
                </a:lnTo>
                <a:lnTo>
                  <a:pt x="5427" y="3282"/>
                </a:lnTo>
                <a:lnTo>
                  <a:pt x="4939" y="3705"/>
                </a:lnTo>
                <a:lnTo>
                  <a:pt x="4484" y="4160"/>
                </a:lnTo>
                <a:lnTo>
                  <a:pt x="4029" y="4615"/>
                </a:lnTo>
                <a:lnTo>
                  <a:pt x="3607" y="5102"/>
                </a:lnTo>
                <a:lnTo>
                  <a:pt x="3185" y="5622"/>
                </a:lnTo>
                <a:lnTo>
                  <a:pt x="2795" y="6142"/>
                </a:lnTo>
                <a:lnTo>
                  <a:pt x="2437" y="6661"/>
                </a:lnTo>
                <a:lnTo>
                  <a:pt x="2080" y="7214"/>
                </a:lnTo>
                <a:lnTo>
                  <a:pt x="1788" y="7799"/>
                </a:lnTo>
                <a:lnTo>
                  <a:pt x="1495" y="8383"/>
                </a:lnTo>
                <a:lnTo>
                  <a:pt x="1203" y="8968"/>
                </a:lnTo>
                <a:lnTo>
                  <a:pt x="975" y="9586"/>
                </a:lnTo>
                <a:lnTo>
                  <a:pt x="748" y="10203"/>
                </a:lnTo>
                <a:lnTo>
                  <a:pt x="553" y="10853"/>
                </a:lnTo>
                <a:lnTo>
                  <a:pt x="391" y="11502"/>
                </a:lnTo>
                <a:lnTo>
                  <a:pt x="261" y="12152"/>
                </a:lnTo>
                <a:lnTo>
                  <a:pt x="163" y="12802"/>
                </a:lnTo>
                <a:lnTo>
                  <a:pt x="66" y="13484"/>
                </a:lnTo>
                <a:lnTo>
                  <a:pt x="33" y="14167"/>
                </a:lnTo>
                <a:lnTo>
                  <a:pt x="1" y="14881"/>
                </a:lnTo>
                <a:lnTo>
                  <a:pt x="1" y="14881"/>
                </a:lnTo>
                <a:lnTo>
                  <a:pt x="33" y="15564"/>
                </a:lnTo>
                <a:lnTo>
                  <a:pt x="66" y="16246"/>
                </a:lnTo>
                <a:lnTo>
                  <a:pt x="163" y="16928"/>
                </a:lnTo>
                <a:lnTo>
                  <a:pt x="261" y="17578"/>
                </a:lnTo>
                <a:lnTo>
                  <a:pt x="391" y="18260"/>
                </a:lnTo>
                <a:lnTo>
                  <a:pt x="553" y="18910"/>
                </a:lnTo>
                <a:lnTo>
                  <a:pt x="748" y="19527"/>
                </a:lnTo>
                <a:lnTo>
                  <a:pt x="975" y="20145"/>
                </a:lnTo>
                <a:lnTo>
                  <a:pt x="1203" y="20762"/>
                </a:lnTo>
                <a:lnTo>
                  <a:pt x="1495" y="21347"/>
                </a:lnTo>
                <a:lnTo>
                  <a:pt x="1788" y="21932"/>
                </a:lnTo>
                <a:lnTo>
                  <a:pt x="2080" y="22517"/>
                </a:lnTo>
                <a:lnTo>
                  <a:pt x="2437" y="23069"/>
                </a:lnTo>
                <a:lnTo>
                  <a:pt x="2795" y="23589"/>
                </a:lnTo>
                <a:lnTo>
                  <a:pt x="3185" y="24109"/>
                </a:lnTo>
                <a:lnTo>
                  <a:pt x="3607" y="24628"/>
                </a:lnTo>
                <a:lnTo>
                  <a:pt x="4029" y="25116"/>
                </a:lnTo>
                <a:lnTo>
                  <a:pt x="4484" y="25571"/>
                </a:lnTo>
                <a:lnTo>
                  <a:pt x="4939" y="26025"/>
                </a:lnTo>
                <a:lnTo>
                  <a:pt x="5427" y="26448"/>
                </a:lnTo>
                <a:lnTo>
                  <a:pt x="5946" y="26838"/>
                </a:lnTo>
                <a:lnTo>
                  <a:pt x="6466" y="27228"/>
                </a:lnTo>
                <a:lnTo>
                  <a:pt x="7019" y="27585"/>
                </a:lnTo>
                <a:lnTo>
                  <a:pt x="7571" y="27942"/>
                </a:lnTo>
                <a:lnTo>
                  <a:pt x="8123" y="28235"/>
                </a:lnTo>
                <a:lnTo>
                  <a:pt x="8708" y="28527"/>
                </a:lnTo>
                <a:lnTo>
                  <a:pt x="9325" y="28787"/>
                </a:lnTo>
                <a:lnTo>
                  <a:pt x="9943" y="29047"/>
                </a:lnTo>
                <a:lnTo>
                  <a:pt x="10560" y="29242"/>
                </a:lnTo>
                <a:lnTo>
                  <a:pt x="11210" y="29437"/>
                </a:lnTo>
                <a:lnTo>
                  <a:pt x="11860" y="29599"/>
                </a:lnTo>
                <a:lnTo>
                  <a:pt x="12509" y="29729"/>
                </a:lnTo>
                <a:lnTo>
                  <a:pt x="12509" y="27552"/>
                </a:lnTo>
                <a:close/>
              </a:path>
            </a:pathLst>
          </a:custGeom>
          <a:noFill/>
          <a:ln w="8925" cap="rnd" cmpd="sng">
            <a:solidFill>
              <a:srgbClr val="7DA2D9"/>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301" name="Google Shape;301;p6"/>
          <p:cNvSpPr/>
          <p:nvPr/>
        </p:nvSpPr>
        <p:spPr>
          <a:xfrm rot="-5400000" flipH="1">
            <a:off x="-992535" y="5186720"/>
            <a:ext cx="3264178" cy="1370560"/>
          </a:xfrm>
          <a:custGeom>
            <a:avLst/>
            <a:gdLst/>
            <a:ahLst/>
            <a:cxnLst/>
            <a:rect l="l" t="t" r="r" b="b"/>
            <a:pathLst>
              <a:path w="50686" h="21282" fill="none" extrusionOk="0">
                <a:moveTo>
                  <a:pt x="46982" y="1"/>
                </a:moveTo>
                <a:lnTo>
                  <a:pt x="46982" y="1"/>
                </a:lnTo>
                <a:lnTo>
                  <a:pt x="46754" y="911"/>
                </a:lnTo>
                <a:lnTo>
                  <a:pt x="46494" y="1853"/>
                </a:lnTo>
                <a:lnTo>
                  <a:pt x="46202" y="2730"/>
                </a:lnTo>
                <a:lnTo>
                  <a:pt x="45877" y="3640"/>
                </a:lnTo>
                <a:lnTo>
                  <a:pt x="45520" y="4517"/>
                </a:lnTo>
                <a:lnTo>
                  <a:pt x="45130" y="5362"/>
                </a:lnTo>
                <a:lnTo>
                  <a:pt x="44707" y="6174"/>
                </a:lnTo>
                <a:lnTo>
                  <a:pt x="44220" y="6986"/>
                </a:lnTo>
                <a:lnTo>
                  <a:pt x="43733" y="7766"/>
                </a:lnTo>
                <a:lnTo>
                  <a:pt x="43180" y="8546"/>
                </a:lnTo>
                <a:lnTo>
                  <a:pt x="42628" y="9293"/>
                </a:lnTo>
                <a:lnTo>
                  <a:pt x="42043" y="10008"/>
                </a:lnTo>
                <a:lnTo>
                  <a:pt x="41426" y="10690"/>
                </a:lnTo>
                <a:lnTo>
                  <a:pt x="40776" y="11340"/>
                </a:lnTo>
                <a:lnTo>
                  <a:pt x="40094" y="11990"/>
                </a:lnTo>
                <a:lnTo>
                  <a:pt x="39379" y="12574"/>
                </a:lnTo>
                <a:lnTo>
                  <a:pt x="38664" y="13159"/>
                </a:lnTo>
                <a:lnTo>
                  <a:pt x="37917" y="13712"/>
                </a:lnTo>
                <a:lnTo>
                  <a:pt x="37137" y="14231"/>
                </a:lnTo>
                <a:lnTo>
                  <a:pt x="36325" y="14719"/>
                </a:lnTo>
                <a:lnTo>
                  <a:pt x="35513" y="15174"/>
                </a:lnTo>
                <a:lnTo>
                  <a:pt x="34668" y="15564"/>
                </a:lnTo>
                <a:lnTo>
                  <a:pt x="33823" y="15953"/>
                </a:lnTo>
                <a:lnTo>
                  <a:pt x="32946" y="16311"/>
                </a:lnTo>
                <a:lnTo>
                  <a:pt x="32036" y="16603"/>
                </a:lnTo>
                <a:lnTo>
                  <a:pt x="31126" y="16863"/>
                </a:lnTo>
                <a:lnTo>
                  <a:pt x="30184" y="17123"/>
                </a:lnTo>
                <a:lnTo>
                  <a:pt x="29242" y="17286"/>
                </a:lnTo>
                <a:lnTo>
                  <a:pt x="28300" y="17448"/>
                </a:lnTo>
                <a:lnTo>
                  <a:pt x="27325" y="17545"/>
                </a:lnTo>
                <a:lnTo>
                  <a:pt x="26350" y="17610"/>
                </a:lnTo>
                <a:lnTo>
                  <a:pt x="25343" y="17643"/>
                </a:lnTo>
                <a:lnTo>
                  <a:pt x="25343" y="17643"/>
                </a:lnTo>
                <a:lnTo>
                  <a:pt x="24336" y="17610"/>
                </a:lnTo>
                <a:lnTo>
                  <a:pt x="23361" y="17545"/>
                </a:lnTo>
                <a:lnTo>
                  <a:pt x="22387" y="17448"/>
                </a:lnTo>
                <a:lnTo>
                  <a:pt x="21444" y="17286"/>
                </a:lnTo>
                <a:lnTo>
                  <a:pt x="20502" y="17123"/>
                </a:lnTo>
                <a:lnTo>
                  <a:pt x="19560" y="16863"/>
                </a:lnTo>
                <a:lnTo>
                  <a:pt x="18650" y="16603"/>
                </a:lnTo>
                <a:lnTo>
                  <a:pt x="17741" y="16311"/>
                </a:lnTo>
                <a:lnTo>
                  <a:pt x="16863" y="15953"/>
                </a:lnTo>
                <a:lnTo>
                  <a:pt x="16019" y="15564"/>
                </a:lnTo>
                <a:lnTo>
                  <a:pt x="15174" y="15174"/>
                </a:lnTo>
                <a:lnTo>
                  <a:pt x="14362" y="14719"/>
                </a:lnTo>
                <a:lnTo>
                  <a:pt x="13549" y="14231"/>
                </a:lnTo>
                <a:lnTo>
                  <a:pt x="12770" y="13712"/>
                </a:lnTo>
                <a:lnTo>
                  <a:pt x="12022" y="13159"/>
                </a:lnTo>
                <a:lnTo>
                  <a:pt x="11308" y="12574"/>
                </a:lnTo>
                <a:lnTo>
                  <a:pt x="10593" y="11990"/>
                </a:lnTo>
                <a:lnTo>
                  <a:pt x="9910" y="11340"/>
                </a:lnTo>
                <a:lnTo>
                  <a:pt x="9261" y="10690"/>
                </a:lnTo>
                <a:lnTo>
                  <a:pt x="8643" y="10008"/>
                </a:lnTo>
                <a:lnTo>
                  <a:pt x="8059" y="9293"/>
                </a:lnTo>
                <a:lnTo>
                  <a:pt x="7506" y="8546"/>
                </a:lnTo>
                <a:lnTo>
                  <a:pt x="6954" y="7766"/>
                </a:lnTo>
                <a:lnTo>
                  <a:pt x="6467" y="6986"/>
                </a:lnTo>
                <a:lnTo>
                  <a:pt x="5979" y="6174"/>
                </a:lnTo>
                <a:lnTo>
                  <a:pt x="5557" y="5362"/>
                </a:lnTo>
                <a:lnTo>
                  <a:pt x="5167" y="4517"/>
                </a:lnTo>
                <a:lnTo>
                  <a:pt x="4810" y="3640"/>
                </a:lnTo>
                <a:lnTo>
                  <a:pt x="4485" y="2730"/>
                </a:lnTo>
                <a:lnTo>
                  <a:pt x="4192" y="1853"/>
                </a:lnTo>
                <a:lnTo>
                  <a:pt x="3932" y="911"/>
                </a:lnTo>
                <a:lnTo>
                  <a:pt x="3705" y="1"/>
                </a:lnTo>
                <a:lnTo>
                  <a:pt x="1" y="1"/>
                </a:lnTo>
                <a:lnTo>
                  <a:pt x="1" y="1"/>
                </a:lnTo>
                <a:lnTo>
                  <a:pt x="228" y="1106"/>
                </a:lnTo>
                <a:lnTo>
                  <a:pt x="488" y="2210"/>
                </a:lnTo>
                <a:lnTo>
                  <a:pt x="813" y="3315"/>
                </a:lnTo>
                <a:lnTo>
                  <a:pt x="1171" y="4387"/>
                </a:lnTo>
                <a:lnTo>
                  <a:pt x="1593" y="5427"/>
                </a:lnTo>
                <a:lnTo>
                  <a:pt x="2048" y="6434"/>
                </a:lnTo>
                <a:lnTo>
                  <a:pt x="2535" y="7441"/>
                </a:lnTo>
                <a:lnTo>
                  <a:pt x="3055" y="8416"/>
                </a:lnTo>
                <a:lnTo>
                  <a:pt x="3640" y="9358"/>
                </a:lnTo>
                <a:lnTo>
                  <a:pt x="4257" y="10268"/>
                </a:lnTo>
                <a:lnTo>
                  <a:pt x="4907" y="11177"/>
                </a:lnTo>
                <a:lnTo>
                  <a:pt x="5589" y="12055"/>
                </a:lnTo>
                <a:lnTo>
                  <a:pt x="6337" y="12867"/>
                </a:lnTo>
                <a:lnTo>
                  <a:pt x="7084" y="13679"/>
                </a:lnTo>
                <a:lnTo>
                  <a:pt x="7896" y="14426"/>
                </a:lnTo>
                <a:lnTo>
                  <a:pt x="8708" y="15174"/>
                </a:lnTo>
                <a:lnTo>
                  <a:pt x="9553" y="15856"/>
                </a:lnTo>
                <a:lnTo>
                  <a:pt x="10463" y="16538"/>
                </a:lnTo>
                <a:lnTo>
                  <a:pt x="11373" y="17156"/>
                </a:lnTo>
                <a:lnTo>
                  <a:pt x="12315" y="17740"/>
                </a:lnTo>
                <a:lnTo>
                  <a:pt x="13289" y="18293"/>
                </a:lnTo>
                <a:lnTo>
                  <a:pt x="14264" y="18780"/>
                </a:lnTo>
                <a:lnTo>
                  <a:pt x="15304" y="19235"/>
                </a:lnTo>
                <a:lnTo>
                  <a:pt x="16343" y="19657"/>
                </a:lnTo>
                <a:lnTo>
                  <a:pt x="17383" y="20047"/>
                </a:lnTo>
                <a:lnTo>
                  <a:pt x="18488" y="20372"/>
                </a:lnTo>
                <a:lnTo>
                  <a:pt x="19593" y="20632"/>
                </a:lnTo>
                <a:lnTo>
                  <a:pt x="20697" y="20859"/>
                </a:lnTo>
                <a:lnTo>
                  <a:pt x="21834" y="21054"/>
                </a:lnTo>
                <a:lnTo>
                  <a:pt x="23004" y="21184"/>
                </a:lnTo>
                <a:lnTo>
                  <a:pt x="24174" y="21282"/>
                </a:lnTo>
                <a:lnTo>
                  <a:pt x="25343" y="21282"/>
                </a:lnTo>
                <a:lnTo>
                  <a:pt x="25343" y="21282"/>
                </a:lnTo>
                <a:lnTo>
                  <a:pt x="26513" y="21282"/>
                </a:lnTo>
                <a:lnTo>
                  <a:pt x="27683" y="21184"/>
                </a:lnTo>
                <a:lnTo>
                  <a:pt x="28852" y="21054"/>
                </a:lnTo>
                <a:lnTo>
                  <a:pt x="29989" y="20859"/>
                </a:lnTo>
                <a:lnTo>
                  <a:pt x="31094" y="20632"/>
                </a:lnTo>
                <a:lnTo>
                  <a:pt x="32199" y="20372"/>
                </a:lnTo>
                <a:lnTo>
                  <a:pt x="33303" y="20047"/>
                </a:lnTo>
                <a:lnTo>
                  <a:pt x="34343" y="19657"/>
                </a:lnTo>
                <a:lnTo>
                  <a:pt x="35383" y="19235"/>
                </a:lnTo>
                <a:lnTo>
                  <a:pt x="36422" y="18780"/>
                </a:lnTo>
                <a:lnTo>
                  <a:pt x="37397" y="18293"/>
                </a:lnTo>
                <a:lnTo>
                  <a:pt x="38372" y="17740"/>
                </a:lnTo>
                <a:lnTo>
                  <a:pt x="39314" y="17156"/>
                </a:lnTo>
                <a:lnTo>
                  <a:pt x="40224" y="16538"/>
                </a:lnTo>
                <a:lnTo>
                  <a:pt x="41133" y="15856"/>
                </a:lnTo>
                <a:lnTo>
                  <a:pt x="41978" y="15174"/>
                </a:lnTo>
                <a:lnTo>
                  <a:pt x="42790" y="14426"/>
                </a:lnTo>
                <a:lnTo>
                  <a:pt x="43603" y="13679"/>
                </a:lnTo>
                <a:lnTo>
                  <a:pt x="44350" y="12867"/>
                </a:lnTo>
                <a:lnTo>
                  <a:pt x="45097" y="12055"/>
                </a:lnTo>
                <a:lnTo>
                  <a:pt x="45779" y="11177"/>
                </a:lnTo>
                <a:lnTo>
                  <a:pt x="46429" y="10268"/>
                </a:lnTo>
                <a:lnTo>
                  <a:pt x="47047" y="9358"/>
                </a:lnTo>
                <a:lnTo>
                  <a:pt x="47631" y="8416"/>
                </a:lnTo>
                <a:lnTo>
                  <a:pt x="48151" y="7441"/>
                </a:lnTo>
                <a:lnTo>
                  <a:pt x="48639" y="6434"/>
                </a:lnTo>
                <a:lnTo>
                  <a:pt x="49093" y="5427"/>
                </a:lnTo>
                <a:lnTo>
                  <a:pt x="49516" y="4387"/>
                </a:lnTo>
                <a:lnTo>
                  <a:pt x="49873" y="3315"/>
                </a:lnTo>
                <a:lnTo>
                  <a:pt x="50198" y="2210"/>
                </a:lnTo>
                <a:lnTo>
                  <a:pt x="50458" y="1106"/>
                </a:lnTo>
                <a:lnTo>
                  <a:pt x="50685" y="1"/>
                </a:lnTo>
                <a:lnTo>
                  <a:pt x="46982" y="1"/>
                </a:lnTo>
                <a:close/>
              </a:path>
            </a:pathLst>
          </a:custGeom>
          <a:noFill/>
          <a:ln w="8925" cap="rnd" cmpd="sng">
            <a:solidFill>
              <a:srgbClr val="5C9AE5"/>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302" name="Google Shape;302;p6"/>
          <p:cNvSpPr/>
          <p:nvPr/>
        </p:nvSpPr>
        <p:spPr>
          <a:xfrm flipH="1">
            <a:off x="16964555" y="4815325"/>
            <a:ext cx="2222186" cy="2565310"/>
          </a:xfrm>
          <a:custGeom>
            <a:avLst/>
            <a:gdLst/>
            <a:ahLst/>
            <a:cxnLst/>
            <a:rect l="l" t="t" r="r" b="b"/>
            <a:pathLst>
              <a:path w="34506" h="39834" extrusionOk="0">
                <a:moveTo>
                  <a:pt x="1" y="1"/>
                </a:moveTo>
                <a:lnTo>
                  <a:pt x="1" y="39833"/>
                </a:lnTo>
                <a:lnTo>
                  <a:pt x="34505" y="19917"/>
                </a:lnTo>
                <a:lnTo>
                  <a:pt x="1" y="1"/>
                </a:lnTo>
                <a:close/>
              </a:path>
            </a:pathLst>
          </a:custGeom>
          <a:solidFill>
            <a:srgbClr val="D1DFF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303" name="Google Shape;303;p6"/>
          <p:cNvSpPr/>
          <p:nvPr/>
        </p:nvSpPr>
        <p:spPr>
          <a:xfrm flipH="1">
            <a:off x="10131557" y="9472394"/>
            <a:ext cx="2565310" cy="2219996"/>
          </a:xfrm>
          <a:custGeom>
            <a:avLst/>
            <a:gdLst/>
            <a:ahLst/>
            <a:cxnLst/>
            <a:rect l="l" t="t" r="r" b="b"/>
            <a:pathLst>
              <a:path w="39834" h="34472" extrusionOk="0">
                <a:moveTo>
                  <a:pt x="19917" y="0"/>
                </a:moveTo>
                <a:lnTo>
                  <a:pt x="1" y="34472"/>
                </a:lnTo>
                <a:lnTo>
                  <a:pt x="39834" y="34472"/>
                </a:lnTo>
                <a:lnTo>
                  <a:pt x="19917" y="0"/>
                </a:lnTo>
                <a:close/>
              </a:path>
            </a:pathLst>
          </a:custGeom>
          <a:solidFill>
            <a:srgbClr val="7DA2D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304" name="Google Shape;304;p6"/>
          <p:cNvSpPr/>
          <p:nvPr/>
        </p:nvSpPr>
        <p:spPr>
          <a:xfrm flipH="1">
            <a:off x="9876275" y="9420325"/>
            <a:ext cx="324382" cy="324382"/>
          </a:xfrm>
          <a:custGeom>
            <a:avLst/>
            <a:gdLst/>
            <a:ahLst/>
            <a:cxnLst/>
            <a:rect l="l" t="t" r="r" b="b"/>
            <a:pathLst>
              <a:path w="5037" h="5037" fill="none" extrusionOk="0">
                <a:moveTo>
                  <a:pt x="5036" y="2534"/>
                </a:moveTo>
                <a:lnTo>
                  <a:pt x="5036" y="2534"/>
                </a:lnTo>
                <a:lnTo>
                  <a:pt x="5036" y="2794"/>
                </a:lnTo>
                <a:lnTo>
                  <a:pt x="5004" y="3022"/>
                </a:lnTo>
                <a:lnTo>
                  <a:pt x="4939" y="3282"/>
                </a:lnTo>
                <a:lnTo>
                  <a:pt x="4842" y="3509"/>
                </a:lnTo>
                <a:lnTo>
                  <a:pt x="4744" y="3737"/>
                </a:lnTo>
                <a:lnTo>
                  <a:pt x="4614" y="3932"/>
                </a:lnTo>
                <a:lnTo>
                  <a:pt x="4452" y="4126"/>
                </a:lnTo>
                <a:lnTo>
                  <a:pt x="4289" y="4321"/>
                </a:lnTo>
                <a:lnTo>
                  <a:pt x="4127" y="4484"/>
                </a:lnTo>
                <a:lnTo>
                  <a:pt x="3932" y="4614"/>
                </a:lnTo>
                <a:lnTo>
                  <a:pt x="3737" y="4744"/>
                </a:lnTo>
                <a:lnTo>
                  <a:pt x="3509" y="4841"/>
                </a:lnTo>
                <a:lnTo>
                  <a:pt x="3282" y="4939"/>
                </a:lnTo>
                <a:lnTo>
                  <a:pt x="3022" y="5004"/>
                </a:lnTo>
                <a:lnTo>
                  <a:pt x="2762" y="5036"/>
                </a:lnTo>
                <a:lnTo>
                  <a:pt x="2502" y="5036"/>
                </a:lnTo>
                <a:lnTo>
                  <a:pt x="2502" y="5036"/>
                </a:lnTo>
                <a:lnTo>
                  <a:pt x="2275" y="5036"/>
                </a:lnTo>
                <a:lnTo>
                  <a:pt x="2015" y="5004"/>
                </a:lnTo>
                <a:lnTo>
                  <a:pt x="1755" y="4939"/>
                </a:lnTo>
                <a:lnTo>
                  <a:pt x="1528" y="4841"/>
                </a:lnTo>
                <a:lnTo>
                  <a:pt x="1300" y="4744"/>
                </a:lnTo>
                <a:lnTo>
                  <a:pt x="1105" y="4614"/>
                </a:lnTo>
                <a:lnTo>
                  <a:pt x="910" y="4484"/>
                </a:lnTo>
                <a:lnTo>
                  <a:pt x="748" y="4321"/>
                </a:lnTo>
                <a:lnTo>
                  <a:pt x="585" y="4126"/>
                </a:lnTo>
                <a:lnTo>
                  <a:pt x="423" y="3932"/>
                </a:lnTo>
                <a:lnTo>
                  <a:pt x="293" y="3737"/>
                </a:lnTo>
                <a:lnTo>
                  <a:pt x="195" y="3509"/>
                </a:lnTo>
                <a:lnTo>
                  <a:pt x="98" y="3282"/>
                </a:lnTo>
                <a:lnTo>
                  <a:pt x="33" y="3022"/>
                </a:lnTo>
                <a:lnTo>
                  <a:pt x="0" y="2794"/>
                </a:lnTo>
                <a:lnTo>
                  <a:pt x="0" y="2534"/>
                </a:lnTo>
                <a:lnTo>
                  <a:pt x="0" y="2534"/>
                </a:lnTo>
                <a:lnTo>
                  <a:pt x="0" y="2275"/>
                </a:lnTo>
                <a:lnTo>
                  <a:pt x="33" y="2015"/>
                </a:lnTo>
                <a:lnTo>
                  <a:pt x="98" y="1787"/>
                </a:lnTo>
                <a:lnTo>
                  <a:pt x="195" y="1527"/>
                </a:lnTo>
                <a:lnTo>
                  <a:pt x="293" y="1332"/>
                </a:lnTo>
                <a:lnTo>
                  <a:pt x="423" y="1105"/>
                </a:lnTo>
                <a:lnTo>
                  <a:pt x="585" y="910"/>
                </a:lnTo>
                <a:lnTo>
                  <a:pt x="748" y="748"/>
                </a:lnTo>
                <a:lnTo>
                  <a:pt x="910" y="585"/>
                </a:lnTo>
                <a:lnTo>
                  <a:pt x="1105" y="423"/>
                </a:lnTo>
                <a:lnTo>
                  <a:pt x="1300" y="293"/>
                </a:lnTo>
                <a:lnTo>
                  <a:pt x="1528" y="195"/>
                </a:lnTo>
                <a:lnTo>
                  <a:pt x="1755" y="98"/>
                </a:lnTo>
                <a:lnTo>
                  <a:pt x="2015" y="65"/>
                </a:lnTo>
                <a:lnTo>
                  <a:pt x="2275" y="0"/>
                </a:lnTo>
                <a:lnTo>
                  <a:pt x="2502" y="0"/>
                </a:lnTo>
                <a:lnTo>
                  <a:pt x="2502" y="0"/>
                </a:lnTo>
                <a:lnTo>
                  <a:pt x="2762" y="0"/>
                </a:lnTo>
                <a:lnTo>
                  <a:pt x="3022" y="65"/>
                </a:lnTo>
                <a:lnTo>
                  <a:pt x="3282" y="98"/>
                </a:lnTo>
                <a:lnTo>
                  <a:pt x="3509" y="195"/>
                </a:lnTo>
                <a:lnTo>
                  <a:pt x="3737" y="293"/>
                </a:lnTo>
                <a:lnTo>
                  <a:pt x="3932" y="423"/>
                </a:lnTo>
                <a:lnTo>
                  <a:pt x="4127" y="585"/>
                </a:lnTo>
                <a:lnTo>
                  <a:pt x="4289" y="748"/>
                </a:lnTo>
                <a:lnTo>
                  <a:pt x="4452" y="910"/>
                </a:lnTo>
                <a:lnTo>
                  <a:pt x="4614" y="1105"/>
                </a:lnTo>
                <a:lnTo>
                  <a:pt x="4744" y="1332"/>
                </a:lnTo>
                <a:lnTo>
                  <a:pt x="4842" y="1527"/>
                </a:lnTo>
                <a:lnTo>
                  <a:pt x="4939" y="1787"/>
                </a:lnTo>
                <a:lnTo>
                  <a:pt x="5004" y="2015"/>
                </a:lnTo>
                <a:lnTo>
                  <a:pt x="5036" y="2275"/>
                </a:lnTo>
                <a:lnTo>
                  <a:pt x="5036" y="2534"/>
                </a:lnTo>
                <a:lnTo>
                  <a:pt x="5036" y="2534"/>
                </a:lnTo>
                <a:close/>
              </a:path>
            </a:pathLst>
          </a:custGeom>
          <a:noFill/>
          <a:ln w="8925" cap="rnd" cmpd="sng">
            <a:solidFill>
              <a:srgbClr val="59C3EA"/>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305" name="Google Shape;305;p6"/>
          <p:cNvSpPr/>
          <p:nvPr/>
        </p:nvSpPr>
        <p:spPr>
          <a:xfrm>
            <a:off x="-726906" y="9364300"/>
            <a:ext cx="2117536" cy="2740992"/>
          </a:xfrm>
          <a:custGeom>
            <a:avLst/>
            <a:gdLst/>
            <a:ahLst/>
            <a:cxnLst/>
            <a:rect l="l" t="t" r="r" b="b"/>
            <a:pathLst>
              <a:path w="32881" h="42562" extrusionOk="0">
                <a:moveTo>
                  <a:pt x="28949" y="0"/>
                </a:moveTo>
                <a:lnTo>
                  <a:pt x="28624" y="33"/>
                </a:lnTo>
                <a:lnTo>
                  <a:pt x="28266" y="130"/>
                </a:lnTo>
                <a:lnTo>
                  <a:pt x="27942" y="228"/>
                </a:lnTo>
                <a:lnTo>
                  <a:pt x="27584" y="358"/>
                </a:lnTo>
                <a:lnTo>
                  <a:pt x="27292" y="520"/>
                </a:lnTo>
                <a:lnTo>
                  <a:pt x="26999" y="715"/>
                </a:lnTo>
                <a:lnTo>
                  <a:pt x="26707" y="975"/>
                </a:lnTo>
                <a:lnTo>
                  <a:pt x="26447" y="1235"/>
                </a:lnTo>
                <a:lnTo>
                  <a:pt x="26220" y="1527"/>
                </a:lnTo>
                <a:lnTo>
                  <a:pt x="682" y="36714"/>
                </a:lnTo>
                <a:lnTo>
                  <a:pt x="487" y="37039"/>
                </a:lnTo>
                <a:lnTo>
                  <a:pt x="325" y="37364"/>
                </a:lnTo>
                <a:lnTo>
                  <a:pt x="195" y="37689"/>
                </a:lnTo>
                <a:lnTo>
                  <a:pt x="98" y="38046"/>
                </a:lnTo>
                <a:lnTo>
                  <a:pt x="33" y="38403"/>
                </a:lnTo>
                <a:lnTo>
                  <a:pt x="0" y="38761"/>
                </a:lnTo>
                <a:lnTo>
                  <a:pt x="0" y="39118"/>
                </a:lnTo>
                <a:lnTo>
                  <a:pt x="33" y="39443"/>
                </a:lnTo>
                <a:lnTo>
                  <a:pt x="98" y="39800"/>
                </a:lnTo>
                <a:lnTo>
                  <a:pt x="228" y="40125"/>
                </a:lnTo>
                <a:lnTo>
                  <a:pt x="357" y="40483"/>
                </a:lnTo>
                <a:lnTo>
                  <a:pt x="520" y="40775"/>
                </a:lnTo>
                <a:lnTo>
                  <a:pt x="715" y="41067"/>
                </a:lnTo>
                <a:lnTo>
                  <a:pt x="942" y="41360"/>
                </a:lnTo>
                <a:lnTo>
                  <a:pt x="1202" y="41620"/>
                </a:lnTo>
                <a:lnTo>
                  <a:pt x="1527" y="41847"/>
                </a:lnTo>
                <a:lnTo>
                  <a:pt x="1820" y="42075"/>
                </a:lnTo>
                <a:lnTo>
                  <a:pt x="2144" y="42237"/>
                </a:lnTo>
                <a:lnTo>
                  <a:pt x="2502" y="42367"/>
                </a:lnTo>
                <a:lnTo>
                  <a:pt x="2827" y="42465"/>
                </a:lnTo>
                <a:lnTo>
                  <a:pt x="3184" y="42530"/>
                </a:lnTo>
                <a:lnTo>
                  <a:pt x="3541" y="42562"/>
                </a:lnTo>
                <a:lnTo>
                  <a:pt x="3899" y="42562"/>
                </a:lnTo>
                <a:lnTo>
                  <a:pt x="4256" y="42497"/>
                </a:lnTo>
                <a:lnTo>
                  <a:pt x="4581" y="42432"/>
                </a:lnTo>
                <a:lnTo>
                  <a:pt x="4939" y="42335"/>
                </a:lnTo>
                <a:lnTo>
                  <a:pt x="5263" y="42205"/>
                </a:lnTo>
                <a:lnTo>
                  <a:pt x="5588" y="42042"/>
                </a:lnTo>
                <a:lnTo>
                  <a:pt x="5881" y="41815"/>
                </a:lnTo>
                <a:lnTo>
                  <a:pt x="6141" y="41587"/>
                </a:lnTo>
                <a:lnTo>
                  <a:pt x="6401" y="41327"/>
                </a:lnTo>
                <a:lnTo>
                  <a:pt x="6661" y="41035"/>
                </a:lnTo>
                <a:lnTo>
                  <a:pt x="32165" y="5848"/>
                </a:lnTo>
                <a:lnTo>
                  <a:pt x="32360" y="5523"/>
                </a:lnTo>
                <a:lnTo>
                  <a:pt x="32555" y="5199"/>
                </a:lnTo>
                <a:lnTo>
                  <a:pt x="32685" y="4841"/>
                </a:lnTo>
                <a:lnTo>
                  <a:pt x="32783" y="4516"/>
                </a:lnTo>
                <a:lnTo>
                  <a:pt x="32848" y="4159"/>
                </a:lnTo>
                <a:lnTo>
                  <a:pt x="32880" y="3801"/>
                </a:lnTo>
                <a:lnTo>
                  <a:pt x="32848" y="3444"/>
                </a:lnTo>
                <a:lnTo>
                  <a:pt x="32815" y="3087"/>
                </a:lnTo>
                <a:lnTo>
                  <a:pt x="32750" y="2762"/>
                </a:lnTo>
                <a:lnTo>
                  <a:pt x="32653" y="2404"/>
                </a:lnTo>
                <a:lnTo>
                  <a:pt x="32490" y="2080"/>
                </a:lnTo>
                <a:lnTo>
                  <a:pt x="32328" y="1787"/>
                </a:lnTo>
                <a:lnTo>
                  <a:pt x="32133" y="1462"/>
                </a:lnTo>
                <a:lnTo>
                  <a:pt x="31905" y="1202"/>
                </a:lnTo>
                <a:lnTo>
                  <a:pt x="31645" y="942"/>
                </a:lnTo>
                <a:lnTo>
                  <a:pt x="31353" y="682"/>
                </a:lnTo>
                <a:lnTo>
                  <a:pt x="31028" y="488"/>
                </a:lnTo>
                <a:lnTo>
                  <a:pt x="30703" y="325"/>
                </a:lnTo>
                <a:lnTo>
                  <a:pt x="30378" y="195"/>
                </a:lnTo>
                <a:lnTo>
                  <a:pt x="30021" y="98"/>
                </a:lnTo>
                <a:lnTo>
                  <a:pt x="29663" y="33"/>
                </a:lnTo>
                <a:lnTo>
                  <a:pt x="29306" y="0"/>
                </a:lnTo>
                <a:close/>
              </a:path>
            </a:pathLst>
          </a:custGeom>
          <a:solidFill>
            <a:srgbClr val="D1DFF3"/>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306" name="Google Shape;306;p6"/>
          <p:cNvSpPr/>
          <p:nvPr/>
        </p:nvSpPr>
        <p:spPr>
          <a:xfrm>
            <a:off x="145655" y="8953991"/>
            <a:ext cx="606842" cy="782654"/>
          </a:xfrm>
          <a:custGeom>
            <a:avLst/>
            <a:gdLst/>
            <a:ahLst/>
            <a:cxnLst/>
            <a:rect l="l" t="t" r="r" b="b"/>
            <a:pathLst>
              <a:path w="9423" h="12153" extrusionOk="0">
                <a:moveTo>
                  <a:pt x="8286" y="1"/>
                </a:moveTo>
                <a:lnTo>
                  <a:pt x="8058" y="33"/>
                </a:lnTo>
                <a:lnTo>
                  <a:pt x="7831" y="98"/>
                </a:lnTo>
                <a:lnTo>
                  <a:pt x="7636" y="196"/>
                </a:lnTo>
                <a:lnTo>
                  <a:pt x="7441" y="326"/>
                </a:lnTo>
                <a:lnTo>
                  <a:pt x="7311" y="488"/>
                </a:lnTo>
                <a:lnTo>
                  <a:pt x="196" y="10268"/>
                </a:lnTo>
                <a:lnTo>
                  <a:pt x="98" y="10495"/>
                </a:lnTo>
                <a:lnTo>
                  <a:pt x="1" y="10690"/>
                </a:lnTo>
                <a:lnTo>
                  <a:pt x="1" y="10918"/>
                </a:lnTo>
                <a:lnTo>
                  <a:pt x="1" y="11145"/>
                </a:lnTo>
                <a:lnTo>
                  <a:pt x="66" y="11372"/>
                </a:lnTo>
                <a:lnTo>
                  <a:pt x="163" y="11567"/>
                </a:lnTo>
                <a:lnTo>
                  <a:pt x="293" y="11762"/>
                </a:lnTo>
                <a:lnTo>
                  <a:pt x="456" y="11925"/>
                </a:lnTo>
                <a:lnTo>
                  <a:pt x="683" y="12022"/>
                </a:lnTo>
                <a:lnTo>
                  <a:pt x="878" y="12120"/>
                </a:lnTo>
                <a:lnTo>
                  <a:pt x="1105" y="12152"/>
                </a:lnTo>
                <a:lnTo>
                  <a:pt x="1333" y="12120"/>
                </a:lnTo>
                <a:lnTo>
                  <a:pt x="1560" y="12055"/>
                </a:lnTo>
                <a:lnTo>
                  <a:pt x="1755" y="11957"/>
                </a:lnTo>
                <a:lnTo>
                  <a:pt x="1950" y="11827"/>
                </a:lnTo>
                <a:lnTo>
                  <a:pt x="2113" y="11665"/>
                </a:lnTo>
                <a:lnTo>
                  <a:pt x="9196" y="1885"/>
                </a:lnTo>
                <a:lnTo>
                  <a:pt x="9325" y="1658"/>
                </a:lnTo>
                <a:lnTo>
                  <a:pt x="9390" y="1463"/>
                </a:lnTo>
                <a:lnTo>
                  <a:pt x="9423" y="1235"/>
                </a:lnTo>
                <a:lnTo>
                  <a:pt x="9390" y="1008"/>
                </a:lnTo>
                <a:lnTo>
                  <a:pt x="9358" y="781"/>
                </a:lnTo>
                <a:lnTo>
                  <a:pt x="9260" y="586"/>
                </a:lnTo>
                <a:lnTo>
                  <a:pt x="9098" y="391"/>
                </a:lnTo>
                <a:lnTo>
                  <a:pt x="8936" y="228"/>
                </a:lnTo>
                <a:lnTo>
                  <a:pt x="8741" y="131"/>
                </a:lnTo>
                <a:lnTo>
                  <a:pt x="8513" y="33"/>
                </a:lnTo>
                <a:lnTo>
                  <a:pt x="8286" y="1"/>
                </a:lnTo>
                <a:close/>
              </a:path>
            </a:pathLst>
          </a:custGeom>
          <a:solidFill>
            <a:srgbClr val="59C3EA"/>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grpSp>
        <p:nvGrpSpPr>
          <p:cNvPr id="307" name="Google Shape;307;p6"/>
          <p:cNvGrpSpPr/>
          <p:nvPr/>
        </p:nvGrpSpPr>
        <p:grpSpPr>
          <a:xfrm>
            <a:off x="2086792" y="9263690"/>
            <a:ext cx="1008568" cy="479200"/>
            <a:chOff x="1043396" y="4631845"/>
            <a:chExt cx="504284" cy="239600"/>
          </a:xfrm>
        </p:grpSpPr>
        <p:sp>
          <p:nvSpPr>
            <p:cNvPr id="308" name="Google Shape;308;p6"/>
            <p:cNvSpPr/>
            <p:nvPr/>
          </p:nvSpPr>
          <p:spPr>
            <a:xfrm flipH="1">
              <a:off x="1502665" y="4631845"/>
              <a:ext cx="45016" cy="45016"/>
            </a:xfrm>
            <a:custGeom>
              <a:avLst/>
              <a:gdLst/>
              <a:ahLst/>
              <a:cxnLst/>
              <a:rect l="l" t="t" r="r" b="b"/>
              <a:pathLst>
                <a:path w="1398" h="1398" extrusionOk="0">
                  <a:moveTo>
                    <a:pt x="552" y="0"/>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2"/>
                  </a:lnTo>
                  <a:lnTo>
                    <a:pt x="552" y="1365"/>
                  </a:lnTo>
                  <a:lnTo>
                    <a:pt x="715" y="1397"/>
                  </a:lnTo>
                  <a:lnTo>
                    <a:pt x="845" y="1365"/>
                  </a:lnTo>
                  <a:lnTo>
                    <a:pt x="975" y="1332"/>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09" name="Google Shape;309;p6"/>
            <p:cNvSpPr/>
            <p:nvPr/>
          </p:nvSpPr>
          <p:spPr>
            <a:xfrm flipH="1">
              <a:off x="1387582" y="4631845"/>
              <a:ext cx="45016" cy="45016"/>
            </a:xfrm>
            <a:custGeom>
              <a:avLst/>
              <a:gdLst/>
              <a:ahLst/>
              <a:cxnLst/>
              <a:rect l="l" t="t" r="r" b="b"/>
              <a:pathLst>
                <a:path w="1398" h="1398" extrusionOk="0">
                  <a:moveTo>
                    <a:pt x="552" y="0"/>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2"/>
                  </a:lnTo>
                  <a:lnTo>
                    <a:pt x="552" y="1365"/>
                  </a:lnTo>
                  <a:lnTo>
                    <a:pt x="682" y="1397"/>
                  </a:lnTo>
                  <a:lnTo>
                    <a:pt x="845" y="1365"/>
                  </a:lnTo>
                  <a:lnTo>
                    <a:pt x="975"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10" name="Google Shape;310;p6"/>
            <p:cNvSpPr/>
            <p:nvPr/>
          </p:nvSpPr>
          <p:spPr>
            <a:xfrm flipH="1">
              <a:off x="1273562" y="4631845"/>
              <a:ext cx="45016" cy="45016"/>
            </a:xfrm>
            <a:custGeom>
              <a:avLst/>
              <a:gdLst/>
              <a:ahLst/>
              <a:cxnLst/>
              <a:rect l="l" t="t" r="r" b="b"/>
              <a:pathLst>
                <a:path w="1398" h="1398" extrusionOk="0">
                  <a:moveTo>
                    <a:pt x="585" y="0"/>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2"/>
                  </a:lnTo>
                  <a:lnTo>
                    <a:pt x="585" y="1365"/>
                  </a:lnTo>
                  <a:lnTo>
                    <a:pt x="715" y="1397"/>
                  </a:lnTo>
                  <a:lnTo>
                    <a:pt x="845" y="1365"/>
                  </a:lnTo>
                  <a:lnTo>
                    <a:pt x="975" y="1332"/>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11" name="Google Shape;311;p6"/>
            <p:cNvSpPr/>
            <p:nvPr/>
          </p:nvSpPr>
          <p:spPr>
            <a:xfrm flipH="1">
              <a:off x="1158479" y="4631845"/>
              <a:ext cx="45016" cy="45016"/>
            </a:xfrm>
            <a:custGeom>
              <a:avLst/>
              <a:gdLst/>
              <a:ahLst/>
              <a:cxnLst/>
              <a:rect l="l" t="t" r="r" b="b"/>
              <a:pathLst>
                <a:path w="1398" h="1398" extrusionOk="0">
                  <a:moveTo>
                    <a:pt x="553" y="0"/>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2"/>
                  </a:lnTo>
                  <a:lnTo>
                    <a:pt x="553" y="1365"/>
                  </a:lnTo>
                  <a:lnTo>
                    <a:pt x="683" y="1397"/>
                  </a:lnTo>
                  <a:lnTo>
                    <a:pt x="845" y="1365"/>
                  </a:lnTo>
                  <a:lnTo>
                    <a:pt x="975" y="1332"/>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12" name="Google Shape;312;p6"/>
            <p:cNvSpPr/>
            <p:nvPr/>
          </p:nvSpPr>
          <p:spPr>
            <a:xfrm flipH="1">
              <a:off x="1043396" y="4631845"/>
              <a:ext cx="45016" cy="45016"/>
            </a:xfrm>
            <a:custGeom>
              <a:avLst/>
              <a:gdLst/>
              <a:ahLst/>
              <a:cxnLst/>
              <a:rect l="l" t="t" r="r" b="b"/>
              <a:pathLst>
                <a:path w="1398" h="1398" extrusionOk="0">
                  <a:moveTo>
                    <a:pt x="553" y="0"/>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2"/>
                  </a:lnTo>
                  <a:lnTo>
                    <a:pt x="553" y="1365"/>
                  </a:lnTo>
                  <a:lnTo>
                    <a:pt x="683" y="1397"/>
                  </a:lnTo>
                  <a:lnTo>
                    <a:pt x="812" y="1365"/>
                  </a:lnTo>
                  <a:lnTo>
                    <a:pt x="942"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13" name="Google Shape;313;p6"/>
            <p:cNvSpPr/>
            <p:nvPr/>
          </p:nvSpPr>
          <p:spPr>
            <a:xfrm flipH="1">
              <a:off x="1502665" y="4729121"/>
              <a:ext cx="45016" cy="45048"/>
            </a:xfrm>
            <a:custGeom>
              <a:avLst/>
              <a:gdLst/>
              <a:ahLst/>
              <a:cxnLst/>
              <a:rect l="l" t="t" r="r" b="b"/>
              <a:pathLst>
                <a:path w="1398" h="1399" extrusionOk="0">
                  <a:moveTo>
                    <a:pt x="552" y="1"/>
                  </a:moveTo>
                  <a:lnTo>
                    <a:pt x="422"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22" y="1333"/>
                  </a:lnTo>
                  <a:lnTo>
                    <a:pt x="552" y="1366"/>
                  </a:lnTo>
                  <a:lnTo>
                    <a:pt x="715" y="1398"/>
                  </a:lnTo>
                  <a:lnTo>
                    <a:pt x="845" y="1366"/>
                  </a:lnTo>
                  <a:lnTo>
                    <a:pt x="975" y="1333"/>
                  </a:lnTo>
                  <a:lnTo>
                    <a:pt x="1105" y="1268"/>
                  </a:lnTo>
                  <a:lnTo>
                    <a:pt x="1202" y="1171"/>
                  </a:lnTo>
                  <a:lnTo>
                    <a:pt x="1300" y="1073"/>
                  </a:lnTo>
                  <a:lnTo>
                    <a:pt x="1365" y="943"/>
                  </a:lnTo>
                  <a:lnTo>
                    <a:pt x="1397" y="813"/>
                  </a:lnTo>
                  <a:lnTo>
                    <a:pt x="1397" y="683"/>
                  </a:lnTo>
                  <a:lnTo>
                    <a:pt x="1397" y="553"/>
                  </a:lnTo>
                  <a:lnTo>
                    <a:pt x="1365" y="423"/>
                  </a:lnTo>
                  <a:lnTo>
                    <a:pt x="1300" y="293"/>
                  </a:lnTo>
                  <a:lnTo>
                    <a:pt x="1202" y="196"/>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14" name="Google Shape;314;p6"/>
            <p:cNvSpPr/>
            <p:nvPr/>
          </p:nvSpPr>
          <p:spPr>
            <a:xfrm flipH="1">
              <a:off x="1387582" y="4729121"/>
              <a:ext cx="45016" cy="45048"/>
            </a:xfrm>
            <a:custGeom>
              <a:avLst/>
              <a:gdLst/>
              <a:ahLst/>
              <a:cxnLst/>
              <a:rect l="l" t="t" r="r" b="b"/>
              <a:pathLst>
                <a:path w="1398" h="1399" extrusionOk="0">
                  <a:moveTo>
                    <a:pt x="552" y="1"/>
                  </a:moveTo>
                  <a:lnTo>
                    <a:pt x="422" y="33"/>
                  </a:lnTo>
                  <a:lnTo>
                    <a:pt x="292" y="98"/>
                  </a:lnTo>
                  <a:lnTo>
                    <a:pt x="195" y="196"/>
                  </a:lnTo>
                  <a:lnTo>
                    <a:pt x="97" y="293"/>
                  </a:lnTo>
                  <a:lnTo>
                    <a:pt x="32" y="423"/>
                  </a:lnTo>
                  <a:lnTo>
                    <a:pt x="0" y="553"/>
                  </a:lnTo>
                  <a:lnTo>
                    <a:pt x="0" y="683"/>
                  </a:lnTo>
                  <a:lnTo>
                    <a:pt x="0" y="813"/>
                  </a:lnTo>
                  <a:lnTo>
                    <a:pt x="32" y="943"/>
                  </a:lnTo>
                  <a:lnTo>
                    <a:pt x="97" y="1073"/>
                  </a:lnTo>
                  <a:lnTo>
                    <a:pt x="195" y="1171"/>
                  </a:lnTo>
                  <a:lnTo>
                    <a:pt x="292" y="1268"/>
                  </a:lnTo>
                  <a:lnTo>
                    <a:pt x="422" y="1333"/>
                  </a:lnTo>
                  <a:lnTo>
                    <a:pt x="552" y="1366"/>
                  </a:lnTo>
                  <a:lnTo>
                    <a:pt x="682" y="1398"/>
                  </a:lnTo>
                  <a:lnTo>
                    <a:pt x="845" y="1366"/>
                  </a:lnTo>
                  <a:lnTo>
                    <a:pt x="975"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15" name="Google Shape;315;p6"/>
            <p:cNvSpPr/>
            <p:nvPr/>
          </p:nvSpPr>
          <p:spPr>
            <a:xfrm flipH="1">
              <a:off x="1273562" y="4729121"/>
              <a:ext cx="45016" cy="45048"/>
            </a:xfrm>
            <a:custGeom>
              <a:avLst/>
              <a:gdLst/>
              <a:ahLst/>
              <a:cxnLst/>
              <a:rect l="l" t="t" r="r" b="b"/>
              <a:pathLst>
                <a:path w="1398" h="1399" extrusionOk="0">
                  <a:moveTo>
                    <a:pt x="585" y="1"/>
                  </a:moveTo>
                  <a:lnTo>
                    <a:pt x="455"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55" y="1333"/>
                  </a:lnTo>
                  <a:lnTo>
                    <a:pt x="585" y="1366"/>
                  </a:lnTo>
                  <a:lnTo>
                    <a:pt x="715" y="1398"/>
                  </a:lnTo>
                  <a:lnTo>
                    <a:pt x="845" y="1366"/>
                  </a:lnTo>
                  <a:lnTo>
                    <a:pt x="975" y="1333"/>
                  </a:lnTo>
                  <a:lnTo>
                    <a:pt x="1105" y="1268"/>
                  </a:lnTo>
                  <a:lnTo>
                    <a:pt x="1203" y="1171"/>
                  </a:lnTo>
                  <a:lnTo>
                    <a:pt x="1300" y="1073"/>
                  </a:lnTo>
                  <a:lnTo>
                    <a:pt x="1365" y="943"/>
                  </a:lnTo>
                  <a:lnTo>
                    <a:pt x="1397" y="813"/>
                  </a:lnTo>
                  <a:lnTo>
                    <a:pt x="1397" y="683"/>
                  </a:lnTo>
                  <a:lnTo>
                    <a:pt x="1397" y="553"/>
                  </a:lnTo>
                  <a:lnTo>
                    <a:pt x="1365" y="423"/>
                  </a:lnTo>
                  <a:lnTo>
                    <a:pt x="1300" y="293"/>
                  </a:lnTo>
                  <a:lnTo>
                    <a:pt x="1203" y="196"/>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16" name="Google Shape;316;p6"/>
            <p:cNvSpPr/>
            <p:nvPr/>
          </p:nvSpPr>
          <p:spPr>
            <a:xfrm flipH="1">
              <a:off x="1158479" y="4729121"/>
              <a:ext cx="45016" cy="45048"/>
            </a:xfrm>
            <a:custGeom>
              <a:avLst/>
              <a:gdLst/>
              <a:ahLst/>
              <a:cxnLst/>
              <a:rect l="l" t="t" r="r" b="b"/>
              <a:pathLst>
                <a:path w="1398" h="1399" extrusionOk="0">
                  <a:moveTo>
                    <a:pt x="553" y="1"/>
                  </a:moveTo>
                  <a:lnTo>
                    <a:pt x="423" y="33"/>
                  </a:lnTo>
                  <a:lnTo>
                    <a:pt x="293" y="98"/>
                  </a:lnTo>
                  <a:lnTo>
                    <a:pt x="195" y="196"/>
                  </a:lnTo>
                  <a:lnTo>
                    <a:pt x="130" y="293"/>
                  </a:lnTo>
                  <a:lnTo>
                    <a:pt x="65" y="423"/>
                  </a:lnTo>
                  <a:lnTo>
                    <a:pt x="0" y="553"/>
                  </a:lnTo>
                  <a:lnTo>
                    <a:pt x="0" y="683"/>
                  </a:lnTo>
                  <a:lnTo>
                    <a:pt x="0" y="813"/>
                  </a:lnTo>
                  <a:lnTo>
                    <a:pt x="65" y="943"/>
                  </a:lnTo>
                  <a:lnTo>
                    <a:pt x="130" y="1073"/>
                  </a:lnTo>
                  <a:lnTo>
                    <a:pt x="195" y="1171"/>
                  </a:lnTo>
                  <a:lnTo>
                    <a:pt x="293" y="1268"/>
                  </a:lnTo>
                  <a:lnTo>
                    <a:pt x="423" y="1333"/>
                  </a:lnTo>
                  <a:lnTo>
                    <a:pt x="553" y="1366"/>
                  </a:lnTo>
                  <a:lnTo>
                    <a:pt x="683" y="1398"/>
                  </a:lnTo>
                  <a:lnTo>
                    <a:pt x="845" y="1366"/>
                  </a:lnTo>
                  <a:lnTo>
                    <a:pt x="975" y="1333"/>
                  </a:lnTo>
                  <a:lnTo>
                    <a:pt x="1072" y="1268"/>
                  </a:lnTo>
                  <a:lnTo>
                    <a:pt x="1202" y="1171"/>
                  </a:lnTo>
                  <a:lnTo>
                    <a:pt x="1267" y="1073"/>
                  </a:lnTo>
                  <a:lnTo>
                    <a:pt x="1332" y="943"/>
                  </a:lnTo>
                  <a:lnTo>
                    <a:pt x="1397" y="813"/>
                  </a:lnTo>
                  <a:lnTo>
                    <a:pt x="1397" y="683"/>
                  </a:lnTo>
                  <a:lnTo>
                    <a:pt x="1397" y="553"/>
                  </a:lnTo>
                  <a:lnTo>
                    <a:pt x="1332" y="423"/>
                  </a:lnTo>
                  <a:lnTo>
                    <a:pt x="1267" y="293"/>
                  </a:lnTo>
                  <a:lnTo>
                    <a:pt x="1202" y="196"/>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17" name="Google Shape;317;p6"/>
            <p:cNvSpPr/>
            <p:nvPr/>
          </p:nvSpPr>
          <p:spPr>
            <a:xfrm flipH="1">
              <a:off x="1043396" y="4729121"/>
              <a:ext cx="45016" cy="45048"/>
            </a:xfrm>
            <a:custGeom>
              <a:avLst/>
              <a:gdLst/>
              <a:ahLst/>
              <a:cxnLst/>
              <a:rect l="l" t="t" r="r" b="b"/>
              <a:pathLst>
                <a:path w="1398" h="1399"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1"/>
                  </a:lnTo>
                  <a:lnTo>
                    <a:pt x="293" y="1268"/>
                  </a:lnTo>
                  <a:lnTo>
                    <a:pt x="423" y="1333"/>
                  </a:lnTo>
                  <a:lnTo>
                    <a:pt x="553" y="1366"/>
                  </a:lnTo>
                  <a:lnTo>
                    <a:pt x="683" y="1398"/>
                  </a:lnTo>
                  <a:lnTo>
                    <a:pt x="812" y="1366"/>
                  </a:lnTo>
                  <a:lnTo>
                    <a:pt x="942"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42"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18" name="Google Shape;318;p6"/>
            <p:cNvSpPr/>
            <p:nvPr/>
          </p:nvSpPr>
          <p:spPr>
            <a:xfrm flipH="1">
              <a:off x="1502665" y="4826429"/>
              <a:ext cx="45016" cy="45016"/>
            </a:xfrm>
            <a:custGeom>
              <a:avLst/>
              <a:gdLst/>
              <a:ahLst/>
              <a:cxnLst/>
              <a:rect l="l" t="t" r="r" b="b"/>
              <a:pathLst>
                <a:path w="1398" h="1398" extrusionOk="0">
                  <a:moveTo>
                    <a:pt x="552" y="1"/>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3"/>
                  </a:lnTo>
                  <a:lnTo>
                    <a:pt x="552" y="1365"/>
                  </a:lnTo>
                  <a:lnTo>
                    <a:pt x="715" y="1398"/>
                  </a:lnTo>
                  <a:lnTo>
                    <a:pt x="845" y="1365"/>
                  </a:lnTo>
                  <a:lnTo>
                    <a:pt x="975" y="1333"/>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19" name="Google Shape;319;p6"/>
            <p:cNvSpPr/>
            <p:nvPr/>
          </p:nvSpPr>
          <p:spPr>
            <a:xfrm flipH="1">
              <a:off x="1387582" y="4826429"/>
              <a:ext cx="45016" cy="45016"/>
            </a:xfrm>
            <a:custGeom>
              <a:avLst/>
              <a:gdLst/>
              <a:ahLst/>
              <a:cxnLst/>
              <a:rect l="l" t="t" r="r" b="b"/>
              <a:pathLst>
                <a:path w="1398" h="1398" extrusionOk="0">
                  <a:moveTo>
                    <a:pt x="552" y="1"/>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3"/>
                  </a:lnTo>
                  <a:lnTo>
                    <a:pt x="552" y="1365"/>
                  </a:lnTo>
                  <a:lnTo>
                    <a:pt x="682" y="1398"/>
                  </a:lnTo>
                  <a:lnTo>
                    <a:pt x="845" y="1365"/>
                  </a:lnTo>
                  <a:lnTo>
                    <a:pt x="975"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20" name="Google Shape;320;p6"/>
            <p:cNvSpPr/>
            <p:nvPr/>
          </p:nvSpPr>
          <p:spPr>
            <a:xfrm flipH="1">
              <a:off x="1273562" y="4826429"/>
              <a:ext cx="45016" cy="45016"/>
            </a:xfrm>
            <a:custGeom>
              <a:avLst/>
              <a:gdLst/>
              <a:ahLst/>
              <a:cxnLst/>
              <a:rect l="l" t="t" r="r" b="b"/>
              <a:pathLst>
                <a:path w="1398" h="1398" extrusionOk="0">
                  <a:moveTo>
                    <a:pt x="585" y="1"/>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3"/>
                  </a:lnTo>
                  <a:lnTo>
                    <a:pt x="585" y="1365"/>
                  </a:lnTo>
                  <a:lnTo>
                    <a:pt x="715" y="1398"/>
                  </a:lnTo>
                  <a:lnTo>
                    <a:pt x="845" y="1365"/>
                  </a:lnTo>
                  <a:lnTo>
                    <a:pt x="975" y="1333"/>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21" name="Google Shape;321;p6"/>
            <p:cNvSpPr/>
            <p:nvPr/>
          </p:nvSpPr>
          <p:spPr>
            <a:xfrm flipH="1">
              <a:off x="1158479" y="4826429"/>
              <a:ext cx="45016" cy="45016"/>
            </a:xfrm>
            <a:custGeom>
              <a:avLst/>
              <a:gdLst/>
              <a:ahLst/>
              <a:cxnLst/>
              <a:rect l="l" t="t" r="r" b="b"/>
              <a:pathLst>
                <a:path w="1398" h="1398" extrusionOk="0">
                  <a:moveTo>
                    <a:pt x="553" y="1"/>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3"/>
                  </a:lnTo>
                  <a:lnTo>
                    <a:pt x="553" y="1365"/>
                  </a:lnTo>
                  <a:lnTo>
                    <a:pt x="683" y="1398"/>
                  </a:lnTo>
                  <a:lnTo>
                    <a:pt x="845" y="1365"/>
                  </a:lnTo>
                  <a:lnTo>
                    <a:pt x="975" y="1333"/>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22" name="Google Shape;322;p6"/>
            <p:cNvSpPr/>
            <p:nvPr/>
          </p:nvSpPr>
          <p:spPr>
            <a:xfrm flipH="1">
              <a:off x="1043396" y="4826429"/>
              <a:ext cx="45016" cy="45016"/>
            </a:xfrm>
            <a:custGeom>
              <a:avLst/>
              <a:gdLst/>
              <a:ahLst/>
              <a:cxnLst/>
              <a:rect l="l" t="t" r="r" b="b"/>
              <a:pathLst>
                <a:path w="1398" h="1398" extrusionOk="0">
                  <a:moveTo>
                    <a:pt x="553" y="1"/>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2" y="1365"/>
                  </a:lnTo>
                  <a:lnTo>
                    <a:pt x="942"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sp>
        <p:nvSpPr>
          <p:cNvPr id="323" name="Google Shape;323;p6"/>
          <p:cNvSpPr/>
          <p:nvPr/>
        </p:nvSpPr>
        <p:spPr>
          <a:xfrm flipH="1">
            <a:off x="4385577" y="9800067"/>
            <a:ext cx="885114" cy="887174"/>
          </a:xfrm>
          <a:custGeom>
            <a:avLst/>
            <a:gdLst/>
            <a:ahLst/>
            <a:cxnLst/>
            <a:rect l="l" t="t" r="r" b="b"/>
            <a:pathLst>
              <a:path w="13744" h="13776" extrusionOk="0">
                <a:moveTo>
                  <a:pt x="6856" y="0"/>
                </a:moveTo>
                <a:lnTo>
                  <a:pt x="6174" y="65"/>
                </a:lnTo>
                <a:lnTo>
                  <a:pt x="5491" y="163"/>
                </a:lnTo>
                <a:lnTo>
                  <a:pt x="4809" y="325"/>
                </a:lnTo>
                <a:lnTo>
                  <a:pt x="4192" y="553"/>
                </a:lnTo>
                <a:lnTo>
                  <a:pt x="3575" y="845"/>
                </a:lnTo>
                <a:lnTo>
                  <a:pt x="3022" y="1202"/>
                </a:lnTo>
                <a:lnTo>
                  <a:pt x="2502" y="1592"/>
                </a:lnTo>
                <a:lnTo>
                  <a:pt x="2015" y="2047"/>
                </a:lnTo>
                <a:lnTo>
                  <a:pt x="1560" y="2534"/>
                </a:lnTo>
                <a:lnTo>
                  <a:pt x="1170" y="3054"/>
                </a:lnTo>
                <a:lnTo>
                  <a:pt x="813" y="3607"/>
                </a:lnTo>
                <a:lnTo>
                  <a:pt x="521" y="4224"/>
                </a:lnTo>
                <a:lnTo>
                  <a:pt x="293" y="4841"/>
                </a:lnTo>
                <a:lnTo>
                  <a:pt x="131" y="5524"/>
                </a:lnTo>
                <a:lnTo>
                  <a:pt x="33" y="6206"/>
                </a:lnTo>
                <a:lnTo>
                  <a:pt x="1" y="6888"/>
                </a:lnTo>
                <a:lnTo>
                  <a:pt x="33" y="7603"/>
                </a:lnTo>
                <a:lnTo>
                  <a:pt x="131" y="8285"/>
                </a:lnTo>
                <a:lnTo>
                  <a:pt x="293" y="8935"/>
                </a:lnTo>
                <a:lnTo>
                  <a:pt x="521" y="9585"/>
                </a:lnTo>
                <a:lnTo>
                  <a:pt x="813" y="10170"/>
                </a:lnTo>
                <a:lnTo>
                  <a:pt x="1170" y="10754"/>
                </a:lnTo>
                <a:lnTo>
                  <a:pt x="1560" y="11274"/>
                </a:lnTo>
                <a:lnTo>
                  <a:pt x="2015" y="11762"/>
                </a:lnTo>
                <a:lnTo>
                  <a:pt x="2502" y="12216"/>
                </a:lnTo>
                <a:lnTo>
                  <a:pt x="3022" y="12606"/>
                </a:lnTo>
                <a:lnTo>
                  <a:pt x="3575" y="12964"/>
                </a:lnTo>
                <a:lnTo>
                  <a:pt x="4192" y="13224"/>
                </a:lnTo>
                <a:lnTo>
                  <a:pt x="4809" y="13484"/>
                </a:lnTo>
                <a:lnTo>
                  <a:pt x="5491" y="13646"/>
                </a:lnTo>
                <a:lnTo>
                  <a:pt x="6174" y="13743"/>
                </a:lnTo>
                <a:lnTo>
                  <a:pt x="6856" y="13776"/>
                </a:lnTo>
                <a:lnTo>
                  <a:pt x="7571" y="13743"/>
                </a:lnTo>
                <a:lnTo>
                  <a:pt x="8253" y="13646"/>
                </a:lnTo>
                <a:lnTo>
                  <a:pt x="8903" y="13484"/>
                </a:lnTo>
                <a:lnTo>
                  <a:pt x="9553" y="13224"/>
                </a:lnTo>
                <a:lnTo>
                  <a:pt x="10138" y="12964"/>
                </a:lnTo>
                <a:lnTo>
                  <a:pt x="10722" y="12606"/>
                </a:lnTo>
                <a:lnTo>
                  <a:pt x="11242" y="12216"/>
                </a:lnTo>
                <a:lnTo>
                  <a:pt x="11730" y="11762"/>
                </a:lnTo>
                <a:lnTo>
                  <a:pt x="12184" y="11274"/>
                </a:lnTo>
                <a:lnTo>
                  <a:pt x="12574" y="10754"/>
                </a:lnTo>
                <a:lnTo>
                  <a:pt x="12932" y="10170"/>
                </a:lnTo>
                <a:lnTo>
                  <a:pt x="13224" y="9585"/>
                </a:lnTo>
                <a:lnTo>
                  <a:pt x="13452" y="8935"/>
                </a:lnTo>
                <a:lnTo>
                  <a:pt x="13614" y="8285"/>
                </a:lnTo>
                <a:lnTo>
                  <a:pt x="13711" y="7603"/>
                </a:lnTo>
                <a:lnTo>
                  <a:pt x="13744" y="6888"/>
                </a:lnTo>
                <a:lnTo>
                  <a:pt x="13711" y="6206"/>
                </a:lnTo>
                <a:lnTo>
                  <a:pt x="13614" y="5524"/>
                </a:lnTo>
                <a:lnTo>
                  <a:pt x="13452" y="4841"/>
                </a:lnTo>
                <a:lnTo>
                  <a:pt x="13224" y="4224"/>
                </a:lnTo>
                <a:lnTo>
                  <a:pt x="12932" y="3607"/>
                </a:lnTo>
                <a:lnTo>
                  <a:pt x="12574" y="3054"/>
                </a:lnTo>
                <a:lnTo>
                  <a:pt x="12184" y="2534"/>
                </a:lnTo>
                <a:lnTo>
                  <a:pt x="11730" y="2047"/>
                </a:lnTo>
                <a:lnTo>
                  <a:pt x="11242" y="1592"/>
                </a:lnTo>
                <a:lnTo>
                  <a:pt x="10722" y="1202"/>
                </a:lnTo>
                <a:lnTo>
                  <a:pt x="10138" y="845"/>
                </a:lnTo>
                <a:lnTo>
                  <a:pt x="9553" y="553"/>
                </a:lnTo>
                <a:lnTo>
                  <a:pt x="8903" y="325"/>
                </a:lnTo>
                <a:lnTo>
                  <a:pt x="8253" y="163"/>
                </a:lnTo>
                <a:lnTo>
                  <a:pt x="7571" y="65"/>
                </a:lnTo>
                <a:lnTo>
                  <a:pt x="6856" y="0"/>
                </a:lnTo>
                <a:close/>
              </a:path>
            </a:pathLst>
          </a:custGeom>
          <a:solidFill>
            <a:srgbClr val="7DA2D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324" name="Google Shape;324;p6"/>
          <p:cNvSpPr txBox="1">
            <a:spLocks noGrp="1"/>
          </p:cNvSpPr>
          <p:nvPr>
            <p:ph type="title"/>
          </p:nvPr>
        </p:nvSpPr>
        <p:spPr>
          <a:xfrm>
            <a:off x="1426450" y="1079000"/>
            <a:ext cx="15435000" cy="646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Font typeface="Fredoka One"/>
              <a:buNone/>
              <a:defRPr sz="5600">
                <a:latin typeface="Fredoka One"/>
                <a:ea typeface="Fredoka One"/>
                <a:cs typeface="Fredoka One"/>
                <a:sym typeface="Fredoka One"/>
              </a:defRPr>
            </a:lvl1pPr>
            <a:lvl2pPr lvl="1" rtl="0">
              <a:spcBef>
                <a:spcPts val="0"/>
              </a:spcBef>
              <a:spcAft>
                <a:spcPts val="0"/>
              </a:spcAft>
              <a:buClr>
                <a:schemeClr val="dk1"/>
              </a:buClr>
              <a:buSzPts val="2800"/>
              <a:buNone/>
              <a:defRPr sz="5600">
                <a:solidFill>
                  <a:schemeClr val="dk1"/>
                </a:solidFill>
              </a:defRPr>
            </a:lvl2pPr>
            <a:lvl3pPr lvl="2" rtl="0">
              <a:spcBef>
                <a:spcPts val="0"/>
              </a:spcBef>
              <a:spcAft>
                <a:spcPts val="0"/>
              </a:spcAft>
              <a:buClr>
                <a:schemeClr val="dk1"/>
              </a:buClr>
              <a:buSzPts val="2800"/>
              <a:buNone/>
              <a:defRPr sz="5600">
                <a:solidFill>
                  <a:schemeClr val="dk1"/>
                </a:solidFill>
              </a:defRPr>
            </a:lvl3pPr>
            <a:lvl4pPr lvl="3" rtl="0">
              <a:spcBef>
                <a:spcPts val="0"/>
              </a:spcBef>
              <a:spcAft>
                <a:spcPts val="0"/>
              </a:spcAft>
              <a:buClr>
                <a:schemeClr val="dk1"/>
              </a:buClr>
              <a:buSzPts val="2800"/>
              <a:buNone/>
              <a:defRPr sz="5600">
                <a:solidFill>
                  <a:schemeClr val="dk1"/>
                </a:solidFill>
              </a:defRPr>
            </a:lvl4pPr>
            <a:lvl5pPr lvl="4" rtl="0">
              <a:spcBef>
                <a:spcPts val="0"/>
              </a:spcBef>
              <a:spcAft>
                <a:spcPts val="0"/>
              </a:spcAft>
              <a:buClr>
                <a:schemeClr val="dk1"/>
              </a:buClr>
              <a:buSzPts val="2800"/>
              <a:buNone/>
              <a:defRPr sz="5600">
                <a:solidFill>
                  <a:schemeClr val="dk1"/>
                </a:solidFill>
              </a:defRPr>
            </a:lvl5pPr>
            <a:lvl6pPr lvl="5" rtl="0">
              <a:spcBef>
                <a:spcPts val="0"/>
              </a:spcBef>
              <a:spcAft>
                <a:spcPts val="0"/>
              </a:spcAft>
              <a:buClr>
                <a:schemeClr val="dk1"/>
              </a:buClr>
              <a:buSzPts val="2800"/>
              <a:buNone/>
              <a:defRPr sz="5600">
                <a:solidFill>
                  <a:schemeClr val="dk1"/>
                </a:solidFill>
              </a:defRPr>
            </a:lvl6pPr>
            <a:lvl7pPr lvl="6" rtl="0">
              <a:spcBef>
                <a:spcPts val="0"/>
              </a:spcBef>
              <a:spcAft>
                <a:spcPts val="0"/>
              </a:spcAft>
              <a:buClr>
                <a:schemeClr val="dk1"/>
              </a:buClr>
              <a:buSzPts val="2800"/>
              <a:buNone/>
              <a:defRPr sz="5600">
                <a:solidFill>
                  <a:schemeClr val="dk1"/>
                </a:solidFill>
              </a:defRPr>
            </a:lvl7pPr>
            <a:lvl8pPr lvl="7" rtl="0">
              <a:spcBef>
                <a:spcPts val="0"/>
              </a:spcBef>
              <a:spcAft>
                <a:spcPts val="0"/>
              </a:spcAft>
              <a:buClr>
                <a:schemeClr val="dk1"/>
              </a:buClr>
              <a:buSzPts val="2800"/>
              <a:buNone/>
              <a:defRPr sz="5600">
                <a:solidFill>
                  <a:schemeClr val="dk1"/>
                </a:solidFill>
              </a:defRPr>
            </a:lvl8pPr>
            <a:lvl9pPr lvl="8" rtl="0">
              <a:spcBef>
                <a:spcPts val="0"/>
              </a:spcBef>
              <a:spcAft>
                <a:spcPts val="0"/>
              </a:spcAft>
              <a:buClr>
                <a:schemeClr val="dk1"/>
              </a:buClr>
              <a:buSzPts val="2800"/>
              <a:buNone/>
              <a:defRPr sz="5600">
                <a:solidFill>
                  <a:schemeClr val="dk1"/>
                </a:solidFill>
              </a:defRPr>
            </a:lvl9pPr>
          </a:lstStyle>
          <a:p>
            <a:endParaRPr/>
          </a:p>
        </p:txBody>
      </p:sp>
    </p:spTree>
    <p:extLst>
      <p:ext uri="{BB962C8B-B14F-4D97-AF65-F5344CB8AC3E}">
        <p14:creationId xmlns:p14="http://schemas.microsoft.com/office/powerpoint/2010/main" val="378447397"/>
      </p:ext>
    </p:extLst>
  </p:cSld>
  <p:clrMapOvr>
    <a:masterClrMapping/>
  </p:clrMapOvr>
  <p:transition>
    <p:randomBar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Six Columns 2">
  <p:cSld name="Title and Six Columns 2">
    <p:spTree>
      <p:nvGrpSpPr>
        <p:cNvPr id="1" name="Shape 1297"/>
        <p:cNvGrpSpPr/>
        <p:nvPr/>
      </p:nvGrpSpPr>
      <p:grpSpPr>
        <a:xfrm>
          <a:off x="0" y="0"/>
          <a:ext cx="0" cy="0"/>
          <a:chOff x="0" y="0"/>
          <a:chExt cx="0" cy="0"/>
        </a:xfrm>
      </p:grpSpPr>
      <p:sp>
        <p:nvSpPr>
          <p:cNvPr id="1298" name="Google Shape;1298;p22"/>
          <p:cNvSpPr/>
          <p:nvPr/>
        </p:nvSpPr>
        <p:spPr>
          <a:xfrm>
            <a:off x="0" y="0"/>
            <a:ext cx="18288104" cy="10374200"/>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rgbClr val="E4EAED"/>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299" name="Google Shape;1299;p22"/>
          <p:cNvSpPr txBox="1">
            <a:spLocks noGrp="1"/>
          </p:cNvSpPr>
          <p:nvPr>
            <p:ph type="title"/>
          </p:nvPr>
        </p:nvSpPr>
        <p:spPr>
          <a:xfrm>
            <a:off x="1984100" y="3489726"/>
            <a:ext cx="4113600" cy="509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2"/>
              </a:buClr>
              <a:buSzPts val="2400"/>
              <a:buNone/>
              <a:defRPr sz="4000">
                <a:solidFill>
                  <a:schemeClr val="accent2"/>
                </a:solidFill>
              </a:defRPr>
            </a:lvl1pPr>
            <a:lvl2pPr lvl="1" rtl="0">
              <a:spcBef>
                <a:spcPts val="0"/>
              </a:spcBef>
              <a:spcAft>
                <a:spcPts val="0"/>
              </a:spcAft>
              <a:buClr>
                <a:schemeClr val="accent2"/>
              </a:buClr>
              <a:buSzPts val="2400"/>
              <a:buNone/>
              <a:defRPr sz="4800">
                <a:solidFill>
                  <a:schemeClr val="accent2"/>
                </a:solidFill>
              </a:defRPr>
            </a:lvl2pPr>
            <a:lvl3pPr lvl="2" rtl="0">
              <a:spcBef>
                <a:spcPts val="0"/>
              </a:spcBef>
              <a:spcAft>
                <a:spcPts val="0"/>
              </a:spcAft>
              <a:buClr>
                <a:schemeClr val="accent2"/>
              </a:buClr>
              <a:buSzPts val="2400"/>
              <a:buNone/>
              <a:defRPr sz="4800">
                <a:solidFill>
                  <a:schemeClr val="accent2"/>
                </a:solidFill>
              </a:defRPr>
            </a:lvl3pPr>
            <a:lvl4pPr lvl="3" rtl="0">
              <a:spcBef>
                <a:spcPts val="0"/>
              </a:spcBef>
              <a:spcAft>
                <a:spcPts val="0"/>
              </a:spcAft>
              <a:buClr>
                <a:schemeClr val="accent2"/>
              </a:buClr>
              <a:buSzPts val="2400"/>
              <a:buNone/>
              <a:defRPr sz="4800">
                <a:solidFill>
                  <a:schemeClr val="accent2"/>
                </a:solidFill>
              </a:defRPr>
            </a:lvl4pPr>
            <a:lvl5pPr lvl="4" rtl="0">
              <a:spcBef>
                <a:spcPts val="0"/>
              </a:spcBef>
              <a:spcAft>
                <a:spcPts val="0"/>
              </a:spcAft>
              <a:buClr>
                <a:schemeClr val="accent2"/>
              </a:buClr>
              <a:buSzPts val="2400"/>
              <a:buNone/>
              <a:defRPr sz="4800">
                <a:solidFill>
                  <a:schemeClr val="accent2"/>
                </a:solidFill>
              </a:defRPr>
            </a:lvl5pPr>
            <a:lvl6pPr lvl="5" rtl="0">
              <a:spcBef>
                <a:spcPts val="0"/>
              </a:spcBef>
              <a:spcAft>
                <a:spcPts val="0"/>
              </a:spcAft>
              <a:buClr>
                <a:schemeClr val="accent2"/>
              </a:buClr>
              <a:buSzPts val="2400"/>
              <a:buNone/>
              <a:defRPr sz="4800">
                <a:solidFill>
                  <a:schemeClr val="accent2"/>
                </a:solidFill>
              </a:defRPr>
            </a:lvl6pPr>
            <a:lvl7pPr lvl="6" rtl="0">
              <a:spcBef>
                <a:spcPts val="0"/>
              </a:spcBef>
              <a:spcAft>
                <a:spcPts val="0"/>
              </a:spcAft>
              <a:buClr>
                <a:schemeClr val="accent2"/>
              </a:buClr>
              <a:buSzPts val="2400"/>
              <a:buNone/>
              <a:defRPr sz="4800">
                <a:solidFill>
                  <a:schemeClr val="accent2"/>
                </a:solidFill>
              </a:defRPr>
            </a:lvl7pPr>
            <a:lvl8pPr lvl="7" rtl="0">
              <a:spcBef>
                <a:spcPts val="0"/>
              </a:spcBef>
              <a:spcAft>
                <a:spcPts val="0"/>
              </a:spcAft>
              <a:buClr>
                <a:schemeClr val="accent2"/>
              </a:buClr>
              <a:buSzPts val="2400"/>
              <a:buNone/>
              <a:defRPr sz="4800">
                <a:solidFill>
                  <a:schemeClr val="accent2"/>
                </a:solidFill>
              </a:defRPr>
            </a:lvl8pPr>
            <a:lvl9pPr lvl="8" rtl="0">
              <a:spcBef>
                <a:spcPts val="0"/>
              </a:spcBef>
              <a:spcAft>
                <a:spcPts val="0"/>
              </a:spcAft>
              <a:buClr>
                <a:schemeClr val="accent2"/>
              </a:buClr>
              <a:buSzPts val="2400"/>
              <a:buNone/>
              <a:defRPr sz="4800">
                <a:solidFill>
                  <a:schemeClr val="accent2"/>
                </a:solidFill>
              </a:defRPr>
            </a:lvl9pPr>
          </a:lstStyle>
          <a:p>
            <a:endParaRPr/>
          </a:p>
        </p:txBody>
      </p:sp>
      <p:sp>
        <p:nvSpPr>
          <p:cNvPr id="1300" name="Google Shape;1300;p22"/>
          <p:cNvSpPr txBox="1">
            <a:spLocks noGrp="1"/>
          </p:cNvSpPr>
          <p:nvPr>
            <p:ph type="subTitle" idx="1"/>
          </p:nvPr>
        </p:nvSpPr>
        <p:spPr>
          <a:xfrm>
            <a:off x="1984100" y="4308250"/>
            <a:ext cx="4113600" cy="658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800">
                <a:latin typeface="Arial" panose="020B0604020202020204" pitchFamily="34" charset="0"/>
                <a:cs typeface="Arial" panose="020B0604020202020204" pitchFamily="34"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01" name="Google Shape;1301;p22"/>
          <p:cNvSpPr txBox="1">
            <a:spLocks noGrp="1"/>
          </p:cNvSpPr>
          <p:nvPr>
            <p:ph type="title" idx="2"/>
          </p:nvPr>
        </p:nvSpPr>
        <p:spPr>
          <a:xfrm>
            <a:off x="7099026" y="3489726"/>
            <a:ext cx="4113600" cy="509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2"/>
              </a:buClr>
              <a:buSzPts val="2400"/>
              <a:buNone/>
              <a:defRPr sz="4000">
                <a:solidFill>
                  <a:schemeClr val="accent2"/>
                </a:solidFill>
              </a:defRPr>
            </a:lvl1pPr>
            <a:lvl2pPr lvl="1" rtl="0">
              <a:spcBef>
                <a:spcPts val="0"/>
              </a:spcBef>
              <a:spcAft>
                <a:spcPts val="0"/>
              </a:spcAft>
              <a:buClr>
                <a:schemeClr val="accent2"/>
              </a:buClr>
              <a:buSzPts val="2400"/>
              <a:buNone/>
              <a:defRPr sz="4800">
                <a:solidFill>
                  <a:schemeClr val="accent2"/>
                </a:solidFill>
              </a:defRPr>
            </a:lvl2pPr>
            <a:lvl3pPr lvl="2" rtl="0">
              <a:spcBef>
                <a:spcPts val="0"/>
              </a:spcBef>
              <a:spcAft>
                <a:spcPts val="0"/>
              </a:spcAft>
              <a:buClr>
                <a:schemeClr val="accent2"/>
              </a:buClr>
              <a:buSzPts val="2400"/>
              <a:buNone/>
              <a:defRPr sz="4800">
                <a:solidFill>
                  <a:schemeClr val="accent2"/>
                </a:solidFill>
              </a:defRPr>
            </a:lvl3pPr>
            <a:lvl4pPr lvl="3" rtl="0">
              <a:spcBef>
                <a:spcPts val="0"/>
              </a:spcBef>
              <a:spcAft>
                <a:spcPts val="0"/>
              </a:spcAft>
              <a:buClr>
                <a:schemeClr val="accent2"/>
              </a:buClr>
              <a:buSzPts val="2400"/>
              <a:buNone/>
              <a:defRPr sz="4800">
                <a:solidFill>
                  <a:schemeClr val="accent2"/>
                </a:solidFill>
              </a:defRPr>
            </a:lvl4pPr>
            <a:lvl5pPr lvl="4" rtl="0">
              <a:spcBef>
                <a:spcPts val="0"/>
              </a:spcBef>
              <a:spcAft>
                <a:spcPts val="0"/>
              </a:spcAft>
              <a:buClr>
                <a:schemeClr val="accent2"/>
              </a:buClr>
              <a:buSzPts val="2400"/>
              <a:buNone/>
              <a:defRPr sz="4800">
                <a:solidFill>
                  <a:schemeClr val="accent2"/>
                </a:solidFill>
              </a:defRPr>
            </a:lvl5pPr>
            <a:lvl6pPr lvl="5" rtl="0">
              <a:spcBef>
                <a:spcPts val="0"/>
              </a:spcBef>
              <a:spcAft>
                <a:spcPts val="0"/>
              </a:spcAft>
              <a:buClr>
                <a:schemeClr val="accent2"/>
              </a:buClr>
              <a:buSzPts val="2400"/>
              <a:buNone/>
              <a:defRPr sz="4800">
                <a:solidFill>
                  <a:schemeClr val="accent2"/>
                </a:solidFill>
              </a:defRPr>
            </a:lvl6pPr>
            <a:lvl7pPr lvl="6" rtl="0">
              <a:spcBef>
                <a:spcPts val="0"/>
              </a:spcBef>
              <a:spcAft>
                <a:spcPts val="0"/>
              </a:spcAft>
              <a:buClr>
                <a:schemeClr val="accent2"/>
              </a:buClr>
              <a:buSzPts val="2400"/>
              <a:buNone/>
              <a:defRPr sz="4800">
                <a:solidFill>
                  <a:schemeClr val="accent2"/>
                </a:solidFill>
              </a:defRPr>
            </a:lvl7pPr>
            <a:lvl8pPr lvl="7" rtl="0">
              <a:spcBef>
                <a:spcPts val="0"/>
              </a:spcBef>
              <a:spcAft>
                <a:spcPts val="0"/>
              </a:spcAft>
              <a:buClr>
                <a:schemeClr val="accent2"/>
              </a:buClr>
              <a:buSzPts val="2400"/>
              <a:buNone/>
              <a:defRPr sz="4800">
                <a:solidFill>
                  <a:schemeClr val="accent2"/>
                </a:solidFill>
              </a:defRPr>
            </a:lvl8pPr>
            <a:lvl9pPr lvl="8" rtl="0">
              <a:spcBef>
                <a:spcPts val="0"/>
              </a:spcBef>
              <a:spcAft>
                <a:spcPts val="0"/>
              </a:spcAft>
              <a:buClr>
                <a:schemeClr val="accent2"/>
              </a:buClr>
              <a:buSzPts val="2400"/>
              <a:buNone/>
              <a:defRPr sz="4800">
                <a:solidFill>
                  <a:schemeClr val="accent2"/>
                </a:solidFill>
              </a:defRPr>
            </a:lvl9pPr>
          </a:lstStyle>
          <a:p>
            <a:endParaRPr/>
          </a:p>
        </p:txBody>
      </p:sp>
      <p:sp>
        <p:nvSpPr>
          <p:cNvPr id="1302" name="Google Shape;1302;p22"/>
          <p:cNvSpPr txBox="1">
            <a:spLocks noGrp="1"/>
          </p:cNvSpPr>
          <p:nvPr>
            <p:ph type="subTitle" idx="3"/>
          </p:nvPr>
        </p:nvSpPr>
        <p:spPr>
          <a:xfrm>
            <a:off x="7099026" y="4308250"/>
            <a:ext cx="4113600" cy="658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800">
                <a:latin typeface="Arial" panose="020B0604020202020204" pitchFamily="34" charset="0"/>
                <a:cs typeface="Arial" panose="020B0604020202020204" pitchFamily="34"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03" name="Google Shape;1303;p22"/>
          <p:cNvSpPr txBox="1">
            <a:spLocks noGrp="1"/>
          </p:cNvSpPr>
          <p:nvPr>
            <p:ph type="title" idx="4"/>
          </p:nvPr>
        </p:nvSpPr>
        <p:spPr>
          <a:xfrm>
            <a:off x="12213950" y="3489726"/>
            <a:ext cx="4113600" cy="509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2"/>
              </a:buClr>
              <a:buSzPts val="2400"/>
              <a:buNone/>
              <a:defRPr sz="4000">
                <a:solidFill>
                  <a:schemeClr val="accent2"/>
                </a:solidFill>
              </a:defRPr>
            </a:lvl1pPr>
            <a:lvl2pPr lvl="1" rtl="0">
              <a:spcBef>
                <a:spcPts val="0"/>
              </a:spcBef>
              <a:spcAft>
                <a:spcPts val="0"/>
              </a:spcAft>
              <a:buClr>
                <a:schemeClr val="accent2"/>
              </a:buClr>
              <a:buSzPts val="2400"/>
              <a:buNone/>
              <a:defRPr sz="4800">
                <a:solidFill>
                  <a:schemeClr val="accent2"/>
                </a:solidFill>
              </a:defRPr>
            </a:lvl2pPr>
            <a:lvl3pPr lvl="2" rtl="0">
              <a:spcBef>
                <a:spcPts val="0"/>
              </a:spcBef>
              <a:spcAft>
                <a:spcPts val="0"/>
              </a:spcAft>
              <a:buClr>
                <a:schemeClr val="accent2"/>
              </a:buClr>
              <a:buSzPts val="2400"/>
              <a:buNone/>
              <a:defRPr sz="4800">
                <a:solidFill>
                  <a:schemeClr val="accent2"/>
                </a:solidFill>
              </a:defRPr>
            </a:lvl3pPr>
            <a:lvl4pPr lvl="3" rtl="0">
              <a:spcBef>
                <a:spcPts val="0"/>
              </a:spcBef>
              <a:spcAft>
                <a:spcPts val="0"/>
              </a:spcAft>
              <a:buClr>
                <a:schemeClr val="accent2"/>
              </a:buClr>
              <a:buSzPts val="2400"/>
              <a:buNone/>
              <a:defRPr sz="4800">
                <a:solidFill>
                  <a:schemeClr val="accent2"/>
                </a:solidFill>
              </a:defRPr>
            </a:lvl4pPr>
            <a:lvl5pPr lvl="4" rtl="0">
              <a:spcBef>
                <a:spcPts val="0"/>
              </a:spcBef>
              <a:spcAft>
                <a:spcPts val="0"/>
              </a:spcAft>
              <a:buClr>
                <a:schemeClr val="accent2"/>
              </a:buClr>
              <a:buSzPts val="2400"/>
              <a:buNone/>
              <a:defRPr sz="4800">
                <a:solidFill>
                  <a:schemeClr val="accent2"/>
                </a:solidFill>
              </a:defRPr>
            </a:lvl5pPr>
            <a:lvl6pPr lvl="5" rtl="0">
              <a:spcBef>
                <a:spcPts val="0"/>
              </a:spcBef>
              <a:spcAft>
                <a:spcPts val="0"/>
              </a:spcAft>
              <a:buClr>
                <a:schemeClr val="accent2"/>
              </a:buClr>
              <a:buSzPts val="2400"/>
              <a:buNone/>
              <a:defRPr sz="4800">
                <a:solidFill>
                  <a:schemeClr val="accent2"/>
                </a:solidFill>
              </a:defRPr>
            </a:lvl6pPr>
            <a:lvl7pPr lvl="6" rtl="0">
              <a:spcBef>
                <a:spcPts val="0"/>
              </a:spcBef>
              <a:spcAft>
                <a:spcPts val="0"/>
              </a:spcAft>
              <a:buClr>
                <a:schemeClr val="accent2"/>
              </a:buClr>
              <a:buSzPts val="2400"/>
              <a:buNone/>
              <a:defRPr sz="4800">
                <a:solidFill>
                  <a:schemeClr val="accent2"/>
                </a:solidFill>
              </a:defRPr>
            </a:lvl7pPr>
            <a:lvl8pPr lvl="7" rtl="0">
              <a:spcBef>
                <a:spcPts val="0"/>
              </a:spcBef>
              <a:spcAft>
                <a:spcPts val="0"/>
              </a:spcAft>
              <a:buClr>
                <a:schemeClr val="accent2"/>
              </a:buClr>
              <a:buSzPts val="2400"/>
              <a:buNone/>
              <a:defRPr sz="4800">
                <a:solidFill>
                  <a:schemeClr val="accent2"/>
                </a:solidFill>
              </a:defRPr>
            </a:lvl8pPr>
            <a:lvl9pPr lvl="8" rtl="0">
              <a:spcBef>
                <a:spcPts val="0"/>
              </a:spcBef>
              <a:spcAft>
                <a:spcPts val="0"/>
              </a:spcAft>
              <a:buClr>
                <a:schemeClr val="accent2"/>
              </a:buClr>
              <a:buSzPts val="2400"/>
              <a:buNone/>
              <a:defRPr sz="4800">
                <a:solidFill>
                  <a:schemeClr val="accent2"/>
                </a:solidFill>
              </a:defRPr>
            </a:lvl9pPr>
          </a:lstStyle>
          <a:p>
            <a:endParaRPr/>
          </a:p>
        </p:txBody>
      </p:sp>
      <p:sp>
        <p:nvSpPr>
          <p:cNvPr id="1304" name="Google Shape;1304;p22"/>
          <p:cNvSpPr txBox="1">
            <a:spLocks noGrp="1"/>
          </p:cNvSpPr>
          <p:nvPr>
            <p:ph type="subTitle" idx="5"/>
          </p:nvPr>
        </p:nvSpPr>
        <p:spPr>
          <a:xfrm>
            <a:off x="12213950" y="4308250"/>
            <a:ext cx="4113600" cy="658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800">
                <a:latin typeface="Arial" panose="020B0604020202020204" pitchFamily="34" charset="0"/>
                <a:cs typeface="Arial" panose="020B0604020202020204" pitchFamily="34"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05" name="Google Shape;1305;p22"/>
          <p:cNvSpPr txBox="1">
            <a:spLocks noGrp="1"/>
          </p:cNvSpPr>
          <p:nvPr>
            <p:ph type="title" idx="6"/>
          </p:nvPr>
        </p:nvSpPr>
        <p:spPr>
          <a:xfrm>
            <a:off x="1984100" y="7209326"/>
            <a:ext cx="4113600" cy="511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2"/>
              </a:buClr>
              <a:buSzPts val="2400"/>
              <a:buNone/>
              <a:defRPr sz="4000">
                <a:solidFill>
                  <a:schemeClr val="accent2"/>
                </a:solidFill>
              </a:defRPr>
            </a:lvl1pPr>
            <a:lvl2pPr lvl="1" rtl="0">
              <a:spcBef>
                <a:spcPts val="0"/>
              </a:spcBef>
              <a:spcAft>
                <a:spcPts val="0"/>
              </a:spcAft>
              <a:buClr>
                <a:schemeClr val="accent2"/>
              </a:buClr>
              <a:buSzPts val="2400"/>
              <a:buNone/>
              <a:defRPr sz="4800">
                <a:solidFill>
                  <a:schemeClr val="accent2"/>
                </a:solidFill>
              </a:defRPr>
            </a:lvl2pPr>
            <a:lvl3pPr lvl="2" rtl="0">
              <a:spcBef>
                <a:spcPts val="0"/>
              </a:spcBef>
              <a:spcAft>
                <a:spcPts val="0"/>
              </a:spcAft>
              <a:buClr>
                <a:schemeClr val="accent2"/>
              </a:buClr>
              <a:buSzPts val="2400"/>
              <a:buNone/>
              <a:defRPr sz="4800">
                <a:solidFill>
                  <a:schemeClr val="accent2"/>
                </a:solidFill>
              </a:defRPr>
            </a:lvl3pPr>
            <a:lvl4pPr lvl="3" rtl="0">
              <a:spcBef>
                <a:spcPts val="0"/>
              </a:spcBef>
              <a:spcAft>
                <a:spcPts val="0"/>
              </a:spcAft>
              <a:buClr>
                <a:schemeClr val="accent2"/>
              </a:buClr>
              <a:buSzPts val="2400"/>
              <a:buNone/>
              <a:defRPr sz="4800">
                <a:solidFill>
                  <a:schemeClr val="accent2"/>
                </a:solidFill>
              </a:defRPr>
            </a:lvl4pPr>
            <a:lvl5pPr lvl="4" rtl="0">
              <a:spcBef>
                <a:spcPts val="0"/>
              </a:spcBef>
              <a:spcAft>
                <a:spcPts val="0"/>
              </a:spcAft>
              <a:buClr>
                <a:schemeClr val="accent2"/>
              </a:buClr>
              <a:buSzPts val="2400"/>
              <a:buNone/>
              <a:defRPr sz="4800">
                <a:solidFill>
                  <a:schemeClr val="accent2"/>
                </a:solidFill>
              </a:defRPr>
            </a:lvl5pPr>
            <a:lvl6pPr lvl="5" rtl="0">
              <a:spcBef>
                <a:spcPts val="0"/>
              </a:spcBef>
              <a:spcAft>
                <a:spcPts val="0"/>
              </a:spcAft>
              <a:buClr>
                <a:schemeClr val="accent2"/>
              </a:buClr>
              <a:buSzPts val="2400"/>
              <a:buNone/>
              <a:defRPr sz="4800">
                <a:solidFill>
                  <a:schemeClr val="accent2"/>
                </a:solidFill>
              </a:defRPr>
            </a:lvl6pPr>
            <a:lvl7pPr lvl="6" rtl="0">
              <a:spcBef>
                <a:spcPts val="0"/>
              </a:spcBef>
              <a:spcAft>
                <a:spcPts val="0"/>
              </a:spcAft>
              <a:buClr>
                <a:schemeClr val="accent2"/>
              </a:buClr>
              <a:buSzPts val="2400"/>
              <a:buNone/>
              <a:defRPr sz="4800">
                <a:solidFill>
                  <a:schemeClr val="accent2"/>
                </a:solidFill>
              </a:defRPr>
            </a:lvl7pPr>
            <a:lvl8pPr lvl="7" rtl="0">
              <a:spcBef>
                <a:spcPts val="0"/>
              </a:spcBef>
              <a:spcAft>
                <a:spcPts val="0"/>
              </a:spcAft>
              <a:buClr>
                <a:schemeClr val="accent2"/>
              </a:buClr>
              <a:buSzPts val="2400"/>
              <a:buNone/>
              <a:defRPr sz="4800">
                <a:solidFill>
                  <a:schemeClr val="accent2"/>
                </a:solidFill>
              </a:defRPr>
            </a:lvl8pPr>
            <a:lvl9pPr lvl="8" rtl="0">
              <a:spcBef>
                <a:spcPts val="0"/>
              </a:spcBef>
              <a:spcAft>
                <a:spcPts val="0"/>
              </a:spcAft>
              <a:buClr>
                <a:schemeClr val="accent2"/>
              </a:buClr>
              <a:buSzPts val="2400"/>
              <a:buNone/>
              <a:defRPr sz="4800">
                <a:solidFill>
                  <a:schemeClr val="accent2"/>
                </a:solidFill>
              </a:defRPr>
            </a:lvl9pPr>
          </a:lstStyle>
          <a:p>
            <a:endParaRPr/>
          </a:p>
        </p:txBody>
      </p:sp>
      <p:sp>
        <p:nvSpPr>
          <p:cNvPr id="1306" name="Google Shape;1306;p22"/>
          <p:cNvSpPr txBox="1">
            <a:spLocks noGrp="1"/>
          </p:cNvSpPr>
          <p:nvPr>
            <p:ph type="subTitle" idx="7"/>
          </p:nvPr>
        </p:nvSpPr>
        <p:spPr>
          <a:xfrm>
            <a:off x="1984100" y="8027850"/>
            <a:ext cx="4113600" cy="664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800">
                <a:latin typeface="Arial" panose="020B0604020202020204" pitchFamily="34" charset="0"/>
                <a:cs typeface="Arial" panose="020B0604020202020204" pitchFamily="34"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07" name="Google Shape;1307;p22"/>
          <p:cNvSpPr txBox="1">
            <a:spLocks noGrp="1"/>
          </p:cNvSpPr>
          <p:nvPr>
            <p:ph type="title" idx="8"/>
          </p:nvPr>
        </p:nvSpPr>
        <p:spPr>
          <a:xfrm>
            <a:off x="7099026" y="7209326"/>
            <a:ext cx="4113600" cy="511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2"/>
              </a:buClr>
              <a:buSzPts val="2400"/>
              <a:buNone/>
              <a:defRPr sz="4000">
                <a:solidFill>
                  <a:schemeClr val="accent2"/>
                </a:solidFill>
              </a:defRPr>
            </a:lvl1pPr>
            <a:lvl2pPr lvl="1" rtl="0">
              <a:spcBef>
                <a:spcPts val="0"/>
              </a:spcBef>
              <a:spcAft>
                <a:spcPts val="0"/>
              </a:spcAft>
              <a:buClr>
                <a:schemeClr val="accent2"/>
              </a:buClr>
              <a:buSzPts val="2400"/>
              <a:buNone/>
              <a:defRPr sz="4800">
                <a:solidFill>
                  <a:schemeClr val="accent2"/>
                </a:solidFill>
              </a:defRPr>
            </a:lvl2pPr>
            <a:lvl3pPr lvl="2" rtl="0">
              <a:spcBef>
                <a:spcPts val="0"/>
              </a:spcBef>
              <a:spcAft>
                <a:spcPts val="0"/>
              </a:spcAft>
              <a:buClr>
                <a:schemeClr val="accent2"/>
              </a:buClr>
              <a:buSzPts val="2400"/>
              <a:buNone/>
              <a:defRPr sz="4800">
                <a:solidFill>
                  <a:schemeClr val="accent2"/>
                </a:solidFill>
              </a:defRPr>
            </a:lvl3pPr>
            <a:lvl4pPr lvl="3" rtl="0">
              <a:spcBef>
                <a:spcPts val="0"/>
              </a:spcBef>
              <a:spcAft>
                <a:spcPts val="0"/>
              </a:spcAft>
              <a:buClr>
                <a:schemeClr val="accent2"/>
              </a:buClr>
              <a:buSzPts val="2400"/>
              <a:buNone/>
              <a:defRPr sz="4800">
                <a:solidFill>
                  <a:schemeClr val="accent2"/>
                </a:solidFill>
              </a:defRPr>
            </a:lvl4pPr>
            <a:lvl5pPr lvl="4" rtl="0">
              <a:spcBef>
                <a:spcPts val="0"/>
              </a:spcBef>
              <a:spcAft>
                <a:spcPts val="0"/>
              </a:spcAft>
              <a:buClr>
                <a:schemeClr val="accent2"/>
              </a:buClr>
              <a:buSzPts val="2400"/>
              <a:buNone/>
              <a:defRPr sz="4800">
                <a:solidFill>
                  <a:schemeClr val="accent2"/>
                </a:solidFill>
              </a:defRPr>
            </a:lvl5pPr>
            <a:lvl6pPr lvl="5" rtl="0">
              <a:spcBef>
                <a:spcPts val="0"/>
              </a:spcBef>
              <a:spcAft>
                <a:spcPts val="0"/>
              </a:spcAft>
              <a:buClr>
                <a:schemeClr val="accent2"/>
              </a:buClr>
              <a:buSzPts val="2400"/>
              <a:buNone/>
              <a:defRPr sz="4800">
                <a:solidFill>
                  <a:schemeClr val="accent2"/>
                </a:solidFill>
              </a:defRPr>
            </a:lvl6pPr>
            <a:lvl7pPr lvl="6" rtl="0">
              <a:spcBef>
                <a:spcPts val="0"/>
              </a:spcBef>
              <a:spcAft>
                <a:spcPts val="0"/>
              </a:spcAft>
              <a:buClr>
                <a:schemeClr val="accent2"/>
              </a:buClr>
              <a:buSzPts val="2400"/>
              <a:buNone/>
              <a:defRPr sz="4800">
                <a:solidFill>
                  <a:schemeClr val="accent2"/>
                </a:solidFill>
              </a:defRPr>
            </a:lvl7pPr>
            <a:lvl8pPr lvl="7" rtl="0">
              <a:spcBef>
                <a:spcPts val="0"/>
              </a:spcBef>
              <a:spcAft>
                <a:spcPts val="0"/>
              </a:spcAft>
              <a:buClr>
                <a:schemeClr val="accent2"/>
              </a:buClr>
              <a:buSzPts val="2400"/>
              <a:buNone/>
              <a:defRPr sz="4800">
                <a:solidFill>
                  <a:schemeClr val="accent2"/>
                </a:solidFill>
              </a:defRPr>
            </a:lvl8pPr>
            <a:lvl9pPr lvl="8" rtl="0">
              <a:spcBef>
                <a:spcPts val="0"/>
              </a:spcBef>
              <a:spcAft>
                <a:spcPts val="0"/>
              </a:spcAft>
              <a:buClr>
                <a:schemeClr val="accent2"/>
              </a:buClr>
              <a:buSzPts val="2400"/>
              <a:buNone/>
              <a:defRPr sz="4800">
                <a:solidFill>
                  <a:schemeClr val="accent2"/>
                </a:solidFill>
              </a:defRPr>
            </a:lvl9pPr>
          </a:lstStyle>
          <a:p>
            <a:endParaRPr/>
          </a:p>
        </p:txBody>
      </p:sp>
      <p:sp>
        <p:nvSpPr>
          <p:cNvPr id="1308" name="Google Shape;1308;p22"/>
          <p:cNvSpPr txBox="1">
            <a:spLocks noGrp="1"/>
          </p:cNvSpPr>
          <p:nvPr>
            <p:ph type="subTitle" idx="9"/>
          </p:nvPr>
        </p:nvSpPr>
        <p:spPr>
          <a:xfrm>
            <a:off x="7099026" y="8027850"/>
            <a:ext cx="4113600" cy="664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800">
                <a:latin typeface="Arial" panose="020B0604020202020204" pitchFamily="34" charset="0"/>
                <a:cs typeface="Arial" panose="020B0604020202020204" pitchFamily="34"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09" name="Google Shape;1309;p22"/>
          <p:cNvSpPr txBox="1">
            <a:spLocks noGrp="1"/>
          </p:cNvSpPr>
          <p:nvPr>
            <p:ph type="title" idx="13"/>
          </p:nvPr>
        </p:nvSpPr>
        <p:spPr>
          <a:xfrm>
            <a:off x="12213950" y="7209326"/>
            <a:ext cx="4113600" cy="511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2"/>
              </a:buClr>
              <a:buSzPts val="2400"/>
              <a:buNone/>
              <a:defRPr sz="4000">
                <a:solidFill>
                  <a:schemeClr val="accent2"/>
                </a:solidFill>
              </a:defRPr>
            </a:lvl1pPr>
            <a:lvl2pPr lvl="1" rtl="0">
              <a:spcBef>
                <a:spcPts val="0"/>
              </a:spcBef>
              <a:spcAft>
                <a:spcPts val="0"/>
              </a:spcAft>
              <a:buClr>
                <a:schemeClr val="accent2"/>
              </a:buClr>
              <a:buSzPts val="2400"/>
              <a:buNone/>
              <a:defRPr sz="4800">
                <a:solidFill>
                  <a:schemeClr val="accent2"/>
                </a:solidFill>
              </a:defRPr>
            </a:lvl2pPr>
            <a:lvl3pPr lvl="2" rtl="0">
              <a:spcBef>
                <a:spcPts val="0"/>
              </a:spcBef>
              <a:spcAft>
                <a:spcPts val="0"/>
              </a:spcAft>
              <a:buClr>
                <a:schemeClr val="accent2"/>
              </a:buClr>
              <a:buSzPts val="2400"/>
              <a:buNone/>
              <a:defRPr sz="4800">
                <a:solidFill>
                  <a:schemeClr val="accent2"/>
                </a:solidFill>
              </a:defRPr>
            </a:lvl3pPr>
            <a:lvl4pPr lvl="3" rtl="0">
              <a:spcBef>
                <a:spcPts val="0"/>
              </a:spcBef>
              <a:spcAft>
                <a:spcPts val="0"/>
              </a:spcAft>
              <a:buClr>
                <a:schemeClr val="accent2"/>
              </a:buClr>
              <a:buSzPts val="2400"/>
              <a:buNone/>
              <a:defRPr sz="4800">
                <a:solidFill>
                  <a:schemeClr val="accent2"/>
                </a:solidFill>
              </a:defRPr>
            </a:lvl4pPr>
            <a:lvl5pPr lvl="4" rtl="0">
              <a:spcBef>
                <a:spcPts val="0"/>
              </a:spcBef>
              <a:spcAft>
                <a:spcPts val="0"/>
              </a:spcAft>
              <a:buClr>
                <a:schemeClr val="accent2"/>
              </a:buClr>
              <a:buSzPts val="2400"/>
              <a:buNone/>
              <a:defRPr sz="4800">
                <a:solidFill>
                  <a:schemeClr val="accent2"/>
                </a:solidFill>
              </a:defRPr>
            </a:lvl5pPr>
            <a:lvl6pPr lvl="5" rtl="0">
              <a:spcBef>
                <a:spcPts val="0"/>
              </a:spcBef>
              <a:spcAft>
                <a:spcPts val="0"/>
              </a:spcAft>
              <a:buClr>
                <a:schemeClr val="accent2"/>
              </a:buClr>
              <a:buSzPts val="2400"/>
              <a:buNone/>
              <a:defRPr sz="4800">
                <a:solidFill>
                  <a:schemeClr val="accent2"/>
                </a:solidFill>
              </a:defRPr>
            </a:lvl6pPr>
            <a:lvl7pPr lvl="6" rtl="0">
              <a:spcBef>
                <a:spcPts val="0"/>
              </a:spcBef>
              <a:spcAft>
                <a:spcPts val="0"/>
              </a:spcAft>
              <a:buClr>
                <a:schemeClr val="accent2"/>
              </a:buClr>
              <a:buSzPts val="2400"/>
              <a:buNone/>
              <a:defRPr sz="4800">
                <a:solidFill>
                  <a:schemeClr val="accent2"/>
                </a:solidFill>
              </a:defRPr>
            </a:lvl7pPr>
            <a:lvl8pPr lvl="7" rtl="0">
              <a:spcBef>
                <a:spcPts val="0"/>
              </a:spcBef>
              <a:spcAft>
                <a:spcPts val="0"/>
              </a:spcAft>
              <a:buClr>
                <a:schemeClr val="accent2"/>
              </a:buClr>
              <a:buSzPts val="2400"/>
              <a:buNone/>
              <a:defRPr sz="4800">
                <a:solidFill>
                  <a:schemeClr val="accent2"/>
                </a:solidFill>
              </a:defRPr>
            </a:lvl8pPr>
            <a:lvl9pPr lvl="8" rtl="0">
              <a:spcBef>
                <a:spcPts val="0"/>
              </a:spcBef>
              <a:spcAft>
                <a:spcPts val="0"/>
              </a:spcAft>
              <a:buClr>
                <a:schemeClr val="accent2"/>
              </a:buClr>
              <a:buSzPts val="2400"/>
              <a:buNone/>
              <a:defRPr sz="4800">
                <a:solidFill>
                  <a:schemeClr val="accent2"/>
                </a:solidFill>
              </a:defRPr>
            </a:lvl9pPr>
          </a:lstStyle>
          <a:p>
            <a:endParaRPr/>
          </a:p>
        </p:txBody>
      </p:sp>
      <p:sp>
        <p:nvSpPr>
          <p:cNvPr id="1310" name="Google Shape;1310;p22"/>
          <p:cNvSpPr txBox="1">
            <a:spLocks noGrp="1"/>
          </p:cNvSpPr>
          <p:nvPr>
            <p:ph type="subTitle" idx="14"/>
          </p:nvPr>
        </p:nvSpPr>
        <p:spPr>
          <a:xfrm>
            <a:off x="12213950" y="8027850"/>
            <a:ext cx="4113600" cy="664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800">
                <a:latin typeface="Arial" panose="020B0604020202020204" pitchFamily="34" charset="0"/>
                <a:cs typeface="Arial" panose="020B0604020202020204" pitchFamily="34" charset="0"/>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11" name="Google Shape;1311;p22"/>
          <p:cNvSpPr txBox="1">
            <a:spLocks noGrp="1"/>
          </p:cNvSpPr>
          <p:nvPr>
            <p:ph type="title" idx="15"/>
          </p:nvPr>
        </p:nvSpPr>
        <p:spPr>
          <a:xfrm>
            <a:off x="1426450" y="1079000"/>
            <a:ext cx="15435000" cy="646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Font typeface="Fredoka One"/>
              <a:buNone/>
              <a:defRPr sz="5600">
                <a:latin typeface="Fredoka One"/>
                <a:ea typeface="Fredoka One"/>
                <a:cs typeface="Fredoka One"/>
                <a:sym typeface="Fredoka One"/>
              </a:defRPr>
            </a:lvl1pPr>
            <a:lvl2pPr lvl="1" rtl="0">
              <a:spcBef>
                <a:spcPts val="0"/>
              </a:spcBef>
              <a:spcAft>
                <a:spcPts val="0"/>
              </a:spcAft>
              <a:buClr>
                <a:schemeClr val="dk1"/>
              </a:buClr>
              <a:buSzPts val="2800"/>
              <a:buNone/>
              <a:defRPr sz="5600">
                <a:solidFill>
                  <a:schemeClr val="dk1"/>
                </a:solidFill>
              </a:defRPr>
            </a:lvl2pPr>
            <a:lvl3pPr lvl="2" rtl="0">
              <a:spcBef>
                <a:spcPts val="0"/>
              </a:spcBef>
              <a:spcAft>
                <a:spcPts val="0"/>
              </a:spcAft>
              <a:buClr>
                <a:schemeClr val="dk1"/>
              </a:buClr>
              <a:buSzPts val="2800"/>
              <a:buNone/>
              <a:defRPr sz="5600">
                <a:solidFill>
                  <a:schemeClr val="dk1"/>
                </a:solidFill>
              </a:defRPr>
            </a:lvl3pPr>
            <a:lvl4pPr lvl="3" rtl="0">
              <a:spcBef>
                <a:spcPts val="0"/>
              </a:spcBef>
              <a:spcAft>
                <a:spcPts val="0"/>
              </a:spcAft>
              <a:buClr>
                <a:schemeClr val="dk1"/>
              </a:buClr>
              <a:buSzPts val="2800"/>
              <a:buNone/>
              <a:defRPr sz="5600">
                <a:solidFill>
                  <a:schemeClr val="dk1"/>
                </a:solidFill>
              </a:defRPr>
            </a:lvl4pPr>
            <a:lvl5pPr lvl="4" rtl="0">
              <a:spcBef>
                <a:spcPts val="0"/>
              </a:spcBef>
              <a:spcAft>
                <a:spcPts val="0"/>
              </a:spcAft>
              <a:buClr>
                <a:schemeClr val="dk1"/>
              </a:buClr>
              <a:buSzPts val="2800"/>
              <a:buNone/>
              <a:defRPr sz="5600">
                <a:solidFill>
                  <a:schemeClr val="dk1"/>
                </a:solidFill>
              </a:defRPr>
            </a:lvl5pPr>
            <a:lvl6pPr lvl="5" rtl="0">
              <a:spcBef>
                <a:spcPts val="0"/>
              </a:spcBef>
              <a:spcAft>
                <a:spcPts val="0"/>
              </a:spcAft>
              <a:buClr>
                <a:schemeClr val="dk1"/>
              </a:buClr>
              <a:buSzPts val="2800"/>
              <a:buNone/>
              <a:defRPr sz="5600">
                <a:solidFill>
                  <a:schemeClr val="dk1"/>
                </a:solidFill>
              </a:defRPr>
            </a:lvl6pPr>
            <a:lvl7pPr lvl="6" rtl="0">
              <a:spcBef>
                <a:spcPts val="0"/>
              </a:spcBef>
              <a:spcAft>
                <a:spcPts val="0"/>
              </a:spcAft>
              <a:buClr>
                <a:schemeClr val="dk1"/>
              </a:buClr>
              <a:buSzPts val="2800"/>
              <a:buNone/>
              <a:defRPr sz="5600">
                <a:solidFill>
                  <a:schemeClr val="dk1"/>
                </a:solidFill>
              </a:defRPr>
            </a:lvl7pPr>
            <a:lvl8pPr lvl="7" rtl="0">
              <a:spcBef>
                <a:spcPts val="0"/>
              </a:spcBef>
              <a:spcAft>
                <a:spcPts val="0"/>
              </a:spcAft>
              <a:buClr>
                <a:schemeClr val="dk1"/>
              </a:buClr>
              <a:buSzPts val="2800"/>
              <a:buNone/>
              <a:defRPr sz="5600">
                <a:solidFill>
                  <a:schemeClr val="dk1"/>
                </a:solidFill>
              </a:defRPr>
            </a:lvl8pPr>
            <a:lvl9pPr lvl="8" rtl="0">
              <a:spcBef>
                <a:spcPts val="0"/>
              </a:spcBef>
              <a:spcAft>
                <a:spcPts val="0"/>
              </a:spcAft>
              <a:buClr>
                <a:schemeClr val="dk1"/>
              </a:buClr>
              <a:buSzPts val="2800"/>
              <a:buNone/>
              <a:defRPr sz="5600">
                <a:solidFill>
                  <a:schemeClr val="dk1"/>
                </a:solidFill>
              </a:defRPr>
            </a:lvl9pPr>
          </a:lstStyle>
          <a:p>
            <a:endParaRPr/>
          </a:p>
        </p:txBody>
      </p:sp>
      <p:sp>
        <p:nvSpPr>
          <p:cNvPr id="1312" name="Google Shape;1312;p22"/>
          <p:cNvSpPr/>
          <p:nvPr/>
        </p:nvSpPr>
        <p:spPr>
          <a:xfrm>
            <a:off x="16861530" y="-1298524"/>
            <a:ext cx="2117536" cy="2738932"/>
          </a:xfrm>
          <a:custGeom>
            <a:avLst/>
            <a:gdLst/>
            <a:ahLst/>
            <a:cxnLst/>
            <a:rect l="l" t="t" r="r" b="b"/>
            <a:pathLst>
              <a:path w="32881" h="42530" extrusionOk="0">
                <a:moveTo>
                  <a:pt x="28949" y="0"/>
                </a:moveTo>
                <a:lnTo>
                  <a:pt x="28624" y="33"/>
                </a:lnTo>
                <a:lnTo>
                  <a:pt x="28267" y="98"/>
                </a:lnTo>
                <a:lnTo>
                  <a:pt x="27942" y="228"/>
                </a:lnTo>
                <a:lnTo>
                  <a:pt x="27617" y="358"/>
                </a:lnTo>
                <a:lnTo>
                  <a:pt x="27292" y="520"/>
                </a:lnTo>
                <a:lnTo>
                  <a:pt x="27000" y="715"/>
                </a:lnTo>
                <a:lnTo>
                  <a:pt x="26708" y="943"/>
                </a:lnTo>
                <a:lnTo>
                  <a:pt x="26448" y="1203"/>
                </a:lnTo>
                <a:lnTo>
                  <a:pt x="26220" y="1495"/>
                </a:lnTo>
                <a:lnTo>
                  <a:pt x="683" y="36714"/>
                </a:lnTo>
                <a:lnTo>
                  <a:pt x="488" y="37039"/>
                </a:lnTo>
                <a:lnTo>
                  <a:pt x="326" y="37364"/>
                </a:lnTo>
                <a:lnTo>
                  <a:pt x="196" y="37689"/>
                </a:lnTo>
                <a:lnTo>
                  <a:pt x="98" y="38046"/>
                </a:lnTo>
                <a:lnTo>
                  <a:pt x="33" y="38404"/>
                </a:lnTo>
                <a:lnTo>
                  <a:pt x="1" y="38761"/>
                </a:lnTo>
                <a:lnTo>
                  <a:pt x="1" y="39086"/>
                </a:lnTo>
                <a:lnTo>
                  <a:pt x="33" y="39443"/>
                </a:lnTo>
                <a:lnTo>
                  <a:pt x="98" y="39801"/>
                </a:lnTo>
                <a:lnTo>
                  <a:pt x="228" y="40126"/>
                </a:lnTo>
                <a:lnTo>
                  <a:pt x="358" y="40450"/>
                </a:lnTo>
                <a:lnTo>
                  <a:pt x="521" y="40775"/>
                </a:lnTo>
                <a:lnTo>
                  <a:pt x="715" y="41068"/>
                </a:lnTo>
                <a:lnTo>
                  <a:pt x="943" y="41360"/>
                </a:lnTo>
                <a:lnTo>
                  <a:pt x="1235" y="41620"/>
                </a:lnTo>
                <a:lnTo>
                  <a:pt x="1528" y="41847"/>
                </a:lnTo>
                <a:lnTo>
                  <a:pt x="1820" y="42042"/>
                </a:lnTo>
                <a:lnTo>
                  <a:pt x="2145" y="42237"/>
                </a:lnTo>
                <a:lnTo>
                  <a:pt x="2502" y="42367"/>
                </a:lnTo>
                <a:lnTo>
                  <a:pt x="2827" y="42465"/>
                </a:lnTo>
                <a:lnTo>
                  <a:pt x="3185" y="42530"/>
                </a:lnTo>
                <a:lnTo>
                  <a:pt x="3899" y="42530"/>
                </a:lnTo>
                <a:lnTo>
                  <a:pt x="4257" y="42497"/>
                </a:lnTo>
                <a:lnTo>
                  <a:pt x="4582" y="42432"/>
                </a:lnTo>
                <a:lnTo>
                  <a:pt x="4939" y="42335"/>
                </a:lnTo>
                <a:lnTo>
                  <a:pt x="5264" y="42172"/>
                </a:lnTo>
                <a:lnTo>
                  <a:pt x="5589" y="42010"/>
                </a:lnTo>
                <a:lnTo>
                  <a:pt x="5881" y="41815"/>
                </a:lnTo>
                <a:lnTo>
                  <a:pt x="6141" y="41588"/>
                </a:lnTo>
                <a:lnTo>
                  <a:pt x="6401" y="41328"/>
                </a:lnTo>
                <a:lnTo>
                  <a:pt x="6661" y="41035"/>
                </a:lnTo>
                <a:lnTo>
                  <a:pt x="32166" y="5816"/>
                </a:lnTo>
                <a:lnTo>
                  <a:pt x="32361" y="5524"/>
                </a:lnTo>
                <a:lnTo>
                  <a:pt x="32556" y="5166"/>
                </a:lnTo>
                <a:lnTo>
                  <a:pt x="32686" y="4841"/>
                </a:lnTo>
                <a:lnTo>
                  <a:pt x="32783" y="4484"/>
                </a:lnTo>
                <a:lnTo>
                  <a:pt x="32848" y="4159"/>
                </a:lnTo>
                <a:lnTo>
                  <a:pt x="32881" y="3802"/>
                </a:lnTo>
                <a:lnTo>
                  <a:pt x="32848" y="3444"/>
                </a:lnTo>
                <a:lnTo>
                  <a:pt x="32816" y="3087"/>
                </a:lnTo>
                <a:lnTo>
                  <a:pt x="32751" y="2730"/>
                </a:lnTo>
                <a:lnTo>
                  <a:pt x="32653" y="2405"/>
                </a:lnTo>
                <a:lnTo>
                  <a:pt x="32523" y="2080"/>
                </a:lnTo>
                <a:lnTo>
                  <a:pt x="32328" y="1755"/>
                </a:lnTo>
                <a:lnTo>
                  <a:pt x="32133" y="1462"/>
                </a:lnTo>
                <a:lnTo>
                  <a:pt x="31906" y="1170"/>
                </a:lnTo>
                <a:lnTo>
                  <a:pt x="31646" y="910"/>
                </a:lnTo>
                <a:lnTo>
                  <a:pt x="31354" y="683"/>
                </a:lnTo>
                <a:lnTo>
                  <a:pt x="31029" y="488"/>
                </a:lnTo>
                <a:lnTo>
                  <a:pt x="30704" y="325"/>
                </a:lnTo>
                <a:lnTo>
                  <a:pt x="30379" y="195"/>
                </a:lnTo>
                <a:lnTo>
                  <a:pt x="30021" y="98"/>
                </a:lnTo>
                <a:lnTo>
                  <a:pt x="29664" y="33"/>
                </a:lnTo>
                <a:lnTo>
                  <a:pt x="29307" y="0"/>
                </a:ln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13" name="Google Shape;1313;p22"/>
          <p:cNvSpPr/>
          <p:nvPr/>
        </p:nvSpPr>
        <p:spPr>
          <a:xfrm>
            <a:off x="16861572" y="346074"/>
            <a:ext cx="2117472" cy="2738996"/>
          </a:xfrm>
          <a:custGeom>
            <a:avLst/>
            <a:gdLst/>
            <a:ahLst/>
            <a:cxnLst/>
            <a:rect l="l" t="t" r="r" b="b"/>
            <a:pathLst>
              <a:path w="32880" h="42531" extrusionOk="0">
                <a:moveTo>
                  <a:pt x="28981" y="1"/>
                </a:moveTo>
                <a:lnTo>
                  <a:pt x="28624" y="33"/>
                </a:lnTo>
                <a:lnTo>
                  <a:pt x="28266" y="98"/>
                </a:lnTo>
                <a:lnTo>
                  <a:pt x="27942" y="196"/>
                </a:lnTo>
                <a:lnTo>
                  <a:pt x="27617" y="358"/>
                </a:lnTo>
                <a:lnTo>
                  <a:pt x="27292" y="521"/>
                </a:lnTo>
                <a:lnTo>
                  <a:pt x="26999" y="715"/>
                </a:lnTo>
                <a:lnTo>
                  <a:pt x="26707" y="943"/>
                </a:lnTo>
                <a:lnTo>
                  <a:pt x="26447" y="1203"/>
                </a:lnTo>
                <a:lnTo>
                  <a:pt x="26220" y="1495"/>
                </a:lnTo>
                <a:lnTo>
                  <a:pt x="715" y="36714"/>
                </a:lnTo>
                <a:lnTo>
                  <a:pt x="487" y="37039"/>
                </a:lnTo>
                <a:lnTo>
                  <a:pt x="325" y="37364"/>
                </a:lnTo>
                <a:lnTo>
                  <a:pt x="195" y="37689"/>
                </a:lnTo>
                <a:lnTo>
                  <a:pt x="98" y="38046"/>
                </a:lnTo>
                <a:lnTo>
                  <a:pt x="33" y="38404"/>
                </a:lnTo>
                <a:lnTo>
                  <a:pt x="0" y="38729"/>
                </a:lnTo>
                <a:lnTo>
                  <a:pt x="0" y="39086"/>
                </a:lnTo>
                <a:lnTo>
                  <a:pt x="33" y="39444"/>
                </a:lnTo>
                <a:lnTo>
                  <a:pt x="130" y="39801"/>
                </a:lnTo>
                <a:lnTo>
                  <a:pt x="228" y="40126"/>
                </a:lnTo>
                <a:lnTo>
                  <a:pt x="357" y="40451"/>
                </a:lnTo>
                <a:lnTo>
                  <a:pt x="520" y="40776"/>
                </a:lnTo>
                <a:lnTo>
                  <a:pt x="747" y="41068"/>
                </a:lnTo>
                <a:lnTo>
                  <a:pt x="975" y="41360"/>
                </a:lnTo>
                <a:lnTo>
                  <a:pt x="1235" y="41620"/>
                </a:lnTo>
                <a:lnTo>
                  <a:pt x="1527" y="41848"/>
                </a:lnTo>
                <a:lnTo>
                  <a:pt x="1852" y="42043"/>
                </a:lnTo>
                <a:lnTo>
                  <a:pt x="2177" y="42238"/>
                </a:lnTo>
                <a:lnTo>
                  <a:pt x="2502" y="42368"/>
                </a:lnTo>
                <a:lnTo>
                  <a:pt x="2859" y="42465"/>
                </a:lnTo>
                <a:lnTo>
                  <a:pt x="3217" y="42530"/>
                </a:lnTo>
                <a:lnTo>
                  <a:pt x="3899" y="42530"/>
                </a:lnTo>
                <a:lnTo>
                  <a:pt x="4256" y="42498"/>
                </a:lnTo>
                <a:lnTo>
                  <a:pt x="4614" y="42433"/>
                </a:lnTo>
                <a:lnTo>
                  <a:pt x="4939" y="42335"/>
                </a:lnTo>
                <a:lnTo>
                  <a:pt x="5263" y="42173"/>
                </a:lnTo>
                <a:lnTo>
                  <a:pt x="5588" y="42010"/>
                </a:lnTo>
                <a:lnTo>
                  <a:pt x="5881" y="41815"/>
                </a:lnTo>
                <a:lnTo>
                  <a:pt x="6173" y="41588"/>
                </a:lnTo>
                <a:lnTo>
                  <a:pt x="6433" y="41328"/>
                </a:lnTo>
                <a:lnTo>
                  <a:pt x="6661" y="41036"/>
                </a:lnTo>
                <a:lnTo>
                  <a:pt x="32165" y="5816"/>
                </a:lnTo>
                <a:lnTo>
                  <a:pt x="32393" y="5524"/>
                </a:lnTo>
                <a:lnTo>
                  <a:pt x="32555" y="5167"/>
                </a:lnTo>
                <a:lnTo>
                  <a:pt x="32685" y="4842"/>
                </a:lnTo>
                <a:lnTo>
                  <a:pt x="32783" y="4484"/>
                </a:lnTo>
                <a:lnTo>
                  <a:pt x="32848" y="4159"/>
                </a:lnTo>
                <a:lnTo>
                  <a:pt x="32880" y="3802"/>
                </a:lnTo>
                <a:lnTo>
                  <a:pt x="32880" y="3445"/>
                </a:lnTo>
                <a:lnTo>
                  <a:pt x="32815" y="3087"/>
                </a:lnTo>
                <a:lnTo>
                  <a:pt x="32750" y="2730"/>
                </a:lnTo>
                <a:lnTo>
                  <a:pt x="32653" y="2405"/>
                </a:lnTo>
                <a:lnTo>
                  <a:pt x="32523" y="2080"/>
                </a:lnTo>
                <a:lnTo>
                  <a:pt x="32360" y="1755"/>
                </a:lnTo>
                <a:lnTo>
                  <a:pt x="32133" y="1463"/>
                </a:lnTo>
                <a:lnTo>
                  <a:pt x="31905" y="1170"/>
                </a:lnTo>
                <a:lnTo>
                  <a:pt x="31645" y="910"/>
                </a:lnTo>
                <a:lnTo>
                  <a:pt x="31353" y="683"/>
                </a:lnTo>
                <a:lnTo>
                  <a:pt x="31028" y="488"/>
                </a:lnTo>
                <a:lnTo>
                  <a:pt x="30703" y="326"/>
                </a:lnTo>
                <a:lnTo>
                  <a:pt x="30378" y="196"/>
                </a:lnTo>
                <a:lnTo>
                  <a:pt x="30021" y="98"/>
                </a:lnTo>
                <a:lnTo>
                  <a:pt x="29664" y="33"/>
                </a:lnTo>
                <a:lnTo>
                  <a:pt x="29339" y="1"/>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14" name="Google Shape;1314;p22"/>
          <p:cNvSpPr/>
          <p:nvPr/>
        </p:nvSpPr>
        <p:spPr>
          <a:xfrm>
            <a:off x="10878702" y="-7934"/>
            <a:ext cx="90032" cy="90032"/>
          </a:xfrm>
          <a:custGeom>
            <a:avLst/>
            <a:gdLst/>
            <a:ahLst/>
            <a:cxnLst/>
            <a:rect l="l" t="t" r="r" b="b"/>
            <a:pathLst>
              <a:path w="1398" h="1398" extrusionOk="0">
                <a:moveTo>
                  <a:pt x="553" y="1"/>
                </a:moveTo>
                <a:lnTo>
                  <a:pt x="423" y="33"/>
                </a:lnTo>
                <a:lnTo>
                  <a:pt x="293" y="98"/>
                </a:lnTo>
                <a:lnTo>
                  <a:pt x="196" y="196"/>
                </a:lnTo>
                <a:lnTo>
                  <a:pt x="98" y="293"/>
                </a:lnTo>
                <a:lnTo>
                  <a:pt x="33" y="423"/>
                </a:lnTo>
                <a:lnTo>
                  <a:pt x="1" y="553"/>
                </a:lnTo>
                <a:lnTo>
                  <a:pt x="1" y="683"/>
                </a:lnTo>
                <a:lnTo>
                  <a:pt x="1" y="813"/>
                </a:lnTo>
                <a:lnTo>
                  <a:pt x="33" y="943"/>
                </a:lnTo>
                <a:lnTo>
                  <a:pt x="98" y="1073"/>
                </a:lnTo>
                <a:lnTo>
                  <a:pt x="196" y="1170"/>
                </a:lnTo>
                <a:lnTo>
                  <a:pt x="293" y="1268"/>
                </a:lnTo>
                <a:lnTo>
                  <a:pt x="423" y="1333"/>
                </a:lnTo>
                <a:lnTo>
                  <a:pt x="553" y="1365"/>
                </a:lnTo>
                <a:lnTo>
                  <a:pt x="683" y="1398"/>
                </a:lnTo>
                <a:lnTo>
                  <a:pt x="813" y="1365"/>
                </a:lnTo>
                <a:lnTo>
                  <a:pt x="943" y="1333"/>
                </a:lnTo>
                <a:lnTo>
                  <a:pt x="1073" y="1268"/>
                </a:lnTo>
                <a:lnTo>
                  <a:pt x="1170" y="1170"/>
                </a:lnTo>
                <a:lnTo>
                  <a:pt x="1268" y="1073"/>
                </a:lnTo>
                <a:lnTo>
                  <a:pt x="1333" y="943"/>
                </a:lnTo>
                <a:lnTo>
                  <a:pt x="1365" y="813"/>
                </a:lnTo>
                <a:lnTo>
                  <a:pt x="1398" y="683"/>
                </a:lnTo>
                <a:lnTo>
                  <a:pt x="1365" y="553"/>
                </a:lnTo>
                <a:lnTo>
                  <a:pt x="1333" y="423"/>
                </a:lnTo>
                <a:lnTo>
                  <a:pt x="1268" y="293"/>
                </a:lnTo>
                <a:lnTo>
                  <a:pt x="1170" y="196"/>
                </a:lnTo>
                <a:lnTo>
                  <a:pt x="1073" y="98"/>
                </a:lnTo>
                <a:lnTo>
                  <a:pt x="943" y="33"/>
                </a:lnTo>
                <a:lnTo>
                  <a:pt x="813" y="1"/>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15" name="Google Shape;1315;p22"/>
          <p:cNvSpPr/>
          <p:nvPr/>
        </p:nvSpPr>
        <p:spPr>
          <a:xfrm>
            <a:off x="11073318" y="-7934"/>
            <a:ext cx="90032" cy="90032"/>
          </a:xfrm>
          <a:custGeom>
            <a:avLst/>
            <a:gdLst/>
            <a:ahLst/>
            <a:cxnLst/>
            <a:rect l="l" t="t" r="r" b="b"/>
            <a:pathLst>
              <a:path w="1398" h="1398"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3" y="1365"/>
                </a:lnTo>
                <a:lnTo>
                  <a:pt x="943" y="1333"/>
                </a:lnTo>
                <a:lnTo>
                  <a:pt x="1072" y="1268"/>
                </a:lnTo>
                <a:lnTo>
                  <a:pt x="1170" y="1170"/>
                </a:lnTo>
                <a:lnTo>
                  <a:pt x="1267" y="1073"/>
                </a:lnTo>
                <a:lnTo>
                  <a:pt x="1332" y="943"/>
                </a:lnTo>
                <a:lnTo>
                  <a:pt x="1365" y="813"/>
                </a:lnTo>
                <a:lnTo>
                  <a:pt x="1397" y="683"/>
                </a:lnTo>
                <a:lnTo>
                  <a:pt x="1365" y="553"/>
                </a:lnTo>
                <a:lnTo>
                  <a:pt x="1332" y="423"/>
                </a:lnTo>
                <a:lnTo>
                  <a:pt x="1267" y="293"/>
                </a:lnTo>
                <a:lnTo>
                  <a:pt x="1170" y="196"/>
                </a:lnTo>
                <a:lnTo>
                  <a:pt x="1072" y="98"/>
                </a:lnTo>
                <a:lnTo>
                  <a:pt x="943" y="33"/>
                </a:lnTo>
                <a:lnTo>
                  <a:pt x="813" y="1"/>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16" name="Google Shape;1316;p22"/>
          <p:cNvSpPr/>
          <p:nvPr/>
        </p:nvSpPr>
        <p:spPr>
          <a:xfrm>
            <a:off x="11267872" y="-7934"/>
            <a:ext cx="90032" cy="90032"/>
          </a:xfrm>
          <a:custGeom>
            <a:avLst/>
            <a:gdLst/>
            <a:ahLst/>
            <a:cxnLst/>
            <a:rect l="l" t="t" r="r" b="b"/>
            <a:pathLst>
              <a:path w="1398" h="1398" extrusionOk="0">
                <a:moveTo>
                  <a:pt x="553" y="1"/>
                </a:moveTo>
                <a:lnTo>
                  <a:pt x="423" y="33"/>
                </a:lnTo>
                <a:lnTo>
                  <a:pt x="293" y="98"/>
                </a:lnTo>
                <a:lnTo>
                  <a:pt x="196" y="196"/>
                </a:lnTo>
                <a:lnTo>
                  <a:pt x="98" y="293"/>
                </a:lnTo>
                <a:lnTo>
                  <a:pt x="33" y="423"/>
                </a:lnTo>
                <a:lnTo>
                  <a:pt x="1" y="553"/>
                </a:lnTo>
                <a:lnTo>
                  <a:pt x="1" y="683"/>
                </a:lnTo>
                <a:lnTo>
                  <a:pt x="1" y="813"/>
                </a:lnTo>
                <a:lnTo>
                  <a:pt x="33" y="943"/>
                </a:lnTo>
                <a:lnTo>
                  <a:pt x="98" y="1073"/>
                </a:lnTo>
                <a:lnTo>
                  <a:pt x="196" y="1170"/>
                </a:lnTo>
                <a:lnTo>
                  <a:pt x="293" y="1268"/>
                </a:lnTo>
                <a:lnTo>
                  <a:pt x="423" y="1333"/>
                </a:lnTo>
                <a:lnTo>
                  <a:pt x="553" y="1365"/>
                </a:lnTo>
                <a:lnTo>
                  <a:pt x="683" y="1398"/>
                </a:lnTo>
                <a:lnTo>
                  <a:pt x="813" y="1365"/>
                </a:lnTo>
                <a:lnTo>
                  <a:pt x="943" y="1333"/>
                </a:lnTo>
                <a:lnTo>
                  <a:pt x="1073" y="1268"/>
                </a:lnTo>
                <a:lnTo>
                  <a:pt x="1171" y="1170"/>
                </a:lnTo>
                <a:lnTo>
                  <a:pt x="1268" y="1073"/>
                </a:lnTo>
                <a:lnTo>
                  <a:pt x="1333" y="943"/>
                </a:lnTo>
                <a:lnTo>
                  <a:pt x="1365" y="813"/>
                </a:lnTo>
                <a:lnTo>
                  <a:pt x="1398" y="683"/>
                </a:lnTo>
                <a:lnTo>
                  <a:pt x="1365" y="553"/>
                </a:lnTo>
                <a:lnTo>
                  <a:pt x="1333" y="423"/>
                </a:lnTo>
                <a:lnTo>
                  <a:pt x="1268" y="293"/>
                </a:lnTo>
                <a:lnTo>
                  <a:pt x="1171" y="196"/>
                </a:lnTo>
                <a:lnTo>
                  <a:pt x="1073" y="98"/>
                </a:lnTo>
                <a:lnTo>
                  <a:pt x="943" y="33"/>
                </a:lnTo>
                <a:lnTo>
                  <a:pt x="813" y="1"/>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17" name="Google Shape;1317;p22"/>
          <p:cNvSpPr/>
          <p:nvPr/>
        </p:nvSpPr>
        <p:spPr>
          <a:xfrm rot="-5400000">
            <a:off x="577758" y="-574640"/>
            <a:ext cx="805644" cy="1914612"/>
          </a:xfrm>
          <a:custGeom>
            <a:avLst/>
            <a:gdLst/>
            <a:ahLst/>
            <a:cxnLst/>
            <a:rect l="l" t="t" r="r" b="b"/>
            <a:pathLst>
              <a:path w="12510" h="29730" fill="none" extrusionOk="0">
                <a:moveTo>
                  <a:pt x="12509" y="27552"/>
                </a:moveTo>
                <a:lnTo>
                  <a:pt x="12509" y="27552"/>
                </a:lnTo>
                <a:lnTo>
                  <a:pt x="11957" y="27423"/>
                </a:lnTo>
                <a:lnTo>
                  <a:pt x="11405" y="27293"/>
                </a:lnTo>
                <a:lnTo>
                  <a:pt x="10885" y="27098"/>
                </a:lnTo>
                <a:lnTo>
                  <a:pt x="10365" y="26903"/>
                </a:lnTo>
                <a:lnTo>
                  <a:pt x="9845" y="26708"/>
                </a:lnTo>
                <a:lnTo>
                  <a:pt x="9358" y="26480"/>
                </a:lnTo>
                <a:lnTo>
                  <a:pt x="8870" y="26220"/>
                </a:lnTo>
                <a:lnTo>
                  <a:pt x="8383" y="25928"/>
                </a:lnTo>
                <a:lnTo>
                  <a:pt x="7928" y="25636"/>
                </a:lnTo>
                <a:lnTo>
                  <a:pt x="7473" y="25343"/>
                </a:lnTo>
                <a:lnTo>
                  <a:pt x="7051" y="25018"/>
                </a:lnTo>
                <a:lnTo>
                  <a:pt x="6629" y="24661"/>
                </a:lnTo>
                <a:lnTo>
                  <a:pt x="6239" y="24303"/>
                </a:lnTo>
                <a:lnTo>
                  <a:pt x="5849" y="23914"/>
                </a:lnTo>
                <a:lnTo>
                  <a:pt x="5459" y="23524"/>
                </a:lnTo>
                <a:lnTo>
                  <a:pt x="5102" y="23101"/>
                </a:lnTo>
                <a:lnTo>
                  <a:pt x="4777" y="22679"/>
                </a:lnTo>
                <a:lnTo>
                  <a:pt x="4452" y="22224"/>
                </a:lnTo>
                <a:lnTo>
                  <a:pt x="4159" y="21769"/>
                </a:lnTo>
                <a:lnTo>
                  <a:pt x="3867" y="21314"/>
                </a:lnTo>
                <a:lnTo>
                  <a:pt x="3607" y="20827"/>
                </a:lnTo>
                <a:lnTo>
                  <a:pt x="3347" y="20340"/>
                </a:lnTo>
                <a:lnTo>
                  <a:pt x="3152" y="19820"/>
                </a:lnTo>
                <a:lnTo>
                  <a:pt x="2925" y="19333"/>
                </a:lnTo>
                <a:lnTo>
                  <a:pt x="2762" y="18780"/>
                </a:lnTo>
                <a:lnTo>
                  <a:pt x="2600" y="18260"/>
                </a:lnTo>
                <a:lnTo>
                  <a:pt x="2470" y="17708"/>
                </a:lnTo>
                <a:lnTo>
                  <a:pt x="2340" y="17156"/>
                </a:lnTo>
                <a:lnTo>
                  <a:pt x="2275" y="16603"/>
                </a:lnTo>
                <a:lnTo>
                  <a:pt x="2210" y="16019"/>
                </a:lnTo>
                <a:lnTo>
                  <a:pt x="2178" y="15466"/>
                </a:lnTo>
                <a:lnTo>
                  <a:pt x="2145" y="14881"/>
                </a:lnTo>
                <a:lnTo>
                  <a:pt x="2145" y="14881"/>
                </a:lnTo>
                <a:lnTo>
                  <a:pt x="2178" y="14297"/>
                </a:lnTo>
                <a:lnTo>
                  <a:pt x="2210" y="13712"/>
                </a:lnTo>
                <a:lnTo>
                  <a:pt x="2275" y="13127"/>
                </a:lnTo>
                <a:lnTo>
                  <a:pt x="2340" y="12575"/>
                </a:lnTo>
                <a:lnTo>
                  <a:pt x="2470" y="12022"/>
                </a:lnTo>
                <a:lnTo>
                  <a:pt x="2600" y="11470"/>
                </a:lnTo>
                <a:lnTo>
                  <a:pt x="2762" y="10950"/>
                </a:lnTo>
                <a:lnTo>
                  <a:pt x="2925" y="10430"/>
                </a:lnTo>
                <a:lnTo>
                  <a:pt x="3152" y="9910"/>
                </a:lnTo>
                <a:lnTo>
                  <a:pt x="3347" y="9391"/>
                </a:lnTo>
                <a:lnTo>
                  <a:pt x="3607" y="8903"/>
                </a:lnTo>
                <a:lnTo>
                  <a:pt x="3867" y="8416"/>
                </a:lnTo>
                <a:lnTo>
                  <a:pt x="4159" y="7961"/>
                </a:lnTo>
                <a:lnTo>
                  <a:pt x="4452" y="7506"/>
                </a:lnTo>
                <a:lnTo>
                  <a:pt x="4777" y="7051"/>
                </a:lnTo>
                <a:lnTo>
                  <a:pt x="5102" y="6629"/>
                </a:lnTo>
                <a:lnTo>
                  <a:pt x="5459" y="6239"/>
                </a:lnTo>
                <a:lnTo>
                  <a:pt x="5849" y="5817"/>
                </a:lnTo>
                <a:lnTo>
                  <a:pt x="6239" y="5459"/>
                </a:lnTo>
                <a:lnTo>
                  <a:pt x="6629" y="5069"/>
                </a:lnTo>
                <a:lnTo>
                  <a:pt x="7051" y="4745"/>
                </a:lnTo>
                <a:lnTo>
                  <a:pt x="7473" y="4420"/>
                </a:lnTo>
                <a:lnTo>
                  <a:pt x="7928" y="4095"/>
                </a:lnTo>
                <a:lnTo>
                  <a:pt x="8383" y="3802"/>
                </a:lnTo>
                <a:lnTo>
                  <a:pt x="8870" y="3510"/>
                </a:lnTo>
                <a:lnTo>
                  <a:pt x="9358" y="3282"/>
                </a:lnTo>
                <a:lnTo>
                  <a:pt x="9845" y="3023"/>
                </a:lnTo>
                <a:lnTo>
                  <a:pt x="10365" y="2828"/>
                </a:lnTo>
                <a:lnTo>
                  <a:pt x="10885" y="2633"/>
                </a:lnTo>
                <a:lnTo>
                  <a:pt x="11405" y="2470"/>
                </a:lnTo>
                <a:lnTo>
                  <a:pt x="11957" y="2308"/>
                </a:lnTo>
                <a:lnTo>
                  <a:pt x="12509" y="2178"/>
                </a:lnTo>
                <a:lnTo>
                  <a:pt x="12509" y="1"/>
                </a:lnTo>
                <a:lnTo>
                  <a:pt x="12509" y="1"/>
                </a:lnTo>
                <a:lnTo>
                  <a:pt x="11860" y="131"/>
                </a:lnTo>
                <a:lnTo>
                  <a:pt x="11210" y="293"/>
                </a:lnTo>
                <a:lnTo>
                  <a:pt x="10560" y="488"/>
                </a:lnTo>
                <a:lnTo>
                  <a:pt x="9943" y="683"/>
                </a:lnTo>
                <a:lnTo>
                  <a:pt x="9325" y="943"/>
                </a:lnTo>
                <a:lnTo>
                  <a:pt x="8708" y="1203"/>
                </a:lnTo>
                <a:lnTo>
                  <a:pt x="8123" y="1496"/>
                </a:lnTo>
                <a:lnTo>
                  <a:pt x="7571" y="1820"/>
                </a:lnTo>
                <a:lnTo>
                  <a:pt x="7019" y="2145"/>
                </a:lnTo>
                <a:lnTo>
                  <a:pt x="6466" y="2503"/>
                </a:lnTo>
                <a:lnTo>
                  <a:pt x="5946" y="2893"/>
                </a:lnTo>
                <a:lnTo>
                  <a:pt x="5427" y="3282"/>
                </a:lnTo>
                <a:lnTo>
                  <a:pt x="4939" y="3705"/>
                </a:lnTo>
                <a:lnTo>
                  <a:pt x="4484" y="4160"/>
                </a:lnTo>
                <a:lnTo>
                  <a:pt x="4029" y="4615"/>
                </a:lnTo>
                <a:lnTo>
                  <a:pt x="3607" y="5102"/>
                </a:lnTo>
                <a:lnTo>
                  <a:pt x="3185" y="5622"/>
                </a:lnTo>
                <a:lnTo>
                  <a:pt x="2795" y="6142"/>
                </a:lnTo>
                <a:lnTo>
                  <a:pt x="2437" y="6661"/>
                </a:lnTo>
                <a:lnTo>
                  <a:pt x="2080" y="7214"/>
                </a:lnTo>
                <a:lnTo>
                  <a:pt x="1788" y="7799"/>
                </a:lnTo>
                <a:lnTo>
                  <a:pt x="1495" y="8383"/>
                </a:lnTo>
                <a:lnTo>
                  <a:pt x="1203" y="8968"/>
                </a:lnTo>
                <a:lnTo>
                  <a:pt x="975" y="9586"/>
                </a:lnTo>
                <a:lnTo>
                  <a:pt x="748" y="10203"/>
                </a:lnTo>
                <a:lnTo>
                  <a:pt x="553" y="10853"/>
                </a:lnTo>
                <a:lnTo>
                  <a:pt x="391" y="11502"/>
                </a:lnTo>
                <a:lnTo>
                  <a:pt x="261" y="12152"/>
                </a:lnTo>
                <a:lnTo>
                  <a:pt x="163" y="12802"/>
                </a:lnTo>
                <a:lnTo>
                  <a:pt x="66" y="13484"/>
                </a:lnTo>
                <a:lnTo>
                  <a:pt x="33" y="14167"/>
                </a:lnTo>
                <a:lnTo>
                  <a:pt x="1" y="14881"/>
                </a:lnTo>
                <a:lnTo>
                  <a:pt x="1" y="14881"/>
                </a:lnTo>
                <a:lnTo>
                  <a:pt x="33" y="15564"/>
                </a:lnTo>
                <a:lnTo>
                  <a:pt x="66" y="16246"/>
                </a:lnTo>
                <a:lnTo>
                  <a:pt x="163" y="16928"/>
                </a:lnTo>
                <a:lnTo>
                  <a:pt x="261" y="17578"/>
                </a:lnTo>
                <a:lnTo>
                  <a:pt x="391" y="18260"/>
                </a:lnTo>
                <a:lnTo>
                  <a:pt x="553" y="18910"/>
                </a:lnTo>
                <a:lnTo>
                  <a:pt x="748" y="19527"/>
                </a:lnTo>
                <a:lnTo>
                  <a:pt x="975" y="20145"/>
                </a:lnTo>
                <a:lnTo>
                  <a:pt x="1203" y="20762"/>
                </a:lnTo>
                <a:lnTo>
                  <a:pt x="1495" y="21347"/>
                </a:lnTo>
                <a:lnTo>
                  <a:pt x="1788" y="21932"/>
                </a:lnTo>
                <a:lnTo>
                  <a:pt x="2080" y="22517"/>
                </a:lnTo>
                <a:lnTo>
                  <a:pt x="2437" y="23069"/>
                </a:lnTo>
                <a:lnTo>
                  <a:pt x="2795" y="23589"/>
                </a:lnTo>
                <a:lnTo>
                  <a:pt x="3185" y="24109"/>
                </a:lnTo>
                <a:lnTo>
                  <a:pt x="3607" y="24628"/>
                </a:lnTo>
                <a:lnTo>
                  <a:pt x="4029" y="25116"/>
                </a:lnTo>
                <a:lnTo>
                  <a:pt x="4484" y="25571"/>
                </a:lnTo>
                <a:lnTo>
                  <a:pt x="4939" y="26025"/>
                </a:lnTo>
                <a:lnTo>
                  <a:pt x="5427" y="26448"/>
                </a:lnTo>
                <a:lnTo>
                  <a:pt x="5946" y="26838"/>
                </a:lnTo>
                <a:lnTo>
                  <a:pt x="6466" y="27228"/>
                </a:lnTo>
                <a:lnTo>
                  <a:pt x="7019" y="27585"/>
                </a:lnTo>
                <a:lnTo>
                  <a:pt x="7571" y="27942"/>
                </a:lnTo>
                <a:lnTo>
                  <a:pt x="8123" y="28235"/>
                </a:lnTo>
                <a:lnTo>
                  <a:pt x="8708" y="28527"/>
                </a:lnTo>
                <a:lnTo>
                  <a:pt x="9325" y="28787"/>
                </a:lnTo>
                <a:lnTo>
                  <a:pt x="9943" y="29047"/>
                </a:lnTo>
                <a:lnTo>
                  <a:pt x="10560" y="29242"/>
                </a:lnTo>
                <a:lnTo>
                  <a:pt x="11210" y="29437"/>
                </a:lnTo>
                <a:lnTo>
                  <a:pt x="11860" y="29599"/>
                </a:lnTo>
                <a:lnTo>
                  <a:pt x="12509" y="29729"/>
                </a:lnTo>
                <a:lnTo>
                  <a:pt x="12509" y="27552"/>
                </a:lnTo>
                <a:close/>
              </a:path>
            </a:pathLst>
          </a:custGeom>
          <a:noFill/>
          <a:ln w="8925" cap="rnd" cmpd="sng">
            <a:solidFill>
              <a:schemeClr val="accent2"/>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18" name="Google Shape;1318;p22"/>
          <p:cNvSpPr/>
          <p:nvPr/>
        </p:nvSpPr>
        <p:spPr>
          <a:xfrm>
            <a:off x="10878702" y="220172"/>
            <a:ext cx="90032" cy="90032"/>
          </a:xfrm>
          <a:custGeom>
            <a:avLst/>
            <a:gdLst/>
            <a:ahLst/>
            <a:cxnLst/>
            <a:rect l="l" t="t" r="r" b="b"/>
            <a:pathLst>
              <a:path w="1398" h="1398" extrusionOk="0">
                <a:moveTo>
                  <a:pt x="683" y="0"/>
                </a:moveTo>
                <a:lnTo>
                  <a:pt x="553" y="33"/>
                </a:lnTo>
                <a:lnTo>
                  <a:pt x="423" y="65"/>
                </a:lnTo>
                <a:lnTo>
                  <a:pt x="293" y="130"/>
                </a:lnTo>
                <a:lnTo>
                  <a:pt x="196" y="228"/>
                </a:lnTo>
                <a:lnTo>
                  <a:pt x="98" y="325"/>
                </a:lnTo>
                <a:lnTo>
                  <a:pt x="33" y="422"/>
                </a:lnTo>
                <a:lnTo>
                  <a:pt x="1" y="552"/>
                </a:lnTo>
                <a:lnTo>
                  <a:pt x="1" y="715"/>
                </a:lnTo>
                <a:lnTo>
                  <a:pt x="1" y="845"/>
                </a:lnTo>
                <a:lnTo>
                  <a:pt x="33" y="975"/>
                </a:lnTo>
                <a:lnTo>
                  <a:pt x="98" y="1105"/>
                </a:lnTo>
                <a:lnTo>
                  <a:pt x="196" y="1202"/>
                </a:lnTo>
                <a:lnTo>
                  <a:pt x="293" y="1300"/>
                </a:lnTo>
                <a:lnTo>
                  <a:pt x="423" y="1365"/>
                </a:lnTo>
                <a:lnTo>
                  <a:pt x="553" y="1397"/>
                </a:lnTo>
                <a:lnTo>
                  <a:pt x="813" y="1397"/>
                </a:lnTo>
                <a:lnTo>
                  <a:pt x="943" y="1365"/>
                </a:lnTo>
                <a:lnTo>
                  <a:pt x="1073" y="1300"/>
                </a:lnTo>
                <a:lnTo>
                  <a:pt x="1170" y="1202"/>
                </a:lnTo>
                <a:lnTo>
                  <a:pt x="1268" y="1105"/>
                </a:lnTo>
                <a:lnTo>
                  <a:pt x="1333" y="975"/>
                </a:lnTo>
                <a:lnTo>
                  <a:pt x="1365" y="845"/>
                </a:lnTo>
                <a:lnTo>
                  <a:pt x="1398" y="715"/>
                </a:lnTo>
                <a:lnTo>
                  <a:pt x="1365" y="552"/>
                </a:lnTo>
                <a:lnTo>
                  <a:pt x="1333" y="422"/>
                </a:lnTo>
                <a:lnTo>
                  <a:pt x="1268" y="325"/>
                </a:lnTo>
                <a:lnTo>
                  <a:pt x="1170" y="228"/>
                </a:lnTo>
                <a:lnTo>
                  <a:pt x="1073" y="130"/>
                </a:lnTo>
                <a:lnTo>
                  <a:pt x="943" y="65"/>
                </a:lnTo>
                <a:lnTo>
                  <a:pt x="813" y="33"/>
                </a:lnTo>
                <a:lnTo>
                  <a:pt x="683" y="0"/>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19" name="Google Shape;1319;p22"/>
          <p:cNvSpPr/>
          <p:nvPr/>
        </p:nvSpPr>
        <p:spPr>
          <a:xfrm>
            <a:off x="11073318" y="220172"/>
            <a:ext cx="90032" cy="90032"/>
          </a:xfrm>
          <a:custGeom>
            <a:avLst/>
            <a:gdLst/>
            <a:ahLst/>
            <a:cxnLst/>
            <a:rect l="l" t="t" r="r" b="b"/>
            <a:pathLst>
              <a:path w="1398" h="1398" extrusionOk="0">
                <a:moveTo>
                  <a:pt x="683" y="0"/>
                </a:moveTo>
                <a:lnTo>
                  <a:pt x="553" y="33"/>
                </a:lnTo>
                <a:lnTo>
                  <a:pt x="423" y="65"/>
                </a:lnTo>
                <a:lnTo>
                  <a:pt x="293" y="130"/>
                </a:lnTo>
                <a:lnTo>
                  <a:pt x="195" y="228"/>
                </a:lnTo>
                <a:lnTo>
                  <a:pt x="98" y="325"/>
                </a:lnTo>
                <a:lnTo>
                  <a:pt x="33" y="422"/>
                </a:lnTo>
                <a:lnTo>
                  <a:pt x="0" y="552"/>
                </a:lnTo>
                <a:lnTo>
                  <a:pt x="0" y="715"/>
                </a:lnTo>
                <a:lnTo>
                  <a:pt x="0" y="845"/>
                </a:lnTo>
                <a:lnTo>
                  <a:pt x="33" y="975"/>
                </a:lnTo>
                <a:lnTo>
                  <a:pt x="98" y="1105"/>
                </a:lnTo>
                <a:lnTo>
                  <a:pt x="195" y="1202"/>
                </a:lnTo>
                <a:lnTo>
                  <a:pt x="293" y="1300"/>
                </a:lnTo>
                <a:lnTo>
                  <a:pt x="423" y="1365"/>
                </a:lnTo>
                <a:lnTo>
                  <a:pt x="553" y="1397"/>
                </a:lnTo>
                <a:lnTo>
                  <a:pt x="813" y="1397"/>
                </a:lnTo>
                <a:lnTo>
                  <a:pt x="943" y="1365"/>
                </a:lnTo>
                <a:lnTo>
                  <a:pt x="1072" y="1300"/>
                </a:lnTo>
                <a:lnTo>
                  <a:pt x="1170" y="1202"/>
                </a:lnTo>
                <a:lnTo>
                  <a:pt x="1267" y="1105"/>
                </a:lnTo>
                <a:lnTo>
                  <a:pt x="1332" y="975"/>
                </a:lnTo>
                <a:lnTo>
                  <a:pt x="1365" y="845"/>
                </a:lnTo>
                <a:lnTo>
                  <a:pt x="1397" y="715"/>
                </a:lnTo>
                <a:lnTo>
                  <a:pt x="1365" y="552"/>
                </a:lnTo>
                <a:lnTo>
                  <a:pt x="1332" y="422"/>
                </a:lnTo>
                <a:lnTo>
                  <a:pt x="1267" y="325"/>
                </a:lnTo>
                <a:lnTo>
                  <a:pt x="1170" y="228"/>
                </a:lnTo>
                <a:lnTo>
                  <a:pt x="1072" y="130"/>
                </a:lnTo>
                <a:lnTo>
                  <a:pt x="943" y="65"/>
                </a:lnTo>
                <a:lnTo>
                  <a:pt x="813" y="33"/>
                </a:lnTo>
                <a:lnTo>
                  <a:pt x="683" y="0"/>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20" name="Google Shape;1320;p22"/>
          <p:cNvSpPr/>
          <p:nvPr/>
        </p:nvSpPr>
        <p:spPr>
          <a:xfrm>
            <a:off x="11267872" y="220172"/>
            <a:ext cx="90032" cy="90032"/>
          </a:xfrm>
          <a:custGeom>
            <a:avLst/>
            <a:gdLst/>
            <a:ahLst/>
            <a:cxnLst/>
            <a:rect l="l" t="t" r="r" b="b"/>
            <a:pathLst>
              <a:path w="1398" h="1398" extrusionOk="0">
                <a:moveTo>
                  <a:pt x="683" y="0"/>
                </a:moveTo>
                <a:lnTo>
                  <a:pt x="553" y="33"/>
                </a:lnTo>
                <a:lnTo>
                  <a:pt x="423" y="65"/>
                </a:lnTo>
                <a:lnTo>
                  <a:pt x="293" y="130"/>
                </a:lnTo>
                <a:lnTo>
                  <a:pt x="196" y="228"/>
                </a:lnTo>
                <a:lnTo>
                  <a:pt x="98" y="325"/>
                </a:lnTo>
                <a:lnTo>
                  <a:pt x="33" y="422"/>
                </a:lnTo>
                <a:lnTo>
                  <a:pt x="1" y="552"/>
                </a:lnTo>
                <a:lnTo>
                  <a:pt x="1" y="715"/>
                </a:lnTo>
                <a:lnTo>
                  <a:pt x="1" y="845"/>
                </a:lnTo>
                <a:lnTo>
                  <a:pt x="33" y="975"/>
                </a:lnTo>
                <a:lnTo>
                  <a:pt x="98" y="1105"/>
                </a:lnTo>
                <a:lnTo>
                  <a:pt x="196" y="1202"/>
                </a:lnTo>
                <a:lnTo>
                  <a:pt x="293" y="1300"/>
                </a:lnTo>
                <a:lnTo>
                  <a:pt x="423" y="1365"/>
                </a:lnTo>
                <a:lnTo>
                  <a:pt x="553" y="1397"/>
                </a:lnTo>
                <a:lnTo>
                  <a:pt x="813" y="1397"/>
                </a:lnTo>
                <a:lnTo>
                  <a:pt x="943" y="1365"/>
                </a:lnTo>
                <a:lnTo>
                  <a:pt x="1073" y="1300"/>
                </a:lnTo>
                <a:lnTo>
                  <a:pt x="1171" y="1202"/>
                </a:lnTo>
                <a:lnTo>
                  <a:pt x="1268" y="1105"/>
                </a:lnTo>
                <a:lnTo>
                  <a:pt x="1333" y="975"/>
                </a:lnTo>
                <a:lnTo>
                  <a:pt x="1365" y="845"/>
                </a:lnTo>
                <a:lnTo>
                  <a:pt x="1398" y="715"/>
                </a:lnTo>
                <a:lnTo>
                  <a:pt x="1365" y="552"/>
                </a:lnTo>
                <a:lnTo>
                  <a:pt x="1333" y="422"/>
                </a:lnTo>
                <a:lnTo>
                  <a:pt x="1268" y="325"/>
                </a:lnTo>
                <a:lnTo>
                  <a:pt x="1171" y="228"/>
                </a:lnTo>
                <a:lnTo>
                  <a:pt x="1073" y="130"/>
                </a:lnTo>
                <a:lnTo>
                  <a:pt x="943" y="65"/>
                </a:lnTo>
                <a:lnTo>
                  <a:pt x="813" y="33"/>
                </a:lnTo>
                <a:lnTo>
                  <a:pt x="683" y="0"/>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21" name="Google Shape;1321;p22"/>
          <p:cNvSpPr/>
          <p:nvPr/>
        </p:nvSpPr>
        <p:spPr>
          <a:xfrm>
            <a:off x="10878702" y="450338"/>
            <a:ext cx="90032" cy="90032"/>
          </a:xfrm>
          <a:custGeom>
            <a:avLst/>
            <a:gdLst/>
            <a:ahLst/>
            <a:cxnLst/>
            <a:rect l="l" t="t" r="r" b="b"/>
            <a:pathLst>
              <a:path w="1398" h="1398" extrusionOk="0">
                <a:moveTo>
                  <a:pt x="553" y="0"/>
                </a:moveTo>
                <a:lnTo>
                  <a:pt x="423" y="33"/>
                </a:lnTo>
                <a:lnTo>
                  <a:pt x="293" y="97"/>
                </a:lnTo>
                <a:lnTo>
                  <a:pt x="196" y="195"/>
                </a:lnTo>
                <a:lnTo>
                  <a:pt x="98" y="292"/>
                </a:lnTo>
                <a:lnTo>
                  <a:pt x="33" y="422"/>
                </a:lnTo>
                <a:lnTo>
                  <a:pt x="1" y="552"/>
                </a:lnTo>
                <a:lnTo>
                  <a:pt x="1" y="682"/>
                </a:lnTo>
                <a:lnTo>
                  <a:pt x="1" y="845"/>
                </a:lnTo>
                <a:lnTo>
                  <a:pt x="33" y="975"/>
                </a:lnTo>
                <a:lnTo>
                  <a:pt x="98" y="1072"/>
                </a:lnTo>
                <a:lnTo>
                  <a:pt x="196" y="1170"/>
                </a:lnTo>
                <a:lnTo>
                  <a:pt x="293" y="1267"/>
                </a:lnTo>
                <a:lnTo>
                  <a:pt x="423" y="1332"/>
                </a:lnTo>
                <a:lnTo>
                  <a:pt x="553" y="1365"/>
                </a:lnTo>
                <a:lnTo>
                  <a:pt x="683" y="1397"/>
                </a:lnTo>
                <a:lnTo>
                  <a:pt x="813" y="1365"/>
                </a:lnTo>
                <a:lnTo>
                  <a:pt x="943" y="1332"/>
                </a:lnTo>
                <a:lnTo>
                  <a:pt x="1073" y="1267"/>
                </a:lnTo>
                <a:lnTo>
                  <a:pt x="1170" y="1170"/>
                </a:lnTo>
                <a:lnTo>
                  <a:pt x="1268" y="1072"/>
                </a:lnTo>
                <a:lnTo>
                  <a:pt x="1333" y="975"/>
                </a:lnTo>
                <a:lnTo>
                  <a:pt x="1365" y="845"/>
                </a:lnTo>
                <a:lnTo>
                  <a:pt x="1398" y="682"/>
                </a:lnTo>
                <a:lnTo>
                  <a:pt x="1365" y="552"/>
                </a:lnTo>
                <a:lnTo>
                  <a:pt x="1333" y="422"/>
                </a:lnTo>
                <a:lnTo>
                  <a:pt x="1268" y="292"/>
                </a:lnTo>
                <a:lnTo>
                  <a:pt x="1170" y="195"/>
                </a:lnTo>
                <a:lnTo>
                  <a:pt x="1073" y="97"/>
                </a:lnTo>
                <a:lnTo>
                  <a:pt x="943" y="33"/>
                </a:lnTo>
                <a:lnTo>
                  <a:pt x="813" y="0"/>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22" name="Google Shape;1322;p22"/>
          <p:cNvSpPr/>
          <p:nvPr/>
        </p:nvSpPr>
        <p:spPr>
          <a:xfrm>
            <a:off x="11073318" y="450338"/>
            <a:ext cx="90032" cy="90032"/>
          </a:xfrm>
          <a:custGeom>
            <a:avLst/>
            <a:gdLst/>
            <a:ahLst/>
            <a:cxnLst/>
            <a:rect l="l" t="t" r="r" b="b"/>
            <a:pathLst>
              <a:path w="1398" h="1398" extrusionOk="0">
                <a:moveTo>
                  <a:pt x="553" y="0"/>
                </a:moveTo>
                <a:lnTo>
                  <a:pt x="423" y="33"/>
                </a:lnTo>
                <a:lnTo>
                  <a:pt x="293" y="97"/>
                </a:lnTo>
                <a:lnTo>
                  <a:pt x="195" y="195"/>
                </a:lnTo>
                <a:lnTo>
                  <a:pt x="98" y="292"/>
                </a:lnTo>
                <a:lnTo>
                  <a:pt x="33" y="422"/>
                </a:lnTo>
                <a:lnTo>
                  <a:pt x="0" y="552"/>
                </a:lnTo>
                <a:lnTo>
                  <a:pt x="0" y="682"/>
                </a:lnTo>
                <a:lnTo>
                  <a:pt x="0" y="845"/>
                </a:lnTo>
                <a:lnTo>
                  <a:pt x="33" y="975"/>
                </a:lnTo>
                <a:lnTo>
                  <a:pt x="98" y="1072"/>
                </a:lnTo>
                <a:lnTo>
                  <a:pt x="195" y="1170"/>
                </a:lnTo>
                <a:lnTo>
                  <a:pt x="293" y="1267"/>
                </a:lnTo>
                <a:lnTo>
                  <a:pt x="423" y="1332"/>
                </a:lnTo>
                <a:lnTo>
                  <a:pt x="553" y="1365"/>
                </a:lnTo>
                <a:lnTo>
                  <a:pt x="683" y="1397"/>
                </a:lnTo>
                <a:lnTo>
                  <a:pt x="813" y="1365"/>
                </a:lnTo>
                <a:lnTo>
                  <a:pt x="943" y="1332"/>
                </a:lnTo>
                <a:lnTo>
                  <a:pt x="1072" y="1267"/>
                </a:lnTo>
                <a:lnTo>
                  <a:pt x="1170" y="1170"/>
                </a:lnTo>
                <a:lnTo>
                  <a:pt x="1267" y="1072"/>
                </a:lnTo>
                <a:lnTo>
                  <a:pt x="1332" y="975"/>
                </a:lnTo>
                <a:lnTo>
                  <a:pt x="1365" y="845"/>
                </a:lnTo>
                <a:lnTo>
                  <a:pt x="1397" y="682"/>
                </a:lnTo>
                <a:lnTo>
                  <a:pt x="1365" y="552"/>
                </a:lnTo>
                <a:lnTo>
                  <a:pt x="1332" y="422"/>
                </a:lnTo>
                <a:lnTo>
                  <a:pt x="1267" y="292"/>
                </a:lnTo>
                <a:lnTo>
                  <a:pt x="1170" y="195"/>
                </a:lnTo>
                <a:lnTo>
                  <a:pt x="1072" y="97"/>
                </a:lnTo>
                <a:lnTo>
                  <a:pt x="943" y="33"/>
                </a:lnTo>
                <a:lnTo>
                  <a:pt x="813" y="0"/>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23" name="Google Shape;1323;p22"/>
          <p:cNvSpPr/>
          <p:nvPr/>
        </p:nvSpPr>
        <p:spPr>
          <a:xfrm>
            <a:off x="11267872" y="450338"/>
            <a:ext cx="90032" cy="90032"/>
          </a:xfrm>
          <a:custGeom>
            <a:avLst/>
            <a:gdLst/>
            <a:ahLst/>
            <a:cxnLst/>
            <a:rect l="l" t="t" r="r" b="b"/>
            <a:pathLst>
              <a:path w="1398" h="1398" extrusionOk="0">
                <a:moveTo>
                  <a:pt x="553" y="0"/>
                </a:moveTo>
                <a:lnTo>
                  <a:pt x="423" y="33"/>
                </a:lnTo>
                <a:lnTo>
                  <a:pt x="293" y="97"/>
                </a:lnTo>
                <a:lnTo>
                  <a:pt x="196" y="195"/>
                </a:lnTo>
                <a:lnTo>
                  <a:pt x="98" y="292"/>
                </a:lnTo>
                <a:lnTo>
                  <a:pt x="33" y="422"/>
                </a:lnTo>
                <a:lnTo>
                  <a:pt x="1" y="552"/>
                </a:lnTo>
                <a:lnTo>
                  <a:pt x="1" y="682"/>
                </a:lnTo>
                <a:lnTo>
                  <a:pt x="1" y="845"/>
                </a:lnTo>
                <a:lnTo>
                  <a:pt x="33" y="975"/>
                </a:lnTo>
                <a:lnTo>
                  <a:pt x="98" y="1072"/>
                </a:lnTo>
                <a:lnTo>
                  <a:pt x="196" y="1170"/>
                </a:lnTo>
                <a:lnTo>
                  <a:pt x="293" y="1267"/>
                </a:lnTo>
                <a:lnTo>
                  <a:pt x="423" y="1332"/>
                </a:lnTo>
                <a:lnTo>
                  <a:pt x="553" y="1365"/>
                </a:lnTo>
                <a:lnTo>
                  <a:pt x="683" y="1397"/>
                </a:lnTo>
                <a:lnTo>
                  <a:pt x="813" y="1365"/>
                </a:lnTo>
                <a:lnTo>
                  <a:pt x="943" y="1332"/>
                </a:lnTo>
                <a:lnTo>
                  <a:pt x="1073" y="1267"/>
                </a:lnTo>
                <a:lnTo>
                  <a:pt x="1171" y="1170"/>
                </a:lnTo>
                <a:lnTo>
                  <a:pt x="1268" y="1072"/>
                </a:lnTo>
                <a:lnTo>
                  <a:pt x="1333" y="975"/>
                </a:lnTo>
                <a:lnTo>
                  <a:pt x="1365" y="845"/>
                </a:lnTo>
                <a:lnTo>
                  <a:pt x="1398" y="682"/>
                </a:lnTo>
                <a:lnTo>
                  <a:pt x="1365" y="552"/>
                </a:lnTo>
                <a:lnTo>
                  <a:pt x="1333" y="422"/>
                </a:lnTo>
                <a:lnTo>
                  <a:pt x="1268" y="292"/>
                </a:lnTo>
                <a:lnTo>
                  <a:pt x="1171" y="195"/>
                </a:lnTo>
                <a:lnTo>
                  <a:pt x="1073" y="97"/>
                </a:lnTo>
                <a:lnTo>
                  <a:pt x="943" y="33"/>
                </a:lnTo>
                <a:lnTo>
                  <a:pt x="813" y="0"/>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24" name="Google Shape;1324;p22"/>
          <p:cNvSpPr/>
          <p:nvPr/>
        </p:nvSpPr>
        <p:spPr>
          <a:xfrm>
            <a:off x="10878702" y="678378"/>
            <a:ext cx="90032" cy="90032"/>
          </a:xfrm>
          <a:custGeom>
            <a:avLst/>
            <a:gdLst/>
            <a:ahLst/>
            <a:cxnLst/>
            <a:rect l="l" t="t" r="r" b="b"/>
            <a:pathLst>
              <a:path w="1398" h="1398" extrusionOk="0">
                <a:moveTo>
                  <a:pt x="683" y="0"/>
                </a:moveTo>
                <a:lnTo>
                  <a:pt x="553" y="33"/>
                </a:lnTo>
                <a:lnTo>
                  <a:pt x="423" y="65"/>
                </a:lnTo>
                <a:lnTo>
                  <a:pt x="293" y="130"/>
                </a:lnTo>
                <a:lnTo>
                  <a:pt x="196" y="228"/>
                </a:lnTo>
                <a:lnTo>
                  <a:pt x="98" y="325"/>
                </a:lnTo>
                <a:lnTo>
                  <a:pt x="33" y="455"/>
                </a:lnTo>
                <a:lnTo>
                  <a:pt x="1" y="585"/>
                </a:lnTo>
                <a:lnTo>
                  <a:pt x="1" y="715"/>
                </a:lnTo>
                <a:lnTo>
                  <a:pt x="1" y="845"/>
                </a:lnTo>
                <a:lnTo>
                  <a:pt x="33" y="975"/>
                </a:lnTo>
                <a:lnTo>
                  <a:pt x="98" y="1105"/>
                </a:lnTo>
                <a:lnTo>
                  <a:pt x="196" y="1203"/>
                </a:lnTo>
                <a:lnTo>
                  <a:pt x="293" y="1300"/>
                </a:lnTo>
                <a:lnTo>
                  <a:pt x="423" y="1365"/>
                </a:lnTo>
                <a:lnTo>
                  <a:pt x="553" y="1397"/>
                </a:lnTo>
                <a:lnTo>
                  <a:pt x="813" y="1397"/>
                </a:lnTo>
                <a:lnTo>
                  <a:pt x="943" y="1365"/>
                </a:lnTo>
                <a:lnTo>
                  <a:pt x="1073" y="1300"/>
                </a:lnTo>
                <a:lnTo>
                  <a:pt x="1170" y="1203"/>
                </a:lnTo>
                <a:lnTo>
                  <a:pt x="1268" y="1105"/>
                </a:lnTo>
                <a:lnTo>
                  <a:pt x="1333" y="975"/>
                </a:lnTo>
                <a:lnTo>
                  <a:pt x="1365" y="845"/>
                </a:lnTo>
                <a:lnTo>
                  <a:pt x="1398" y="715"/>
                </a:lnTo>
                <a:lnTo>
                  <a:pt x="1365" y="585"/>
                </a:lnTo>
                <a:lnTo>
                  <a:pt x="1333" y="455"/>
                </a:lnTo>
                <a:lnTo>
                  <a:pt x="1268" y="325"/>
                </a:lnTo>
                <a:lnTo>
                  <a:pt x="1170" y="228"/>
                </a:lnTo>
                <a:lnTo>
                  <a:pt x="1073" y="130"/>
                </a:lnTo>
                <a:lnTo>
                  <a:pt x="943" y="65"/>
                </a:lnTo>
                <a:lnTo>
                  <a:pt x="813" y="33"/>
                </a:lnTo>
                <a:lnTo>
                  <a:pt x="683" y="0"/>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25" name="Google Shape;1325;p22"/>
          <p:cNvSpPr/>
          <p:nvPr/>
        </p:nvSpPr>
        <p:spPr>
          <a:xfrm>
            <a:off x="11073318" y="678378"/>
            <a:ext cx="90032" cy="90032"/>
          </a:xfrm>
          <a:custGeom>
            <a:avLst/>
            <a:gdLst/>
            <a:ahLst/>
            <a:cxnLst/>
            <a:rect l="l" t="t" r="r" b="b"/>
            <a:pathLst>
              <a:path w="1398" h="1398" extrusionOk="0">
                <a:moveTo>
                  <a:pt x="683" y="0"/>
                </a:moveTo>
                <a:lnTo>
                  <a:pt x="553" y="33"/>
                </a:lnTo>
                <a:lnTo>
                  <a:pt x="423" y="65"/>
                </a:lnTo>
                <a:lnTo>
                  <a:pt x="293" y="130"/>
                </a:lnTo>
                <a:lnTo>
                  <a:pt x="195" y="228"/>
                </a:lnTo>
                <a:lnTo>
                  <a:pt x="98" y="325"/>
                </a:lnTo>
                <a:lnTo>
                  <a:pt x="33" y="455"/>
                </a:lnTo>
                <a:lnTo>
                  <a:pt x="0" y="585"/>
                </a:lnTo>
                <a:lnTo>
                  <a:pt x="0" y="715"/>
                </a:lnTo>
                <a:lnTo>
                  <a:pt x="0" y="845"/>
                </a:lnTo>
                <a:lnTo>
                  <a:pt x="33" y="975"/>
                </a:lnTo>
                <a:lnTo>
                  <a:pt x="98" y="1105"/>
                </a:lnTo>
                <a:lnTo>
                  <a:pt x="195" y="1203"/>
                </a:lnTo>
                <a:lnTo>
                  <a:pt x="293" y="1300"/>
                </a:lnTo>
                <a:lnTo>
                  <a:pt x="423" y="1365"/>
                </a:lnTo>
                <a:lnTo>
                  <a:pt x="553" y="1397"/>
                </a:lnTo>
                <a:lnTo>
                  <a:pt x="813" y="1397"/>
                </a:lnTo>
                <a:lnTo>
                  <a:pt x="943" y="1365"/>
                </a:lnTo>
                <a:lnTo>
                  <a:pt x="1072" y="1300"/>
                </a:lnTo>
                <a:lnTo>
                  <a:pt x="1170" y="1203"/>
                </a:lnTo>
                <a:lnTo>
                  <a:pt x="1267" y="1105"/>
                </a:lnTo>
                <a:lnTo>
                  <a:pt x="1332" y="975"/>
                </a:lnTo>
                <a:lnTo>
                  <a:pt x="1365" y="845"/>
                </a:lnTo>
                <a:lnTo>
                  <a:pt x="1397" y="715"/>
                </a:lnTo>
                <a:lnTo>
                  <a:pt x="1365" y="585"/>
                </a:lnTo>
                <a:lnTo>
                  <a:pt x="1332" y="455"/>
                </a:lnTo>
                <a:lnTo>
                  <a:pt x="1267" y="325"/>
                </a:lnTo>
                <a:lnTo>
                  <a:pt x="1170" y="228"/>
                </a:lnTo>
                <a:lnTo>
                  <a:pt x="1072" y="130"/>
                </a:lnTo>
                <a:lnTo>
                  <a:pt x="943" y="65"/>
                </a:lnTo>
                <a:lnTo>
                  <a:pt x="813" y="33"/>
                </a:lnTo>
                <a:lnTo>
                  <a:pt x="683" y="0"/>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26" name="Google Shape;1326;p22"/>
          <p:cNvSpPr/>
          <p:nvPr/>
        </p:nvSpPr>
        <p:spPr>
          <a:xfrm>
            <a:off x="11267872" y="678378"/>
            <a:ext cx="90032" cy="90032"/>
          </a:xfrm>
          <a:custGeom>
            <a:avLst/>
            <a:gdLst/>
            <a:ahLst/>
            <a:cxnLst/>
            <a:rect l="l" t="t" r="r" b="b"/>
            <a:pathLst>
              <a:path w="1398" h="1398" extrusionOk="0">
                <a:moveTo>
                  <a:pt x="683" y="0"/>
                </a:moveTo>
                <a:lnTo>
                  <a:pt x="553" y="33"/>
                </a:lnTo>
                <a:lnTo>
                  <a:pt x="423" y="65"/>
                </a:lnTo>
                <a:lnTo>
                  <a:pt x="293" y="130"/>
                </a:lnTo>
                <a:lnTo>
                  <a:pt x="196" y="228"/>
                </a:lnTo>
                <a:lnTo>
                  <a:pt x="98" y="325"/>
                </a:lnTo>
                <a:lnTo>
                  <a:pt x="33" y="455"/>
                </a:lnTo>
                <a:lnTo>
                  <a:pt x="1" y="585"/>
                </a:lnTo>
                <a:lnTo>
                  <a:pt x="1" y="715"/>
                </a:lnTo>
                <a:lnTo>
                  <a:pt x="1" y="845"/>
                </a:lnTo>
                <a:lnTo>
                  <a:pt x="33" y="975"/>
                </a:lnTo>
                <a:lnTo>
                  <a:pt x="98" y="1105"/>
                </a:lnTo>
                <a:lnTo>
                  <a:pt x="196" y="1203"/>
                </a:lnTo>
                <a:lnTo>
                  <a:pt x="293" y="1300"/>
                </a:lnTo>
                <a:lnTo>
                  <a:pt x="423" y="1365"/>
                </a:lnTo>
                <a:lnTo>
                  <a:pt x="553" y="1397"/>
                </a:lnTo>
                <a:lnTo>
                  <a:pt x="813" y="1397"/>
                </a:lnTo>
                <a:lnTo>
                  <a:pt x="943" y="1365"/>
                </a:lnTo>
                <a:lnTo>
                  <a:pt x="1073" y="1300"/>
                </a:lnTo>
                <a:lnTo>
                  <a:pt x="1171" y="1203"/>
                </a:lnTo>
                <a:lnTo>
                  <a:pt x="1268" y="1105"/>
                </a:lnTo>
                <a:lnTo>
                  <a:pt x="1333" y="975"/>
                </a:lnTo>
                <a:lnTo>
                  <a:pt x="1365" y="845"/>
                </a:lnTo>
                <a:lnTo>
                  <a:pt x="1398" y="715"/>
                </a:lnTo>
                <a:lnTo>
                  <a:pt x="1365" y="585"/>
                </a:lnTo>
                <a:lnTo>
                  <a:pt x="1333" y="455"/>
                </a:lnTo>
                <a:lnTo>
                  <a:pt x="1268" y="325"/>
                </a:lnTo>
                <a:lnTo>
                  <a:pt x="1171" y="228"/>
                </a:lnTo>
                <a:lnTo>
                  <a:pt x="1073" y="130"/>
                </a:lnTo>
                <a:lnTo>
                  <a:pt x="943" y="65"/>
                </a:lnTo>
                <a:lnTo>
                  <a:pt x="813" y="33"/>
                </a:lnTo>
                <a:lnTo>
                  <a:pt x="683" y="0"/>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27" name="Google Shape;1327;p22"/>
          <p:cNvSpPr/>
          <p:nvPr/>
        </p:nvSpPr>
        <p:spPr>
          <a:xfrm rot="5400000">
            <a:off x="16323419" y="5186720"/>
            <a:ext cx="3264178" cy="1370560"/>
          </a:xfrm>
          <a:custGeom>
            <a:avLst/>
            <a:gdLst/>
            <a:ahLst/>
            <a:cxnLst/>
            <a:rect l="l" t="t" r="r" b="b"/>
            <a:pathLst>
              <a:path w="50686" h="21282" fill="none" extrusionOk="0">
                <a:moveTo>
                  <a:pt x="46982" y="1"/>
                </a:moveTo>
                <a:lnTo>
                  <a:pt x="46982" y="1"/>
                </a:lnTo>
                <a:lnTo>
                  <a:pt x="46754" y="911"/>
                </a:lnTo>
                <a:lnTo>
                  <a:pt x="46494" y="1853"/>
                </a:lnTo>
                <a:lnTo>
                  <a:pt x="46202" y="2730"/>
                </a:lnTo>
                <a:lnTo>
                  <a:pt x="45877" y="3640"/>
                </a:lnTo>
                <a:lnTo>
                  <a:pt x="45520" y="4517"/>
                </a:lnTo>
                <a:lnTo>
                  <a:pt x="45130" y="5362"/>
                </a:lnTo>
                <a:lnTo>
                  <a:pt x="44707" y="6174"/>
                </a:lnTo>
                <a:lnTo>
                  <a:pt x="44220" y="6986"/>
                </a:lnTo>
                <a:lnTo>
                  <a:pt x="43733" y="7766"/>
                </a:lnTo>
                <a:lnTo>
                  <a:pt x="43180" y="8546"/>
                </a:lnTo>
                <a:lnTo>
                  <a:pt x="42628" y="9293"/>
                </a:lnTo>
                <a:lnTo>
                  <a:pt x="42043" y="10008"/>
                </a:lnTo>
                <a:lnTo>
                  <a:pt x="41426" y="10690"/>
                </a:lnTo>
                <a:lnTo>
                  <a:pt x="40776" y="11340"/>
                </a:lnTo>
                <a:lnTo>
                  <a:pt x="40094" y="11990"/>
                </a:lnTo>
                <a:lnTo>
                  <a:pt x="39379" y="12574"/>
                </a:lnTo>
                <a:lnTo>
                  <a:pt x="38664" y="13159"/>
                </a:lnTo>
                <a:lnTo>
                  <a:pt x="37917" y="13712"/>
                </a:lnTo>
                <a:lnTo>
                  <a:pt x="37137" y="14231"/>
                </a:lnTo>
                <a:lnTo>
                  <a:pt x="36325" y="14719"/>
                </a:lnTo>
                <a:lnTo>
                  <a:pt x="35513" y="15174"/>
                </a:lnTo>
                <a:lnTo>
                  <a:pt x="34668" y="15564"/>
                </a:lnTo>
                <a:lnTo>
                  <a:pt x="33823" y="15953"/>
                </a:lnTo>
                <a:lnTo>
                  <a:pt x="32946" y="16311"/>
                </a:lnTo>
                <a:lnTo>
                  <a:pt x="32036" y="16603"/>
                </a:lnTo>
                <a:lnTo>
                  <a:pt x="31126" y="16863"/>
                </a:lnTo>
                <a:lnTo>
                  <a:pt x="30184" y="17123"/>
                </a:lnTo>
                <a:lnTo>
                  <a:pt x="29242" y="17286"/>
                </a:lnTo>
                <a:lnTo>
                  <a:pt x="28300" y="17448"/>
                </a:lnTo>
                <a:lnTo>
                  <a:pt x="27325" y="17545"/>
                </a:lnTo>
                <a:lnTo>
                  <a:pt x="26350" y="17610"/>
                </a:lnTo>
                <a:lnTo>
                  <a:pt x="25343" y="17643"/>
                </a:lnTo>
                <a:lnTo>
                  <a:pt x="25343" y="17643"/>
                </a:lnTo>
                <a:lnTo>
                  <a:pt x="24336" y="17610"/>
                </a:lnTo>
                <a:lnTo>
                  <a:pt x="23361" y="17545"/>
                </a:lnTo>
                <a:lnTo>
                  <a:pt x="22387" y="17448"/>
                </a:lnTo>
                <a:lnTo>
                  <a:pt x="21444" y="17286"/>
                </a:lnTo>
                <a:lnTo>
                  <a:pt x="20502" y="17123"/>
                </a:lnTo>
                <a:lnTo>
                  <a:pt x="19560" y="16863"/>
                </a:lnTo>
                <a:lnTo>
                  <a:pt x="18650" y="16603"/>
                </a:lnTo>
                <a:lnTo>
                  <a:pt x="17741" y="16311"/>
                </a:lnTo>
                <a:lnTo>
                  <a:pt x="16863" y="15953"/>
                </a:lnTo>
                <a:lnTo>
                  <a:pt x="16019" y="15564"/>
                </a:lnTo>
                <a:lnTo>
                  <a:pt x="15174" y="15174"/>
                </a:lnTo>
                <a:lnTo>
                  <a:pt x="14362" y="14719"/>
                </a:lnTo>
                <a:lnTo>
                  <a:pt x="13549" y="14231"/>
                </a:lnTo>
                <a:lnTo>
                  <a:pt x="12770" y="13712"/>
                </a:lnTo>
                <a:lnTo>
                  <a:pt x="12022" y="13159"/>
                </a:lnTo>
                <a:lnTo>
                  <a:pt x="11308" y="12574"/>
                </a:lnTo>
                <a:lnTo>
                  <a:pt x="10593" y="11990"/>
                </a:lnTo>
                <a:lnTo>
                  <a:pt x="9910" y="11340"/>
                </a:lnTo>
                <a:lnTo>
                  <a:pt x="9261" y="10690"/>
                </a:lnTo>
                <a:lnTo>
                  <a:pt x="8643" y="10008"/>
                </a:lnTo>
                <a:lnTo>
                  <a:pt x="8059" y="9293"/>
                </a:lnTo>
                <a:lnTo>
                  <a:pt x="7506" y="8546"/>
                </a:lnTo>
                <a:lnTo>
                  <a:pt x="6954" y="7766"/>
                </a:lnTo>
                <a:lnTo>
                  <a:pt x="6467" y="6986"/>
                </a:lnTo>
                <a:lnTo>
                  <a:pt x="5979" y="6174"/>
                </a:lnTo>
                <a:lnTo>
                  <a:pt x="5557" y="5362"/>
                </a:lnTo>
                <a:lnTo>
                  <a:pt x="5167" y="4517"/>
                </a:lnTo>
                <a:lnTo>
                  <a:pt x="4810" y="3640"/>
                </a:lnTo>
                <a:lnTo>
                  <a:pt x="4485" y="2730"/>
                </a:lnTo>
                <a:lnTo>
                  <a:pt x="4192" y="1853"/>
                </a:lnTo>
                <a:lnTo>
                  <a:pt x="3932" y="911"/>
                </a:lnTo>
                <a:lnTo>
                  <a:pt x="3705" y="1"/>
                </a:lnTo>
                <a:lnTo>
                  <a:pt x="1" y="1"/>
                </a:lnTo>
                <a:lnTo>
                  <a:pt x="1" y="1"/>
                </a:lnTo>
                <a:lnTo>
                  <a:pt x="228" y="1106"/>
                </a:lnTo>
                <a:lnTo>
                  <a:pt x="488" y="2210"/>
                </a:lnTo>
                <a:lnTo>
                  <a:pt x="813" y="3315"/>
                </a:lnTo>
                <a:lnTo>
                  <a:pt x="1171" y="4387"/>
                </a:lnTo>
                <a:lnTo>
                  <a:pt x="1593" y="5427"/>
                </a:lnTo>
                <a:lnTo>
                  <a:pt x="2048" y="6434"/>
                </a:lnTo>
                <a:lnTo>
                  <a:pt x="2535" y="7441"/>
                </a:lnTo>
                <a:lnTo>
                  <a:pt x="3055" y="8416"/>
                </a:lnTo>
                <a:lnTo>
                  <a:pt x="3640" y="9358"/>
                </a:lnTo>
                <a:lnTo>
                  <a:pt x="4257" y="10268"/>
                </a:lnTo>
                <a:lnTo>
                  <a:pt x="4907" y="11177"/>
                </a:lnTo>
                <a:lnTo>
                  <a:pt x="5589" y="12055"/>
                </a:lnTo>
                <a:lnTo>
                  <a:pt x="6337" y="12867"/>
                </a:lnTo>
                <a:lnTo>
                  <a:pt x="7084" y="13679"/>
                </a:lnTo>
                <a:lnTo>
                  <a:pt x="7896" y="14426"/>
                </a:lnTo>
                <a:lnTo>
                  <a:pt x="8708" y="15174"/>
                </a:lnTo>
                <a:lnTo>
                  <a:pt x="9553" y="15856"/>
                </a:lnTo>
                <a:lnTo>
                  <a:pt x="10463" y="16538"/>
                </a:lnTo>
                <a:lnTo>
                  <a:pt x="11373" y="17156"/>
                </a:lnTo>
                <a:lnTo>
                  <a:pt x="12315" y="17740"/>
                </a:lnTo>
                <a:lnTo>
                  <a:pt x="13289" y="18293"/>
                </a:lnTo>
                <a:lnTo>
                  <a:pt x="14264" y="18780"/>
                </a:lnTo>
                <a:lnTo>
                  <a:pt x="15304" y="19235"/>
                </a:lnTo>
                <a:lnTo>
                  <a:pt x="16343" y="19657"/>
                </a:lnTo>
                <a:lnTo>
                  <a:pt x="17383" y="20047"/>
                </a:lnTo>
                <a:lnTo>
                  <a:pt x="18488" y="20372"/>
                </a:lnTo>
                <a:lnTo>
                  <a:pt x="19593" y="20632"/>
                </a:lnTo>
                <a:lnTo>
                  <a:pt x="20697" y="20859"/>
                </a:lnTo>
                <a:lnTo>
                  <a:pt x="21834" y="21054"/>
                </a:lnTo>
                <a:lnTo>
                  <a:pt x="23004" y="21184"/>
                </a:lnTo>
                <a:lnTo>
                  <a:pt x="24174" y="21282"/>
                </a:lnTo>
                <a:lnTo>
                  <a:pt x="25343" y="21282"/>
                </a:lnTo>
                <a:lnTo>
                  <a:pt x="25343" y="21282"/>
                </a:lnTo>
                <a:lnTo>
                  <a:pt x="26513" y="21282"/>
                </a:lnTo>
                <a:lnTo>
                  <a:pt x="27683" y="21184"/>
                </a:lnTo>
                <a:lnTo>
                  <a:pt x="28852" y="21054"/>
                </a:lnTo>
                <a:lnTo>
                  <a:pt x="29989" y="20859"/>
                </a:lnTo>
                <a:lnTo>
                  <a:pt x="31094" y="20632"/>
                </a:lnTo>
                <a:lnTo>
                  <a:pt x="32199" y="20372"/>
                </a:lnTo>
                <a:lnTo>
                  <a:pt x="33303" y="20047"/>
                </a:lnTo>
                <a:lnTo>
                  <a:pt x="34343" y="19657"/>
                </a:lnTo>
                <a:lnTo>
                  <a:pt x="35383" y="19235"/>
                </a:lnTo>
                <a:lnTo>
                  <a:pt x="36422" y="18780"/>
                </a:lnTo>
                <a:lnTo>
                  <a:pt x="37397" y="18293"/>
                </a:lnTo>
                <a:lnTo>
                  <a:pt x="38372" y="17740"/>
                </a:lnTo>
                <a:lnTo>
                  <a:pt x="39314" y="17156"/>
                </a:lnTo>
                <a:lnTo>
                  <a:pt x="40224" y="16538"/>
                </a:lnTo>
                <a:lnTo>
                  <a:pt x="41133" y="15856"/>
                </a:lnTo>
                <a:lnTo>
                  <a:pt x="41978" y="15174"/>
                </a:lnTo>
                <a:lnTo>
                  <a:pt x="42790" y="14426"/>
                </a:lnTo>
                <a:lnTo>
                  <a:pt x="43603" y="13679"/>
                </a:lnTo>
                <a:lnTo>
                  <a:pt x="44350" y="12867"/>
                </a:lnTo>
                <a:lnTo>
                  <a:pt x="45097" y="12055"/>
                </a:lnTo>
                <a:lnTo>
                  <a:pt x="45779" y="11177"/>
                </a:lnTo>
                <a:lnTo>
                  <a:pt x="46429" y="10268"/>
                </a:lnTo>
                <a:lnTo>
                  <a:pt x="47047" y="9358"/>
                </a:lnTo>
                <a:lnTo>
                  <a:pt x="47631" y="8416"/>
                </a:lnTo>
                <a:lnTo>
                  <a:pt x="48151" y="7441"/>
                </a:lnTo>
                <a:lnTo>
                  <a:pt x="48639" y="6434"/>
                </a:lnTo>
                <a:lnTo>
                  <a:pt x="49093" y="5427"/>
                </a:lnTo>
                <a:lnTo>
                  <a:pt x="49516" y="4387"/>
                </a:lnTo>
                <a:lnTo>
                  <a:pt x="49873" y="3315"/>
                </a:lnTo>
                <a:lnTo>
                  <a:pt x="50198" y="2210"/>
                </a:lnTo>
                <a:lnTo>
                  <a:pt x="50458" y="1106"/>
                </a:lnTo>
                <a:lnTo>
                  <a:pt x="50685" y="1"/>
                </a:lnTo>
                <a:lnTo>
                  <a:pt x="46982" y="1"/>
                </a:lnTo>
                <a:close/>
              </a:path>
            </a:pathLst>
          </a:custGeom>
          <a:noFill/>
          <a:ln w="8925" cap="rnd" cmpd="sng">
            <a:solidFill>
              <a:srgbClr val="5C9AE5"/>
            </a:solidFill>
            <a:prstDash val="solid"/>
            <a:round/>
            <a:headEnd type="none" w="sm" len="sm"/>
            <a:tailEnd type="none" w="sm" len="sm"/>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28" name="Google Shape;1328;p22"/>
          <p:cNvSpPr/>
          <p:nvPr/>
        </p:nvSpPr>
        <p:spPr>
          <a:xfrm>
            <a:off x="-1113114" y="8472795"/>
            <a:ext cx="1956408" cy="2665710"/>
          </a:xfrm>
          <a:custGeom>
            <a:avLst/>
            <a:gdLst/>
            <a:ahLst/>
            <a:cxnLst/>
            <a:rect l="l" t="t" r="r" b="b"/>
            <a:pathLst>
              <a:path w="30379" h="41393" extrusionOk="0">
                <a:moveTo>
                  <a:pt x="29631" y="0"/>
                </a:moveTo>
                <a:lnTo>
                  <a:pt x="29501" y="33"/>
                </a:lnTo>
                <a:lnTo>
                  <a:pt x="29371" y="98"/>
                </a:lnTo>
                <a:lnTo>
                  <a:pt x="29274" y="163"/>
                </a:lnTo>
                <a:lnTo>
                  <a:pt x="29176" y="260"/>
                </a:lnTo>
                <a:lnTo>
                  <a:pt x="130" y="40353"/>
                </a:lnTo>
                <a:lnTo>
                  <a:pt x="65" y="40483"/>
                </a:lnTo>
                <a:lnTo>
                  <a:pt x="33" y="40580"/>
                </a:lnTo>
                <a:lnTo>
                  <a:pt x="0" y="40710"/>
                </a:lnTo>
                <a:lnTo>
                  <a:pt x="0" y="40840"/>
                </a:lnTo>
                <a:lnTo>
                  <a:pt x="33" y="40970"/>
                </a:lnTo>
                <a:lnTo>
                  <a:pt x="98" y="41067"/>
                </a:lnTo>
                <a:lnTo>
                  <a:pt x="163" y="41197"/>
                </a:lnTo>
                <a:lnTo>
                  <a:pt x="260" y="41262"/>
                </a:lnTo>
                <a:lnTo>
                  <a:pt x="390" y="41327"/>
                </a:lnTo>
                <a:lnTo>
                  <a:pt x="520" y="41392"/>
                </a:lnTo>
                <a:lnTo>
                  <a:pt x="780" y="41392"/>
                </a:lnTo>
                <a:lnTo>
                  <a:pt x="877" y="41360"/>
                </a:lnTo>
                <a:lnTo>
                  <a:pt x="1007" y="41295"/>
                </a:lnTo>
                <a:lnTo>
                  <a:pt x="1105" y="41230"/>
                </a:lnTo>
                <a:lnTo>
                  <a:pt x="1202" y="41132"/>
                </a:lnTo>
                <a:lnTo>
                  <a:pt x="30248" y="1040"/>
                </a:lnTo>
                <a:lnTo>
                  <a:pt x="30313" y="910"/>
                </a:lnTo>
                <a:lnTo>
                  <a:pt x="30378" y="780"/>
                </a:lnTo>
                <a:lnTo>
                  <a:pt x="30378" y="682"/>
                </a:lnTo>
                <a:lnTo>
                  <a:pt x="30378" y="553"/>
                </a:lnTo>
                <a:lnTo>
                  <a:pt x="30346" y="423"/>
                </a:lnTo>
                <a:lnTo>
                  <a:pt x="30281" y="293"/>
                </a:lnTo>
                <a:lnTo>
                  <a:pt x="30216" y="195"/>
                </a:lnTo>
                <a:lnTo>
                  <a:pt x="30119" y="130"/>
                </a:lnTo>
                <a:lnTo>
                  <a:pt x="29989" y="33"/>
                </a:lnTo>
                <a:lnTo>
                  <a:pt x="29859" y="0"/>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29" name="Google Shape;1329;p22"/>
          <p:cNvSpPr/>
          <p:nvPr/>
        </p:nvSpPr>
        <p:spPr>
          <a:xfrm>
            <a:off x="-103102" y="8895450"/>
            <a:ext cx="2117536" cy="2740992"/>
          </a:xfrm>
          <a:custGeom>
            <a:avLst/>
            <a:gdLst/>
            <a:ahLst/>
            <a:cxnLst/>
            <a:rect l="l" t="t" r="r" b="b"/>
            <a:pathLst>
              <a:path w="32881" h="42562" extrusionOk="0">
                <a:moveTo>
                  <a:pt x="28949" y="0"/>
                </a:moveTo>
                <a:lnTo>
                  <a:pt x="28624" y="33"/>
                </a:lnTo>
                <a:lnTo>
                  <a:pt x="28266" y="130"/>
                </a:lnTo>
                <a:lnTo>
                  <a:pt x="27942" y="228"/>
                </a:lnTo>
                <a:lnTo>
                  <a:pt x="27584" y="358"/>
                </a:lnTo>
                <a:lnTo>
                  <a:pt x="27292" y="520"/>
                </a:lnTo>
                <a:lnTo>
                  <a:pt x="26999" y="715"/>
                </a:lnTo>
                <a:lnTo>
                  <a:pt x="26707" y="975"/>
                </a:lnTo>
                <a:lnTo>
                  <a:pt x="26447" y="1235"/>
                </a:lnTo>
                <a:lnTo>
                  <a:pt x="26220" y="1527"/>
                </a:lnTo>
                <a:lnTo>
                  <a:pt x="682" y="36714"/>
                </a:lnTo>
                <a:lnTo>
                  <a:pt x="487" y="37039"/>
                </a:lnTo>
                <a:lnTo>
                  <a:pt x="325" y="37364"/>
                </a:lnTo>
                <a:lnTo>
                  <a:pt x="195" y="37689"/>
                </a:lnTo>
                <a:lnTo>
                  <a:pt x="98" y="38046"/>
                </a:lnTo>
                <a:lnTo>
                  <a:pt x="33" y="38403"/>
                </a:lnTo>
                <a:lnTo>
                  <a:pt x="0" y="38761"/>
                </a:lnTo>
                <a:lnTo>
                  <a:pt x="0" y="39118"/>
                </a:lnTo>
                <a:lnTo>
                  <a:pt x="33" y="39443"/>
                </a:lnTo>
                <a:lnTo>
                  <a:pt x="98" y="39800"/>
                </a:lnTo>
                <a:lnTo>
                  <a:pt x="228" y="40125"/>
                </a:lnTo>
                <a:lnTo>
                  <a:pt x="357" y="40483"/>
                </a:lnTo>
                <a:lnTo>
                  <a:pt x="520" y="40775"/>
                </a:lnTo>
                <a:lnTo>
                  <a:pt x="715" y="41067"/>
                </a:lnTo>
                <a:lnTo>
                  <a:pt x="942" y="41360"/>
                </a:lnTo>
                <a:lnTo>
                  <a:pt x="1202" y="41620"/>
                </a:lnTo>
                <a:lnTo>
                  <a:pt x="1527" y="41847"/>
                </a:lnTo>
                <a:lnTo>
                  <a:pt x="1820" y="42075"/>
                </a:lnTo>
                <a:lnTo>
                  <a:pt x="2144" y="42237"/>
                </a:lnTo>
                <a:lnTo>
                  <a:pt x="2502" y="42367"/>
                </a:lnTo>
                <a:lnTo>
                  <a:pt x="2827" y="42465"/>
                </a:lnTo>
                <a:lnTo>
                  <a:pt x="3184" y="42530"/>
                </a:lnTo>
                <a:lnTo>
                  <a:pt x="3541" y="42562"/>
                </a:lnTo>
                <a:lnTo>
                  <a:pt x="3899" y="42562"/>
                </a:lnTo>
                <a:lnTo>
                  <a:pt x="4256" y="42497"/>
                </a:lnTo>
                <a:lnTo>
                  <a:pt x="4581" y="42432"/>
                </a:lnTo>
                <a:lnTo>
                  <a:pt x="4939" y="42335"/>
                </a:lnTo>
                <a:lnTo>
                  <a:pt x="5263" y="42205"/>
                </a:lnTo>
                <a:lnTo>
                  <a:pt x="5588" y="42042"/>
                </a:lnTo>
                <a:lnTo>
                  <a:pt x="5881" y="41815"/>
                </a:lnTo>
                <a:lnTo>
                  <a:pt x="6141" y="41587"/>
                </a:lnTo>
                <a:lnTo>
                  <a:pt x="6401" y="41327"/>
                </a:lnTo>
                <a:lnTo>
                  <a:pt x="6661" y="41035"/>
                </a:lnTo>
                <a:lnTo>
                  <a:pt x="32165" y="5848"/>
                </a:lnTo>
                <a:lnTo>
                  <a:pt x="32360" y="5523"/>
                </a:lnTo>
                <a:lnTo>
                  <a:pt x="32555" y="5199"/>
                </a:lnTo>
                <a:lnTo>
                  <a:pt x="32685" y="4841"/>
                </a:lnTo>
                <a:lnTo>
                  <a:pt x="32783" y="4516"/>
                </a:lnTo>
                <a:lnTo>
                  <a:pt x="32848" y="4159"/>
                </a:lnTo>
                <a:lnTo>
                  <a:pt x="32880" y="3801"/>
                </a:lnTo>
                <a:lnTo>
                  <a:pt x="32848" y="3444"/>
                </a:lnTo>
                <a:lnTo>
                  <a:pt x="32815" y="3087"/>
                </a:lnTo>
                <a:lnTo>
                  <a:pt x="32750" y="2762"/>
                </a:lnTo>
                <a:lnTo>
                  <a:pt x="32653" y="2404"/>
                </a:lnTo>
                <a:lnTo>
                  <a:pt x="32490" y="2080"/>
                </a:lnTo>
                <a:lnTo>
                  <a:pt x="32328" y="1787"/>
                </a:lnTo>
                <a:lnTo>
                  <a:pt x="32133" y="1462"/>
                </a:lnTo>
                <a:lnTo>
                  <a:pt x="31905" y="1202"/>
                </a:lnTo>
                <a:lnTo>
                  <a:pt x="31645" y="942"/>
                </a:lnTo>
                <a:lnTo>
                  <a:pt x="31353" y="682"/>
                </a:lnTo>
                <a:lnTo>
                  <a:pt x="31028" y="488"/>
                </a:lnTo>
                <a:lnTo>
                  <a:pt x="30703" y="325"/>
                </a:lnTo>
                <a:lnTo>
                  <a:pt x="30378" y="195"/>
                </a:lnTo>
                <a:lnTo>
                  <a:pt x="30021" y="98"/>
                </a:lnTo>
                <a:lnTo>
                  <a:pt x="29663" y="33"/>
                </a:lnTo>
                <a:lnTo>
                  <a:pt x="29306" y="0"/>
                </a:lnTo>
                <a:close/>
              </a:path>
            </a:pathLst>
          </a:custGeom>
          <a:solidFill>
            <a:schemeClr val="dk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30" name="Google Shape;1330;p22"/>
          <p:cNvSpPr/>
          <p:nvPr/>
        </p:nvSpPr>
        <p:spPr>
          <a:xfrm>
            <a:off x="578961" y="8953991"/>
            <a:ext cx="606842" cy="782654"/>
          </a:xfrm>
          <a:custGeom>
            <a:avLst/>
            <a:gdLst/>
            <a:ahLst/>
            <a:cxnLst/>
            <a:rect l="l" t="t" r="r" b="b"/>
            <a:pathLst>
              <a:path w="9423" h="12153" extrusionOk="0">
                <a:moveTo>
                  <a:pt x="8286" y="1"/>
                </a:moveTo>
                <a:lnTo>
                  <a:pt x="8058" y="33"/>
                </a:lnTo>
                <a:lnTo>
                  <a:pt x="7831" y="98"/>
                </a:lnTo>
                <a:lnTo>
                  <a:pt x="7636" y="196"/>
                </a:lnTo>
                <a:lnTo>
                  <a:pt x="7441" y="326"/>
                </a:lnTo>
                <a:lnTo>
                  <a:pt x="7311" y="488"/>
                </a:lnTo>
                <a:lnTo>
                  <a:pt x="196" y="10268"/>
                </a:lnTo>
                <a:lnTo>
                  <a:pt x="98" y="10495"/>
                </a:lnTo>
                <a:lnTo>
                  <a:pt x="1" y="10690"/>
                </a:lnTo>
                <a:lnTo>
                  <a:pt x="1" y="10918"/>
                </a:lnTo>
                <a:lnTo>
                  <a:pt x="1" y="11145"/>
                </a:lnTo>
                <a:lnTo>
                  <a:pt x="66" y="11372"/>
                </a:lnTo>
                <a:lnTo>
                  <a:pt x="163" y="11567"/>
                </a:lnTo>
                <a:lnTo>
                  <a:pt x="293" y="11762"/>
                </a:lnTo>
                <a:lnTo>
                  <a:pt x="456" y="11925"/>
                </a:lnTo>
                <a:lnTo>
                  <a:pt x="683" y="12022"/>
                </a:lnTo>
                <a:lnTo>
                  <a:pt x="878" y="12120"/>
                </a:lnTo>
                <a:lnTo>
                  <a:pt x="1105" y="12152"/>
                </a:lnTo>
                <a:lnTo>
                  <a:pt x="1333" y="12120"/>
                </a:lnTo>
                <a:lnTo>
                  <a:pt x="1560" y="12055"/>
                </a:lnTo>
                <a:lnTo>
                  <a:pt x="1755" y="11957"/>
                </a:lnTo>
                <a:lnTo>
                  <a:pt x="1950" y="11827"/>
                </a:lnTo>
                <a:lnTo>
                  <a:pt x="2113" y="11665"/>
                </a:lnTo>
                <a:lnTo>
                  <a:pt x="9196" y="1885"/>
                </a:lnTo>
                <a:lnTo>
                  <a:pt x="9325" y="1658"/>
                </a:lnTo>
                <a:lnTo>
                  <a:pt x="9390" y="1463"/>
                </a:lnTo>
                <a:lnTo>
                  <a:pt x="9423" y="1235"/>
                </a:lnTo>
                <a:lnTo>
                  <a:pt x="9390" y="1008"/>
                </a:lnTo>
                <a:lnTo>
                  <a:pt x="9358" y="781"/>
                </a:lnTo>
                <a:lnTo>
                  <a:pt x="9260" y="586"/>
                </a:lnTo>
                <a:lnTo>
                  <a:pt x="9098" y="391"/>
                </a:lnTo>
                <a:lnTo>
                  <a:pt x="8936" y="228"/>
                </a:lnTo>
                <a:lnTo>
                  <a:pt x="8741" y="131"/>
                </a:lnTo>
                <a:lnTo>
                  <a:pt x="8513" y="33"/>
                </a:lnTo>
                <a:lnTo>
                  <a:pt x="8286" y="1"/>
                </a:lnTo>
                <a:close/>
              </a:path>
            </a:pathLst>
          </a:custGeom>
          <a:solidFill>
            <a:schemeClr val="accent1"/>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31" name="Google Shape;1331;p22"/>
          <p:cNvSpPr/>
          <p:nvPr/>
        </p:nvSpPr>
        <p:spPr>
          <a:xfrm>
            <a:off x="16871300" y="9568490"/>
            <a:ext cx="90032" cy="90032"/>
          </a:xfrm>
          <a:custGeom>
            <a:avLst/>
            <a:gdLst/>
            <a:ahLst/>
            <a:cxnLst/>
            <a:rect l="l" t="t" r="r" b="b"/>
            <a:pathLst>
              <a:path w="1398" h="1398" extrusionOk="0">
                <a:moveTo>
                  <a:pt x="552" y="0"/>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2"/>
                </a:lnTo>
                <a:lnTo>
                  <a:pt x="552" y="1365"/>
                </a:lnTo>
                <a:lnTo>
                  <a:pt x="715" y="1397"/>
                </a:lnTo>
                <a:lnTo>
                  <a:pt x="845" y="1365"/>
                </a:lnTo>
                <a:lnTo>
                  <a:pt x="975" y="1332"/>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0"/>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32" name="Google Shape;1332;p22"/>
          <p:cNvSpPr/>
          <p:nvPr/>
        </p:nvSpPr>
        <p:spPr>
          <a:xfrm>
            <a:off x="17101466" y="9568490"/>
            <a:ext cx="90032" cy="90032"/>
          </a:xfrm>
          <a:custGeom>
            <a:avLst/>
            <a:gdLst/>
            <a:ahLst/>
            <a:cxnLst/>
            <a:rect l="l" t="t" r="r" b="b"/>
            <a:pathLst>
              <a:path w="1398" h="1398" extrusionOk="0">
                <a:moveTo>
                  <a:pt x="552" y="0"/>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2"/>
                </a:lnTo>
                <a:lnTo>
                  <a:pt x="552" y="1365"/>
                </a:lnTo>
                <a:lnTo>
                  <a:pt x="682" y="1397"/>
                </a:lnTo>
                <a:lnTo>
                  <a:pt x="845" y="1365"/>
                </a:lnTo>
                <a:lnTo>
                  <a:pt x="975"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0"/>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33" name="Google Shape;1333;p22"/>
          <p:cNvSpPr/>
          <p:nvPr/>
        </p:nvSpPr>
        <p:spPr>
          <a:xfrm>
            <a:off x="17329506" y="9568490"/>
            <a:ext cx="90032" cy="90032"/>
          </a:xfrm>
          <a:custGeom>
            <a:avLst/>
            <a:gdLst/>
            <a:ahLst/>
            <a:cxnLst/>
            <a:rect l="l" t="t" r="r" b="b"/>
            <a:pathLst>
              <a:path w="1398" h="1398" extrusionOk="0">
                <a:moveTo>
                  <a:pt x="585" y="0"/>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2"/>
                </a:lnTo>
                <a:lnTo>
                  <a:pt x="585" y="1365"/>
                </a:lnTo>
                <a:lnTo>
                  <a:pt x="715" y="1397"/>
                </a:lnTo>
                <a:lnTo>
                  <a:pt x="845" y="1365"/>
                </a:lnTo>
                <a:lnTo>
                  <a:pt x="975" y="1332"/>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0"/>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34" name="Google Shape;1334;p22"/>
          <p:cNvSpPr/>
          <p:nvPr/>
        </p:nvSpPr>
        <p:spPr>
          <a:xfrm>
            <a:off x="17559672" y="9568490"/>
            <a:ext cx="90032" cy="90032"/>
          </a:xfrm>
          <a:custGeom>
            <a:avLst/>
            <a:gdLst/>
            <a:ahLst/>
            <a:cxnLst/>
            <a:rect l="l" t="t" r="r" b="b"/>
            <a:pathLst>
              <a:path w="1398" h="1398" extrusionOk="0">
                <a:moveTo>
                  <a:pt x="553" y="0"/>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2"/>
                </a:lnTo>
                <a:lnTo>
                  <a:pt x="553" y="1365"/>
                </a:lnTo>
                <a:lnTo>
                  <a:pt x="683" y="1397"/>
                </a:lnTo>
                <a:lnTo>
                  <a:pt x="845" y="1365"/>
                </a:lnTo>
                <a:lnTo>
                  <a:pt x="975" y="1332"/>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0"/>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35" name="Google Shape;1335;p22"/>
          <p:cNvSpPr/>
          <p:nvPr/>
        </p:nvSpPr>
        <p:spPr>
          <a:xfrm>
            <a:off x="17789836" y="9568490"/>
            <a:ext cx="90032" cy="90032"/>
          </a:xfrm>
          <a:custGeom>
            <a:avLst/>
            <a:gdLst/>
            <a:ahLst/>
            <a:cxnLst/>
            <a:rect l="l" t="t" r="r" b="b"/>
            <a:pathLst>
              <a:path w="1398" h="1398" extrusionOk="0">
                <a:moveTo>
                  <a:pt x="553" y="0"/>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2"/>
                </a:lnTo>
                <a:lnTo>
                  <a:pt x="553" y="1365"/>
                </a:lnTo>
                <a:lnTo>
                  <a:pt x="683" y="1397"/>
                </a:lnTo>
                <a:lnTo>
                  <a:pt x="812" y="1365"/>
                </a:lnTo>
                <a:lnTo>
                  <a:pt x="942"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0"/>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36" name="Google Shape;1336;p22"/>
          <p:cNvSpPr/>
          <p:nvPr/>
        </p:nvSpPr>
        <p:spPr>
          <a:xfrm>
            <a:off x="16871300" y="9763042"/>
            <a:ext cx="90032" cy="90096"/>
          </a:xfrm>
          <a:custGeom>
            <a:avLst/>
            <a:gdLst/>
            <a:ahLst/>
            <a:cxnLst/>
            <a:rect l="l" t="t" r="r" b="b"/>
            <a:pathLst>
              <a:path w="1398" h="1399" extrusionOk="0">
                <a:moveTo>
                  <a:pt x="552" y="1"/>
                </a:moveTo>
                <a:lnTo>
                  <a:pt x="422"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22" y="1333"/>
                </a:lnTo>
                <a:lnTo>
                  <a:pt x="552" y="1366"/>
                </a:lnTo>
                <a:lnTo>
                  <a:pt x="715" y="1398"/>
                </a:lnTo>
                <a:lnTo>
                  <a:pt x="845" y="1366"/>
                </a:lnTo>
                <a:lnTo>
                  <a:pt x="975" y="1333"/>
                </a:lnTo>
                <a:lnTo>
                  <a:pt x="1105" y="1268"/>
                </a:lnTo>
                <a:lnTo>
                  <a:pt x="1202" y="1171"/>
                </a:lnTo>
                <a:lnTo>
                  <a:pt x="1300" y="1073"/>
                </a:lnTo>
                <a:lnTo>
                  <a:pt x="1365" y="943"/>
                </a:lnTo>
                <a:lnTo>
                  <a:pt x="1397" y="813"/>
                </a:lnTo>
                <a:lnTo>
                  <a:pt x="1397" y="683"/>
                </a:lnTo>
                <a:lnTo>
                  <a:pt x="1397" y="553"/>
                </a:lnTo>
                <a:lnTo>
                  <a:pt x="1365" y="423"/>
                </a:lnTo>
                <a:lnTo>
                  <a:pt x="1300" y="293"/>
                </a:lnTo>
                <a:lnTo>
                  <a:pt x="1202" y="196"/>
                </a:lnTo>
                <a:lnTo>
                  <a:pt x="1105" y="98"/>
                </a:lnTo>
                <a:lnTo>
                  <a:pt x="975" y="33"/>
                </a:lnTo>
                <a:lnTo>
                  <a:pt x="845" y="1"/>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37" name="Google Shape;1337;p22"/>
          <p:cNvSpPr/>
          <p:nvPr/>
        </p:nvSpPr>
        <p:spPr>
          <a:xfrm>
            <a:off x="17101466" y="9763042"/>
            <a:ext cx="90032" cy="90096"/>
          </a:xfrm>
          <a:custGeom>
            <a:avLst/>
            <a:gdLst/>
            <a:ahLst/>
            <a:cxnLst/>
            <a:rect l="l" t="t" r="r" b="b"/>
            <a:pathLst>
              <a:path w="1398" h="1399" extrusionOk="0">
                <a:moveTo>
                  <a:pt x="552" y="1"/>
                </a:moveTo>
                <a:lnTo>
                  <a:pt x="422" y="33"/>
                </a:lnTo>
                <a:lnTo>
                  <a:pt x="292" y="98"/>
                </a:lnTo>
                <a:lnTo>
                  <a:pt x="195" y="196"/>
                </a:lnTo>
                <a:lnTo>
                  <a:pt x="97" y="293"/>
                </a:lnTo>
                <a:lnTo>
                  <a:pt x="32" y="423"/>
                </a:lnTo>
                <a:lnTo>
                  <a:pt x="0" y="553"/>
                </a:lnTo>
                <a:lnTo>
                  <a:pt x="0" y="683"/>
                </a:lnTo>
                <a:lnTo>
                  <a:pt x="0" y="813"/>
                </a:lnTo>
                <a:lnTo>
                  <a:pt x="32" y="943"/>
                </a:lnTo>
                <a:lnTo>
                  <a:pt x="97" y="1073"/>
                </a:lnTo>
                <a:lnTo>
                  <a:pt x="195" y="1171"/>
                </a:lnTo>
                <a:lnTo>
                  <a:pt x="292" y="1268"/>
                </a:lnTo>
                <a:lnTo>
                  <a:pt x="422" y="1333"/>
                </a:lnTo>
                <a:lnTo>
                  <a:pt x="552" y="1366"/>
                </a:lnTo>
                <a:lnTo>
                  <a:pt x="682" y="1398"/>
                </a:lnTo>
                <a:lnTo>
                  <a:pt x="845" y="1366"/>
                </a:lnTo>
                <a:lnTo>
                  <a:pt x="975"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75" y="33"/>
                </a:lnTo>
                <a:lnTo>
                  <a:pt x="845" y="1"/>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38" name="Google Shape;1338;p22"/>
          <p:cNvSpPr/>
          <p:nvPr/>
        </p:nvSpPr>
        <p:spPr>
          <a:xfrm>
            <a:off x="17329506" y="9763042"/>
            <a:ext cx="90032" cy="90096"/>
          </a:xfrm>
          <a:custGeom>
            <a:avLst/>
            <a:gdLst/>
            <a:ahLst/>
            <a:cxnLst/>
            <a:rect l="l" t="t" r="r" b="b"/>
            <a:pathLst>
              <a:path w="1398" h="1399" extrusionOk="0">
                <a:moveTo>
                  <a:pt x="585" y="1"/>
                </a:moveTo>
                <a:lnTo>
                  <a:pt x="455"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55" y="1333"/>
                </a:lnTo>
                <a:lnTo>
                  <a:pt x="585" y="1366"/>
                </a:lnTo>
                <a:lnTo>
                  <a:pt x="715" y="1398"/>
                </a:lnTo>
                <a:lnTo>
                  <a:pt x="845" y="1366"/>
                </a:lnTo>
                <a:lnTo>
                  <a:pt x="975" y="1333"/>
                </a:lnTo>
                <a:lnTo>
                  <a:pt x="1105" y="1268"/>
                </a:lnTo>
                <a:lnTo>
                  <a:pt x="1203" y="1171"/>
                </a:lnTo>
                <a:lnTo>
                  <a:pt x="1300" y="1073"/>
                </a:lnTo>
                <a:lnTo>
                  <a:pt x="1365" y="943"/>
                </a:lnTo>
                <a:lnTo>
                  <a:pt x="1397" y="813"/>
                </a:lnTo>
                <a:lnTo>
                  <a:pt x="1397" y="683"/>
                </a:lnTo>
                <a:lnTo>
                  <a:pt x="1397" y="553"/>
                </a:lnTo>
                <a:lnTo>
                  <a:pt x="1365" y="423"/>
                </a:lnTo>
                <a:lnTo>
                  <a:pt x="1300" y="293"/>
                </a:lnTo>
                <a:lnTo>
                  <a:pt x="1203" y="196"/>
                </a:lnTo>
                <a:lnTo>
                  <a:pt x="1105" y="98"/>
                </a:lnTo>
                <a:lnTo>
                  <a:pt x="975" y="33"/>
                </a:lnTo>
                <a:lnTo>
                  <a:pt x="845" y="1"/>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39" name="Google Shape;1339;p22"/>
          <p:cNvSpPr/>
          <p:nvPr/>
        </p:nvSpPr>
        <p:spPr>
          <a:xfrm>
            <a:off x="17559672" y="9763042"/>
            <a:ext cx="90032" cy="90096"/>
          </a:xfrm>
          <a:custGeom>
            <a:avLst/>
            <a:gdLst/>
            <a:ahLst/>
            <a:cxnLst/>
            <a:rect l="l" t="t" r="r" b="b"/>
            <a:pathLst>
              <a:path w="1398" h="1399" extrusionOk="0">
                <a:moveTo>
                  <a:pt x="553" y="1"/>
                </a:moveTo>
                <a:lnTo>
                  <a:pt x="423" y="33"/>
                </a:lnTo>
                <a:lnTo>
                  <a:pt x="293" y="98"/>
                </a:lnTo>
                <a:lnTo>
                  <a:pt x="195" y="196"/>
                </a:lnTo>
                <a:lnTo>
                  <a:pt x="130" y="293"/>
                </a:lnTo>
                <a:lnTo>
                  <a:pt x="65" y="423"/>
                </a:lnTo>
                <a:lnTo>
                  <a:pt x="0" y="553"/>
                </a:lnTo>
                <a:lnTo>
                  <a:pt x="0" y="683"/>
                </a:lnTo>
                <a:lnTo>
                  <a:pt x="0" y="813"/>
                </a:lnTo>
                <a:lnTo>
                  <a:pt x="65" y="943"/>
                </a:lnTo>
                <a:lnTo>
                  <a:pt x="130" y="1073"/>
                </a:lnTo>
                <a:lnTo>
                  <a:pt x="195" y="1171"/>
                </a:lnTo>
                <a:lnTo>
                  <a:pt x="293" y="1268"/>
                </a:lnTo>
                <a:lnTo>
                  <a:pt x="423" y="1333"/>
                </a:lnTo>
                <a:lnTo>
                  <a:pt x="553" y="1366"/>
                </a:lnTo>
                <a:lnTo>
                  <a:pt x="683" y="1398"/>
                </a:lnTo>
                <a:lnTo>
                  <a:pt x="845" y="1366"/>
                </a:lnTo>
                <a:lnTo>
                  <a:pt x="975" y="1333"/>
                </a:lnTo>
                <a:lnTo>
                  <a:pt x="1072" y="1268"/>
                </a:lnTo>
                <a:lnTo>
                  <a:pt x="1202" y="1171"/>
                </a:lnTo>
                <a:lnTo>
                  <a:pt x="1267" y="1073"/>
                </a:lnTo>
                <a:lnTo>
                  <a:pt x="1332" y="943"/>
                </a:lnTo>
                <a:lnTo>
                  <a:pt x="1397" y="813"/>
                </a:lnTo>
                <a:lnTo>
                  <a:pt x="1397" y="683"/>
                </a:lnTo>
                <a:lnTo>
                  <a:pt x="1397" y="553"/>
                </a:lnTo>
                <a:lnTo>
                  <a:pt x="1332" y="423"/>
                </a:lnTo>
                <a:lnTo>
                  <a:pt x="1267" y="293"/>
                </a:lnTo>
                <a:lnTo>
                  <a:pt x="1202" y="196"/>
                </a:lnTo>
                <a:lnTo>
                  <a:pt x="1072" y="98"/>
                </a:lnTo>
                <a:lnTo>
                  <a:pt x="975" y="33"/>
                </a:lnTo>
                <a:lnTo>
                  <a:pt x="845" y="1"/>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40" name="Google Shape;1340;p22"/>
          <p:cNvSpPr/>
          <p:nvPr/>
        </p:nvSpPr>
        <p:spPr>
          <a:xfrm>
            <a:off x="17789836" y="9763042"/>
            <a:ext cx="90032" cy="90096"/>
          </a:xfrm>
          <a:custGeom>
            <a:avLst/>
            <a:gdLst/>
            <a:ahLst/>
            <a:cxnLst/>
            <a:rect l="l" t="t" r="r" b="b"/>
            <a:pathLst>
              <a:path w="1398" h="1399"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1"/>
                </a:lnTo>
                <a:lnTo>
                  <a:pt x="293" y="1268"/>
                </a:lnTo>
                <a:lnTo>
                  <a:pt x="423" y="1333"/>
                </a:lnTo>
                <a:lnTo>
                  <a:pt x="553" y="1366"/>
                </a:lnTo>
                <a:lnTo>
                  <a:pt x="683" y="1398"/>
                </a:lnTo>
                <a:lnTo>
                  <a:pt x="812" y="1366"/>
                </a:lnTo>
                <a:lnTo>
                  <a:pt x="942"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42" y="33"/>
                </a:lnTo>
                <a:lnTo>
                  <a:pt x="812" y="1"/>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41" name="Google Shape;1341;p22"/>
          <p:cNvSpPr/>
          <p:nvPr/>
        </p:nvSpPr>
        <p:spPr>
          <a:xfrm>
            <a:off x="16871300" y="9957658"/>
            <a:ext cx="90032" cy="90032"/>
          </a:xfrm>
          <a:custGeom>
            <a:avLst/>
            <a:gdLst/>
            <a:ahLst/>
            <a:cxnLst/>
            <a:rect l="l" t="t" r="r" b="b"/>
            <a:pathLst>
              <a:path w="1398" h="1398" extrusionOk="0">
                <a:moveTo>
                  <a:pt x="552" y="1"/>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3"/>
                </a:lnTo>
                <a:lnTo>
                  <a:pt x="552" y="1365"/>
                </a:lnTo>
                <a:lnTo>
                  <a:pt x="715" y="1398"/>
                </a:lnTo>
                <a:lnTo>
                  <a:pt x="845" y="1365"/>
                </a:lnTo>
                <a:lnTo>
                  <a:pt x="975" y="1333"/>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1"/>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42" name="Google Shape;1342;p22"/>
          <p:cNvSpPr/>
          <p:nvPr/>
        </p:nvSpPr>
        <p:spPr>
          <a:xfrm>
            <a:off x="17101466" y="9957658"/>
            <a:ext cx="90032" cy="90032"/>
          </a:xfrm>
          <a:custGeom>
            <a:avLst/>
            <a:gdLst/>
            <a:ahLst/>
            <a:cxnLst/>
            <a:rect l="l" t="t" r="r" b="b"/>
            <a:pathLst>
              <a:path w="1398" h="1398" extrusionOk="0">
                <a:moveTo>
                  <a:pt x="552" y="1"/>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3"/>
                </a:lnTo>
                <a:lnTo>
                  <a:pt x="552" y="1365"/>
                </a:lnTo>
                <a:lnTo>
                  <a:pt x="682" y="1398"/>
                </a:lnTo>
                <a:lnTo>
                  <a:pt x="845" y="1365"/>
                </a:lnTo>
                <a:lnTo>
                  <a:pt x="975"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1"/>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43" name="Google Shape;1343;p22"/>
          <p:cNvSpPr/>
          <p:nvPr/>
        </p:nvSpPr>
        <p:spPr>
          <a:xfrm>
            <a:off x="17329506" y="9957658"/>
            <a:ext cx="90032" cy="90032"/>
          </a:xfrm>
          <a:custGeom>
            <a:avLst/>
            <a:gdLst/>
            <a:ahLst/>
            <a:cxnLst/>
            <a:rect l="l" t="t" r="r" b="b"/>
            <a:pathLst>
              <a:path w="1398" h="1398" extrusionOk="0">
                <a:moveTo>
                  <a:pt x="585" y="1"/>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3"/>
                </a:lnTo>
                <a:lnTo>
                  <a:pt x="585" y="1365"/>
                </a:lnTo>
                <a:lnTo>
                  <a:pt x="715" y="1398"/>
                </a:lnTo>
                <a:lnTo>
                  <a:pt x="845" y="1365"/>
                </a:lnTo>
                <a:lnTo>
                  <a:pt x="975" y="1333"/>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1"/>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44" name="Google Shape;1344;p22"/>
          <p:cNvSpPr/>
          <p:nvPr/>
        </p:nvSpPr>
        <p:spPr>
          <a:xfrm>
            <a:off x="17559672" y="9957658"/>
            <a:ext cx="90032" cy="90032"/>
          </a:xfrm>
          <a:custGeom>
            <a:avLst/>
            <a:gdLst/>
            <a:ahLst/>
            <a:cxnLst/>
            <a:rect l="l" t="t" r="r" b="b"/>
            <a:pathLst>
              <a:path w="1398" h="1398" extrusionOk="0">
                <a:moveTo>
                  <a:pt x="553" y="1"/>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3"/>
                </a:lnTo>
                <a:lnTo>
                  <a:pt x="553" y="1365"/>
                </a:lnTo>
                <a:lnTo>
                  <a:pt x="683" y="1398"/>
                </a:lnTo>
                <a:lnTo>
                  <a:pt x="845" y="1365"/>
                </a:lnTo>
                <a:lnTo>
                  <a:pt x="975" y="1333"/>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1"/>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45" name="Google Shape;1345;p22"/>
          <p:cNvSpPr/>
          <p:nvPr/>
        </p:nvSpPr>
        <p:spPr>
          <a:xfrm>
            <a:off x="17789836" y="9957658"/>
            <a:ext cx="90032" cy="90032"/>
          </a:xfrm>
          <a:custGeom>
            <a:avLst/>
            <a:gdLst/>
            <a:ahLst/>
            <a:cxnLst/>
            <a:rect l="l" t="t" r="r" b="b"/>
            <a:pathLst>
              <a:path w="1398" h="1398" extrusionOk="0">
                <a:moveTo>
                  <a:pt x="553" y="1"/>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2" y="1365"/>
                </a:lnTo>
                <a:lnTo>
                  <a:pt x="942"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1"/>
                </a:lnTo>
                <a:close/>
              </a:path>
            </a:pathLst>
          </a:custGeom>
          <a:solidFill>
            <a:schemeClr val="accent2"/>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346" name="Google Shape;1346;p22"/>
          <p:cNvSpPr/>
          <p:nvPr/>
        </p:nvSpPr>
        <p:spPr>
          <a:xfrm>
            <a:off x="13019571" y="9800067"/>
            <a:ext cx="885114" cy="887174"/>
          </a:xfrm>
          <a:custGeom>
            <a:avLst/>
            <a:gdLst/>
            <a:ahLst/>
            <a:cxnLst/>
            <a:rect l="l" t="t" r="r" b="b"/>
            <a:pathLst>
              <a:path w="13744" h="13776" extrusionOk="0">
                <a:moveTo>
                  <a:pt x="6856" y="0"/>
                </a:moveTo>
                <a:lnTo>
                  <a:pt x="6174" y="65"/>
                </a:lnTo>
                <a:lnTo>
                  <a:pt x="5491" y="163"/>
                </a:lnTo>
                <a:lnTo>
                  <a:pt x="4809" y="325"/>
                </a:lnTo>
                <a:lnTo>
                  <a:pt x="4192" y="553"/>
                </a:lnTo>
                <a:lnTo>
                  <a:pt x="3575" y="845"/>
                </a:lnTo>
                <a:lnTo>
                  <a:pt x="3022" y="1202"/>
                </a:lnTo>
                <a:lnTo>
                  <a:pt x="2502" y="1592"/>
                </a:lnTo>
                <a:lnTo>
                  <a:pt x="2015" y="2047"/>
                </a:lnTo>
                <a:lnTo>
                  <a:pt x="1560" y="2534"/>
                </a:lnTo>
                <a:lnTo>
                  <a:pt x="1170" y="3054"/>
                </a:lnTo>
                <a:lnTo>
                  <a:pt x="813" y="3607"/>
                </a:lnTo>
                <a:lnTo>
                  <a:pt x="521" y="4224"/>
                </a:lnTo>
                <a:lnTo>
                  <a:pt x="293" y="4841"/>
                </a:lnTo>
                <a:lnTo>
                  <a:pt x="131" y="5524"/>
                </a:lnTo>
                <a:lnTo>
                  <a:pt x="33" y="6206"/>
                </a:lnTo>
                <a:lnTo>
                  <a:pt x="1" y="6888"/>
                </a:lnTo>
                <a:lnTo>
                  <a:pt x="33" y="7603"/>
                </a:lnTo>
                <a:lnTo>
                  <a:pt x="131" y="8285"/>
                </a:lnTo>
                <a:lnTo>
                  <a:pt x="293" y="8935"/>
                </a:lnTo>
                <a:lnTo>
                  <a:pt x="521" y="9585"/>
                </a:lnTo>
                <a:lnTo>
                  <a:pt x="813" y="10170"/>
                </a:lnTo>
                <a:lnTo>
                  <a:pt x="1170" y="10754"/>
                </a:lnTo>
                <a:lnTo>
                  <a:pt x="1560" y="11274"/>
                </a:lnTo>
                <a:lnTo>
                  <a:pt x="2015" y="11762"/>
                </a:lnTo>
                <a:lnTo>
                  <a:pt x="2502" y="12216"/>
                </a:lnTo>
                <a:lnTo>
                  <a:pt x="3022" y="12606"/>
                </a:lnTo>
                <a:lnTo>
                  <a:pt x="3575" y="12964"/>
                </a:lnTo>
                <a:lnTo>
                  <a:pt x="4192" y="13224"/>
                </a:lnTo>
                <a:lnTo>
                  <a:pt x="4809" y="13484"/>
                </a:lnTo>
                <a:lnTo>
                  <a:pt x="5491" y="13646"/>
                </a:lnTo>
                <a:lnTo>
                  <a:pt x="6174" y="13743"/>
                </a:lnTo>
                <a:lnTo>
                  <a:pt x="6856" y="13776"/>
                </a:lnTo>
                <a:lnTo>
                  <a:pt x="7571" y="13743"/>
                </a:lnTo>
                <a:lnTo>
                  <a:pt x="8253" y="13646"/>
                </a:lnTo>
                <a:lnTo>
                  <a:pt x="8903" y="13484"/>
                </a:lnTo>
                <a:lnTo>
                  <a:pt x="9553" y="13224"/>
                </a:lnTo>
                <a:lnTo>
                  <a:pt x="10138" y="12964"/>
                </a:lnTo>
                <a:lnTo>
                  <a:pt x="10722" y="12606"/>
                </a:lnTo>
                <a:lnTo>
                  <a:pt x="11242" y="12216"/>
                </a:lnTo>
                <a:lnTo>
                  <a:pt x="11730" y="11762"/>
                </a:lnTo>
                <a:lnTo>
                  <a:pt x="12184" y="11274"/>
                </a:lnTo>
                <a:lnTo>
                  <a:pt x="12574" y="10754"/>
                </a:lnTo>
                <a:lnTo>
                  <a:pt x="12932" y="10170"/>
                </a:lnTo>
                <a:lnTo>
                  <a:pt x="13224" y="9585"/>
                </a:lnTo>
                <a:lnTo>
                  <a:pt x="13452" y="8935"/>
                </a:lnTo>
                <a:lnTo>
                  <a:pt x="13614" y="8285"/>
                </a:lnTo>
                <a:lnTo>
                  <a:pt x="13711" y="7603"/>
                </a:lnTo>
                <a:lnTo>
                  <a:pt x="13744" y="6888"/>
                </a:lnTo>
                <a:lnTo>
                  <a:pt x="13711" y="6206"/>
                </a:lnTo>
                <a:lnTo>
                  <a:pt x="13614" y="5524"/>
                </a:lnTo>
                <a:lnTo>
                  <a:pt x="13452" y="4841"/>
                </a:lnTo>
                <a:lnTo>
                  <a:pt x="13224" y="4224"/>
                </a:lnTo>
                <a:lnTo>
                  <a:pt x="12932" y="3607"/>
                </a:lnTo>
                <a:lnTo>
                  <a:pt x="12574" y="3054"/>
                </a:lnTo>
                <a:lnTo>
                  <a:pt x="12184" y="2534"/>
                </a:lnTo>
                <a:lnTo>
                  <a:pt x="11730" y="2047"/>
                </a:lnTo>
                <a:lnTo>
                  <a:pt x="11242" y="1592"/>
                </a:lnTo>
                <a:lnTo>
                  <a:pt x="10722" y="1202"/>
                </a:lnTo>
                <a:lnTo>
                  <a:pt x="10138" y="845"/>
                </a:lnTo>
                <a:lnTo>
                  <a:pt x="9553" y="553"/>
                </a:lnTo>
                <a:lnTo>
                  <a:pt x="8903" y="325"/>
                </a:lnTo>
                <a:lnTo>
                  <a:pt x="8253" y="163"/>
                </a:lnTo>
                <a:lnTo>
                  <a:pt x="7571" y="65"/>
                </a:lnTo>
                <a:lnTo>
                  <a:pt x="6856" y="0"/>
                </a:lnTo>
                <a:close/>
              </a:path>
            </a:pathLst>
          </a:custGeom>
          <a:solidFill>
            <a:srgbClr val="7DA2D9"/>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Tree>
    <p:extLst>
      <p:ext uri="{BB962C8B-B14F-4D97-AF65-F5344CB8AC3E}">
        <p14:creationId xmlns:p14="http://schemas.microsoft.com/office/powerpoint/2010/main" val="3953535023"/>
      </p:ext>
    </p:extLst>
  </p:cSld>
  <p:clrMapOvr>
    <a:masterClrMapping/>
  </p:clrMapOvr>
  <p:transition>
    <p:randomBar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633"/>
        <p:cNvGrpSpPr/>
        <p:nvPr/>
      </p:nvGrpSpPr>
      <p:grpSpPr>
        <a:xfrm>
          <a:off x="0" y="0"/>
          <a:ext cx="0" cy="0"/>
          <a:chOff x="0" y="0"/>
          <a:chExt cx="0" cy="0"/>
        </a:xfrm>
      </p:grpSpPr>
      <p:sp>
        <p:nvSpPr>
          <p:cNvPr id="1634" name="Google Shape;1634;p28"/>
          <p:cNvSpPr/>
          <p:nvPr/>
        </p:nvSpPr>
        <p:spPr>
          <a:xfrm>
            <a:off x="0" y="0"/>
            <a:ext cx="18288104" cy="10374200"/>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rgbClr val="E4EAED"/>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grpSp>
        <p:nvGrpSpPr>
          <p:cNvPr id="1635" name="Google Shape;1635;p28"/>
          <p:cNvGrpSpPr/>
          <p:nvPr/>
        </p:nvGrpSpPr>
        <p:grpSpPr>
          <a:xfrm rot="10800000" flipH="1">
            <a:off x="-2060405" y="-1318964"/>
            <a:ext cx="21039474" cy="13755508"/>
            <a:chOff x="-1030203" y="-1059532"/>
            <a:chExt cx="10519737" cy="6877754"/>
          </a:xfrm>
        </p:grpSpPr>
        <p:sp>
          <p:nvSpPr>
            <p:cNvPr id="1636" name="Google Shape;1636;p28"/>
            <p:cNvSpPr/>
            <p:nvPr/>
          </p:nvSpPr>
          <p:spPr>
            <a:xfrm>
              <a:off x="-1030203" y="-1059532"/>
              <a:ext cx="2112256" cy="2112256"/>
            </a:xfrm>
            <a:custGeom>
              <a:avLst/>
              <a:gdLst/>
              <a:ahLst/>
              <a:cxnLst/>
              <a:rect l="l" t="t" r="r" b="b"/>
              <a:pathLst>
                <a:path w="65598" h="65598" extrusionOk="0">
                  <a:moveTo>
                    <a:pt x="32815" y="0"/>
                  </a:moveTo>
                  <a:lnTo>
                    <a:pt x="31970" y="32"/>
                  </a:lnTo>
                  <a:lnTo>
                    <a:pt x="31125" y="32"/>
                  </a:lnTo>
                  <a:lnTo>
                    <a:pt x="30281" y="97"/>
                  </a:lnTo>
                  <a:lnTo>
                    <a:pt x="29436" y="162"/>
                  </a:lnTo>
                  <a:lnTo>
                    <a:pt x="28624" y="260"/>
                  </a:lnTo>
                  <a:lnTo>
                    <a:pt x="27811" y="390"/>
                  </a:lnTo>
                  <a:lnTo>
                    <a:pt x="26999" y="520"/>
                  </a:lnTo>
                  <a:lnTo>
                    <a:pt x="26187" y="682"/>
                  </a:lnTo>
                  <a:lnTo>
                    <a:pt x="25407" y="845"/>
                  </a:lnTo>
                  <a:lnTo>
                    <a:pt x="24595" y="1040"/>
                  </a:lnTo>
                  <a:lnTo>
                    <a:pt x="23815" y="1235"/>
                  </a:lnTo>
                  <a:lnTo>
                    <a:pt x="23068" y="1495"/>
                  </a:lnTo>
                  <a:lnTo>
                    <a:pt x="22288" y="1722"/>
                  </a:lnTo>
                  <a:lnTo>
                    <a:pt x="21541" y="1982"/>
                  </a:lnTo>
                  <a:lnTo>
                    <a:pt x="20794" y="2274"/>
                  </a:lnTo>
                  <a:lnTo>
                    <a:pt x="20046" y="2567"/>
                  </a:lnTo>
                  <a:lnTo>
                    <a:pt x="19299" y="2892"/>
                  </a:lnTo>
                  <a:lnTo>
                    <a:pt x="18584" y="3249"/>
                  </a:lnTo>
                  <a:lnTo>
                    <a:pt x="17187" y="3964"/>
                  </a:lnTo>
                  <a:lnTo>
                    <a:pt x="15790" y="4744"/>
                  </a:lnTo>
                  <a:lnTo>
                    <a:pt x="14458" y="5621"/>
                  </a:lnTo>
                  <a:lnTo>
                    <a:pt x="13191" y="6530"/>
                  </a:lnTo>
                  <a:lnTo>
                    <a:pt x="11956" y="7505"/>
                  </a:lnTo>
                  <a:lnTo>
                    <a:pt x="10754" y="8512"/>
                  </a:lnTo>
                  <a:lnTo>
                    <a:pt x="9617" y="9617"/>
                  </a:lnTo>
                  <a:lnTo>
                    <a:pt x="8545" y="10754"/>
                  </a:lnTo>
                  <a:lnTo>
                    <a:pt x="7505" y="11924"/>
                  </a:lnTo>
                  <a:lnTo>
                    <a:pt x="6531" y="13191"/>
                  </a:lnTo>
                  <a:lnTo>
                    <a:pt x="5621" y="14458"/>
                  </a:lnTo>
                  <a:lnTo>
                    <a:pt x="4776" y="15790"/>
                  </a:lnTo>
                  <a:lnTo>
                    <a:pt x="3964" y="17155"/>
                  </a:lnTo>
                  <a:lnTo>
                    <a:pt x="3249" y="18584"/>
                  </a:lnTo>
                  <a:lnTo>
                    <a:pt x="2924" y="19299"/>
                  </a:lnTo>
                  <a:lnTo>
                    <a:pt x="2599" y="20046"/>
                  </a:lnTo>
                  <a:lnTo>
                    <a:pt x="2274" y="20761"/>
                  </a:lnTo>
                  <a:lnTo>
                    <a:pt x="2014" y="21508"/>
                  </a:lnTo>
                  <a:lnTo>
                    <a:pt x="1722" y="22288"/>
                  </a:lnTo>
                  <a:lnTo>
                    <a:pt x="1495" y="23035"/>
                  </a:lnTo>
                  <a:lnTo>
                    <a:pt x="1267" y="23815"/>
                  </a:lnTo>
                  <a:lnTo>
                    <a:pt x="1040" y="24595"/>
                  </a:lnTo>
                  <a:lnTo>
                    <a:pt x="845" y="25407"/>
                  </a:lnTo>
                  <a:lnTo>
                    <a:pt x="682" y="26187"/>
                  </a:lnTo>
                  <a:lnTo>
                    <a:pt x="520" y="26999"/>
                  </a:lnTo>
                  <a:lnTo>
                    <a:pt x="390" y="27811"/>
                  </a:lnTo>
                  <a:lnTo>
                    <a:pt x="292" y="28624"/>
                  </a:lnTo>
                  <a:lnTo>
                    <a:pt x="195" y="29436"/>
                  </a:lnTo>
                  <a:lnTo>
                    <a:pt x="97" y="30281"/>
                  </a:lnTo>
                  <a:lnTo>
                    <a:pt x="65" y="31093"/>
                  </a:lnTo>
                  <a:lnTo>
                    <a:pt x="32" y="31938"/>
                  </a:lnTo>
                  <a:lnTo>
                    <a:pt x="0" y="32782"/>
                  </a:lnTo>
                  <a:lnTo>
                    <a:pt x="32" y="33627"/>
                  </a:lnTo>
                  <a:lnTo>
                    <a:pt x="65" y="34472"/>
                  </a:lnTo>
                  <a:lnTo>
                    <a:pt x="97" y="35317"/>
                  </a:lnTo>
                  <a:lnTo>
                    <a:pt x="195" y="36161"/>
                  </a:lnTo>
                  <a:lnTo>
                    <a:pt x="292" y="36974"/>
                  </a:lnTo>
                  <a:lnTo>
                    <a:pt x="390" y="37786"/>
                  </a:lnTo>
                  <a:lnTo>
                    <a:pt x="520" y="38598"/>
                  </a:lnTo>
                  <a:lnTo>
                    <a:pt x="682" y="39410"/>
                  </a:lnTo>
                  <a:lnTo>
                    <a:pt x="845" y="40190"/>
                  </a:lnTo>
                  <a:lnTo>
                    <a:pt x="1040" y="41002"/>
                  </a:lnTo>
                  <a:lnTo>
                    <a:pt x="1267" y="41782"/>
                  </a:lnTo>
                  <a:lnTo>
                    <a:pt x="1495" y="42562"/>
                  </a:lnTo>
                  <a:lnTo>
                    <a:pt x="1722" y="43309"/>
                  </a:lnTo>
                  <a:lnTo>
                    <a:pt x="2014" y="44056"/>
                  </a:lnTo>
                  <a:lnTo>
                    <a:pt x="2274" y="44804"/>
                  </a:lnTo>
                  <a:lnTo>
                    <a:pt x="2599" y="45551"/>
                  </a:lnTo>
                  <a:lnTo>
                    <a:pt x="2924" y="46298"/>
                  </a:lnTo>
                  <a:lnTo>
                    <a:pt x="3249" y="47013"/>
                  </a:lnTo>
                  <a:lnTo>
                    <a:pt x="3964" y="48410"/>
                  </a:lnTo>
                  <a:lnTo>
                    <a:pt x="4776" y="49807"/>
                  </a:lnTo>
                  <a:lnTo>
                    <a:pt x="5621" y="51139"/>
                  </a:lnTo>
                  <a:lnTo>
                    <a:pt x="6531" y="52406"/>
                  </a:lnTo>
                  <a:lnTo>
                    <a:pt x="7505" y="53641"/>
                  </a:lnTo>
                  <a:lnTo>
                    <a:pt x="8545" y="54843"/>
                  </a:lnTo>
                  <a:lnTo>
                    <a:pt x="9617" y="55980"/>
                  </a:lnTo>
                  <a:lnTo>
                    <a:pt x="10754" y="57052"/>
                  </a:lnTo>
                  <a:lnTo>
                    <a:pt x="11956" y="58092"/>
                  </a:lnTo>
                  <a:lnTo>
                    <a:pt x="13191" y="59067"/>
                  </a:lnTo>
                  <a:lnTo>
                    <a:pt x="14458" y="59976"/>
                  </a:lnTo>
                  <a:lnTo>
                    <a:pt x="15790" y="60854"/>
                  </a:lnTo>
                  <a:lnTo>
                    <a:pt x="17187" y="61633"/>
                  </a:lnTo>
                  <a:lnTo>
                    <a:pt x="18584" y="62348"/>
                  </a:lnTo>
                  <a:lnTo>
                    <a:pt x="19299" y="62706"/>
                  </a:lnTo>
                  <a:lnTo>
                    <a:pt x="20046" y="62998"/>
                  </a:lnTo>
                  <a:lnTo>
                    <a:pt x="20794" y="63323"/>
                  </a:lnTo>
                  <a:lnTo>
                    <a:pt x="21541" y="63583"/>
                  </a:lnTo>
                  <a:lnTo>
                    <a:pt x="22288" y="63875"/>
                  </a:lnTo>
                  <a:lnTo>
                    <a:pt x="23068" y="64103"/>
                  </a:lnTo>
                  <a:lnTo>
                    <a:pt x="23815" y="64330"/>
                  </a:lnTo>
                  <a:lnTo>
                    <a:pt x="24595" y="64558"/>
                  </a:lnTo>
                  <a:lnTo>
                    <a:pt x="25407" y="64752"/>
                  </a:lnTo>
                  <a:lnTo>
                    <a:pt x="26187" y="64915"/>
                  </a:lnTo>
                  <a:lnTo>
                    <a:pt x="26999" y="65077"/>
                  </a:lnTo>
                  <a:lnTo>
                    <a:pt x="27811" y="65207"/>
                  </a:lnTo>
                  <a:lnTo>
                    <a:pt x="28624" y="65337"/>
                  </a:lnTo>
                  <a:lnTo>
                    <a:pt x="29436" y="65402"/>
                  </a:lnTo>
                  <a:lnTo>
                    <a:pt x="30281" y="65500"/>
                  </a:lnTo>
                  <a:lnTo>
                    <a:pt x="31125" y="65532"/>
                  </a:lnTo>
                  <a:lnTo>
                    <a:pt x="31970" y="65565"/>
                  </a:lnTo>
                  <a:lnTo>
                    <a:pt x="32815" y="65597"/>
                  </a:lnTo>
                  <a:lnTo>
                    <a:pt x="33660" y="65565"/>
                  </a:lnTo>
                  <a:lnTo>
                    <a:pt x="34504" y="65532"/>
                  </a:lnTo>
                  <a:lnTo>
                    <a:pt x="35317" y="65500"/>
                  </a:lnTo>
                  <a:lnTo>
                    <a:pt x="36161" y="65402"/>
                  </a:lnTo>
                  <a:lnTo>
                    <a:pt x="36974" y="65337"/>
                  </a:lnTo>
                  <a:lnTo>
                    <a:pt x="37786" y="65207"/>
                  </a:lnTo>
                  <a:lnTo>
                    <a:pt x="38598" y="65077"/>
                  </a:lnTo>
                  <a:lnTo>
                    <a:pt x="39410" y="64915"/>
                  </a:lnTo>
                  <a:lnTo>
                    <a:pt x="40223" y="64752"/>
                  </a:lnTo>
                  <a:lnTo>
                    <a:pt x="41002" y="64558"/>
                  </a:lnTo>
                  <a:lnTo>
                    <a:pt x="41782" y="64330"/>
                  </a:lnTo>
                  <a:lnTo>
                    <a:pt x="42562" y="64103"/>
                  </a:lnTo>
                  <a:lnTo>
                    <a:pt x="43309" y="63875"/>
                  </a:lnTo>
                  <a:lnTo>
                    <a:pt x="44089" y="63583"/>
                  </a:lnTo>
                  <a:lnTo>
                    <a:pt x="44836" y="63323"/>
                  </a:lnTo>
                  <a:lnTo>
                    <a:pt x="45584" y="62998"/>
                  </a:lnTo>
                  <a:lnTo>
                    <a:pt x="46298" y="62706"/>
                  </a:lnTo>
                  <a:lnTo>
                    <a:pt x="47013" y="62348"/>
                  </a:lnTo>
                  <a:lnTo>
                    <a:pt x="48443" y="61633"/>
                  </a:lnTo>
                  <a:lnTo>
                    <a:pt x="49807" y="60854"/>
                  </a:lnTo>
                  <a:lnTo>
                    <a:pt x="51139" y="59976"/>
                  </a:lnTo>
                  <a:lnTo>
                    <a:pt x="52439" y="59067"/>
                  </a:lnTo>
                  <a:lnTo>
                    <a:pt x="53674" y="58092"/>
                  </a:lnTo>
                  <a:lnTo>
                    <a:pt x="54843" y="57052"/>
                  </a:lnTo>
                  <a:lnTo>
                    <a:pt x="55980" y="55980"/>
                  </a:lnTo>
                  <a:lnTo>
                    <a:pt x="57085" y="54843"/>
                  </a:lnTo>
                  <a:lnTo>
                    <a:pt x="58092" y="53641"/>
                  </a:lnTo>
                  <a:lnTo>
                    <a:pt x="59067" y="52406"/>
                  </a:lnTo>
                  <a:lnTo>
                    <a:pt x="60009" y="51139"/>
                  </a:lnTo>
                  <a:lnTo>
                    <a:pt x="60854" y="49807"/>
                  </a:lnTo>
                  <a:lnTo>
                    <a:pt x="61634" y="48410"/>
                  </a:lnTo>
                  <a:lnTo>
                    <a:pt x="62348" y="47013"/>
                  </a:lnTo>
                  <a:lnTo>
                    <a:pt x="62706" y="46298"/>
                  </a:lnTo>
                  <a:lnTo>
                    <a:pt x="63031" y="45551"/>
                  </a:lnTo>
                  <a:lnTo>
                    <a:pt x="63323" y="44804"/>
                  </a:lnTo>
                  <a:lnTo>
                    <a:pt x="63616" y="44056"/>
                  </a:lnTo>
                  <a:lnTo>
                    <a:pt x="63875" y="43309"/>
                  </a:lnTo>
                  <a:lnTo>
                    <a:pt x="64135" y="42562"/>
                  </a:lnTo>
                  <a:lnTo>
                    <a:pt x="64363" y="41782"/>
                  </a:lnTo>
                  <a:lnTo>
                    <a:pt x="64558" y="41002"/>
                  </a:lnTo>
                  <a:lnTo>
                    <a:pt x="64753" y="40190"/>
                  </a:lnTo>
                  <a:lnTo>
                    <a:pt x="64915" y="39410"/>
                  </a:lnTo>
                  <a:lnTo>
                    <a:pt x="65078" y="38598"/>
                  </a:lnTo>
                  <a:lnTo>
                    <a:pt x="65208" y="37786"/>
                  </a:lnTo>
                  <a:lnTo>
                    <a:pt x="65337" y="36974"/>
                  </a:lnTo>
                  <a:lnTo>
                    <a:pt x="65435" y="36161"/>
                  </a:lnTo>
                  <a:lnTo>
                    <a:pt x="65500" y="35317"/>
                  </a:lnTo>
                  <a:lnTo>
                    <a:pt x="65565" y="34472"/>
                  </a:lnTo>
                  <a:lnTo>
                    <a:pt x="65597" y="33627"/>
                  </a:lnTo>
                  <a:lnTo>
                    <a:pt x="65597" y="32782"/>
                  </a:lnTo>
                  <a:lnTo>
                    <a:pt x="65597" y="31938"/>
                  </a:lnTo>
                  <a:lnTo>
                    <a:pt x="65565" y="31093"/>
                  </a:lnTo>
                  <a:lnTo>
                    <a:pt x="65500" y="30281"/>
                  </a:lnTo>
                  <a:lnTo>
                    <a:pt x="65435" y="29436"/>
                  </a:lnTo>
                  <a:lnTo>
                    <a:pt x="65337" y="28624"/>
                  </a:lnTo>
                  <a:lnTo>
                    <a:pt x="65208" y="27811"/>
                  </a:lnTo>
                  <a:lnTo>
                    <a:pt x="65078" y="26999"/>
                  </a:lnTo>
                  <a:lnTo>
                    <a:pt x="64915" y="26187"/>
                  </a:lnTo>
                  <a:lnTo>
                    <a:pt x="64753" y="25407"/>
                  </a:lnTo>
                  <a:lnTo>
                    <a:pt x="64558" y="24595"/>
                  </a:lnTo>
                  <a:lnTo>
                    <a:pt x="64363" y="23815"/>
                  </a:lnTo>
                  <a:lnTo>
                    <a:pt x="64135" y="23035"/>
                  </a:lnTo>
                  <a:lnTo>
                    <a:pt x="63875" y="22288"/>
                  </a:lnTo>
                  <a:lnTo>
                    <a:pt x="63616" y="21508"/>
                  </a:lnTo>
                  <a:lnTo>
                    <a:pt x="63323" y="20761"/>
                  </a:lnTo>
                  <a:lnTo>
                    <a:pt x="63031" y="20046"/>
                  </a:lnTo>
                  <a:lnTo>
                    <a:pt x="62706" y="19299"/>
                  </a:lnTo>
                  <a:lnTo>
                    <a:pt x="62348" y="18584"/>
                  </a:lnTo>
                  <a:lnTo>
                    <a:pt x="61634" y="17155"/>
                  </a:lnTo>
                  <a:lnTo>
                    <a:pt x="60854" y="15790"/>
                  </a:lnTo>
                  <a:lnTo>
                    <a:pt x="60009" y="14458"/>
                  </a:lnTo>
                  <a:lnTo>
                    <a:pt x="59067" y="13191"/>
                  </a:lnTo>
                  <a:lnTo>
                    <a:pt x="58092" y="11924"/>
                  </a:lnTo>
                  <a:lnTo>
                    <a:pt x="57085" y="10754"/>
                  </a:lnTo>
                  <a:lnTo>
                    <a:pt x="55980" y="9617"/>
                  </a:lnTo>
                  <a:lnTo>
                    <a:pt x="54843" y="8512"/>
                  </a:lnTo>
                  <a:lnTo>
                    <a:pt x="53674" y="7505"/>
                  </a:lnTo>
                  <a:lnTo>
                    <a:pt x="52439" y="6530"/>
                  </a:lnTo>
                  <a:lnTo>
                    <a:pt x="51139" y="5621"/>
                  </a:lnTo>
                  <a:lnTo>
                    <a:pt x="49807" y="4744"/>
                  </a:lnTo>
                  <a:lnTo>
                    <a:pt x="48443" y="3964"/>
                  </a:lnTo>
                  <a:lnTo>
                    <a:pt x="47013" y="3249"/>
                  </a:lnTo>
                  <a:lnTo>
                    <a:pt x="46298" y="2892"/>
                  </a:lnTo>
                  <a:lnTo>
                    <a:pt x="45584" y="2567"/>
                  </a:lnTo>
                  <a:lnTo>
                    <a:pt x="44836" y="2274"/>
                  </a:lnTo>
                  <a:lnTo>
                    <a:pt x="44089" y="1982"/>
                  </a:lnTo>
                  <a:lnTo>
                    <a:pt x="43309" y="1722"/>
                  </a:lnTo>
                  <a:lnTo>
                    <a:pt x="42562" y="1495"/>
                  </a:lnTo>
                  <a:lnTo>
                    <a:pt x="41782" y="1235"/>
                  </a:lnTo>
                  <a:lnTo>
                    <a:pt x="41002" y="1040"/>
                  </a:lnTo>
                  <a:lnTo>
                    <a:pt x="40223" y="845"/>
                  </a:lnTo>
                  <a:lnTo>
                    <a:pt x="39410" y="682"/>
                  </a:lnTo>
                  <a:lnTo>
                    <a:pt x="38598" y="520"/>
                  </a:lnTo>
                  <a:lnTo>
                    <a:pt x="37786" y="390"/>
                  </a:lnTo>
                  <a:lnTo>
                    <a:pt x="36974" y="260"/>
                  </a:lnTo>
                  <a:lnTo>
                    <a:pt x="36161" y="162"/>
                  </a:lnTo>
                  <a:lnTo>
                    <a:pt x="35317" y="97"/>
                  </a:lnTo>
                  <a:lnTo>
                    <a:pt x="34504" y="32"/>
                  </a:lnTo>
                  <a:lnTo>
                    <a:pt x="33660" y="32"/>
                  </a:lnTo>
                  <a:lnTo>
                    <a:pt x="3281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37" name="Google Shape;1637;p28"/>
            <p:cNvSpPr/>
            <p:nvPr/>
          </p:nvSpPr>
          <p:spPr>
            <a:xfrm>
              <a:off x="8430765" y="-649262"/>
              <a:ext cx="1058768" cy="1369466"/>
            </a:xfrm>
            <a:custGeom>
              <a:avLst/>
              <a:gdLst/>
              <a:ahLst/>
              <a:cxnLst/>
              <a:rect l="l" t="t" r="r" b="b"/>
              <a:pathLst>
                <a:path w="32881" h="42530" extrusionOk="0">
                  <a:moveTo>
                    <a:pt x="28949" y="0"/>
                  </a:moveTo>
                  <a:lnTo>
                    <a:pt x="28624" y="33"/>
                  </a:lnTo>
                  <a:lnTo>
                    <a:pt x="28267" y="98"/>
                  </a:lnTo>
                  <a:lnTo>
                    <a:pt x="27942" y="228"/>
                  </a:lnTo>
                  <a:lnTo>
                    <a:pt x="27617" y="358"/>
                  </a:lnTo>
                  <a:lnTo>
                    <a:pt x="27292" y="520"/>
                  </a:lnTo>
                  <a:lnTo>
                    <a:pt x="27000" y="715"/>
                  </a:lnTo>
                  <a:lnTo>
                    <a:pt x="26708" y="943"/>
                  </a:lnTo>
                  <a:lnTo>
                    <a:pt x="26448" y="1203"/>
                  </a:lnTo>
                  <a:lnTo>
                    <a:pt x="26220" y="1495"/>
                  </a:lnTo>
                  <a:lnTo>
                    <a:pt x="683" y="36714"/>
                  </a:lnTo>
                  <a:lnTo>
                    <a:pt x="488" y="37039"/>
                  </a:lnTo>
                  <a:lnTo>
                    <a:pt x="326" y="37364"/>
                  </a:lnTo>
                  <a:lnTo>
                    <a:pt x="196" y="37689"/>
                  </a:lnTo>
                  <a:lnTo>
                    <a:pt x="98" y="38046"/>
                  </a:lnTo>
                  <a:lnTo>
                    <a:pt x="33" y="38404"/>
                  </a:lnTo>
                  <a:lnTo>
                    <a:pt x="1" y="38761"/>
                  </a:lnTo>
                  <a:lnTo>
                    <a:pt x="1" y="39086"/>
                  </a:lnTo>
                  <a:lnTo>
                    <a:pt x="33" y="39443"/>
                  </a:lnTo>
                  <a:lnTo>
                    <a:pt x="98" y="39801"/>
                  </a:lnTo>
                  <a:lnTo>
                    <a:pt x="228" y="40126"/>
                  </a:lnTo>
                  <a:lnTo>
                    <a:pt x="358" y="40450"/>
                  </a:lnTo>
                  <a:lnTo>
                    <a:pt x="521" y="40775"/>
                  </a:lnTo>
                  <a:lnTo>
                    <a:pt x="715" y="41068"/>
                  </a:lnTo>
                  <a:lnTo>
                    <a:pt x="943" y="41360"/>
                  </a:lnTo>
                  <a:lnTo>
                    <a:pt x="1235" y="41620"/>
                  </a:lnTo>
                  <a:lnTo>
                    <a:pt x="1528" y="41847"/>
                  </a:lnTo>
                  <a:lnTo>
                    <a:pt x="1820" y="42042"/>
                  </a:lnTo>
                  <a:lnTo>
                    <a:pt x="2145" y="42237"/>
                  </a:lnTo>
                  <a:lnTo>
                    <a:pt x="2502" y="42367"/>
                  </a:lnTo>
                  <a:lnTo>
                    <a:pt x="2827" y="42465"/>
                  </a:lnTo>
                  <a:lnTo>
                    <a:pt x="3185" y="42530"/>
                  </a:lnTo>
                  <a:lnTo>
                    <a:pt x="3899" y="42530"/>
                  </a:lnTo>
                  <a:lnTo>
                    <a:pt x="4257" y="42497"/>
                  </a:lnTo>
                  <a:lnTo>
                    <a:pt x="4582" y="42432"/>
                  </a:lnTo>
                  <a:lnTo>
                    <a:pt x="4939" y="42335"/>
                  </a:lnTo>
                  <a:lnTo>
                    <a:pt x="5264" y="42172"/>
                  </a:lnTo>
                  <a:lnTo>
                    <a:pt x="5589" y="42010"/>
                  </a:lnTo>
                  <a:lnTo>
                    <a:pt x="5881" y="41815"/>
                  </a:lnTo>
                  <a:lnTo>
                    <a:pt x="6141" y="41588"/>
                  </a:lnTo>
                  <a:lnTo>
                    <a:pt x="6401" y="41328"/>
                  </a:lnTo>
                  <a:lnTo>
                    <a:pt x="6661" y="41035"/>
                  </a:lnTo>
                  <a:lnTo>
                    <a:pt x="32166" y="5816"/>
                  </a:lnTo>
                  <a:lnTo>
                    <a:pt x="32361" y="5524"/>
                  </a:lnTo>
                  <a:lnTo>
                    <a:pt x="32556" y="5166"/>
                  </a:lnTo>
                  <a:lnTo>
                    <a:pt x="32686" y="4841"/>
                  </a:lnTo>
                  <a:lnTo>
                    <a:pt x="32783" y="4484"/>
                  </a:lnTo>
                  <a:lnTo>
                    <a:pt x="32848" y="4159"/>
                  </a:lnTo>
                  <a:lnTo>
                    <a:pt x="32881" y="3802"/>
                  </a:lnTo>
                  <a:lnTo>
                    <a:pt x="32848" y="3444"/>
                  </a:lnTo>
                  <a:lnTo>
                    <a:pt x="32816" y="3087"/>
                  </a:lnTo>
                  <a:lnTo>
                    <a:pt x="32751" y="2730"/>
                  </a:lnTo>
                  <a:lnTo>
                    <a:pt x="32653" y="2405"/>
                  </a:lnTo>
                  <a:lnTo>
                    <a:pt x="32523" y="2080"/>
                  </a:lnTo>
                  <a:lnTo>
                    <a:pt x="32328" y="1755"/>
                  </a:lnTo>
                  <a:lnTo>
                    <a:pt x="32133" y="1462"/>
                  </a:lnTo>
                  <a:lnTo>
                    <a:pt x="31906" y="1170"/>
                  </a:lnTo>
                  <a:lnTo>
                    <a:pt x="31646" y="910"/>
                  </a:lnTo>
                  <a:lnTo>
                    <a:pt x="31354" y="683"/>
                  </a:lnTo>
                  <a:lnTo>
                    <a:pt x="31029" y="488"/>
                  </a:lnTo>
                  <a:lnTo>
                    <a:pt x="30704" y="325"/>
                  </a:lnTo>
                  <a:lnTo>
                    <a:pt x="30379" y="195"/>
                  </a:lnTo>
                  <a:lnTo>
                    <a:pt x="30021" y="98"/>
                  </a:lnTo>
                  <a:lnTo>
                    <a:pt x="29664" y="33"/>
                  </a:lnTo>
                  <a:lnTo>
                    <a:pt x="2930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38" name="Google Shape;1638;p28"/>
            <p:cNvSpPr/>
            <p:nvPr/>
          </p:nvSpPr>
          <p:spPr>
            <a:xfrm>
              <a:off x="6221226" y="3452"/>
              <a:ext cx="957274" cy="401759"/>
            </a:xfrm>
            <a:custGeom>
              <a:avLst/>
              <a:gdLst/>
              <a:ahLst/>
              <a:cxnLst/>
              <a:rect l="l" t="t" r="r" b="b"/>
              <a:pathLst>
                <a:path w="29729" h="12477" fill="none" extrusionOk="0">
                  <a:moveTo>
                    <a:pt x="27552" y="0"/>
                  </a:moveTo>
                  <a:lnTo>
                    <a:pt x="27552" y="0"/>
                  </a:lnTo>
                  <a:lnTo>
                    <a:pt x="27422" y="552"/>
                  </a:lnTo>
                  <a:lnTo>
                    <a:pt x="27292" y="1072"/>
                  </a:lnTo>
                  <a:lnTo>
                    <a:pt x="27097" y="1625"/>
                  </a:lnTo>
                  <a:lnTo>
                    <a:pt x="26934" y="2144"/>
                  </a:lnTo>
                  <a:lnTo>
                    <a:pt x="26707" y="2632"/>
                  </a:lnTo>
                  <a:lnTo>
                    <a:pt x="26480" y="3152"/>
                  </a:lnTo>
                  <a:lnTo>
                    <a:pt x="26220" y="3639"/>
                  </a:lnTo>
                  <a:lnTo>
                    <a:pt x="25960" y="4094"/>
                  </a:lnTo>
                  <a:lnTo>
                    <a:pt x="25635" y="4549"/>
                  </a:lnTo>
                  <a:lnTo>
                    <a:pt x="25342" y="5004"/>
                  </a:lnTo>
                  <a:lnTo>
                    <a:pt x="25018" y="5458"/>
                  </a:lnTo>
                  <a:lnTo>
                    <a:pt x="24660" y="5848"/>
                  </a:lnTo>
                  <a:lnTo>
                    <a:pt x="24303" y="6271"/>
                  </a:lnTo>
                  <a:lnTo>
                    <a:pt x="23913" y="6661"/>
                  </a:lnTo>
                  <a:lnTo>
                    <a:pt x="23523" y="7018"/>
                  </a:lnTo>
                  <a:lnTo>
                    <a:pt x="23101" y="7375"/>
                  </a:lnTo>
                  <a:lnTo>
                    <a:pt x="22678" y="7733"/>
                  </a:lnTo>
                  <a:lnTo>
                    <a:pt x="22223" y="8058"/>
                  </a:lnTo>
                  <a:lnTo>
                    <a:pt x="21769" y="8350"/>
                  </a:lnTo>
                  <a:lnTo>
                    <a:pt x="21314" y="8642"/>
                  </a:lnTo>
                  <a:lnTo>
                    <a:pt x="20826" y="8902"/>
                  </a:lnTo>
                  <a:lnTo>
                    <a:pt x="20339" y="9130"/>
                  </a:lnTo>
                  <a:lnTo>
                    <a:pt x="19852" y="9357"/>
                  </a:lnTo>
                  <a:lnTo>
                    <a:pt x="19332" y="9552"/>
                  </a:lnTo>
                  <a:lnTo>
                    <a:pt x="18812" y="9747"/>
                  </a:lnTo>
                  <a:lnTo>
                    <a:pt x="18260" y="9910"/>
                  </a:lnTo>
                  <a:lnTo>
                    <a:pt x="17707" y="10039"/>
                  </a:lnTo>
                  <a:lnTo>
                    <a:pt x="17155" y="10137"/>
                  </a:lnTo>
                  <a:lnTo>
                    <a:pt x="16603" y="10234"/>
                  </a:lnTo>
                  <a:lnTo>
                    <a:pt x="16018" y="10299"/>
                  </a:lnTo>
                  <a:lnTo>
                    <a:pt x="15465" y="10332"/>
                  </a:lnTo>
                  <a:lnTo>
                    <a:pt x="14881" y="10332"/>
                  </a:lnTo>
                  <a:lnTo>
                    <a:pt x="14881" y="10332"/>
                  </a:lnTo>
                  <a:lnTo>
                    <a:pt x="14296" y="10332"/>
                  </a:lnTo>
                  <a:lnTo>
                    <a:pt x="13711" y="10299"/>
                  </a:lnTo>
                  <a:lnTo>
                    <a:pt x="13159" y="10234"/>
                  </a:lnTo>
                  <a:lnTo>
                    <a:pt x="12574" y="10137"/>
                  </a:lnTo>
                  <a:lnTo>
                    <a:pt x="12022" y="10039"/>
                  </a:lnTo>
                  <a:lnTo>
                    <a:pt x="11469" y="9910"/>
                  </a:lnTo>
                  <a:lnTo>
                    <a:pt x="10949" y="9747"/>
                  </a:lnTo>
                  <a:lnTo>
                    <a:pt x="10430" y="9552"/>
                  </a:lnTo>
                  <a:lnTo>
                    <a:pt x="9910" y="9357"/>
                  </a:lnTo>
                  <a:lnTo>
                    <a:pt x="9390" y="9130"/>
                  </a:lnTo>
                  <a:lnTo>
                    <a:pt x="8902" y="8902"/>
                  </a:lnTo>
                  <a:lnTo>
                    <a:pt x="8415" y="8642"/>
                  </a:lnTo>
                  <a:lnTo>
                    <a:pt x="7960" y="8350"/>
                  </a:lnTo>
                  <a:lnTo>
                    <a:pt x="7505" y="8058"/>
                  </a:lnTo>
                  <a:lnTo>
                    <a:pt x="7083" y="7733"/>
                  </a:lnTo>
                  <a:lnTo>
                    <a:pt x="6628" y="7375"/>
                  </a:lnTo>
                  <a:lnTo>
                    <a:pt x="6238" y="7018"/>
                  </a:lnTo>
                  <a:lnTo>
                    <a:pt x="5816" y="6661"/>
                  </a:lnTo>
                  <a:lnTo>
                    <a:pt x="5459" y="6271"/>
                  </a:lnTo>
                  <a:lnTo>
                    <a:pt x="5101" y="5848"/>
                  </a:lnTo>
                  <a:lnTo>
                    <a:pt x="4744" y="5458"/>
                  </a:lnTo>
                  <a:lnTo>
                    <a:pt x="4419" y="5004"/>
                  </a:lnTo>
                  <a:lnTo>
                    <a:pt x="4094" y="4549"/>
                  </a:lnTo>
                  <a:lnTo>
                    <a:pt x="3802" y="4094"/>
                  </a:lnTo>
                  <a:lnTo>
                    <a:pt x="3542" y="3639"/>
                  </a:lnTo>
                  <a:lnTo>
                    <a:pt x="3282" y="3152"/>
                  </a:lnTo>
                  <a:lnTo>
                    <a:pt x="3054" y="2632"/>
                  </a:lnTo>
                  <a:lnTo>
                    <a:pt x="2827" y="2144"/>
                  </a:lnTo>
                  <a:lnTo>
                    <a:pt x="2632" y="1625"/>
                  </a:lnTo>
                  <a:lnTo>
                    <a:pt x="2469" y="1072"/>
                  </a:lnTo>
                  <a:lnTo>
                    <a:pt x="2307" y="552"/>
                  </a:lnTo>
                  <a:lnTo>
                    <a:pt x="2210" y="0"/>
                  </a:lnTo>
                  <a:lnTo>
                    <a:pt x="0" y="0"/>
                  </a:lnTo>
                  <a:lnTo>
                    <a:pt x="0" y="0"/>
                  </a:lnTo>
                  <a:lnTo>
                    <a:pt x="130" y="650"/>
                  </a:lnTo>
                  <a:lnTo>
                    <a:pt x="293" y="1300"/>
                  </a:lnTo>
                  <a:lnTo>
                    <a:pt x="488" y="1949"/>
                  </a:lnTo>
                  <a:lnTo>
                    <a:pt x="715" y="2567"/>
                  </a:lnTo>
                  <a:lnTo>
                    <a:pt x="942" y="3184"/>
                  </a:lnTo>
                  <a:lnTo>
                    <a:pt x="1202" y="3769"/>
                  </a:lnTo>
                  <a:lnTo>
                    <a:pt x="1495" y="4354"/>
                  </a:lnTo>
                  <a:lnTo>
                    <a:pt x="1820" y="4939"/>
                  </a:lnTo>
                  <a:lnTo>
                    <a:pt x="2145" y="5491"/>
                  </a:lnTo>
                  <a:lnTo>
                    <a:pt x="2502" y="6043"/>
                  </a:lnTo>
                  <a:lnTo>
                    <a:pt x="2892" y="6563"/>
                  </a:lnTo>
                  <a:lnTo>
                    <a:pt x="3282" y="7050"/>
                  </a:lnTo>
                  <a:lnTo>
                    <a:pt x="3737" y="7538"/>
                  </a:lnTo>
                  <a:lnTo>
                    <a:pt x="4159" y="8025"/>
                  </a:lnTo>
                  <a:lnTo>
                    <a:pt x="4646" y="8480"/>
                  </a:lnTo>
                  <a:lnTo>
                    <a:pt x="5134" y="8902"/>
                  </a:lnTo>
                  <a:lnTo>
                    <a:pt x="5621" y="9292"/>
                  </a:lnTo>
                  <a:lnTo>
                    <a:pt x="6141" y="9682"/>
                  </a:lnTo>
                  <a:lnTo>
                    <a:pt x="6693" y="10072"/>
                  </a:lnTo>
                  <a:lnTo>
                    <a:pt x="7245" y="10397"/>
                  </a:lnTo>
                  <a:lnTo>
                    <a:pt x="7798" y="10722"/>
                  </a:lnTo>
                  <a:lnTo>
                    <a:pt x="8383" y="11014"/>
                  </a:lnTo>
                  <a:lnTo>
                    <a:pt x="8967" y="11274"/>
                  </a:lnTo>
                  <a:lnTo>
                    <a:pt x="9585" y="11534"/>
                  </a:lnTo>
                  <a:lnTo>
                    <a:pt x="10202" y="11761"/>
                  </a:lnTo>
                  <a:lnTo>
                    <a:pt x="10852" y="11956"/>
                  </a:lnTo>
                  <a:lnTo>
                    <a:pt x="11502" y="12119"/>
                  </a:lnTo>
                  <a:lnTo>
                    <a:pt x="12151" y="12249"/>
                  </a:lnTo>
                  <a:lnTo>
                    <a:pt x="12834" y="12346"/>
                  </a:lnTo>
                  <a:lnTo>
                    <a:pt x="13484" y="12411"/>
                  </a:lnTo>
                  <a:lnTo>
                    <a:pt x="14166" y="12476"/>
                  </a:lnTo>
                  <a:lnTo>
                    <a:pt x="14881" y="12476"/>
                  </a:lnTo>
                  <a:lnTo>
                    <a:pt x="14881" y="12476"/>
                  </a:lnTo>
                  <a:lnTo>
                    <a:pt x="15563" y="12476"/>
                  </a:lnTo>
                  <a:lnTo>
                    <a:pt x="16245" y="12411"/>
                  </a:lnTo>
                  <a:lnTo>
                    <a:pt x="16928" y="12346"/>
                  </a:lnTo>
                  <a:lnTo>
                    <a:pt x="17610" y="12249"/>
                  </a:lnTo>
                  <a:lnTo>
                    <a:pt x="18260" y="12119"/>
                  </a:lnTo>
                  <a:lnTo>
                    <a:pt x="18909" y="11956"/>
                  </a:lnTo>
                  <a:lnTo>
                    <a:pt x="19527" y="11761"/>
                  </a:lnTo>
                  <a:lnTo>
                    <a:pt x="20144" y="11534"/>
                  </a:lnTo>
                  <a:lnTo>
                    <a:pt x="20761" y="11274"/>
                  </a:lnTo>
                  <a:lnTo>
                    <a:pt x="21379" y="11014"/>
                  </a:lnTo>
                  <a:lnTo>
                    <a:pt x="21963" y="10722"/>
                  </a:lnTo>
                  <a:lnTo>
                    <a:pt x="22516" y="10397"/>
                  </a:lnTo>
                  <a:lnTo>
                    <a:pt x="23068" y="10072"/>
                  </a:lnTo>
                  <a:lnTo>
                    <a:pt x="23620" y="9682"/>
                  </a:lnTo>
                  <a:lnTo>
                    <a:pt x="24140" y="9292"/>
                  </a:lnTo>
                  <a:lnTo>
                    <a:pt x="24628" y="8902"/>
                  </a:lnTo>
                  <a:lnTo>
                    <a:pt x="25115" y="8480"/>
                  </a:lnTo>
                  <a:lnTo>
                    <a:pt x="25570" y="8025"/>
                  </a:lnTo>
                  <a:lnTo>
                    <a:pt x="26025" y="7538"/>
                  </a:lnTo>
                  <a:lnTo>
                    <a:pt x="26447" y="7050"/>
                  </a:lnTo>
                  <a:lnTo>
                    <a:pt x="26837" y="6563"/>
                  </a:lnTo>
                  <a:lnTo>
                    <a:pt x="27227" y="6043"/>
                  </a:lnTo>
                  <a:lnTo>
                    <a:pt x="27584" y="5491"/>
                  </a:lnTo>
                  <a:lnTo>
                    <a:pt x="27942" y="4939"/>
                  </a:lnTo>
                  <a:lnTo>
                    <a:pt x="28234" y="4354"/>
                  </a:lnTo>
                  <a:lnTo>
                    <a:pt x="28526" y="3769"/>
                  </a:lnTo>
                  <a:lnTo>
                    <a:pt x="28819" y="3184"/>
                  </a:lnTo>
                  <a:lnTo>
                    <a:pt x="29046" y="2567"/>
                  </a:lnTo>
                  <a:lnTo>
                    <a:pt x="29241" y="1949"/>
                  </a:lnTo>
                  <a:lnTo>
                    <a:pt x="29436" y="1300"/>
                  </a:lnTo>
                  <a:lnTo>
                    <a:pt x="29599" y="650"/>
                  </a:lnTo>
                  <a:lnTo>
                    <a:pt x="29729" y="0"/>
                  </a:lnTo>
                  <a:lnTo>
                    <a:pt x="27552" y="0"/>
                  </a:lnTo>
                  <a:close/>
                </a:path>
              </a:pathLst>
            </a:custGeom>
            <a:noFill/>
            <a:ln w="89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39" name="Google Shape;1639;p28"/>
            <p:cNvSpPr/>
            <p:nvPr/>
          </p:nvSpPr>
          <p:spPr>
            <a:xfrm>
              <a:off x="8430786" y="173037"/>
              <a:ext cx="1058736" cy="1369498"/>
            </a:xfrm>
            <a:custGeom>
              <a:avLst/>
              <a:gdLst/>
              <a:ahLst/>
              <a:cxnLst/>
              <a:rect l="l" t="t" r="r" b="b"/>
              <a:pathLst>
                <a:path w="32880" h="42531" extrusionOk="0">
                  <a:moveTo>
                    <a:pt x="28981" y="1"/>
                  </a:moveTo>
                  <a:lnTo>
                    <a:pt x="28624" y="33"/>
                  </a:lnTo>
                  <a:lnTo>
                    <a:pt x="28266" y="98"/>
                  </a:lnTo>
                  <a:lnTo>
                    <a:pt x="27942" y="196"/>
                  </a:lnTo>
                  <a:lnTo>
                    <a:pt x="27617" y="358"/>
                  </a:lnTo>
                  <a:lnTo>
                    <a:pt x="27292" y="521"/>
                  </a:lnTo>
                  <a:lnTo>
                    <a:pt x="26999" y="715"/>
                  </a:lnTo>
                  <a:lnTo>
                    <a:pt x="26707" y="943"/>
                  </a:lnTo>
                  <a:lnTo>
                    <a:pt x="26447" y="1203"/>
                  </a:lnTo>
                  <a:lnTo>
                    <a:pt x="26220" y="1495"/>
                  </a:lnTo>
                  <a:lnTo>
                    <a:pt x="715" y="36714"/>
                  </a:lnTo>
                  <a:lnTo>
                    <a:pt x="487" y="37039"/>
                  </a:lnTo>
                  <a:lnTo>
                    <a:pt x="325" y="37364"/>
                  </a:lnTo>
                  <a:lnTo>
                    <a:pt x="195" y="37689"/>
                  </a:lnTo>
                  <a:lnTo>
                    <a:pt x="98" y="38046"/>
                  </a:lnTo>
                  <a:lnTo>
                    <a:pt x="33" y="38404"/>
                  </a:lnTo>
                  <a:lnTo>
                    <a:pt x="0" y="38729"/>
                  </a:lnTo>
                  <a:lnTo>
                    <a:pt x="0" y="39086"/>
                  </a:lnTo>
                  <a:lnTo>
                    <a:pt x="33" y="39444"/>
                  </a:lnTo>
                  <a:lnTo>
                    <a:pt x="130" y="39801"/>
                  </a:lnTo>
                  <a:lnTo>
                    <a:pt x="228" y="40126"/>
                  </a:lnTo>
                  <a:lnTo>
                    <a:pt x="357" y="40451"/>
                  </a:lnTo>
                  <a:lnTo>
                    <a:pt x="520" y="40776"/>
                  </a:lnTo>
                  <a:lnTo>
                    <a:pt x="747" y="41068"/>
                  </a:lnTo>
                  <a:lnTo>
                    <a:pt x="975" y="41360"/>
                  </a:lnTo>
                  <a:lnTo>
                    <a:pt x="1235" y="41620"/>
                  </a:lnTo>
                  <a:lnTo>
                    <a:pt x="1527" y="41848"/>
                  </a:lnTo>
                  <a:lnTo>
                    <a:pt x="1852" y="42043"/>
                  </a:lnTo>
                  <a:lnTo>
                    <a:pt x="2177" y="42238"/>
                  </a:lnTo>
                  <a:lnTo>
                    <a:pt x="2502" y="42368"/>
                  </a:lnTo>
                  <a:lnTo>
                    <a:pt x="2859" y="42465"/>
                  </a:lnTo>
                  <a:lnTo>
                    <a:pt x="3217" y="42530"/>
                  </a:lnTo>
                  <a:lnTo>
                    <a:pt x="3899" y="42530"/>
                  </a:lnTo>
                  <a:lnTo>
                    <a:pt x="4256" y="42498"/>
                  </a:lnTo>
                  <a:lnTo>
                    <a:pt x="4614" y="42433"/>
                  </a:lnTo>
                  <a:lnTo>
                    <a:pt x="4939" y="42335"/>
                  </a:lnTo>
                  <a:lnTo>
                    <a:pt x="5263" y="42173"/>
                  </a:lnTo>
                  <a:lnTo>
                    <a:pt x="5588" y="42010"/>
                  </a:lnTo>
                  <a:lnTo>
                    <a:pt x="5881" y="41815"/>
                  </a:lnTo>
                  <a:lnTo>
                    <a:pt x="6173" y="41588"/>
                  </a:lnTo>
                  <a:lnTo>
                    <a:pt x="6433" y="41328"/>
                  </a:lnTo>
                  <a:lnTo>
                    <a:pt x="6661" y="41036"/>
                  </a:lnTo>
                  <a:lnTo>
                    <a:pt x="32165" y="5816"/>
                  </a:lnTo>
                  <a:lnTo>
                    <a:pt x="32393" y="5524"/>
                  </a:lnTo>
                  <a:lnTo>
                    <a:pt x="32555" y="5167"/>
                  </a:lnTo>
                  <a:lnTo>
                    <a:pt x="32685" y="4842"/>
                  </a:lnTo>
                  <a:lnTo>
                    <a:pt x="32783" y="4484"/>
                  </a:lnTo>
                  <a:lnTo>
                    <a:pt x="32848" y="4159"/>
                  </a:lnTo>
                  <a:lnTo>
                    <a:pt x="32880" y="3802"/>
                  </a:lnTo>
                  <a:lnTo>
                    <a:pt x="32880" y="3445"/>
                  </a:lnTo>
                  <a:lnTo>
                    <a:pt x="32815" y="3087"/>
                  </a:lnTo>
                  <a:lnTo>
                    <a:pt x="32750" y="2730"/>
                  </a:lnTo>
                  <a:lnTo>
                    <a:pt x="32653" y="2405"/>
                  </a:lnTo>
                  <a:lnTo>
                    <a:pt x="32523" y="2080"/>
                  </a:lnTo>
                  <a:lnTo>
                    <a:pt x="32360" y="1755"/>
                  </a:lnTo>
                  <a:lnTo>
                    <a:pt x="32133" y="1463"/>
                  </a:lnTo>
                  <a:lnTo>
                    <a:pt x="31905" y="1170"/>
                  </a:lnTo>
                  <a:lnTo>
                    <a:pt x="31645" y="910"/>
                  </a:lnTo>
                  <a:lnTo>
                    <a:pt x="31353" y="683"/>
                  </a:lnTo>
                  <a:lnTo>
                    <a:pt x="31028" y="488"/>
                  </a:lnTo>
                  <a:lnTo>
                    <a:pt x="30703" y="326"/>
                  </a:lnTo>
                  <a:lnTo>
                    <a:pt x="30378" y="196"/>
                  </a:lnTo>
                  <a:lnTo>
                    <a:pt x="30021" y="98"/>
                  </a:lnTo>
                  <a:lnTo>
                    <a:pt x="29664" y="33"/>
                  </a:lnTo>
                  <a:lnTo>
                    <a:pt x="2933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40" name="Google Shape;1640;p28"/>
            <p:cNvSpPr/>
            <p:nvPr/>
          </p:nvSpPr>
          <p:spPr>
            <a:xfrm>
              <a:off x="5439351" y="377033"/>
              <a:ext cx="45016" cy="45016"/>
            </a:xfrm>
            <a:custGeom>
              <a:avLst/>
              <a:gdLst/>
              <a:ahLst/>
              <a:cxnLst/>
              <a:rect l="l" t="t" r="r" b="b"/>
              <a:pathLst>
                <a:path w="1398" h="1398" extrusionOk="0">
                  <a:moveTo>
                    <a:pt x="553" y="1"/>
                  </a:moveTo>
                  <a:lnTo>
                    <a:pt x="423" y="33"/>
                  </a:lnTo>
                  <a:lnTo>
                    <a:pt x="293" y="98"/>
                  </a:lnTo>
                  <a:lnTo>
                    <a:pt x="196" y="196"/>
                  </a:lnTo>
                  <a:lnTo>
                    <a:pt x="98" y="293"/>
                  </a:lnTo>
                  <a:lnTo>
                    <a:pt x="33" y="423"/>
                  </a:lnTo>
                  <a:lnTo>
                    <a:pt x="1" y="553"/>
                  </a:lnTo>
                  <a:lnTo>
                    <a:pt x="1" y="683"/>
                  </a:lnTo>
                  <a:lnTo>
                    <a:pt x="1" y="813"/>
                  </a:lnTo>
                  <a:lnTo>
                    <a:pt x="33" y="943"/>
                  </a:lnTo>
                  <a:lnTo>
                    <a:pt x="98" y="1073"/>
                  </a:lnTo>
                  <a:lnTo>
                    <a:pt x="196" y="1170"/>
                  </a:lnTo>
                  <a:lnTo>
                    <a:pt x="293" y="1268"/>
                  </a:lnTo>
                  <a:lnTo>
                    <a:pt x="423" y="1333"/>
                  </a:lnTo>
                  <a:lnTo>
                    <a:pt x="553" y="1365"/>
                  </a:lnTo>
                  <a:lnTo>
                    <a:pt x="683" y="1398"/>
                  </a:lnTo>
                  <a:lnTo>
                    <a:pt x="813" y="1365"/>
                  </a:lnTo>
                  <a:lnTo>
                    <a:pt x="943" y="1333"/>
                  </a:lnTo>
                  <a:lnTo>
                    <a:pt x="1073" y="1268"/>
                  </a:lnTo>
                  <a:lnTo>
                    <a:pt x="1170" y="1170"/>
                  </a:lnTo>
                  <a:lnTo>
                    <a:pt x="1268" y="1073"/>
                  </a:lnTo>
                  <a:lnTo>
                    <a:pt x="1333" y="943"/>
                  </a:lnTo>
                  <a:lnTo>
                    <a:pt x="1365" y="813"/>
                  </a:lnTo>
                  <a:lnTo>
                    <a:pt x="1398" y="683"/>
                  </a:lnTo>
                  <a:lnTo>
                    <a:pt x="1365" y="553"/>
                  </a:lnTo>
                  <a:lnTo>
                    <a:pt x="1333" y="423"/>
                  </a:lnTo>
                  <a:lnTo>
                    <a:pt x="1268" y="293"/>
                  </a:lnTo>
                  <a:lnTo>
                    <a:pt x="1170" y="196"/>
                  </a:lnTo>
                  <a:lnTo>
                    <a:pt x="1073" y="98"/>
                  </a:lnTo>
                  <a:lnTo>
                    <a:pt x="943"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41" name="Google Shape;1641;p28"/>
            <p:cNvSpPr/>
            <p:nvPr/>
          </p:nvSpPr>
          <p:spPr>
            <a:xfrm>
              <a:off x="5536659" y="377033"/>
              <a:ext cx="45016" cy="45016"/>
            </a:xfrm>
            <a:custGeom>
              <a:avLst/>
              <a:gdLst/>
              <a:ahLst/>
              <a:cxnLst/>
              <a:rect l="l" t="t" r="r" b="b"/>
              <a:pathLst>
                <a:path w="1398" h="1398"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3" y="1365"/>
                  </a:lnTo>
                  <a:lnTo>
                    <a:pt x="943" y="1333"/>
                  </a:lnTo>
                  <a:lnTo>
                    <a:pt x="1072" y="1268"/>
                  </a:lnTo>
                  <a:lnTo>
                    <a:pt x="1170" y="1170"/>
                  </a:lnTo>
                  <a:lnTo>
                    <a:pt x="1267" y="1073"/>
                  </a:lnTo>
                  <a:lnTo>
                    <a:pt x="1332" y="943"/>
                  </a:lnTo>
                  <a:lnTo>
                    <a:pt x="1365" y="813"/>
                  </a:lnTo>
                  <a:lnTo>
                    <a:pt x="1397" y="683"/>
                  </a:lnTo>
                  <a:lnTo>
                    <a:pt x="1365" y="553"/>
                  </a:lnTo>
                  <a:lnTo>
                    <a:pt x="1332" y="423"/>
                  </a:lnTo>
                  <a:lnTo>
                    <a:pt x="1267" y="293"/>
                  </a:lnTo>
                  <a:lnTo>
                    <a:pt x="1170" y="196"/>
                  </a:lnTo>
                  <a:lnTo>
                    <a:pt x="1072" y="98"/>
                  </a:lnTo>
                  <a:lnTo>
                    <a:pt x="943"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42" name="Google Shape;1642;p28"/>
            <p:cNvSpPr/>
            <p:nvPr/>
          </p:nvSpPr>
          <p:spPr>
            <a:xfrm>
              <a:off x="5633936" y="377033"/>
              <a:ext cx="45016" cy="45016"/>
            </a:xfrm>
            <a:custGeom>
              <a:avLst/>
              <a:gdLst/>
              <a:ahLst/>
              <a:cxnLst/>
              <a:rect l="l" t="t" r="r" b="b"/>
              <a:pathLst>
                <a:path w="1398" h="1398" extrusionOk="0">
                  <a:moveTo>
                    <a:pt x="553" y="1"/>
                  </a:moveTo>
                  <a:lnTo>
                    <a:pt x="423" y="33"/>
                  </a:lnTo>
                  <a:lnTo>
                    <a:pt x="293" y="98"/>
                  </a:lnTo>
                  <a:lnTo>
                    <a:pt x="196" y="196"/>
                  </a:lnTo>
                  <a:lnTo>
                    <a:pt x="98" y="293"/>
                  </a:lnTo>
                  <a:lnTo>
                    <a:pt x="33" y="423"/>
                  </a:lnTo>
                  <a:lnTo>
                    <a:pt x="1" y="553"/>
                  </a:lnTo>
                  <a:lnTo>
                    <a:pt x="1" y="683"/>
                  </a:lnTo>
                  <a:lnTo>
                    <a:pt x="1" y="813"/>
                  </a:lnTo>
                  <a:lnTo>
                    <a:pt x="33" y="943"/>
                  </a:lnTo>
                  <a:lnTo>
                    <a:pt x="98" y="1073"/>
                  </a:lnTo>
                  <a:lnTo>
                    <a:pt x="196" y="1170"/>
                  </a:lnTo>
                  <a:lnTo>
                    <a:pt x="293" y="1268"/>
                  </a:lnTo>
                  <a:lnTo>
                    <a:pt x="423" y="1333"/>
                  </a:lnTo>
                  <a:lnTo>
                    <a:pt x="553" y="1365"/>
                  </a:lnTo>
                  <a:lnTo>
                    <a:pt x="683" y="1398"/>
                  </a:lnTo>
                  <a:lnTo>
                    <a:pt x="813" y="1365"/>
                  </a:lnTo>
                  <a:lnTo>
                    <a:pt x="943" y="1333"/>
                  </a:lnTo>
                  <a:lnTo>
                    <a:pt x="1073" y="1268"/>
                  </a:lnTo>
                  <a:lnTo>
                    <a:pt x="1171" y="1170"/>
                  </a:lnTo>
                  <a:lnTo>
                    <a:pt x="1268" y="1073"/>
                  </a:lnTo>
                  <a:lnTo>
                    <a:pt x="1333" y="943"/>
                  </a:lnTo>
                  <a:lnTo>
                    <a:pt x="1365" y="813"/>
                  </a:lnTo>
                  <a:lnTo>
                    <a:pt x="1398" y="683"/>
                  </a:lnTo>
                  <a:lnTo>
                    <a:pt x="1365" y="553"/>
                  </a:lnTo>
                  <a:lnTo>
                    <a:pt x="1333" y="423"/>
                  </a:lnTo>
                  <a:lnTo>
                    <a:pt x="1268" y="293"/>
                  </a:lnTo>
                  <a:lnTo>
                    <a:pt x="1171" y="196"/>
                  </a:lnTo>
                  <a:lnTo>
                    <a:pt x="1073" y="98"/>
                  </a:lnTo>
                  <a:lnTo>
                    <a:pt x="943"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43" name="Google Shape;1643;p28"/>
            <p:cNvSpPr/>
            <p:nvPr/>
          </p:nvSpPr>
          <p:spPr>
            <a:xfrm rot="-5400000">
              <a:off x="1812879" y="-287320"/>
              <a:ext cx="402822" cy="957306"/>
            </a:xfrm>
            <a:custGeom>
              <a:avLst/>
              <a:gdLst/>
              <a:ahLst/>
              <a:cxnLst/>
              <a:rect l="l" t="t" r="r" b="b"/>
              <a:pathLst>
                <a:path w="12510" h="29730" fill="none" extrusionOk="0">
                  <a:moveTo>
                    <a:pt x="12509" y="27552"/>
                  </a:moveTo>
                  <a:lnTo>
                    <a:pt x="12509" y="27552"/>
                  </a:lnTo>
                  <a:lnTo>
                    <a:pt x="11957" y="27423"/>
                  </a:lnTo>
                  <a:lnTo>
                    <a:pt x="11405" y="27293"/>
                  </a:lnTo>
                  <a:lnTo>
                    <a:pt x="10885" y="27098"/>
                  </a:lnTo>
                  <a:lnTo>
                    <a:pt x="10365" y="26903"/>
                  </a:lnTo>
                  <a:lnTo>
                    <a:pt x="9845" y="26708"/>
                  </a:lnTo>
                  <a:lnTo>
                    <a:pt x="9358" y="26480"/>
                  </a:lnTo>
                  <a:lnTo>
                    <a:pt x="8870" y="26220"/>
                  </a:lnTo>
                  <a:lnTo>
                    <a:pt x="8383" y="25928"/>
                  </a:lnTo>
                  <a:lnTo>
                    <a:pt x="7928" y="25636"/>
                  </a:lnTo>
                  <a:lnTo>
                    <a:pt x="7473" y="25343"/>
                  </a:lnTo>
                  <a:lnTo>
                    <a:pt x="7051" y="25018"/>
                  </a:lnTo>
                  <a:lnTo>
                    <a:pt x="6629" y="24661"/>
                  </a:lnTo>
                  <a:lnTo>
                    <a:pt x="6239" y="24303"/>
                  </a:lnTo>
                  <a:lnTo>
                    <a:pt x="5849" y="23914"/>
                  </a:lnTo>
                  <a:lnTo>
                    <a:pt x="5459" y="23524"/>
                  </a:lnTo>
                  <a:lnTo>
                    <a:pt x="5102" y="23101"/>
                  </a:lnTo>
                  <a:lnTo>
                    <a:pt x="4777" y="22679"/>
                  </a:lnTo>
                  <a:lnTo>
                    <a:pt x="4452" y="22224"/>
                  </a:lnTo>
                  <a:lnTo>
                    <a:pt x="4159" y="21769"/>
                  </a:lnTo>
                  <a:lnTo>
                    <a:pt x="3867" y="21314"/>
                  </a:lnTo>
                  <a:lnTo>
                    <a:pt x="3607" y="20827"/>
                  </a:lnTo>
                  <a:lnTo>
                    <a:pt x="3347" y="20340"/>
                  </a:lnTo>
                  <a:lnTo>
                    <a:pt x="3152" y="19820"/>
                  </a:lnTo>
                  <a:lnTo>
                    <a:pt x="2925" y="19333"/>
                  </a:lnTo>
                  <a:lnTo>
                    <a:pt x="2762" y="18780"/>
                  </a:lnTo>
                  <a:lnTo>
                    <a:pt x="2600" y="18260"/>
                  </a:lnTo>
                  <a:lnTo>
                    <a:pt x="2470" y="17708"/>
                  </a:lnTo>
                  <a:lnTo>
                    <a:pt x="2340" y="17156"/>
                  </a:lnTo>
                  <a:lnTo>
                    <a:pt x="2275" y="16603"/>
                  </a:lnTo>
                  <a:lnTo>
                    <a:pt x="2210" y="16019"/>
                  </a:lnTo>
                  <a:lnTo>
                    <a:pt x="2178" y="15466"/>
                  </a:lnTo>
                  <a:lnTo>
                    <a:pt x="2145" y="14881"/>
                  </a:lnTo>
                  <a:lnTo>
                    <a:pt x="2145" y="14881"/>
                  </a:lnTo>
                  <a:lnTo>
                    <a:pt x="2178" y="14297"/>
                  </a:lnTo>
                  <a:lnTo>
                    <a:pt x="2210" y="13712"/>
                  </a:lnTo>
                  <a:lnTo>
                    <a:pt x="2275" y="13127"/>
                  </a:lnTo>
                  <a:lnTo>
                    <a:pt x="2340" y="12575"/>
                  </a:lnTo>
                  <a:lnTo>
                    <a:pt x="2470" y="12022"/>
                  </a:lnTo>
                  <a:lnTo>
                    <a:pt x="2600" y="11470"/>
                  </a:lnTo>
                  <a:lnTo>
                    <a:pt x="2762" y="10950"/>
                  </a:lnTo>
                  <a:lnTo>
                    <a:pt x="2925" y="10430"/>
                  </a:lnTo>
                  <a:lnTo>
                    <a:pt x="3152" y="9910"/>
                  </a:lnTo>
                  <a:lnTo>
                    <a:pt x="3347" y="9391"/>
                  </a:lnTo>
                  <a:lnTo>
                    <a:pt x="3607" y="8903"/>
                  </a:lnTo>
                  <a:lnTo>
                    <a:pt x="3867" y="8416"/>
                  </a:lnTo>
                  <a:lnTo>
                    <a:pt x="4159" y="7961"/>
                  </a:lnTo>
                  <a:lnTo>
                    <a:pt x="4452" y="7506"/>
                  </a:lnTo>
                  <a:lnTo>
                    <a:pt x="4777" y="7051"/>
                  </a:lnTo>
                  <a:lnTo>
                    <a:pt x="5102" y="6629"/>
                  </a:lnTo>
                  <a:lnTo>
                    <a:pt x="5459" y="6239"/>
                  </a:lnTo>
                  <a:lnTo>
                    <a:pt x="5849" y="5817"/>
                  </a:lnTo>
                  <a:lnTo>
                    <a:pt x="6239" y="5459"/>
                  </a:lnTo>
                  <a:lnTo>
                    <a:pt x="6629" y="5069"/>
                  </a:lnTo>
                  <a:lnTo>
                    <a:pt x="7051" y="4745"/>
                  </a:lnTo>
                  <a:lnTo>
                    <a:pt x="7473" y="4420"/>
                  </a:lnTo>
                  <a:lnTo>
                    <a:pt x="7928" y="4095"/>
                  </a:lnTo>
                  <a:lnTo>
                    <a:pt x="8383" y="3802"/>
                  </a:lnTo>
                  <a:lnTo>
                    <a:pt x="8870" y="3510"/>
                  </a:lnTo>
                  <a:lnTo>
                    <a:pt x="9358" y="3282"/>
                  </a:lnTo>
                  <a:lnTo>
                    <a:pt x="9845" y="3023"/>
                  </a:lnTo>
                  <a:lnTo>
                    <a:pt x="10365" y="2828"/>
                  </a:lnTo>
                  <a:lnTo>
                    <a:pt x="10885" y="2633"/>
                  </a:lnTo>
                  <a:lnTo>
                    <a:pt x="11405" y="2470"/>
                  </a:lnTo>
                  <a:lnTo>
                    <a:pt x="11957" y="2308"/>
                  </a:lnTo>
                  <a:lnTo>
                    <a:pt x="12509" y="2178"/>
                  </a:lnTo>
                  <a:lnTo>
                    <a:pt x="12509" y="1"/>
                  </a:lnTo>
                  <a:lnTo>
                    <a:pt x="12509" y="1"/>
                  </a:lnTo>
                  <a:lnTo>
                    <a:pt x="11860" y="131"/>
                  </a:lnTo>
                  <a:lnTo>
                    <a:pt x="11210" y="293"/>
                  </a:lnTo>
                  <a:lnTo>
                    <a:pt x="10560" y="488"/>
                  </a:lnTo>
                  <a:lnTo>
                    <a:pt x="9943" y="683"/>
                  </a:lnTo>
                  <a:lnTo>
                    <a:pt x="9325" y="943"/>
                  </a:lnTo>
                  <a:lnTo>
                    <a:pt x="8708" y="1203"/>
                  </a:lnTo>
                  <a:lnTo>
                    <a:pt x="8123" y="1496"/>
                  </a:lnTo>
                  <a:lnTo>
                    <a:pt x="7571" y="1820"/>
                  </a:lnTo>
                  <a:lnTo>
                    <a:pt x="7019" y="2145"/>
                  </a:lnTo>
                  <a:lnTo>
                    <a:pt x="6466" y="2503"/>
                  </a:lnTo>
                  <a:lnTo>
                    <a:pt x="5946" y="2893"/>
                  </a:lnTo>
                  <a:lnTo>
                    <a:pt x="5427" y="3282"/>
                  </a:lnTo>
                  <a:lnTo>
                    <a:pt x="4939" y="3705"/>
                  </a:lnTo>
                  <a:lnTo>
                    <a:pt x="4484" y="4160"/>
                  </a:lnTo>
                  <a:lnTo>
                    <a:pt x="4029" y="4615"/>
                  </a:lnTo>
                  <a:lnTo>
                    <a:pt x="3607" y="5102"/>
                  </a:lnTo>
                  <a:lnTo>
                    <a:pt x="3185" y="5622"/>
                  </a:lnTo>
                  <a:lnTo>
                    <a:pt x="2795" y="6142"/>
                  </a:lnTo>
                  <a:lnTo>
                    <a:pt x="2437" y="6661"/>
                  </a:lnTo>
                  <a:lnTo>
                    <a:pt x="2080" y="7214"/>
                  </a:lnTo>
                  <a:lnTo>
                    <a:pt x="1788" y="7799"/>
                  </a:lnTo>
                  <a:lnTo>
                    <a:pt x="1495" y="8383"/>
                  </a:lnTo>
                  <a:lnTo>
                    <a:pt x="1203" y="8968"/>
                  </a:lnTo>
                  <a:lnTo>
                    <a:pt x="975" y="9586"/>
                  </a:lnTo>
                  <a:lnTo>
                    <a:pt x="748" y="10203"/>
                  </a:lnTo>
                  <a:lnTo>
                    <a:pt x="553" y="10853"/>
                  </a:lnTo>
                  <a:lnTo>
                    <a:pt x="391" y="11502"/>
                  </a:lnTo>
                  <a:lnTo>
                    <a:pt x="261" y="12152"/>
                  </a:lnTo>
                  <a:lnTo>
                    <a:pt x="163" y="12802"/>
                  </a:lnTo>
                  <a:lnTo>
                    <a:pt x="66" y="13484"/>
                  </a:lnTo>
                  <a:lnTo>
                    <a:pt x="33" y="14167"/>
                  </a:lnTo>
                  <a:lnTo>
                    <a:pt x="1" y="14881"/>
                  </a:lnTo>
                  <a:lnTo>
                    <a:pt x="1" y="14881"/>
                  </a:lnTo>
                  <a:lnTo>
                    <a:pt x="33" y="15564"/>
                  </a:lnTo>
                  <a:lnTo>
                    <a:pt x="66" y="16246"/>
                  </a:lnTo>
                  <a:lnTo>
                    <a:pt x="163" y="16928"/>
                  </a:lnTo>
                  <a:lnTo>
                    <a:pt x="261" y="17578"/>
                  </a:lnTo>
                  <a:lnTo>
                    <a:pt x="391" y="18260"/>
                  </a:lnTo>
                  <a:lnTo>
                    <a:pt x="553" y="18910"/>
                  </a:lnTo>
                  <a:lnTo>
                    <a:pt x="748" y="19527"/>
                  </a:lnTo>
                  <a:lnTo>
                    <a:pt x="975" y="20145"/>
                  </a:lnTo>
                  <a:lnTo>
                    <a:pt x="1203" y="20762"/>
                  </a:lnTo>
                  <a:lnTo>
                    <a:pt x="1495" y="21347"/>
                  </a:lnTo>
                  <a:lnTo>
                    <a:pt x="1788" y="21932"/>
                  </a:lnTo>
                  <a:lnTo>
                    <a:pt x="2080" y="22517"/>
                  </a:lnTo>
                  <a:lnTo>
                    <a:pt x="2437" y="23069"/>
                  </a:lnTo>
                  <a:lnTo>
                    <a:pt x="2795" y="23589"/>
                  </a:lnTo>
                  <a:lnTo>
                    <a:pt x="3185" y="24109"/>
                  </a:lnTo>
                  <a:lnTo>
                    <a:pt x="3607" y="24628"/>
                  </a:lnTo>
                  <a:lnTo>
                    <a:pt x="4029" y="25116"/>
                  </a:lnTo>
                  <a:lnTo>
                    <a:pt x="4484" y="25571"/>
                  </a:lnTo>
                  <a:lnTo>
                    <a:pt x="4939" y="26025"/>
                  </a:lnTo>
                  <a:lnTo>
                    <a:pt x="5427" y="26448"/>
                  </a:lnTo>
                  <a:lnTo>
                    <a:pt x="5946" y="26838"/>
                  </a:lnTo>
                  <a:lnTo>
                    <a:pt x="6466" y="27228"/>
                  </a:lnTo>
                  <a:lnTo>
                    <a:pt x="7019" y="27585"/>
                  </a:lnTo>
                  <a:lnTo>
                    <a:pt x="7571" y="27942"/>
                  </a:lnTo>
                  <a:lnTo>
                    <a:pt x="8123" y="28235"/>
                  </a:lnTo>
                  <a:lnTo>
                    <a:pt x="8708" y="28527"/>
                  </a:lnTo>
                  <a:lnTo>
                    <a:pt x="9325" y="28787"/>
                  </a:lnTo>
                  <a:lnTo>
                    <a:pt x="9943" y="29047"/>
                  </a:lnTo>
                  <a:lnTo>
                    <a:pt x="10560" y="29242"/>
                  </a:lnTo>
                  <a:lnTo>
                    <a:pt x="11210" y="29437"/>
                  </a:lnTo>
                  <a:lnTo>
                    <a:pt x="11860" y="29599"/>
                  </a:lnTo>
                  <a:lnTo>
                    <a:pt x="12509" y="29729"/>
                  </a:lnTo>
                  <a:lnTo>
                    <a:pt x="12509" y="27552"/>
                  </a:lnTo>
                  <a:close/>
                </a:path>
              </a:pathLst>
            </a:custGeom>
            <a:noFill/>
            <a:ln w="892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44" name="Google Shape;1644;p28"/>
            <p:cNvSpPr/>
            <p:nvPr/>
          </p:nvSpPr>
          <p:spPr>
            <a:xfrm>
              <a:off x="5439351" y="491086"/>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2"/>
                  </a:lnTo>
                  <a:lnTo>
                    <a:pt x="1" y="552"/>
                  </a:lnTo>
                  <a:lnTo>
                    <a:pt x="1" y="715"/>
                  </a:lnTo>
                  <a:lnTo>
                    <a:pt x="1" y="845"/>
                  </a:lnTo>
                  <a:lnTo>
                    <a:pt x="33" y="975"/>
                  </a:lnTo>
                  <a:lnTo>
                    <a:pt x="98" y="1105"/>
                  </a:lnTo>
                  <a:lnTo>
                    <a:pt x="196" y="1202"/>
                  </a:lnTo>
                  <a:lnTo>
                    <a:pt x="293" y="1300"/>
                  </a:lnTo>
                  <a:lnTo>
                    <a:pt x="423" y="1365"/>
                  </a:lnTo>
                  <a:lnTo>
                    <a:pt x="553" y="1397"/>
                  </a:lnTo>
                  <a:lnTo>
                    <a:pt x="813" y="1397"/>
                  </a:lnTo>
                  <a:lnTo>
                    <a:pt x="943" y="1365"/>
                  </a:lnTo>
                  <a:lnTo>
                    <a:pt x="1073" y="1300"/>
                  </a:lnTo>
                  <a:lnTo>
                    <a:pt x="1170" y="1202"/>
                  </a:lnTo>
                  <a:lnTo>
                    <a:pt x="1268" y="1105"/>
                  </a:lnTo>
                  <a:lnTo>
                    <a:pt x="1333" y="975"/>
                  </a:lnTo>
                  <a:lnTo>
                    <a:pt x="1365" y="845"/>
                  </a:lnTo>
                  <a:lnTo>
                    <a:pt x="1398" y="715"/>
                  </a:lnTo>
                  <a:lnTo>
                    <a:pt x="1365" y="552"/>
                  </a:lnTo>
                  <a:lnTo>
                    <a:pt x="1333" y="422"/>
                  </a:lnTo>
                  <a:lnTo>
                    <a:pt x="1268" y="325"/>
                  </a:lnTo>
                  <a:lnTo>
                    <a:pt x="1170"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45" name="Google Shape;1645;p28"/>
            <p:cNvSpPr/>
            <p:nvPr/>
          </p:nvSpPr>
          <p:spPr>
            <a:xfrm>
              <a:off x="5536659" y="491086"/>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22"/>
                  </a:lnTo>
                  <a:lnTo>
                    <a:pt x="0" y="552"/>
                  </a:lnTo>
                  <a:lnTo>
                    <a:pt x="0" y="715"/>
                  </a:lnTo>
                  <a:lnTo>
                    <a:pt x="0" y="845"/>
                  </a:lnTo>
                  <a:lnTo>
                    <a:pt x="33" y="975"/>
                  </a:lnTo>
                  <a:lnTo>
                    <a:pt x="98" y="1105"/>
                  </a:lnTo>
                  <a:lnTo>
                    <a:pt x="195" y="1202"/>
                  </a:lnTo>
                  <a:lnTo>
                    <a:pt x="293" y="1300"/>
                  </a:lnTo>
                  <a:lnTo>
                    <a:pt x="423" y="1365"/>
                  </a:lnTo>
                  <a:lnTo>
                    <a:pt x="553" y="1397"/>
                  </a:lnTo>
                  <a:lnTo>
                    <a:pt x="813" y="1397"/>
                  </a:lnTo>
                  <a:lnTo>
                    <a:pt x="943" y="1365"/>
                  </a:lnTo>
                  <a:lnTo>
                    <a:pt x="1072" y="1300"/>
                  </a:lnTo>
                  <a:lnTo>
                    <a:pt x="1170" y="1202"/>
                  </a:lnTo>
                  <a:lnTo>
                    <a:pt x="1267" y="1105"/>
                  </a:lnTo>
                  <a:lnTo>
                    <a:pt x="1332" y="975"/>
                  </a:lnTo>
                  <a:lnTo>
                    <a:pt x="1365" y="845"/>
                  </a:lnTo>
                  <a:lnTo>
                    <a:pt x="1397" y="715"/>
                  </a:lnTo>
                  <a:lnTo>
                    <a:pt x="1365" y="552"/>
                  </a:lnTo>
                  <a:lnTo>
                    <a:pt x="1332" y="422"/>
                  </a:lnTo>
                  <a:lnTo>
                    <a:pt x="1267" y="325"/>
                  </a:lnTo>
                  <a:lnTo>
                    <a:pt x="1170" y="228"/>
                  </a:lnTo>
                  <a:lnTo>
                    <a:pt x="1072"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46" name="Google Shape;1646;p28"/>
            <p:cNvSpPr/>
            <p:nvPr/>
          </p:nvSpPr>
          <p:spPr>
            <a:xfrm>
              <a:off x="5633936" y="491086"/>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2"/>
                  </a:lnTo>
                  <a:lnTo>
                    <a:pt x="1" y="552"/>
                  </a:lnTo>
                  <a:lnTo>
                    <a:pt x="1" y="715"/>
                  </a:lnTo>
                  <a:lnTo>
                    <a:pt x="1" y="845"/>
                  </a:lnTo>
                  <a:lnTo>
                    <a:pt x="33" y="975"/>
                  </a:lnTo>
                  <a:lnTo>
                    <a:pt x="98" y="1105"/>
                  </a:lnTo>
                  <a:lnTo>
                    <a:pt x="196" y="1202"/>
                  </a:lnTo>
                  <a:lnTo>
                    <a:pt x="293" y="1300"/>
                  </a:lnTo>
                  <a:lnTo>
                    <a:pt x="423" y="1365"/>
                  </a:lnTo>
                  <a:lnTo>
                    <a:pt x="553" y="1397"/>
                  </a:lnTo>
                  <a:lnTo>
                    <a:pt x="813" y="1397"/>
                  </a:lnTo>
                  <a:lnTo>
                    <a:pt x="943" y="1365"/>
                  </a:lnTo>
                  <a:lnTo>
                    <a:pt x="1073" y="1300"/>
                  </a:lnTo>
                  <a:lnTo>
                    <a:pt x="1171" y="1202"/>
                  </a:lnTo>
                  <a:lnTo>
                    <a:pt x="1268" y="1105"/>
                  </a:lnTo>
                  <a:lnTo>
                    <a:pt x="1333" y="975"/>
                  </a:lnTo>
                  <a:lnTo>
                    <a:pt x="1365" y="845"/>
                  </a:lnTo>
                  <a:lnTo>
                    <a:pt x="1398" y="715"/>
                  </a:lnTo>
                  <a:lnTo>
                    <a:pt x="1365" y="552"/>
                  </a:lnTo>
                  <a:lnTo>
                    <a:pt x="1333" y="422"/>
                  </a:lnTo>
                  <a:lnTo>
                    <a:pt x="1268" y="325"/>
                  </a:lnTo>
                  <a:lnTo>
                    <a:pt x="1171"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47" name="Google Shape;1647;p28"/>
            <p:cNvSpPr/>
            <p:nvPr/>
          </p:nvSpPr>
          <p:spPr>
            <a:xfrm>
              <a:off x="5439351" y="606169"/>
              <a:ext cx="45016" cy="45016"/>
            </a:xfrm>
            <a:custGeom>
              <a:avLst/>
              <a:gdLst/>
              <a:ahLst/>
              <a:cxnLst/>
              <a:rect l="l" t="t" r="r" b="b"/>
              <a:pathLst>
                <a:path w="1398" h="1398" extrusionOk="0">
                  <a:moveTo>
                    <a:pt x="553" y="0"/>
                  </a:moveTo>
                  <a:lnTo>
                    <a:pt x="423" y="33"/>
                  </a:lnTo>
                  <a:lnTo>
                    <a:pt x="293" y="97"/>
                  </a:lnTo>
                  <a:lnTo>
                    <a:pt x="196" y="195"/>
                  </a:lnTo>
                  <a:lnTo>
                    <a:pt x="98" y="292"/>
                  </a:lnTo>
                  <a:lnTo>
                    <a:pt x="33" y="422"/>
                  </a:lnTo>
                  <a:lnTo>
                    <a:pt x="1" y="552"/>
                  </a:lnTo>
                  <a:lnTo>
                    <a:pt x="1" y="682"/>
                  </a:lnTo>
                  <a:lnTo>
                    <a:pt x="1" y="845"/>
                  </a:lnTo>
                  <a:lnTo>
                    <a:pt x="33" y="975"/>
                  </a:lnTo>
                  <a:lnTo>
                    <a:pt x="98" y="1072"/>
                  </a:lnTo>
                  <a:lnTo>
                    <a:pt x="196" y="1170"/>
                  </a:lnTo>
                  <a:lnTo>
                    <a:pt x="293" y="1267"/>
                  </a:lnTo>
                  <a:lnTo>
                    <a:pt x="423" y="1332"/>
                  </a:lnTo>
                  <a:lnTo>
                    <a:pt x="553" y="1365"/>
                  </a:lnTo>
                  <a:lnTo>
                    <a:pt x="683" y="1397"/>
                  </a:lnTo>
                  <a:lnTo>
                    <a:pt x="813" y="1365"/>
                  </a:lnTo>
                  <a:lnTo>
                    <a:pt x="943" y="1332"/>
                  </a:lnTo>
                  <a:lnTo>
                    <a:pt x="1073" y="1267"/>
                  </a:lnTo>
                  <a:lnTo>
                    <a:pt x="1170" y="1170"/>
                  </a:lnTo>
                  <a:lnTo>
                    <a:pt x="1268" y="1072"/>
                  </a:lnTo>
                  <a:lnTo>
                    <a:pt x="1333" y="975"/>
                  </a:lnTo>
                  <a:lnTo>
                    <a:pt x="1365" y="845"/>
                  </a:lnTo>
                  <a:lnTo>
                    <a:pt x="1398" y="682"/>
                  </a:lnTo>
                  <a:lnTo>
                    <a:pt x="1365" y="552"/>
                  </a:lnTo>
                  <a:lnTo>
                    <a:pt x="1333" y="422"/>
                  </a:lnTo>
                  <a:lnTo>
                    <a:pt x="1268" y="292"/>
                  </a:lnTo>
                  <a:lnTo>
                    <a:pt x="1170" y="195"/>
                  </a:lnTo>
                  <a:lnTo>
                    <a:pt x="1073" y="97"/>
                  </a:lnTo>
                  <a:lnTo>
                    <a:pt x="943"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48" name="Google Shape;1648;p28"/>
            <p:cNvSpPr/>
            <p:nvPr/>
          </p:nvSpPr>
          <p:spPr>
            <a:xfrm>
              <a:off x="5536659" y="606169"/>
              <a:ext cx="45016" cy="45016"/>
            </a:xfrm>
            <a:custGeom>
              <a:avLst/>
              <a:gdLst/>
              <a:ahLst/>
              <a:cxnLst/>
              <a:rect l="l" t="t" r="r" b="b"/>
              <a:pathLst>
                <a:path w="1398" h="1398" extrusionOk="0">
                  <a:moveTo>
                    <a:pt x="553" y="0"/>
                  </a:moveTo>
                  <a:lnTo>
                    <a:pt x="423" y="33"/>
                  </a:lnTo>
                  <a:lnTo>
                    <a:pt x="293" y="97"/>
                  </a:lnTo>
                  <a:lnTo>
                    <a:pt x="195" y="195"/>
                  </a:lnTo>
                  <a:lnTo>
                    <a:pt x="98" y="292"/>
                  </a:lnTo>
                  <a:lnTo>
                    <a:pt x="33" y="422"/>
                  </a:lnTo>
                  <a:lnTo>
                    <a:pt x="0" y="552"/>
                  </a:lnTo>
                  <a:lnTo>
                    <a:pt x="0" y="682"/>
                  </a:lnTo>
                  <a:lnTo>
                    <a:pt x="0" y="845"/>
                  </a:lnTo>
                  <a:lnTo>
                    <a:pt x="33" y="975"/>
                  </a:lnTo>
                  <a:lnTo>
                    <a:pt x="98" y="1072"/>
                  </a:lnTo>
                  <a:lnTo>
                    <a:pt x="195" y="1170"/>
                  </a:lnTo>
                  <a:lnTo>
                    <a:pt x="293" y="1267"/>
                  </a:lnTo>
                  <a:lnTo>
                    <a:pt x="423" y="1332"/>
                  </a:lnTo>
                  <a:lnTo>
                    <a:pt x="553" y="1365"/>
                  </a:lnTo>
                  <a:lnTo>
                    <a:pt x="683" y="1397"/>
                  </a:lnTo>
                  <a:lnTo>
                    <a:pt x="813" y="1365"/>
                  </a:lnTo>
                  <a:lnTo>
                    <a:pt x="943" y="1332"/>
                  </a:lnTo>
                  <a:lnTo>
                    <a:pt x="1072" y="1267"/>
                  </a:lnTo>
                  <a:lnTo>
                    <a:pt x="1170" y="1170"/>
                  </a:lnTo>
                  <a:lnTo>
                    <a:pt x="1267" y="1072"/>
                  </a:lnTo>
                  <a:lnTo>
                    <a:pt x="1332" y="975"/>
                  </a:lnTo>
                  <a:lnTo>
                    <a:pt x="1365" y="845"/>
                  </a:lnTo>
                  <a:lnTo>
                    <a:pt x="1397" y="682"/>
                  </a:lnTo>
                  <a:lnTo>
                    <a:pt x="1365" y="552"/>
                  </a:lnTo>
                  <a:lnTo>
                    <a:pt x="1332" y="422"/>
                  </a:lnTo>
                  <a:lnTo>
                    <a:pt x="1267" y="292"/>
                  </a:lnTo>
                  <a:lnTo>
                    <a:pt x="1170" y="195"/>
                  </a:lnTo>
                  <a:lnTo>
                    <a:pt x="1072" y="97"/>
                  </a:lnTo>
                  <a:lnTo>
                    <a:pt x="943"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49" name="Google Shape;1649;p28"/>
            <p:cNvSpPr/>
            <p:nvPr/>
          </p:nvSpPr>
          <p:spPr>
            <a:xfrm>
              <a:off x="5633936" y="606169"/>
              <a:ext cx="45016" cy="45016"/>
            </a:xfrm>
            <a:custGeom>
              <a:avLst/>
              <a:gdLst/>
              <a:ahLst/>
              <a:cxnLst/>
              <a:rect l="l" t="t" r="r" b="b"/>
              <a:pathLst>
                <a:path w="1398" h="1398" extrusionOk="0">
                  <a:moveTo>
                    <a:pt x="553" y="0"/>
                  </a:moveTo>
                  <a:lnTo>
                    <a:pt x="423" y="33"/>
                  </a:lnTo>
                  <a:lnTo>
                    <a:pt x="293" y="97"/>
                  </a:lnTo>
                  <a:lnTo>
                    <a:pt x="196" y="195"/>
                  </a:lnTo>
                  <a:lnTo>
                    <a:pt x="98" y="292"/>
                  </a:lnTo>
                  <a:lnTo>
                    <a:pt x="33" y="422"/>
                  </a:lnTo>
                  <a:lnTo>
                    <a:pt x="1" y="552"/>
                  </a:lnTo>
                  <a:lnTo>
                    <a:pt x="1" y="682"/>
                  </a:lnTo>
                  <a:lnTo>
                    <a:pt x="1" y="845"/>
                  </a:lnTo>
                  <a:lnTo>
                    <a:pt x="33" y="975"/>
                  </a:lnTo>
                  <a:lnTo>
                    <a:pt x="98" y="1072"/>
                  </a:lnTo>
                  <a:lnTo>
                    <a:pt x="196" y="1170"/>
                  </a:lnTo>
                  <a:lnTo>
                    <a:pt x="293" y="1267"/>
                  </a:lnTo>
                  <a:lnTo>
                    <a:pt x="423" y="1332"/>
                  </a:lnTo>
                  <a:lnTo>
                    <a:pt x="553" y="1365"/>
                  </a:lnTo>
                  <a:lnTo>
                    <a:pt x="683" y="1397"/>
                  </a:lnTo>
                  <a:lnTo>
                    <a:pt x="813" y="1365"/>
                  </a:lnTo>
                  <a:lnTo>
                    <a:pt x="943" y="1332"/>
                  </a:lnTo>
                  <a:lnTo>
                    <a:pt x="1073" y="1267"/>
                  </a:lnTo>
                  <a:lnTo>
                    <a:pt x="1171" y="1170"/>
                  </a:lnTo>
                  <a:lnTo>
                    <a:pt x="1268" y="1072"/>
                  </a:lnTo>
                  <a:lnTo>
                    <a:pt x="1333" y="975"/>
                  </a:lnTo>
                  <a:lnTo>
                    <a:pt x="1365" y="845"/>
                  </a:lnTo>
                  <a:lnTo>
                    <a:pt x="1398" y="682"/>
                  </a:lnTo>
                  <a:lnTo>
                    <a:pt x="1365" y="552"/>
                  </a:lnTo>
                  <a:lnTo>
                    <a:pt x="1333" y="422"/>
                  </a:lnTo>
                  <a:lnTo>
                    <a:pt x="1268" y="292"/>
                  </a:lnTo>
                  <a:lnTo>
                    <a:pt x="1171" y="195"/>
                  </a:lnTo>
                  <a:lnTo>
                    <a:pt x="1073" y="97"/>
                  </a:lnTo>
                  <a:lnTo>
                    <a:pt x="943"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50" name="Google Shape;1650;p28"/>
            <p:cNvSpPr/>
            <p:nvPr/>
          </p:nvSpPr>
          <p:spPr>
            <a:xfrm>
              <a:off x="5439351" y="720189"/>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55"/>
                  </a:lnTo>
                  <a:lnTo>
                    <a:pt x="1" y="585"/>
                  </a:lnTo>
                  <a:lnTo>
                    <a:pt x="1" y="715"/>
                  </a:lnTo>
                  <a:lnTo>
                    <a:pt x="1" y="845"/>
                  </a:lnTo>
                  <a:lnTo>
                    <a:pt x="33" y="975"/>
                  </a:lnTo>
                  <a:lnTo>
                    <a:pt x="98" y="1105"/>
                  </a:lnTo>
                  <a:lnTo>
                    <a:pt x="196" y="1203"/>
                  </a:lnTo>
                  <a:lnTo>
                    <a:pt x="293" y="1300"/>
                  </a:lnTo>
                  <a:lnTo>
                    <a:pt x="423" y="1365"/>
                  </a:lnTo>
                  <a:lnTo>
                    <a:pt x="553" y="1397"/>
                  </a:lnTo>
                  <a:lnTo>
                    <a:pt x="813" y="1397"/>
                  </a:lnTo>
                  <a:lnTo>
                    <a:pt x="943" y="1365"/>
                  </a:lnTo>
                  <a:lnTo>
                    <a:pt x="1073" y="1300"/>
                  </a:lnTo>
                  <a:lnTo>
                    <a:pt x="1170" y="1203"/>
                  </a:lnTo>
                  <a:lnTo>
                    <a:pt x="1268" y="1105"/>
                  </a:lnTo>
                  <a:lnTo>
                    <a:pt x="1333" y="975"/>
                  </a:lnTo>
                  <a:lnTo>
                    <a:pt x="1365" y="845"/>
                  </a:lnTo>
                  <a:lnTo>
                    <a:pt x="1398" y="715"/>
                  </a:lnTo>
                  <a:lnTo>
                    <a:pt x="1365" y="585"/>
                  </a:lnTo>
                  <a:lnTo>
                    <a:pt x="1333" y="455"/>
                  </a:lnTo>
                  <a:lnTo>
                    <a:pt x="1268" y="325"/>
                  </a:lnTo>
                  <a:lnTo>
                    <a:pt x="1170"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51" name="Google Shape;1651;p28"/>
            <p:cNvSpPr/>
            <p:nvPr/>
          </p:nvSpPr>
          <p:spPr>
            <a:xfrm>
              <a:off x="5536659" y="720189"/>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55"/>
                  </a:lnTo>
                  <a:lnTo>
                    <a:pt x="0" y="585"/>
                  </a:lnTo>
                  <a:lnTo>
                    <a:pt x="0" y="715"/>
                  </a:lnTo>
                  <a:lnTo>
                    <a:pt x="0" y="845"/>
                  </a:lnTo>
                  <a:lnTo>
                    <a:pt x="33" y="975"/>
                  </a:lnTo>
                  <a:lnTo>
                    <a:pt x="98" y="1105"/>
                  </a:lnTo>
                  <a:lnTo>
                    <a:pt x="195" y="1203"/>
                  </a:lnTo>
                  <a:lnTo>
                    <a:pt x="293" y="1300"/>
                  </a:lnTo>
                  <a:lnTo>
                    <a:pt x="423" y="1365"/>
                  </a:lnTo>
                  <a:lnTo>
                    <a:pt x="553" y="1397"/>
                  </a:lnTo>
                  <a:lnTo>
                    <a:pt x="813" y="1397"/>
                  </a:lnTo>
                  <a:lnTo>
                    <a:pt x="943" y="1365"/>
                  </a:lnTo>
                  <a:lnTo>
                    <a:pt x="1072" y="1300"/>
                  </a:lnTo>
                  <a:lnTo>
                    <a:pt x="1170" y="1203"/>
                  </a:lnTo>
                  <a:lnTo>
                    <a:pt x="1267" y="1105"/>
                  </a:lnTo>
                  <a:lnTo>
                    <a:pt x="1332" y="975"/>
                  </a:lnTo>
                  <a:lnTo>
                    <a:pt x="1365" y="845"/>
                  </a:lnTo>
                  <a:lnTo>
                    <a:pt x="1397" y="715"/>
                  </a:lnTo>
                  <a:lnTo>
                    <a:pt x="1365" y="585"/>
                  </a:lnTo>
                  <a:lnTo>
                    <a:pt x="1332" y="455"/>
                  </a:lnTo>
                  <a:lnTo>
                    <a:pt x="1267" y="325"/>
                  </a:lnTo>
                  <a:lnTo>
                    <a:pt x="1170" y="228"/>
                  </a:lnTo>
                  <a:lnTo>
                    <a:pt x="1072"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52" name="Google Shape;1652;p28"/>
            <p:cNvSpPr/>
            <p:nvPr/>
          </p:nvSpPr>
          <p:spPr>
            <a:xfrm>
              <a:off x="5633936" y="720189"/>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55"/>
                  </a:lnTo>
                  <a:lnTo>
                    <a:pt x="1" y="585"/>
                  </a:lnTo>
                  <a:lnTo>
                    <a:pt x="1" y="715"/>
                  </a:lnTo>
                  <a:lnTo>
                    <a:pt x="1" y="845"/>
                  </a:lnTo>
                  <a:lnTo>
                    <a:pt x="33" y="975"/>
                  </a:lnTo>
                  <a:lnTo>
                    <a:pt x="98" y="1105"/>
                  </a:lnTo>
                  <a:lnTo>
                    <a:pt x="196" y="1203"/>
                  </a:lnTo>
                  <a:lnTo>
                    <a:pt x="293" y="1300"/>
                  </a:lnTo>
                  <a:lnTo>
                    <a:pt x="423" y="1365"/>
                  </a:lnTo>
                  <a:lnTo>
                    <a:pt x="553" y="1397"/>
                  </a:lnTo>
                  <a:lnTo>
                    <a:pt x="813" y="1397"/>
                  </a:lnTo>
                  <a:lnTo>
                    <a:pt x="943" y="1365"/>
                  </a:lnTo>
                  <a:lnTo>
                    <a:pt x="1073" y="1300"/>
                  </a:lnTo>
                  <a:lnTo>
                    <a:pt x="1171" y="1203"/>
                  </a:lnTo>
                  <a:lnTo>
                    <a:pt x="1268" y="1105"/>
                  </a:lnTo>
                  <a:lnTo>
                    <a:pt x="1333" y="975"/>
                  </a:lnTo>
                  <a:lnTo>
                    <a:pt x="1365" y="845"/>
                  </a:lnTo>
                  <a:lnTo>
                    <a:pt x="1398" y="715"/>
                  </a:lnTo>
                  <a:lnTo>
                    <a:pt x="1365" y="585"/>
                  </a:lnTo>
                  <a:lnTo>
                    <a:pt x="1333" y="455"/>
                  </a:lnTo>
                  <a:lnTo>
                    <a:pt x="1268" y="325"/>
                  </a:lnTo>
                  <a:lnTo>
                    <a:pt x="1171"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53" name="Google Shape;1653;p28"/>
            <p:cNvSpPr/>
            <p:nvPr/>
          </p:nvSpPr>
          <p:spPr>
            <a:xfrm rot="5400000">
              <a:off x="8009309" y="2593360"/>
              <a:ext cx="1632089" cy="685280"/>
            </a:xfrm>
            <a:custGeom>
              <a:avLst/>
              <a:gdLst/>
              <a:ahLst/>
              <a:cxnLst/>
              <a:rect l="l" t="t" r="r" b="b"/>
              <a:pathLst>
                <a:path w="50686" h="21282" fill="none" extrusionOk="0">
                  <a:moveTo>
                    <a:pt x="46982" y="1"/>
                  </a:moveTo>
                  <a:lnTo>
                    <a:pt x="46982" y="1"/>
                  </a:lnTo>
                  <a:lnTo>
                    <a:pt x="46754" y="911"/>
                  </a:lnTo>
                  <a:lnTo>
                    <a:pt x="46494" y="1853"/>
                  </a:lnTo>
                  <a:lnTo>
                    <a:pt x="46202" y="2730"/>
                  </a:lnTo>
                  <a:lnTo>
                    <a:pt x="45877" y="3640"/>
                  </a:lnTo>
                  <a:lnTo>
                    <a:pt x="45520" y="4517"/>
                  </a:lnTo>
                  <a:lnTo>
                    <a:pt x="45130" y="5362"/>
                  </a:lnTo>
                  <a:lnTo>
                    <a:pt x="44707" y="6174"/>
                  </a:lnTo>
                  <a:lnTo>
                    <a:pt x="44220" y="6986"/>
                  </a:lnTo>
                  <a:lnTo>
                    <a:pt x="43733" y="7766"/>
                  </a:lnTo>
                  <a:lnTo>
                    <a:pt x="43180" y="8546"/>
                  </a:lnTo>
                  <a:lnTo>
                    <a:pt x="42628" y="9293"/>
                  </a:lnTo>
                  <a:lnTo>
                    <a:pt x="42043" y="10008"/>
                  </a:lnTo>
                  <a:lnTo>
                    <a:pt x="41426" y="10690"/>
                  </a:lnTo>
                  <a:lnTo>
                    <a:pt x="40776" y="11340"/>
                  </a:lnTo>
                  <a:lnTo>
                    <a:pt x="40094" y="11990"/>
                  </a:lnTo>
                  <a:lnTo>
                    <a:pt x="39379" y="12574"/>
                  </a:lnTo>
                  <a:lnTo>
                    <a:pt x="38664" y="13159"/>
                  </a:lnTo>
                  <a:lnTo>
                    <a:pt x="37917" y="13712"/>
                  </a:lnTo>
                  <a:lnTo>
                    <a:pt x="37137" y="14231"/>
                  </a:lnTo>
                  <a:lnTo>
                    <a:pt x="36325" y="14719"/>
                  </a:lnTo>
                  <a:lnTo>
                    <a:pt x="35513" y="15174"/>
                  </a:lnTo>
                  <a:lnTo>
                    <a:pt x="34668" y="15564"/>
                  </a:lnTo>
                  <a:lnTo>
                    <a:pt x="33823" y="15953"/>
                  </a:lnTo>
                  <a:lnTo>
                    <a:pt x="32946" y="16311"/>
                  </a:lnTo>
                  <a:lnTo>
                    <a:pt x="32036" y="16603"/>
                  </a:lnTo>
                  <a:lnTo>
                    <a:pt x="31126" y="16863"/>
                  </a:lnTo>
                  <a:lnTo>
                    <a:pt x="30184" y="17123"/>
                  </a:lnTo>
                  <a:lnTo>
                    <a:pt x="29242" y="17286"/>
                  </a:lnTo>
                  <a:lnTo>
                    <a:pt x="28300" y="17448"/>
                  </a:lnTo>
                  <a:lnTo>
                    <a:pt x="27325" y="17545"/>
                  </a:lnTo>
                  <a:lnTo>
                    <a:pt x="26350" y="17610"/>
                  </a:lnTo>
                  <a:lnTo>
                    <a:pt x="25343" y="17643"/>
                  </a:lnTo>
                  <a:lnTo>
                    <a:pt x="25343" y="17643"/>
                  </a:lnTo>
                  <a:lnTo>
                    <a:pt x="24336" y="17610"/>
                  </a:lnTo>
                  <a:lnTo>
                    <a:pt x="23361" y="17545"/>
                  </a:lnTo>
                  <a:lnTo>
                    <a:pt x="22387" y="17448"/>
                  </a:lnTo>
                  <a:lnTo>
                    <a:pt x="21444" y="17286"/>
                  </a:lnTo>
                  <a:lnTo>
                    <a:pt x="20502" y="17123"/>
                  </a:lnTo>
                  <a:lnTo>
                    <a:pt x="19560" y="16863"/>
                  </a:lnTo>
                  <a:lnTo>
                    <a:pt x="18650" y="16603"/>
                  </a:lnTo>
                  <a:lnTo>
                    <a:pt x="17741" y="16311"/>
                  </a:lnTo>
                  <a:lnTo>
                    <a:pt x="16863" y="15953"/>
                  </a:lnTo>
                  <a:lnTo>
                    <a:pt x="16019" y="15564"/>
                  </a:lnTo>
                  <a:lnTo>
                    <a:pt x="15174" y="15174"/>
                  </a:lnTo>
                  <a:lnTo>
                    <a:pt x="14362" y="14719"/>
                  </a:lnTo>
                  <a:lnTo>
                    <a:pt x="13549" y="14231"/>
                  </a:lnTo>
                  <a:lnTo>
                    <a:pt x="12770" y="13712"/>
                  </a:lnTo>
                  <a:lnTo>
                    <a:pt x="12022" y="13159"/>
                  </a:lnTo>
                  <a:lnTo>
                    <a:pt x="11308" y="12574"/>
                  </a:lnTo>
                  <a:lnTo>
                    <a:pt x="10593" y="11990"/>
                  </a:lnTo>
                  <a:lnTo>
                    <a:pt x="9910" y="11340"/>
                  </a:lnTo>
                  <a:lnTo>
                    <a:pt x="9261" y="10690"/>
                  </a:lnTo>
                  <a:lnTo>
                    <a:pt x="8643" y="10008"/>
                  </a:lnTo>
                  <a:lnTo>
                    <a:pt x="8059" y="9293"/>
                  </a:lnTo>
                  <a:lnTo>
                    <a:pt x="7506" y="8546"/>
                  </a:lnTo>
                  <a:lnTo>
                    <a:pt x="6954" y="7766"/>
                  </a:lnTo>
                  <a:lnTo>
                    <a:pt x="6467" y="6986"/>
                  </a:lnTo>
                  <a:lnTo>
                    <a:pt x="5979" y="6174"/>
                  </a:lnTo>
                  <a:lnTo>
                    <a:pt x="5557" y="5362"/>
                  </a:lnTo>
                  <a:lnTo>
                    <a:pt x="5167" y="4517"/>
                  </a:lnTo>
                  <a:lnTo>
                    <a:pt x="4810" y="3640"/>
                  </a:lnTo>
                  <a:lnTo>
                    <a:pt x="4485" y="2730"/>
                  </a:lnTo>
                  <a:lnTo>
                    <a:pt x="4192" y="1853"/>
                  </a:lnTo>
                  <a:lnTo>
                    <a:pt x="3932" y="911"/>
                  </a:lnTo>
                  <a:lnTo>
                    <a:pt x="3705" y="1"/>
                  </a:lnTo>
                  <a:lnTo>
                    <a:pt x="1" y="1"/>
                  </a:lnTo>
                  <a:lnTo>
                    <a:pt x="1" y="1"/>
                  </a:lnTo>
                  <a:lnTo>
                    <a:pt x="228" y="1106"/>
                  </a:lnTo>
                  <a:lnTo>
                    <a:pt x="488" y="2210"/>
                  </a:lnTo>
                  <a:lnTo>
                    <a:pt x="813" y="3315"/>
                  </a:lnTo>
                  <a:lnTo>
                    <a:pt x="1171" y="4387"/>
                  </a:lnTo>
                  <a:lnTo>
                    <a:pt x="1593" y="5427"/>
                  </a:lnTo>
                  <a:lnTo>
                    <a:pt x="2048" y="6434"/>
                  </a:lnTo>
                  <a:lnTo>
                    <a:pt x="2535" y="7441"/>
                  </a:lnTo>
                  <a:lnTo>
                    <a:pt x="3055" y="8416"/>
                  </a:lnTo>
                  <a:lnTo>
                    <a:pt x="3640" y="9358"/>
                  </a:lnTo>
                  <a:lnTo>
                    <a:pt x="4257" y="10268"/>
                  </a:lnTo>
                  <a:lnTo>
                    <a:pt x="4907" y="11177"/>
                  </a:lnTo>
                  <a:lnTo>
                    <a:pt x="5589" y="12055"/>
                  </a:lnTo>
                  <a:lnTo>
                    <a:pt x="6337" y="12867"/>
                  </a:lnTo>
                  <a:lnTo>
                    <a:pt x="7084" y="13679"/>
                  </a:lnTo>
                  <a:lnTo>
                    <a:pt x="7896" y="14426"/>
                  </a:lnTo>
                  <a:lnTo>
                    <a:pt x="8708" y="15174"/>
                  </a:lnTo>
                  <a:lnTo>
                    <a:pt x="9553" y="15856"/>
                  </a:lnTo>
                  <a:lnTo>
                    <a:pt x="10463" y="16538"/>
                  </a:lnTo>
                  <a:lnTo>
                    <a:pt x="11373" y="17156"/>
                  </a:lnTo>
                  <a:lnTo>
                    <a:pt x="12315" y="17740"/>
                  </a:lnTo>
                  <a:lnTo>
                    <a:pt x="13289" y="18293"/>
                  </a:lnTo>
                  <a:lnTo>
                    <a:pt x="14264" y="18780"/>
                  </a:lnTo>
                  <a:lnTo>
                    <a:pt x="15304" y="19235"/>
                  </a:lnTo>
                  <a:lnTo>
                    <a:pt x="16343" y="19657"/>
                  </a:lnTo>
                  <a:lnTo>
                    <a:pt x="17383" y="20047"/>
                  </a:lnTo>
                  <a:lnTo>
                    <a:pt x="18488" y="20372"/>
                  </a:lnTo>
                  <a:lnTo>
                    <a:pt x="19593" y="20632"/>
                  </a:lnTo>
                  <a:lnTo>
                    <a:pt x="20697" y="20859"/>
                  </a:lnTo>
                  <a:lnTo>
                    <a:pt x="21834" y="21054"/>
                  </a:lnTo>
                  <a:lnTo>
                    <a:pt x="23004" y="21184"/>
                  </a:lnTo>
                  <a:lnTo>
                    <a:pt x="24174" y="21282"/>
                  </a:lnTo>
                  <a:lnTo>
                    <a:pt x="25343" y="21282"/>
                  </a:lnTo>
                  <a:lnTo>
                    <a:pt x="25343" y="21282"/>
                  </a:lnTo>
                  <a:lnTo>
                    <a:pt x="26513" y="21282"/>
                  </a:lnTo>
                  <a:lnTo>
                    <a:pt x="27683" y="21184"/>
                  </a:lnTo>
                  <a:lnTo>
                    <a:pt x="28852" y="21054"/>
                  </a:lnTo>
                  <a:lnTo>
                    <a:pt x="29989" y="20859"/>
                  </a:lnTo>
                  <a:lnTo>
                    <a:pt x="31094" y="20632"/>
                  </a:lnTo>
                  <a:lnTo>
                    <a:pt x="32199" y="20372"/>
                  </a:lnTo>
                  <a:lnTo>
                    <a:pt x="33303" y="20047"/>
                  </a:lnTo>
                  <a:lnTo>
                    <a:pt x="34343" y="19657"/>
                  </a:lnTo>
                  <a:lnTo>
                    <a:pt x="35383" y="19235"/>
                  </a:lnTo>
                  <a:lnTo>
                    <a:pt x="36422" y="18780"/>
                  </a:lnTo>
                  <a:lnTo>
                    <a:pt x="37397" y="18293"/>
                  </a:lnTo>
                  <a:lnTo>
                    <a:pt x="38372" y="17740"/>
                  </a:lnTo>
                  <a:lnTo>
                    <a:pt x="39314" y="17156"/>
                  </a:lnTo>
                  <a:lnTo>
                    <a:pt x="40224" y="16538"/>
                  </a:lnTo>
                  <a:lnTo>
                    <a:pt x="41133" y="15856"/>
                  </a:lnTo>
                  <a:lnTo>
                    <a:pt x="41978" y="15174"/>
                  </a:lnTo>
                  <a:lnTo>
                    <a:pt x="42790" y="14426"/>
                  </a:lnTo>
                  <a:lnTo>
                    <a:pt x="43603" y="13679"/>
                  </a:lnTo>
                  <a:lnTo>
                    <a:pt x="44350" y="12867"/>
                  </a:lnTo>
                  <a:lnTo>
                    <a:pt x="45097" y="12055"/>
                  </a:lnTo>
                  <a:lnTo>
                    <a:pt x="45779" y="11177"/>
                  </a:lnTo>
                  <a:lnTo>
                    <a:pt x="46429" y="10268"/>
                  </a:lnTo>
                  <a:lnTo>
                    <a:pt x="47047" y="9358"/>
                  </a:lnTo>
                  <a:lnTo>
                    <a:pt x="47631" y="8416"/>
                  </a:lnTo>
                  <a:lnTo>
                    <a:pt x="48151" y="7441"/>
                  </a:lnTo>
                  <a:lnTo>
                    <a:pt x="48639" y="6434"/>
                  </a:lnTo>
                  <a:lnTo>
                    <a:pt x="49093" y="5427"/>
                  </a:lnTo>
                  <a:lnTo>
                    <a:pt x="49516" y="4387"/>
                  </a:lnTo>
                  <a:lnTo>
                    <a:pt x="49873" y="3315"/>
                  </a:lnTo>
                  <a:lnTo>
                    <a:pt x="50198" y="2210"/>
                  </a:lnTo>
                  <a:lnTo>
                    <a:pt x="50458" y="1106"/>
                  </a:lnTo>
                  <a:lnTo>
                    <a:pt x="50685" y="1"/>
                  </a:lnTo>
                  <a:lnTo>
                    <a:pt x="46982" y="1"/>
                  </a:lnTo>
                  <a:close/>
                </a:path>
              </a:pathLst>
            </a:custGeom>
            <a:noFill/>
            <a:ln w="8925" cap="rnd" cmpd="sng">
              <a:solidFill>
                <a:srgbClr val="5C9A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54" name="Google Shape;1654;p28"/>
            <p:cNvSpPr/>
            <p:nvPr/>
          </p:nvSpPr>
          <p:spPr>
            <a:xfrm>
              <a:off x="8960" y="2407662"/>
              <a:ext cx="1111093" cy="1282655"/>
            </a:xfrm>
            <a:custGeom>
              <a:avLst/>
              <a:gdLst/>
              <a:ahLst/>
              <a:cxnLst/>
              <a:rect l="l" t="t" r="r" b="b"/>
              <a:pathLst>
                <a:path w="34506" h="39834" extrusionOk="0">
                  <a:moveTo>
                    <a:pt x="1" y="1"/>
                  </a:moveTo>
                  <a:lnTo>
                    <a:pt x="1" y="39833"/>
                  </a:lnTo>
                  <a:lnTo>
                    <a:pt x="34505" y="19917"/>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55" name="Google Shape;1655;p28"/>
            <p:cNvSpPr/>
            <p:nvPr/>
          </p:nvSpPr>
          <p:spPr>
            <a:xfrm>
              <a:off x="2796697" y="4050397"/>
              <a:ext cx="1282655" cy="1109998"/>
            </a:xfrm>
            <a:custGeom>
              <a:avLst/>
              <a:gdLst/>
              <a:ahLst/>
              <a:cxnLst/>
              <a:rect l="l" t="t" r="r" b="b"/>
              <a:pathLst>
                <a:path w="39834" h="34472" extrusionOk="0">
                  <a:moveTo>
                    <a:pt x="19917" y="0"/>
                  </a:moveTo>
                  <a:lnTo>
                    <a:pt x="1" y="34472"/>
                  </a:lnTo>
                  <a:lnTo>
                    <a:pt x="39834" y="34472"/>
                  </a:lnTo>
                  <a:lnTo>
                    <a:pt x="1991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56" name="Google Shape;1656;p28"/>
            <p:cNvSpPr/>
            <p:nvPr/>
          </p:nvSpPr>
          <p:spPr>
            <a:xfrm>
              <a:off x="4044801" y="4176762"/>
              <a:ext cx="162191" cy="162191"/>
            </a:xfrm>
            <a:custGeom>
              <a:avLst/>
              <a:gdLst/>
              <a:ahLst/>
              <a:cxnLst/>
              <a:rect l="l" t="t" r="r" b="b"/>
              <a:pathLst>
                <a:path w="5037" h="5037" fill="none" extrusionOk="0">
                  <a:moveTo>
                    <a:pt x="5036" y="2534"/>
                  </a:moveTo>
                  <a:lnTo>
                    <a:pt x="5036" y="2534"/>
                  </a:lnTo>
                  <a:lnTo>
                    <a:pt x="5036" y="2794"/>
                  </a:lnTo>
                  <a:lnTo>
                    <a:pt x="5004" y="3022"/>
                  </a:lnTo>
                  <a:lnTo>
                    <a:pt x="4939" y="3282"/>
                  </a:lnTo>
                  <a:lnTo>
                    <a:pt x="4842" y="3509"/>
                  </a:lnTo>
                  <a:lnTo>
                    <a:pt x="4744" y="3737"/>
                  </a:lnTo>
                  <a:lnTo>
                    <a:pt x="4614" y="3932"/>
                  </a:lnTo>
                  <a:lnTo>
                    <a:pt x="4452" y="4126"/>
                  </a:lnTo>
                  <a:lnTo>
                    <a:pt x="4289" y="4321"/>
                  </a:lnTo>
                  <a:lnTo>
                    <a:pt x="4127" y="4484"/>
                  </a:lnTo>
                  <a:lnTo>
                    <a:pt x="3932" y="4614"/>
                  </a:lnTo>
                  <a:lnTo>
                    <a:pt x="3737" y="4744"/>
                  </a:lnTo>
                  <a:lnTo>
                    <a:pt x="3509" y="4841"/>
                  </a:lnTo>
                  <a:lnTo>
                    <a:pt x="3282" y="4939"/>
                  </a:lnTo>
                  <a:lnTo>
                    <a:pt x="3022" y="5004"/>
                  </a:lnTo>
                  <a:lnTo>
                    <a:pt x="2762" y="5036"/>
                  </a:lnTo>
                  <a:lnTo>
                    <a:pt x="2502" y="5036"/>
                  </a:lnTo>
                  <a:lnTo>
                    <a:pt x="2502" y="5036"/>
                  </a:lnTo>
                  <a:lnTo>
                    <a:pt x="2275" y="5036"/>
                  </a:lnTo>
                  <a:lnTo>
                    <a:pt x="2015" y="5004"/>
                  </a:lnTo>
                  <a:lnTo>
                    <a:pt x="1755" y="4939"/>
                  </a:lnTo>
                  <a:lnTo>
                    <a:pt x="1528" y="4841"/>
                  </a:lnTo>
                  <a:lnTo>
                    <a:pt x="1300" y="4744"/>
                  </a:lnTo>
                  <a:lnTo>
                    <a:pt x="1105" y="4614"/>
                  </a:lnTo>
                  <a:lnTo>
                    <a:pt x="910" y="4484"/>
                  </a:lnTo>
                  <a:lnTo>
                    <a:pt x="748" y="4321"/>
                  </a:lnTo>
                  <a:lnTo>
                    <a:pt x="585" y="4126"/>
                  </a:lnTo>
                  <a:lnTo>
                    <a:pt x="423" y="3932"/>
                  </a:lnTo>
                  <a:lnTo>
                    <a:pt x="293" y="3737"/>
                  </a:lnTo>
                  <a:lnTo>
                    <a:pt x="195" y="3509"/>
                  </a:lnTo>
                  <a:lnTo>
                    <a:pt x="98" y="3282"/>
                  </a:lnTo>
                  <a:lnTo>
                    <a:pt x="33" y="3022"/>
                  </a:lnTo>
                  <a:lnTo>
                    <a:pt x="0" y="2794"/>
                  </a:lnTo>
                  <a:lnTo>
                    <a:pt x="0" y="2534"/>
                  </a:lnTo>
                  <a:lnTo>
                    <a:pt x="0" y="2534"/>
                  </a:lnTo>
                  <a:lnTo>
                    <a:pt x="0" y="2275"/>
                  </a:lnTo>
                  <a:lnTo>
                    <a:pt x="33" y="2015"/>
                  </a:lnTo>
                  <a:lnTo>
                    <a:pt x="98" y="1787"/>
                  </a:lnTo>
                  <a:lnTo>
                    <a:pt x="195" y="1527"/>
                  </a:lnTo>
                  <a:lnTo>
                    <a:pt x="293" y="1332"/>
                  </a:lnTo>
                  <a:lnTo>
                    <a:pt x="423" y="1105"/>
                  </a:lnTo>
                  <a:lnTo>
                    <a:pt x="585" y="910"/>
                  </a:lnTo>
                  <a:lnTo>
                    <a:pt x="748" y="748"/>
                  </a:lnTo>
                  <a:lnTo>
                    <a:pt x="910" y="585"/>
                  </a:lnTo>
                  <a:lnTo>
                    <a:pt x="1105" y="423"/>
                  </a:lnTo>
                  <a:lnTo>
                    <a:pt x="1300" y="293"/>
                  </a:lnTo>
                  <a:lnTo>
                    <a:pt x="1528" y="195"/>
                  </a:lnTo>
                  <a:lnTo>
                    <a:pt x="1755" y="98"/>
                  </a:lnTo>
                  <a:lnTo>
                    <a:pt x="2015" y="65"/>
                  </a:lnTo>
                  <a:lnTo>
                    <a:pt x="2275" y="0"/>
                  </a:lnTo>
                  <a:lnTo>
                    <a:pt x="2502" y="0"/>
                  </a:lnTo>
                  <a:lnTo>
                    <a:pt x="2502" y="0"/>
                  </a:lnTo>
                  <a:lnTo>
                    <a:pt x="2762" y="0"/>
                  </a:lnTo>
                  <a:lnTo>
                    <a:pt x="3022" y="65"/>
                  </a:lnTo>
                  <a:lnTo>
                    <a:pt x="3282" y="98"/>
                  </a:lnTo>
                  <a:lnTo>
                    <a:pt x="3509" y="195"/>
                  </a:lnTo>
                  <a:lnTo>
                    <a:pt x="3737" y="293"/>
                  </a:lnTo>
                  <a:lnTo>
                    <a:pt x="3932" y="423"/>
                  </a:lnTo>
                  <a:lnTo>
                    <a:pt x="4127" y="585"/>
                  </a:lnTo>
                  <a:lnTo>
                    <a:pt x="4289" y="748"/>
                  </a:lnTo>
                  <a:lnTo>
                    <a:pt x="4452" y="910"/>
                  </a:lnTo>
                  <a:lnTo>
                    <a:pt x="4614" y="1105"/>
                  </a:lnTo>
                  <a:lnTo>
                    <a:pt x="4744" y="1332"/>
                  </a:lnTo>
                  <a:lnTo>
                    <a:pt x="4842" y="1527"/>
                  </a:lnTo>
                  <a:lnTo>
                    <a:pt x="4939" y="1787"/>
                  </a:lnTo>
                  <a:lnTo>
                    <a:pt x="5004" y="2015"/>
                  </a:lnTo>
                  <a:lnTo>
                    <a:pt x="5036" y="2275"/>
                  </a:lnTo>
                  <a:lnTo>
                    <a:pt x="5036" y="2534"/>
                  </a:lnTo>
                  <a:lnTo>
                    <a:pt x="5036" y="2534"/>
                  </a:lnTo>
                  <a:close/>
                </a:path>
              </a:pathLst>
            </a:custGeom>
            <a:noFill/>
            <a:ln w="892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57" name="Google Shape;1657;p28"/>
            <p:cNvSpPr/>
            <p:nvPr/>
          </p:nvSpPr>
          <p:spPr>
            <a:xfrm>
              <a:off x="1653243" y="4236397"/>
              <a:ext cx="978204" cy="1332855"/>
            </a:xfrm>
            <a:custGeom>
              <a:avLst/>
              <a:gdLst/>
              <a:ahLst/>
              <a:cxnLst/>
              <a:rect l="l" t="t" r="r" b="b"/>
              <a:pathLst>
                <a:path w="30379" h="41393" extrusionOk="0">
                  <a:moveTo>
                    <a:pt x="29631" y="0"/>
                  </a:moveTo>
                  <a:lnTo>
                    <a:pt x="29501" y="33"/>
                  </a:lnTo>
                  <a:lnTo>
                    <a:pt x="29371" y="98"/>
                  </a:lnTo>
                  <a:lnTo>
                    <a:pt x="29274" y="163"/>
                  </a:lnTo>
                  <a:lnTo>
                    <a:pt x="29176" y="260"/>
                  </a:lnTo>
                  <a:lnTo>
                    <a:pt x="130" y="40353"/>
                  </a:lnTo>
                  <a:lnTo>
                    <a:pt x="65" y="40483"/>
                  </a:lnTo>
                  <a:lnTo>
                    <a:pt x="33" y="40580"/>
                  </a:lnTo>
                  <a:lnTo>
                    <a:pt x="0" y="40710"/>
                  </a:lnTo>
                  <a:lnTo>
                    <a:pt x="0" y="40840"/>
                  </a:lnTo>
                  <a:lnTo>
                    <a:pt x="33" y="40970"/>
                  </a:lnTo>
                  <a:lnTo>
                    <a:pt x="98" y="41067"/>
                  </a:lnTo>
                  <a:lnTo>
                    <a:pt x="163" y="41197"/>
                  </a:lnTo>
                  <a:lnTo>
                    <a:pt x="260" y="41262"/>
                  </a:lnTo>
                  <a:lnTo>
                    <a:pt x="390" y="41327"/>
                  </a:lnTo>
                  <a:lnTo>
                    <a:pt x="520" y="41392"/>
                  </a:lnTo>
                  <a:lnTo>
                    <a:pt x="780" y="41392"/>
                  </a:lnTo>
                  <a:lnTo>
                    <a:pt x="877" y="41360"/>
                  </a:lnTo>
                  <a:lnTo>
                    <a:pt x="1007" y="41295"/>
                  </a:lnTo>
                  <a:lnTo>
                    <a:pt x="1105" y="41230"/>
                  </a:lnTo>
                  <a:lnTo>
                    <a:pt x="1202" y="41132"/>
                  </a:lnTo>
                  <a:lnTo>
                    <a:pt x="30248" y="1040"/>
                  </a:lnTo>
                  <a:lnTo>
                    <a:pt x="30313" y="910"/>
                  </a:lnTo>
                  <a:lnTo>
                    <a:pt x="30378" y="780"/>
                  </a:lnTo>
                  <a:lnTo>
                    <a:pt x="30378" y="682"/>
                  </a:lnTo>
                  <a:lnTo>
                    <a:pt x="30378" y="553"/>
                  </a:lnTo>
                  <a:lnTo>
                    <a:pt x="30346" y="423"/>
                  </a:lnTo>
                  <a:lnTo>
                    <a:pt x="30281" y="293"/>
                  </a:lnTo>
                  <a:lnTo>
                    <a:pt x="30216" y="195"/>
                  </a:lnTo>
                  <a:lnTo>
                    <a:pt x="30119" y="130"/>
                  </a:lnTo>
                  <a:lnTo>
                    <a:pt x="29989" y="33"/>
                  </a:lnTo>
                  <a:lnTo>
                    <a:pt x="2985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58" name="Google Shape;1658;p28"/>
            <p:cNvSpPr/>
            <p:nvPr/>
          </p:nvSpPr>
          <p:spPr>
            <a:xfrm>
              <a:off x="5057491"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1" y="650"/>
                  </a:lnTo>
                  <a:lnTo>
                    <a:pt x="1" y="813"/>
                  </a:lnTo>
                  <a:lnTo>
                    <a:pt x="1" y="975"/>
                  </a:lnTo>
                  <a:lnTo>
                    <a:pt x="66" y="1138"/>
                  </a:lnTo>
                  <a:lnTo>
                    <a:pt x="131" y="1268"/>
                  </a:lnTo>
                  <a:lnTo>
                    <a:pt x="228" y="1398"/>
                  </a:lnTo>
                  <a:lnTo>
                    <a:pt x="358" y="1495"/>
                  </a:lnTo>
                  <a:lnTo>
                    <a:pt x="488" y="1560"/>
                  </a:lnTo>
                  <a:lnTo>
                    <a:pt x="651" y="1592"/>
                  </a:lnTo>
                  <a:lnTo>
                    <a:pt x="813" y="1625"/>
                  </a:lnTo>
                  <a:lnTo>
                    <a:pt x="976" y="1592"/>
                  </a:lnTo>
                  <a:lnTo>
                    <a:pt x="1106" y="1560"/>
                  </a:lnTo>
                  <a:lnTo>
                    <a:pt x="1235" y="1495"/>
                  </a:lnTo>
                  <a:lnTo>
                    <a:pt x="1365" y="1398"/>
                  </a:lnTo>
                  <a:lnTo>
                    <a:pt x="1463" y="1268"/>
                  </a:lnTo>
                  <a:lnTo>
                    <a:pt x="1528" y="1138"/>
                  </a:lnTo>
                  <a:lnTo>
                    <a:pt x="1593" y="975"/>
                  </a:lnTo>
                  <a:lnTo>
                    <a:pt x="1593" y="813"/>
                  </a:lnTo>
                  <a:lnTo>
                    <a:pt x="1593" y="650"/>
                  </a:lnTo>
                  <a:lnTo>
                    <a:pt x="1528" y="520"/>
                  </a:lnTo>
                  <a:lnTo>
                    <a:pt x="1463" y="358"/>
                  </a:lnTo>
                  <a:lnTo>
                    <a:pt x="1365" y="260"/>
                  </a:lnTo>
                  <a:lnTo>
                    <a:pt x="1235" y="163"/>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59" name="Google Shape;1659;p28"/>
            <p:cNvSpPr/>
            <p:nvPr/>
          </p:nvSpPr>
          <p:spPr>
            <a:xfrm>
              <a:off x="5188288" y="4414237"/>
              <a:ext cx="52325" cy="52325"/>
            </a:xfrm>
            <a:custGeom>
              <a:avLst/>
              <a:gdLst/>
              <a:ahLst/>
              <a:cxnLst/>
              <a:rect l="l" t="t" r="r" b="b"/>
              <a:pathLst>
                <a:path w="1625" h="1625" extrusionOk="0">
                  <a:moveTo>
                    <a:pt x="812" y="0"/>
                  </a:moveTo>
                  <a:lnTo>
                    <a:pt x="650" y="33"/>
                  </a:lnTo>
                  <a:lnTo>
                    <a:pt x="520" y="65"/>
                  </a:lnTo>
                  <a:lnTo>
                    <a:pt x="358" y="163"/>
                  </a:lnTo>
                  <a:lnTo>
                    <a:pt x="260" y="260"/>
                  </a:lnTo>
                  <a:lnTo>
                    <a:pt x="163" y="358"/>
                  </a:lnTo>
                  <a:lnTo>
                    <a:pt x="65" y="520"/>
                  </a:lnTo>
                  <a:lnTo>
                    <a:pt x="33" y="650"/>
                  </a:lnTo>
                  <a:lnTo>
                    <a:pt x="0" y="813"/>
                  </a:lnTo>
                  <a:lnTo>
                    <a:pt x="33" y="975"/>
                  </a:lnTo>
                  <a:lnTo>
                    <a:pt x="65" y="1138"/>
                  </a:lnTo>
                  <a:lnTo>
                    <a:pt x="163" y="1268"/>
                  </a:lnTo>
                  <a:lnTo>
                    <a:pt x="260" y="1398"/>
                  </a:lnTo>
                  <a:lnTo>
                    <a:pt x="358" y="1495"/>
                  </a:lnTo>
                  <a:lnTo>
                    <a:pt x="520" y="1560"/>
                  </a:lnTo>
                  <a:lnTo>
                    <a:pt x="650" y="1592"/>
                  </a:lnTo>
                  <a:lnTo>
                    <a:pt x="812" y="1625"/>
                  </a:lnTo>
                  <a:lnTo>
                    <a:pt x="975" y="1592"/>
                  </a:lnTo>
                  <a:lnTo>
                    <a:pt x="1137" y="1560"/>
                  </a:lnTo>
                  <a:lnTo>
                    <a:pt x="1267" y="1495"/>
                  </a:lnTo>
                  <a:lnTo>
                    <a:pt x="1397" y="1398"/>
                  </a:lnTo>
                  <a:lnTo>
                    <a:pt x="1495" y="1268"/>
                  </a:lnTo>
                  <a:lnTo>
                    <a:pt x="1560" y="1138"/>
                  </a:lnTo>
                  <a:lnTo>
                    <a:pt x="1592" y="975"/>
                  </a:lnTo>
                  <a:lnTo>
                    <a:pt x="1625" y="813"/>
                  </a:lnTo>
                  <a:lnTo>
                    <a:pt x="1592" y="650"/>
                  </a:lnTo>
                  <a:lnTo>
                    <a:pt x="1560" y="520"/>
                  </a:lnTo>
                  <a:lnTo>
                    <a:pt x="1495" y="358"/>
                  </a:lnTo>
                  <a:lnTo>
                    <a:pt x="1397" y="260"/>
                  </a:lnTo>
                  <a:lnTo>
                    <a:pt x="1267" y="163"/>
                  </a:lnTo>
                  <a:lnTo>
                    <a:pt x="1137" y="65"/>
                  </a:lnTo>
                  <a:lnTo>
                    <a:pt x="975" y="33"/>
                  </a:lnTo>
                  <a:lnTo>
                    <a:pt x="81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60" name="Google Shape;1660;p28"/>
            <p:cNvSpPr/>
            <p:nvPr/>
          </p:nvSpPr>
          <p:spPr>
            <a:xfrm>
              <a:off x="5320082"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33" y="650"/>
                  </a:lnTo>
                  <a:lnTo>
                    <a:pt x="1" y="813"/>
                  </a:lnTo>
                  <a:lnTo>
                    <a:pt x="33" y="975"/>
                  </a:lnTo>
                  <a:lnTo>
                    <a:pt x="66" y="1138"/>
                  </a:lnTo>
                  <a:lnTo>
                    <a:pt x="131" y="1268"/>
                  </a:lnTo>
                  <a:lnTo>
                    <a:pt x="228" y="1398"/>
                  </a:lnTo>
                  <a:lnTo>
                    <a:pt x="358" y="1495"/>
                  </a:lnTo>
                  <a:lnTo>
                    <a:pt x="488" y="1560"/>
                  </a:lnTo>
                  <a:lnTo>
                    <a:pt x="651" y="1592"/>
                  </a:lnTo>
                  <a:lnTo>
                    <a:pt x="813" y="1625"/>
                  </a:lnTo>
                  <a:lnTo>
                    <a:pt x="976" y="1592"/>
                  </a:lnTo>
                  <a:lnTo>
                    <a:pt x="1106" y="1560"/>
                  </a:lnTo>
                  <a:lnTo>
                    <a:pt x="1235" y="1495"/>
                  </a:lnTo>
                  <a:lnTo>
                    <a:pt x="1365" y="1398"/>
                  </a:lnTo>
                  <a:lnTo>
                    <a:pt x="1463" y="1268"/>
                  </a:lnTo>
                  <a:lnTo>
                    <a:pt x="1528" y="1138"/>
                  </a:lnTo>
                  <a:lnTo>
                    <a:pt x="1593" y="975"/>
                  </a:lnTo>
                  <a:lnTo>
                    <a:pt x="1593" y="813"/>
                  </a:lnTo>
                  <a:lnTo>
                    <a:pt x="1593" y="650"/>
                  </a:lnTo>
                  <a:lnTo>
                    <a:pt x="1528" y="520"/>
                  </a:lnTo>
                  <a:lnTo>
                    <a:pt x="1463" y="358"/>
                  </a:lnTo>
                  <a:lnTo>
                    <a:pt x="1365" y="260"/>
                  </a:lnTo>
                  <a:lnTo>
                    <a:pt x="1235" y="163"/>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61" name="Google Shape;1661;p28"/>
            <p:cNvSpPr/>
            <p:nvPr/>
          </p:nvSpPr>
          <p:spPr>
            <a:xfrm>
              <a:off x="5451909" y="4414237"/>
              <a:ext cx="51295" cy="52325"/>
            </a:xfrm>
            <a:custGeom>
              <a:avLst/>
              <a:gdLst/>
              <a:ahLst/>
              <a:cxnLst/>
              <a:rect l="l" t="t" r="r" b="b"/>
              <a:pathLst>
                <a:path w="1593" h="1625" extrusionOk="0">
                  <a:moveTo>
                    <a:pt x="780" y="0"/>
                  </a:moveTo>
                  <a:lnTo>
                    <a:pt x="618" y="33"/>
                  </a:lnTo>
                  <a:lnTo>
                    <a:pt x="488" y="65"/>
                  </a:lnTo>
                  <a:lnTo>
                    <a:pt x="326" y="163"/>
                  </a:lnTo>
                  <a:lnTo>
                    <a:pt x="228" y="260"/>
                  </a:lnTo>
                  <a:lnTo>
                    <a:pt x="131" y="358"/>
                  </a:lnTo>
                  <a:lnTo>
                    <a:pt x="66" y="520"/>
                  </a:lnTo>
                  <a:lnTo>
                    <a:pt x="1" y="650"/>
                  </a:lnTo>
                  <a:lnTo>
                    <a:pt x="1" y="813"/>
                  </a:lnTo>
                  <a:lnTo>
                    <a:pt x="1" y="975"/>
                  </a:lnTo>
                  <a:lnTo>
                    <a:pt x="66" y="1138"/>
                  </a:lnTo>
                  <a:lnTo>
                    <a:pt x="131" y="1268"/>
                  </a:lnTo>
                  <a:lnTo>
                    <a:pt x="228" y="1398"/>
                  </a:lnTo>
                  <a:lnTo>
                    <a:pt x="326" y="1495"/>
                  </a:lnTo>
                  <a:lnTo>
                    <a:pt x="488" y="1560"/>
                  </a:lnTo>
                  <a:lnTo>
                    <a:pt x="618" y="1592"/>
                  </a:lnTo>
                  <a:lnTo>
                    <a:pt x="780" y="1625"/>
                  </a:lnTo>
                  <a:lnTo>
                    <a:pt x="943" y="1592"/>
                  </a:lnTo>
                  <a:lnTo>
                    <a:pt x="1105" y="1560"/>
                  </a:lnTo>
                  <a:lnTo>
                    <a:pt x="1235" y="1495"/>
                  </a:lnTo>
                  <a:lnTo>
                    <a:pt x="1365" y="1398"/>
                  </a:lnTo>
                  <a:lnTo>
                    <a:pt x="1463" y="1268"/>
                  </a:lnTo>
                  <a:lnTo>
                    <a:pt x="1528" y="1138"/>
                  </a:lnTo>
                  <a:lnTo>
                    <a:pt x="1560" y="975"/>
                  </a:lnTo>
                  <a:lnTo>
                    <a:pt x="1593" y="813"/>
                  </a:lnTo>
                  <a:lnTo>
                    <a:pt x="1560" y="650"/>
                  </a:lnTo>
                  <a:lnTo>
                    <a:pt x="1528" y="520"/>
                  </a:lnTo>
                  <a:lnTo>
                    <a:pt x="1463" y="358"/>
                  </a:lnTo>
                  <a:lnTo>
                    <a:pt x="1365" y="260"/>
                  </a:lnTo>
                  <a:lnTo>
                    <a:pt x="1235" y="163"/>
                  </a:lnTo>
                  <a:lnTo>
                    <a:pt x="1105" y="65"/>
                  </a:lnTo>
                  <a:lnTo>
                    <a:pt x="943" y="33"/>
                  </a:lnTo>
                  <a:lnTo>
                    <a:pt x="78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62" name="Google Shape;1662;p28"/>
            <p:cNvSpPr/>
            <p:nvPr/>
          </p:nvSpPr>
          <p:spPr>
            <a:xfrm>
              <a:off x="5582673"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33" y="650"/>
                  </a:lnTo>
                  <a:lnTo>
                    <a:pt x="1" y="813"/>
                  </a:lnTo>
                  <a:lnTo>
                    <a:pt x="33" y="975"/>
                  </a:lnTo>
                  <a:lnTo>
                    <a:pt x="66" y="1138"/>
                  </a:lnTo>
                  <a:lnTo>
                    <a:pt x="131" y="1268"/>
                  </a:lnTo>
                  <a:lnTo>
                    <a:pt x="228" y="1398"/>
                  </a:lnTo>
                  <a:lnTo>
                    <a:pt x="358" y="1495"/>
                  </a:lnTo>
                  <a:lnTo>
                    <a:pt x="488" y="1560"/>
                  </a:lnTo>
                  <a:lnTo>
                    <a:pt x="651" y="1592"/>
                  </a:lnTo>
                  <a:lnTo>
                    <a:pt x="813" y="1625"/>
                  </a:lnTo>
                  <a:lnTo>
                    <a:pt x="976" y="1592"/>
                  </a:lnTo>
                  <a:lnTo>
                    <a:pt x="1106" y="1560"/>
                  </a:lnTo>
                  <a:lnTo>
                    <a:pt x="1268" y="1495"/>
                  </a:lnTo>
                  <a:lnTo>
                    <a:pt x="1365" y="1398"/>
                  </a:lnTo>
                  <a:lnTo>
                    <a:pt x="1463" y="1268"/>
                  </a:lnTo>
                  <a:lnTo>
                    <a:pt x="1560" y="1138"/>
                  </a:lnTo>
                  <a:lnTo>
                    <a:pt x="1593" y="975"/>
                  </a:lnTo>
                  <a:lnTo>
                    <a:pt x="1593" y="813"/>
                  </a:lnTo>
                  <a:lnTo>
                    <a:pt x="1593" y="650"/>
                  </a:lnTo>
                  <a:lnTo>
                    <a:pt x="1560" y="520"/>
                  </a:lnTo>
                  <a:lnTo>
                    <a:pt x="1463" y="358"/>
                  </a:lnTo>
                  <a:lnTo>
                    <a:pt x="1365" y="260"/>
                  </a:lnTo>
                  <a:lnTo>
                    <a:pt x="1268" y="163"/>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63" name="Google Shape;1663;p28"/>
            <p:cNvSpPr/>
            <p:nvPr/>
          </p:nvSpPr>
          <p:spPr>
            <a:xfrm>
              <a:off x="-51551" y="4447725"/>
              <a:ext cx="1058768" cy="1370496"/>
            </a:xfrm>
            <a:custGeom>
              <a:avLst/>
              <a:gdLst/>
              <a:ahLst/>
              <a:cxnLst/>
              <a:rect l="l" t="t" r="r" b="b"/>
              <a:pathLst>
                <a:path w="32881" h="42562" extrusionOk="0">
                  <a:moveTo>
                    <a:pt x="28949" y="0"/>
                  </a:moveTo>
                  <a:lnTo>
                    <a:pt x="28624" y="33"/>
                  </a:lnTo>
                  <a:lnTo>
                    <a:pt x="28266" y="130"/>
                  </a:lnTo>
                  <a:lnTo>
                    <a:pt x="27942" y="228"/>
                  </a:lnTo>
                  <a:lnTo>
                    <a:pt x="27584" y="358"/>
                  </a:lnTo>
                  <a:lnTo>
                    <a:pt x="27292" y="520"/>
                  </a:lnTo>
                  <a:lnTo>
                    <a:pt x="26999" y="715"/>
                  </a:lnTo>
                  <a:lnTo>
                    <a:pt x="26707" y="975"/>
                  </a:lnTo>
                  <a:lnTo>
                    <a:pt x="26447" y="1235"/>
                  </a:lnTo>
                  <a:lnTo>
                    <a:pt x="26220" y="1527"/>
                  </a:lnTo>
                  <a:lnTo>
                    <a:pt x="682" y="36714"/>
                  </a:lnTo>
                  <a:lnTo>
                    <a:pt x="487" y="37039"/>
                  </a:lnTo>
                  <a:lnTo>
                    <a:pt x="325" y="37364"/>
                  </a:lnTo>
                  <a:lnTo>
                    <a:pt x="195" y="37689"/>
                  </a:lnTo>
                  <a:lnTo>
                    <a:pt x="98" y="38046"/>
                  </a:lnTo>
                  <a:lnTo>
                    <a:pt x="33" y="38403"/>
                  </a:lnTo>
                  <a:lnTo>
                    <a:pt x="0" y="38761"/>
                  </a:lnTo>
                  <a:lnTo>
                    <a:pt x="0" y="39118"/>
                  </a:lnTo>
                  <a:lnTo>
                    <a:pt x="33" y="39443"/>
                  </a:lnTo>
                  <a:lnTo>
                    <a:pt x="98" y="39800"/>
                  </a:lnTo>
                  <a:lnTo>
                    <a:pt x="228" y="40125"/>
                  </a:lnTo>
                  <a:lnTo>
                    <a:pt x="357" y="40483"/>
                  </a:lnTo>
                  <a:lnTo>
                    <a:pt x="520" y="40775"/>
                  </a:lnTo>
                  <a:lnTo>
                    <a:pt x="715" y="41067"/>
                  </a:lnTo>
                  <a:lnTo>
                    <a:pt x="942" y="41360"/>
                  </a:lnTo>
                  <a:lnTo>
                    <a:pt x="1202" y="41620"/>
                  </a:lnTo>
                  <a:lnTo>
                    <a:pt x="1527" y="41847"/>
                  </a:lnTo>
                  <a:lnTo>
                    <a:pt x="1820" y="42075"/>
                  </a:lnTo>
                  <a:lnTo>
                    <a:pt x="2144" y="42237"/>
                  </a:lnTo>
                  <a:lnTo>
                    <a:pt x="2502" y="42367"/>
                  </a:lnTo>
                  <a:lnTo>
                    <a:pt x="2827" y="42465"/>
                  </a:lnTo>
                  <a:lnTo>
                    <a:pt x="3184" y="42530"/>
                  </a:lnTo>
                  <a:lnTo>
                    <a:pt x="3541" y="42562"/>
                  </a:lnTo>
                  <a:lnTo>
                    <a:pt x="3899" y="42562"/>
                  </a:lnTo>
                  <a:lnTo>
                    <a:pt x="4256" y="42497"/>
                  </a:lnTo>
                  <a:lnTo>
                    <a:pt x="4581" y="42432"/>
                  </a:lnTo>
                  <a:lnTo>
                    <a:pt x="4939" y="42335"/>
                  </a:lnTo>
                  <a:lnTo>
                    <a:pt x="5263" y="42205"/>
                  </a:lnTo>
                  <a:lnTo>
                    <a:pt x="5588" y="42042"/>
                  </a:lnTo>
                  <a:lnTo>
                    <a:pt x="5881" y="41815"/>
                  </a:lnTo>
                  <a:lnTo>
                    <a:pt x="6141" y="41587"/>
                  </a:lnTo>
                  <a:lnTo>
                    <a:pt x="6401" y="41327"/>
                  </a:lnTo>
                  <a:lnTo>
                    <a:pt x="6661" y="41035"/>
                  </a:lnTo>
                  <a:lnTo>
                    <a:pt x="32165" y="5848"/>
                  </a:lnTo>
                  <a:lnTo>
                    <a:pt x="32360" y="5523"/>
                  </a:lnTo>
                  <a:lnTo>
                    <a:pt x="32555" y="5199"/>
                  </a:lnTo>
                  <a:lnTo>
                    <a:pt x="32685" y="4841"/>
                  </a:lnTo>
                  <a:lnTo>
                    <a:pt x="32783" y="4516"/>
                  </a:lnTo>
                  <a:lnTo>
                    <a:pt x="32848" y="4159"/>
                  </a:lnTo>
                  <a:lnTo>
                    <a:pt x="32880" y="3801"/>
                  </a:lnTo>
                  <a:lnTo>
                    <a:pt x="32848" y="3444"/>
                  </a:lnTo>
                  <a:lnTo>
                    <a:pt x="32815" y="3087"/>
                  </a:lnTo>
                  <a:lnTo>
                    <a:pt x="32750" y="2762"/>
                  </a:lnTo>
                  <a:lnTo>
                    <a:pt x="32653" y="2404"/>
                  </a:lnTo>
                  <a:lnTo>
                    <a:pt x="32490" y="2080"/>
                  </a:lnTo>
                  <a:lnTo>
                    <a:pt x="32328" y="1787"/>
                  </a:lnTo>
                  <a:lnTo>
                    <a:pt x="32133" y="1462"/>
                  </a:lnTo>
                  <a:lnTo>
                    <a:pt x="31905" y="1202"/>
                  </a:lnTo>
                  <a:lnTo>
                    <a:pt x="31645" y="942"/>
                  </a:lnTo>
                  <a:lnTo>
                    <a:pt x="31353" y="682"/>
                  </a:lnTo>
                  <a:lnTo>
                    <a:pt x="31028" y="488"/>
                  </a:lnTo>
                  <a:lnTo>
                    <a:pt x="30703" y="325"/>
                  </a:lnTo>
                  <a:lnTo>
                    <a:pt x="30378" y="195"/>
                  </a:lnTo>
                  <a:lnTo>
                    <a:pt x="30021" y="98"/>
                  </a:lnTo>
                  <a:lnTo>
                    <a:pt x="29663" y="33"/>
                  </a:lnTo>
                  <a:lnTo>
                    <a:pt x="293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64" name="Google Shape;1664;p28"/>
            <p:cNvSpPr/>
            <p:nvPr/>
          </p:nvSpPr>
          <p:spPr>
            <a:xfrm>
              <a:off x="2762179" y="4452942"/>
              <a:ext cx="69101" cy="68039"/>
            </a:xfrm>
            <a:custGeom>
              <a:avLst/>
              <a:gdLst/>
              <a:ahLst/>
              <a:cxnLst/>
              <a:rect l="l" t="t" r="r" b="b"/>
              <a:pathLst>
                <a:path w="2146" h="2113" extrusionOk="0">
                  <a:moveTo>
                    <a:pt x="1073" y="1"/>
                  </a:moveTo>
                  <a:lnTo>
                    <a:pt x="845" y="33"/>
                  </a:lnTo>
                  <a:lnTo>
                    <a:pt x="650" y="98"/>
                  </a:lnTo>
                  <a:lnTo>
                    <a:pt x="488" y="196"/>
                  </a:lnTo>
                  <a:lnTo>
                    <a:pt x="326" y="326"/>
                  </a:lnTo>
                  <a:lnTo>
                    <a:pt x="196" y="455"/>
                  </a:lnTo>
                  <a:lnTo>
                    <a:pt x="98" y="650"/>
                  </a:lnTo>
                  <a:lnTo>
                    <a:pt x="33" y="845"/>
                  </a:lnTo>
                  <a:lnTo>
                    <a:pt x="1" y="1073"/>
                  </a:lnTo>
                  <a:lnTo>
                    <a:pt x="33" y="1268"/>
                  </a:lnTo>
                  <a:lnTo>
                    <a:pt x="98" y="1463"/>
                  </a:lnTo>
                  <a:lnTo>
                    <a:pt x="196" y="1658"/>
                  </a:lnTo>
                  <a:lnTo>
                    <a:pt x="326" y="1820"/>
                  </a:lnTo>
                  <a:lnTo>
                    <a:pt x="488" y="1950"/>
                  </a:lnTo>
                  <a:lnTo>
                    <a:pt x="650" y="2047"/>
                  </a:lnTo>
                  <a:lnTo>
                    <a:pt x="845" y="2112"/>
                  </a:lnTo>
                  <a:lnTo>
                    <a:pt x="1268" y="2112"/>
                  </a:lnTo>
                  <a:lnTo>
                    <a:pt x="1495" y="2047"/>
                  </a:lnTo>
                  <a:lnTo>
                    <a:pt x="1658" y="1950"/>
                  </a:lnTo>
                  <a:lnTo>
                    <a:pt x="1820" y="1820"/>
                  </a:lnTo>
                  <a:lnTo>
                    <a:pt x="1950" y="1658"/>
                  </a:lnTo>
                  <a:lnTo>
                    <a:pt x="2048" y="1463"/>
                  </a:lnTo>
                  <a:lnTo>
                    <a:pt x="2113" y="1268"/>
                  </a:lnTo>
                  <a:lnTo>
                    <a:pt x="2145" y="1073"/>
                  </a:lnTo>
                  <a:lnTo>
                    <a:pt x="2113" y="845"/>
                  </a:lnTo>
                  <a:lnTo>
                    <a:pt x="2048" y="650"/>
                  </a:lnTo>
                  <a:lnTo>
                    <a:pt x="1950" y="455"/>
                  </a:lnTo>
                  <a:lnTo>
                    <a:pt x="1820" y="326"/>
                  </a:lnTo>
                  <a:lnTo>
                    <a:pt x="1658" y="196"/>
                  </a:lnTo>
                  <a:lnTo>
                    <a:pt x="1495" y="98"/>
                  </a:lnTo>
                  <a:lnTo>
                    <a:pt x="1268" y="33"/>
                  </a:lnTo>
                  <a:lnTo>
                    <a:pt x="107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65" name="Google Shape;1665;p28"/>
            <p:cNvSpPr/>
            <p:nvPr/>
          </p:nvSpPr>
          <p:spPr>
            <a:xfrm>
              <a:off x="289480" y="4476995"/>
              <a:ext cx="303421" cy="391327"/>
            </a:xfrm>
            <a:custGeom>
              <a:avLst/>
              <a:gdLst/>
              <a:ahLst/>
              <a:cxnLst/>
              <a:rect l="l" t="t" r="r" b="b"/>
              <a:pathLst>
                <a:path w="9423" h="12153" extrusionOk="0">
                  <a:moveTo>
                    <a:pt x="8286" y="1"/>
                  </a:moveTo>
                  <a:lnTo>
                    <a:pt x="8058" y="33"/>
                  </a:lnTo>
                  <a:lnTo>
                    <a:pt x="7831" y="98"/>
                  </a:lnTo>
                  <a:lnTo>
                    <a:pt x="7636" y="196"/>
                  </a:lnTo>
                  <a:lnTo>
                    <a:pt x="7441" y="326"/>
                  </a:lnTo>
                  <a:lnTo>
                    <a:pt x="7311" y="488"/>
                  </a:lnTo>
                  <a:lnTo>
                    <a:pt x="196" y="10268"/>
                  </a:lnTo>
                  <a:lnTo>
                    <a:pt x="98" y="10495"/>
                  </a:lnTo>
                  <a:lnTo>
                    <a:pt x="1" y="10690"/>
                  </a:lnTo>
                  <a:lnTo>
                    <a:pt x="1" y="10918"/>
                  </a:lnTo>
                  <a:lnTo>
                    <a:pt x="1" y="11145"/>
                  </a:lnTo>
                  <a:lnTo>
                    <a:pt x="66" y="11372"/>
                  </a:lnTo>
                  <a:lnTo>
                    <a:pt x="163" y="11567"/>
                  </a:lnTo>
                  <a:lnTo>
                    <a:pt x="293" y="11762"/>
                  </a:lnTo>
                  <a:lnTo>
                    <a:pt x="456" y="11925"/>
                  </a:lnTo>
                  <a:lnTo>
                    <a:pt x="683" y="12022"/>
                  </a:lnTo>
                  <a:lnTo>
                    <a:pt x="878" y="12120"/>
                  </a:lnTo>
                  <a:lnTo>
                    <a:pt x="1105" y="12152"/>
                  </a:lnTo>
                  <a:lnTo>
                    <a:pt x="1333" y="12120"/>
                  </a:lnTo>
                  <a:lnTo>
                    <a:pt x="1560" y="12055"/>
                  </a:lnTo>
                  <a:lnTo>
                    <a:pt x="1755" y="11957"/>
                  </a:lnTo>
                  <a:lnTo>
                    <a:pt x="1950" y="11827"/>
                  </a:lnTo>
                  <a:lnTo>
                    <a:pt x="2113" y="11665"/>
                  </a:lnTo>
                  <a:lnTo>
                    <a:pt x="9196" y="1885"/>
                  </a:lnTo>
                  <a:lnTo>
                    <a:pt x="9325" y="1658"/>
                  </a:lnTo>
                  <a:lnTo>
                    <a:pt x="9390" y="1463"/>
                  </a:lnTo>
                  <a:lnTo>
                    <a:pt x="9423" y="1235"/>
                  </a:lnTo>
                  <a:lnTo>
                    <a:pt x="9390" y="1008"/>
                  </a:lnTo>
                  <a:lnTo>
                    <a:pt x="9358" y="781"/>
                  </a:lnTo>
                  <a:lnTo>
                    <a:pt x="9260" y="586"/>
                  </a:lnTo>
                  <a:lnTo>
                    <a:pt x="9098" y="391"/>
                  </a:lnTo>
                  <a:lnTo>
                    <a:pt x="8936" y="228"/>
                  </a:lnTo>
                  <a:lnTo>
                    <a:pt x="8741" y="131"/>
                  </a:lnTo>
                  <a:lnTo>
                    <a:pt x="8513" y="33"/>
                  </a:lnTo>
                  <a:lnTo>
                    <a:pt x="82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66" name="Google Shape;1666;p28"/>
            <p:cNvSpPr/>
            <p:nvPr/>
          </p:nvSpPr>
          <p:spPr>
            <a:xfrm>
              <a:off x="5057491"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1" y="651"/>
                  </a:lnTo>
                  <a:lnTo>
                    <a:pt x="1" y="813"/>
                  </a:lnTo>
                  <a:lnTo>
                    <a:pt x="1" y="976"/>
                  </a:lnTo>
                  <a:lnTo>
                    <a:pt x="66" y="1106"/>
                  </a:lnTo>
                  <a:lnTo>
                    <a:pt x="131" y="1236"/>
                  </a:lnTo>
                  <a:lnTo>
                    <a:pt x="228" y="1365"/>
                  </a:lnTo>
                  <a:lnTo>
                    <a:pt x="358" y="1463"/>
                  </a:lnTo>
                  <a:lnTo>
                    <a:pt x="488" y="1528"/>
                  </a:lnTo>
                  <a:lnTo>
                    <a:pt x="651" y="1593"/>
                  </a:lnTo>
                  <a:lnTo>
                    <a:pt x="976" y="1593"/>
                  </a:lnTo>
                  <a:lnTo>
                    <a:pt x="1106" y="1528"/>
                  </a:lnTo>
                  <a:lnTo>
                    <a:pt x="1235" y="1463"/>
                  </a:lnTo>
                  <a:lnTo>
                    <a:pt x="1365" y="1365"/>
                  </a:lnTo>
                  <a:lnTo>
                    <a:pt x="1463" y="1236"/>
                  </a:lnTo>
                  <a:lnTo>
                    <a:pt x="1528" y="1106"/>
                  </a:lnTo>
                  <a:lnTo>
                    <a:pt x="1593" y="976"/>
                  </a:lnTo>
                  <a:lnTo>
                    <a:pt x="1593" y="813"/>
                  </a:lnTo>
                  <a:lnTo>
                    <a:pt x="1593" y="651"/>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67" name="Google Shape;1667;p28"/>
            <p:cNvSpPr/>
            <p:nvPr/>
          </p:nvSpPr>
          <p:spPr>
            <a:xfrm>
              <a:off x="5188288" y="4526164"/>
              <a:ext cx="52325" cy="51295"/>
            </a:xfrm>
            <a:custGeom>
              <a:avLst/>
              <a:gdLst/>
              <a:ahLst/>
              <a:cxnLst/>
              <a:rect l="l" t="t" r="r" b="b"/>
              <a:pathLst>
                <a:path w="1625" h="1593" extrusionOk="0">
                  <a:moveTo>
                    <a:pt x="812" y="1"/>
                  </a:moveTo>
                  <a:lnTo>
                    <a:pt x="650" y="33"/>
                  </a:lnTo>
                  <a:lnTo>
                    <a:pt x="520" y="66"/>
                  </a:lnTo>
                  <a:lnTo>
                    <a:pt x="358" y="131"/>
                  </a:lnTo>
                  <a:lnTo>
                    <a:pt x="260" y="228"/>
                  </a:lnTo>
                  <a:lnTo>
                    <a:pt x="163" y="358"/>
                  </a:lnTo>
                  <a:lnTo>
                    <a:pt x="65" y="488"/>
                  </a:lnTo>
                  <a:lnTo>
                    <a:pt x="33" y="651"/>
                  </a:lnTo>
                  <a:lnTo>
                    <a:pt x="0" y="813"/>
                  </a:lnTo>
                  <a:lnTo>
                    <a:pt x="33" y="976"/>
                  </a:lnTo>
                  <a:lnTo>
                    <a:pt x="65" y="1106"/>
                  </a:lnTo>
                  <a:lnTo>
                    <a:pt x="163" y="1236"/>
                  </a:lnTo>
                  <a:lnTo>
                    <a:pt x="260" y="1365"/>
                  </a:lnTo>
                  <a:lnTo>
                    <a:pt x="358" y="1463"/>
                  </a:lnTo>
                  <a:lnTo>
                    <a:pt x="520" y="1528"/>
                  </a:lnTo>
                  <a:lnTo>
                    <a:pt x="650" y="1593"/>
                  </a:lnTo>
                  <a:lnTo>
                    <a:pt x="975" y="1593"/>
                  </a:lnTo>
                  <a:lnTo>
                    <a:pt x="1137" y="1528"/>
                  </a:lnTo>
                  <a:lnTo>
                    <a:pt x="1267" y="1463"/>
                  </a:lnTo>
                  <a:lnTo>
                    <a:pt x="1397" y="1365"/>
                  </a:lnTo>
                  <a:lnTo>
                    <a:pt x="1495" y="1236"/>
                  </a:lnTo>
                  <a:lnTo>
                    <a:pt x="1560" y="1106"/>
                  </a:lnTo>
                  <a:lnTo>
                    <a:pt x="1592" y="976"/>
                  </a:lnTo>
                  <a:lnTo>
                    <a:pt x="1625" y="813"/>
                  </a:lnTo>
                  <a:lnTo>
                    <a:pt x="1592" y="651"/>
                  </a:lnTo>
                  <a:lnTo>
                    <a:pt x="1560" y="488"/>
                  </a:lnTo>
                  <a:lnTo>
                    <a:pt x="1495" y="358"/>
                  </a:lnTo>
                  <a:lnTo>
                    <a:pt x="1397" y="228"/>
                  </a:lnTo>
                  <a:lnTo>
                    <a:pt x="1267" y="131"/>
                  </a:lnTo>
                  <a:lnTo>
                    <a:pt x="1137" y="66"/>
                  </a:lnTo>
                  <a:lnTo>
                    <a:pt x="975"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68" name="Google Shape;1668;p28"/>
            <p:cNvSpPr/>
            <p:nvPr/>
          </p:nvSpPr>
          <p:spPr>
            <a:xfrm>
              <a:off x="5320082"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1"/>
                  </a:lnTo>
                  <a:lnTo>
                    <a:pt x="1" y="813"/>
                  </a:lnTo>
                  <a:lnTo>
                    <a:pt x="33" y="976"/>
                  </a:lnTo>
                  <a:lnTo>
                    <a:pt x="66" y="1106"/>
                  </a:lnTo>
                  <a:lnTo>
                    <a:pt x="131" y="1236"/>
                  </a:lnTo>
                  <a:lnTo>
                    <a:pt x="228" y="1365"/>
                  </a:lnTo>
                  <a:lnTo>
                    <a:pt x="358" y="1463"/>
                  </a:lnTo>
                  <a:lnTo>
                    <a:pt x="488" y="1528"/>
                  </a:lnTo>
                  <a:lnTo>
                    <a:pt x="651" y="1593"/>
                  </a:lnTo>
                  <a:lnTo>
                    <a:pt x="976" y="1593"/>
                  </a:lnTo>
                  <a:lnTo>
                    <a:pt x="1106" y="1528"/>
                  </a:lnTo>
                  <a:lnTo>
                    <a:pt x="1235" y="1463"/>
                  </a:lnTo>
                  <a:lnTo>
                    <a:pt x="1365" y="1365"/>
                  </a:lnTo>
                  <a:lnTo>
                    <a:pt x="1463" y="1236"/>
                  </a:lnTo>
                  <a:lnTo>
                    <a:pt x="1528" y="1106"/>
                  </a:lnTo>
                  <a:lnTo>
                    <a:pt x="1593" y="976"/>
                  </a:lnTo>
                  <a:lnTo>
                    <a:pt x="1593" y="813"/>
                  </a:lnTo>
                  <a:lnTo>
                    <a:pt x="1593" y="651"/>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69" name="Google Shape;1669;p28"/>
            <p:cNvSpPr/>
            <p:nvPr/>
          </p:nvSpPr>
          <p:spPr>
            <a:xfrm>
              <a:off x="5451909" y="4526164"/>
              <a:ext cx="51295" cy="51295"/>
            </a:xfrm>
            <a:custGeom>
              <a:avLst/>
              <a:gdLst/>
              <a:ahLst/>
              <a:cxnLst/>
              <a:rect l="l" t="t" r="r" b="b"/>
              <a:pathLst>
                <a:path w="1593" h="1593" extrusionOk="0">
                  <a:moveTo>
                    <a:pt x="780" y="1"/>
                  </a:moveTo>
                  <a:lnTo>
                    <a:pt x="618" y="33"/>
                  </a:lnTo>
                  <a:lnTo>
                    <a:pt x="488" y="66"/>
                  </a:lnTo>
                  <a:lnTo>
                    <a:pt x="326" y="131"/>
                  </a:lnTo>
                  <a:lnTo>
                    <a:pt x="228" y="228"/>
                  </a:lnTo>
                  <a:lnTo>
                    <a:pt x="131" y="358"/>
                  </a:lnTo>
                  <a:lnTo>
                    <a:pt x="66" y="488"/>
                  </a:lnTo>
                  <a:lnTo>
                    <a:pt x="1" y="651"/>
                  </a:lnTo>
                  <a:lnTo>
                    <a:pt x="1" y="813"/>
                  </a:lnTo>
                  <a:lnTo>
                    <a:pt x="1" y="976"/>
                  </a:lnTo>
                  <a:lnTo>
                    <a:pt x="66" y="1106"/>
                  </a:lnTo>
                  <a:lnTo>
                    <a:pt x="131" y="1236"/>
                  </a:lnTo>
                  <a:lnTo>
                    <a:pt x="228" y="1365"/>
                  </a:lnTo>
                  <a:lnTo>
                    <a:pt x="326" y="1463"/>
                  </a:lnTo>
                  <a:lnTo>
                    <a:pt x="488" y="1528"/>
                  </a:lnTo>
                  <a:lnTo>
                    <a:pt x="618" y="1593"/>
                  </a:lnTo>
                  <a:lnTo>
                    <a:pt x="943" y="1593"/>
                  </a:lnTo>
                  <a:lnTo>
                    <a:pt x="1105" y="1528"/>
                  </a:lnTo>
                  <a:lnTo>
                    <a:pt x="1235" y="1463"/>
                  </a:lnTo>
                  <a:lnTo>
                    <a:pt x="1365" y="1365"/>
                  </a:lnTo>
                  <a:lnTo>
                    <a:pt x="1463" y="1236"/>
                  </a:lnTo>
                  <a:lnTo>
                    <a:pt x="1528" y="1106"/>
                  </a:lnTo>
                  <a:lnTo>
                    <a:pt x="1560" y="976"/>
                  </a:lnTo>
                  <a:lnTo>
                    <a:pt x="1593" y="813"/>
                  </a:lnTo>
                  <a:lnTo>
                    <a:pt x="1560" y="651"/>
                  </a:lnTo>
                  <a:lnTo>
                    <a:pt x="1528" y="488"/>
                  </a:lnTo>
                  <a:lnTo>
                    <a:pt x="1463" y="358"/>
                  </a:lnTo>
                  <a:lnTo>
                    <a:pt x="1365" y="228"/>
                  </a:lnTo>
                  <a:lnTo>
                    <a:pt x="1235" y="131"/>
                  </a:lnTo>
                  <a:lnTo>
                    <a:pt x="1105" y="66"/>
                  </a:lnTo>
                  <a:lnTo>
                    <a:pt x="943" y="33"/>
                  </a:lnTo>
                  <a:lnTo>
                    <a:pt x="78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70" name="Google Shape;1670;p28"/>
            <p:cNvSpPr/>
            <p:nvPr/>
          </p:nvSpPr>
          <p:spPr>
            <a:xfrm>
              <a:off x="5582673"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1"/>
                  </a:lnTo>
                  <a:lnTo>
                    <a:pt x="1" y="813"/>
                  </a:lnTo>
                  <a:lnTo>
                    <a:pt x="33" y="976"/>
                  </a:lnTo>
                  <a:lnTo>
                    <a:pt x="66" y="1106"/>
                  </a:lnTo>
                  <a:lnTo>
                    <a:pt x="131" y="1236"/>
                  </a:lnTo>
                  <a:lnTo>
                    <a:pt x="228" y="1365"/>
                  </a:lnTo>
                  <a:lnTo>
                    <a:pt x="358" y="1463"/>
                  </a:lnTo>
                  <a:lnTo>
                    <a:pt x="488" y="1528"/>
                  </a:lnTo>
                  <a:lnTo>
                    <a:pt x="651" y="1593"/>
                  </a:lnTo>
                  <a:lnTo>
                    <a:pt x="976" y="1593"/>
                  </a:lnTo>
                  <a:lnTo>
                    <a:pt x="1106" y="1528"/>
                  </a:lnTo>
                  <a:lnTo>
                    <a:pt x="1268" y="1463"/>
                  </a:lnTo>
                  <a:lnTo>
                    <a:pt x="1365" y="1365"/>
                  </a:lnTo>
                  <a:lnTo>
                    <a:pt x="1463" y="1236"/>
                  </a:lnTo>
                  <a:lnTo>
                    <a:pt x="1560" y="1106"/>
                  </a:lnTo>
                  <a:lnTo>
                    <a:pt x="1593" y="976"/>
                  </a:lnTo>
                  <a:lnTo>
                    <a:pt x="1593" y="813"/>
                  </a:lnTo>
                  <a:lnTo>
                    <a:pt x="1593" y="651"/>
                  </a:lnTo>
                  <a:lnTo>
                    <a:pt x="1560" y="488"/>
                  </a:lnTo>
                  <a:lnTo>
                    <a:pt x="1463" y="358"/>
                  </a:lnTo>
                  <a:lnTo>
                    <a:pt x="1365" y="228"/>
                  </a:lnTo>
                  <a:lnTo>
                    <a:pt x="1268"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71" name="Google Shape;1671;p28"/>
            <p:cNvSpPr/>
            <p:nvPr/>
          </p:nvSpPr>
          <p:spPr>
            <a:xfrm>
              <a:off x="7978450" y="4631845"/>
              <a:ext cx="45016" cy="45016"/>
            </a:xfrm>
            <a:custGeom>
              <a:avLst/>
              <a:gdLst/>
              <a:ahLst/>
              <a:cxnLst/>
              <a:rect l="l" t="t" r="r" b="b"/>
              <a:pathLst>
                <a:path w="1398" h="1398" extrusionOk="0">
                  <a:moveTo>
                    <a:pt x="552" y="0"/>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2"/>
                  </a:lnTo>
                  <a:lnTo>
                    <a:pt x="552" y="1365"/>
                  </a:lnTo>
                  <a:lnTo>
                    <a:pt x="715" y="1397"/>
                  </a:lnTo>
                  <a:lnTo>
                    <a:pt x="845" y="1365"/>
                  </a:lnTo>
                  <a:lnTo>
                    <a:pt x="975" y="1332"/>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72" name="Google Shape;1672;p28"/>
            <p:cNvSpPr/>
            <p:nvPr/>
          </p:nvSpPr>
          <p:spPr>
            <a:xfrm>
              <a:off x="8093533" y="4631845"/>
              <a:ext cx="45016" cy="45016"/>
            </a:xfrm>
            <a:custGeom>
              <a:avLst/>
              <a:gdLst/>
              <a:ahLst/>
              <a:cxnLst/>
              <a:rect l="l" t="t" r="r" b="b"/>
              <a:pathLst>
                <a:path w="1398" h="1398" extrusionOk="0">
                  <a:moveTo>
                    <a:pt x="552" y="0"/>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2"/>
                  </a:lnTo>
                  <a:lnTo>
                    <a:pt x="552" y="1365"/>
                  </a:lnTo>
                  <a:lnTo>
                    <a:pt x="682" y="1397"/>
                  </a:lnTo>
                  <a:lnTo>
                    <a:pt x="845" y="1365"/>
                  </a:lnTo>
                  <a:lnTo>
                    <a:pt x="975"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73" name="Google Shape;1673;p28"/>
            <p:cNvSpPr/>
            <p:nvPr/>
          </p:nvSpPr>
          <p:spPr>
            <a:xfrm>
              <a:off x="8207553" y="4631845"/>
              <a:ext cx="45016" cy="45016"/>
            </a:xfrm>
            <a:custGeom>
              <a:avLst/>
              <a:gdLst/>
              <a:ahLst/>
              <a:cxnLst/>
              <a:rect l="l" t="t" r="r" b="b"/>
              <a:pathLst>
                <a:path w="1398" h="1398" extrusionOk="0">
                  <a:moveTo>
                    <a:pt x="585" y="0"/>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2"/>
                  </a:lnTo>
                  <a:lnTo>
                    <a:pt x="585" y="1365"/>
                  </a:lnTo>
                  <a:lnTo>
                    <a:pt x="715" y="1397"/>
                  </a:lnTo>
                  <a:lnTo>
                    <a:pt x="845" y="1365"/>
                  </a:lnTo>
                  <a:lnTo>
                    <a:pt x="975" y="1332"/>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74" name="Google Shape;1674;p28"/>
            <p:cNvSpPr/>
            <p:nvPr/>
          </p:nvSpPr>
          <p:spPr>
            <a:xfrm>
              <a:off x="8322636" y="4631845"/>
              <a:ext cx="45016" cy="45016"/>
            </a:xfrm>
            <a:custGeom>
              <a:avLst/>
              <a:gdLst/>
              <a:ahLst/>
              <a:cxnLst/>
              <a:rect l="l" t="t" r="r" b="b"/>
              <a:pathLst>
                <a:path w="1398" h="1398" extrusionOk="0">
                  <a:moveTo>
                    <a:pt x="553" y="0"/>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2"/>
                  </a:lnTo>
                  <a:lnTo>
                    <a:pt x="553" y="1365"/>
                  </a:lnTo>
                  <a:lnTo>
                    <a:pt x="683" y="1397"/>
                  </a:lnTo>
                  <a:lnTo>
                    <a:pt x="845" y="1365"/>
                  </a:lnTo>
                  <a:lnTo>
                    <a:pt x="975" y="1332"/>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75" name="Google Shape;1675;p28"/>
            <p:cNvSpPr/>
            <p:nvPr/>
          </p:nvSpPr>
          <p:spPr>
            <a:xfrm>
              <a:off x="8437718" y="4631845"/>
              <a:ext cx="45016" cy="45016"/>
            </a:xfrm>
            <a:custGeom>
              <a:avLst/>
              <a:gdLst/>
              <a:ahLst/>
              <a:cxnLst/>
              <a:rect l="l" t="t" r="r" b="b"/>
              <a:pathLst>
                <a:path w="1398" h="1398" extrusionOk="0">
                  <a:moveTo>
                    <a:pt x="553" y="0"/>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2"/>
                  </a:lnTo>
                  <a:lnTo>
                    <a:pt x="553" y="1365"/>
                  </a:lnTo>
                  <a:lnTo>
                    <a:pt x="683" y="1397"/>
                  </a:lnTo>
                  <a:lnTo>
                    <a:pt x="812" y="1365"/>
                  </a:lnTo>
                  <a:lnTo>
                    <a:pt x="942"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76" name="Google Shape;1676;p28"/>
            <p:cNvSpPr/>
            <p:nvPr/>
          </p:nvSpPr>
          <p:spPr>
            <a:xfrm>
              <a:off x="5057491"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1" y="618"/>
                  </a:lnTo>
                  <a:lnTo>
                    <a:pt x="1" y="780"/>
                  </a:lnTo>
                  <a:lnTo>
                    <a:pt x="1" y="943"/>
                  </a:lnTo>
                  <a:lnTo>
                    <a:pt x="66" y="1105"/>
                  </a:lnTo>
                  <a:lnTo>
                    <a:pt x="131" y="1235"/>
                  </a:lnTo>
                  <a:lnTo>
                    <a:pt x="228" y="1365"/>
                  </a:lnTo>
                  <a:lnTo>
                    <a:pt x="358" y="1462"/>
                  </a:lnTo>
                  <a:lnTo>
                    <a:pt x="488" y="1527"/>
                  </a:lnTo>
                  <a:lnTo>
                    <a:pt x="651" y="1560"/>
                  </a:lnTo>
                  <a:lnTo>
                    <a:pt x="813" y="1592"/>
                  </a:lnTo>
                  <a:lnTo>
                    <a:pt x="976" y="1560"/>
                  </a:lnTo>
                  <a:lnTo>
                    <a:pt x="1106" y="1527"/>
                  </a:lnTo>
                  <a:lnTo>
                    <a:pt x="1235" y="1462"/>
                  </a:lnTo>
                  <a:lnTo>
                    <a:pt x="1365" y="1365"/>
                  </a:lnTo>
                  <a:lnTo>
                    <a:pt x="1463" y="1235"/>
                  </a:lnTo>
                  <a:lnTo>
                    <a:pt x="1528" y="1105"/>
                  </a:lnTo>
                  <a:lnTo>
                    <a:pt x="1593" y="943"/>
                  </a:lnTo>
                  <a:lnTo>
                    <a:pt x="1593" y="780"/>
                  </a:lnTo>
                  <a:lnTo>
                    <a:pt x="1593" y="618"/>
                  </a:lnTo>
                  <a:lnTo>
                    <a:pt x="1528" y="488"/>
                  </a:lnTo>
                  <a:lnTo>
                    <a:pt x="1463" y="325"/>
                  </a:lnTo>
                  <a:lnTo>
                    <a:pt x="1365" y="228"/>
                  </a:lnTo>
                  <a:lnTo>
                    <a:pt x="1235" y="130"/>
                  </a:lnTo>
                  <a:lnTo>
                    <a:pt x="1106" y="65"/>
                  </a:lnTo>
                  <a:lnTo>
                    <a:pt x="9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77" name="Google Shape;1677;p28"/>
            <p:cNvSpPr/>
            <p:nvPr/>
          </p:nvSpPr>
          <p:spPr>
            <a:xfrm>
              <a:off x="5188288" y="4638124"/>
              <a:ext cx="52325" cy="51295"/>
            </a:xfrm>
            <a:custGeom>
              <a:avLst/>
              <a:gdLst/>
              <a:ahLst/>
              <a:cxnLst/>
              <a:rect l="l" t="t" r="r" b="b"/>
              <a:pathLst>
                <a:path w="1625" h="1593" extrusionOk="0">
                  <a:moveTo>
                    <a:pt x="650" y="0"/>
                  </a:moveTo>
                  <a:lnTo>
                    <a:pt x="520" y="65"/>
                  </a:lnTo>
                  <a:lnTo>
                    <a:pt x="358" y="130"/>
                  </a:lnTo>
                  <a:lnTo>
                    <a:pt x="260" y="228"/>
                  </a:lnTo>
                  <a:lnTo>
                    <a:pt x="163" y="325"/>
                  </a:lnTo>
                  <a:lnTo>
                    <a:pt x="65" y="488"/>
                  </a:lnTo>
                  <a:lnTo>
                    <a:pt x="33" y="618"/>
                  </a:lnTo>
                  <a:lnTo>
                    <a:pt x="0" y="780"/>
                  </a:lnTo>
                  <a:lnTo>
                    <a:pt x="33" y="943"/>
                  </a:lnTo>
                  <a:lnTo>
                    <a:pt x="65" y="1105"/>
                  </a:lnTo>
                  <a:lnTo>
                    <a:pt x="163" y="1235"/>
                  </a:lnTo>
                  <a:lnTo>
                    <a:pt x="260" y="1365"/>
                  </a:lnTo>
                  <a:lnTo>
                    <a:pt x="358" y="1462"/>
                  </a:lnTo>
                  <a:lnTo>
                    <a:pt x="520" y="1527"/>
                  </a:lnTo>
                  <a:lnTo>
                    <a:pt x="650" y="1560"/>
                  </a:lnTo>
                  <a:lnTo>
                    <a:pt x="812" y="1592"/>
                  </a:lnTo>
                  <a:lnTo>
                    <a:pt x="975" y="1560"/>
                  </a:lnTo>
                  <a:lnTo>
                    <a:pt x="1137" y="1527"/>
                  </a:lnTo>
                  <a:lnTo>
                    <a:pt x="1267" y="1462"/>
                  </a:lnTo>
                  <a:lnTo>
                    <a:pt x="1397" y="1365"/>
                  </a:lnTo>
                  <a:lnTo>
                    <a:pt x="1495" y="1235"/>
                  </a:lnTo>
                  <a:lnTo>
                    <a:pt x="1560" y="1105"/>
                  </a:lnTo>
                  <a:lnTo>
                    <a:pt x="1592" y="943"/>
                  </a:lnTo>
                  <a:lnTo>
                    <a:pt x="1625" y="780"/>
                  </a:lnTo>
                  <a:lnTo>
                    <a:pt x="1592" y="618"/>
                  </a:lnTo>
                  <a:lnTo>
                    <a:pt x="1560" y="488"/>
                  </a:lnTo>
                  <a:lnTo>
                    <a:pt x="1495" y="325"/>
                  </a:lnTo>
                  <a:lnTo>
                    <a:pt x="1397" y="228"/>
                  </a:lnTo>
                  <a:lnTo>
                    <a:pt x="1267" y="130"/>
                  </a:lnTo>
                  <a:lnTo>
                    <a:pt x="1137" y="65"/>
                  </a:lnTo>
                  <a:lnTo>
                    <a:pt x="97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78" name="Google Shape;1678;p28"/>
            <p:cNvSpPr/>
            <p:nvPr/>
          </p:nvSpPr>
          <p:spPr>
            <a:xfrm>
              <a:off x="5320082"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33" y="618"/>
                  </a:lnTo>
                  <a:lnTo>
                    <a:pt x="1" y="780"/>
                  </a:lnTo>
                  <a:lnTo>
                    <a:pt x="33" y="943"/>
                  </a:lnTo>
                  <a:lnTo>
                    <a:pt x="66" y="1105"/>
                  </a:lnTo>
                  <a:lnTo>
                    <a:pt x="131" y="1235"/>
                  </a:lnTo>
                  <a:lnTo>
                    <a:pt x="228" y="1365"/>
                  </a:lnTo>
                  <a:lnTo>
                    <a:pt x="358" y="1462"/>
                  </a:lnTo>
                  <a:lnTo>
                    <a:pt x="488" y="1527"/>
                  </a:lnTo>
                  <a:lnTo>
                    <a:pt x="651" y="1560"/>
                  </a:lnTo>
                  <a:lnTo>
                    <a:pt x="813" y="1592"/>
                  </a:lnTo>
                  <a:lnTo>
                    <a:pt x="976" y="1560"/>
                  </a:lnTo>
                  <a:lnTo>
                    <a:pt x="1106" y="1527"/>
                  </a:lnTo>
                  <a:lnTo>
                    <a:pt x="1235" y="1462"/>
                  </a:lnTo>
                  <a:lnTo>
                    <a:pt x="1365" y="1365"/>
                  </a:lnTo>
                  <a:lnTo>
                    <a:pt x="1463" y="1235"/>
                  </a:lnTo>
                  <a:lnTo>
                    <a:pt x="1528" y="1105"/>
                  </a:lnTo>
                  <a:lnTo>
                    <a:pt x="1593" y="943"/>
                  </a:lnTo>
                  <a:lnTo>
                    <a:pt x="1593" y="780"/>
                  </a:lnTo>
                  <a:lnTo>
                    <a:pt x="1593" y="618"/>
                  </a:lnTo>
                  <a:lnTo>
                    <a:pt x="1528" y="488"/>
                  </a:lnTo>
                  <a:lnTo>
                    <a:pt x="1463" y="325"/>
                  </a:lnTo>
                  <a:lnTo>
                    <a:pt x="1365" y="228"/>
                  </a:lnTo>
                  <a:lnTo>
                    <a:pt x="1235" y="130"/>
                  </a:lnTo>
                  <a:lnTo>
                    <a:pt x="1106" y="65"/>
                  </a:lnTo>
                  <a:lnTo>
                    <a:pt x="9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79" name="Google Shape;1679;p28"/>
            <p:cNvSpPr/>
            <p:nvPr/>
          </p:nvSpPr>
          <p:spPr>
            <a:xfrm>
              <a:off x="5451909" y="4638124"/>
              <a:ext cx="51295" cy="51295"/>
            </a:xfrm>
            <a:custGeom>
              <a:avLst/>
              <a:gdLst/>
              <a:ahLst/>
              <a:cxnLst/>
              <a:rect l="l" t="t" r="r" b="b"/>
              <a:pathLst>
                <a:path w="1593" h="1593" extrusionOk="0">
                  <a:moveTo>
                    <a:pt x="618" y="0"/>
                  </a:moveTo>
                  <a:lnTo>
                    <a:pt x="488" y="65"/>
                  </a:lnTo>
                  <a:lnTo>
                    <a:pt x="326" y="130"/>
                  </a:lnTo>
                  <a:lnTo>
                    <a:pt x="228" y="228"/>
                  </a:lnTo>
                  <a:lnTo>
                    <a:pt x="131" y="325"/>
                  </a:lnTo>
                  <a:lnTo>
                    <a:pt x="66" y="488"/>
                  </a:lnTo>
                  <a:lnTo>
                    <a:pt x="1" y="618"/>
                  </a:lnTo>
                  <a:lnTo>
                    <a:pt x="1" y="780"/>
                  </a:lnTo>
                  <a:lnTo>
                    <a:pt x="1" y="943"/>
                  </a:lnTo>
                  <a:lnTo>
                    <a:pt x="66" y="1105"/>
                  </a:lnTo>
                  <a:lnTo>
                    <a:pt x="131" y="1235"/>
                  </a:lnTo>
                  <a:lnTo>
                    <a:pt x="228" y="1365"/>
                  </a:lnTo>
                  <a:lnTo>
                    <a:pt x="326" y="1462"/>
                  </a:lnTo>
                  <a:lnTo>
                    <a:pt x="488" y="1527"/>
                  </a:lnTo>
                  <a:lnTo>
                    <a:pt x="618" y="1560"/>
                  </a:lnTo>
                  <a:lnTo>
                    <a:pt x="780" y="1592"/>
                  </a:lnTo>
                  <a:lnTo>
                    <a:pt x="943" y="1560"/>
                  </a:lnTo>
                  <a:lnTo>
                    <a:pt x="1105" y="1527"/>
                  </a:lnTo>
                  <a:lnTo>
                    <a:pt x="1235" y="1462"/>
                  </a:lnTo>
                  <a:lnTo>
                    <a:pt x="1365" y="1365"/>
                  </a:lnTo>
                  <a:lnTo>
                    <a:pt x="1463" y="1235"/>
                  </a:lnTo>
                  <a:lnTo>
                    <a:pt x="1528" y="1105"/>
                  </a:lnTo>
                  <a:lnTo>
                    <a:pt x="1560" y="943"/>
                  </a:lnTo>
                  <a:lnTo>
                    <a:pt x="1593" y="780"/>
                  </a:lnTo>
                  <a:lnTo>
                    <a:pt x="1560" y="618"/>
                  </a:lnTo>
                  <a:lnTo>
                    <a:pt x="1528" y="488"/>
                  </a:lnTo>
                  <a:lnTo>
                    <a:pt x="1463" y="325"/>
                  </a:lnTo>
                  <a:lnTo>
                    <a:pt x="1365" y="228"/>
                  </a:lnTo>
                  <a:lnTo>
                    <a:pt x="1235" y="130"/>
                  </a:lnTo>
                  <a:lnTo>
                    <a:pt x="1105" y="65"/>
                  </a:lnTo>
                  <a:lnTo>
                    <a:pt x="94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80" name="Google Shape;1680;p28"/>
            <p:cNvSpPr/>
            <p:nvPr/>
          </p:nvSpPr>
          <p:spPr>
            <a:xfrm>
              <a:off x="5582673"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33" y="618"/>
                  </a:lnTo>
                  <a:lnTo>
                    <a:pt x="1" y="780"/>
                  </a:lnTo>
                  <a:lnTo>
                    <a:pt x="33" y="943"/>
                  </a:lnTo>
                  <a:lnTo>
                    <a:pt x="66" y="1105"/>
                  </a:lnTo>
                  <a:lnTo>
                    <a:pt x="131" y="1235"/>
                  </a:lnTo>
                  <a:lnTo>
                    <a:pt x="228" y="1365"/>
                  </a:lnTo>
                  <a:lnTo>
                    <a:pt x="358" y="1462"/>
                  </a:lnTo>
                  <a:lnTo>
                    <a:pt x="488" y="1527"/>
                  </a:lnTo>
                  <a:lnTo>
                    <a:pt x="651" y="1560"/>
                  </a:lnTo>
                  <a:lnTo>
                    <a:pt x="813" y="1592"/>
                  </a:lnTo>
                  <a:lnTo>
                    <a:pt x="976" y="1560"/>
                  </a:lnTo>
                  <a:lnTo>
                    <a:pt x="1106" y="1527"/>
                  </a:lnTo>
                  <a:lnTo>
                    <a:pt x="1268" y="1462"/>
                  </a:lnTo>
                  <a:lnTo>
                    <a:pt x="1365" y="1365"/>
                  </a:lnTo>
                  <a:lnTo>
                    <a:pt x="1463" y="1235"/>
                  </a:lnTo>
                  <a:lnTo>
                    <a:pt x="1560" y="1105"/>
                  </a:lnTo>
                  <a:lnTo>
                    <a:pt x="1593" y="943"/>
                  </a:lnTo>
                  <a:lnTo>
                    <a:pt x="1593" y="780"/>
                  </a:lnTo>
                  <a:lnTo>
                    <a:pt x="1593" y="618"/>
                  </a:lnTo>
                  <a:lnTo>
                    <a:pt x="1560" y="488"/>
                  </a:lnTo>
                  <a:lnTo>
                    <a:pt x="1463" y="325"/>
                  </a:lnTo>
                  <a:lnTo>
                    <a:pt x="1365" y="228"/>
                  </a:lnTo>
                  <a:lnTo>
                    <a:pt x="1268" y="130"/>
                  </a:lnTo>
                  <a:lnTo>
                    <a:pt x="1106" y="65"/>
                  </a:lnTo>
                  <a:lnTo>
                    <a:pt x="9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81" name="Google Shape;1681;p28"/>
            <p:cNvSpPr/>
            <p:nvPr/>
          </p:nvSpPr>
          <p:spPr>
            <a:xfrm>
              <a:off x="7978450" y="4729121"/>
              <a:ext cx="45016" cy="45048"/>
            </a:xfrm>
            <a:custGeom>
              <a:avLst/>
              <a:gdLst/>
              <a:ahLst/>
              <a:cxnLst/>
              <a:rect l="l" t="t" r="r" b="b"/>
              <a:pathLst>
                <a:path w="1398" h="1399" extrusionOk="0">
                  <a:moveTo>
                    <a:pt x="552" y="1"/>
                  </a:moveTo>
                  <a:lnTo>
                    <a:pt x="422"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22" y="1333"/>
                  </a:lnTo>
                  <a:lnTo>
                    <a:pt x="552" y="1366"/>
                  </a:lnTo>
                  <a:lnTo>
                    <a:pt x="715" y="1398"/>
                  </a:lnTo>
                  <a:lnTo>
                    <a:pt x="845" y="1366"/>
                  </a:lnTo>
                  <a:lnTo>
                    <a:pt x="975" y="1333"/>
                  </a:lnTo>
                  <a:lnTo>
                    <a:pt x="1105" y="1268"/>
                  </a:lnTo>
                  <a:lnTo>
                    <a:pt x="1202" y="1171"/>
                  </a:lnTo>
                  <a:lnTo>
                    <a:pt x="1300" y="1073"/>
                  </a:lnTo>
                  <a:lnTo>
                    <a:pt x="1365" y="943"/>
                  </a:lnTo>
                  <a:lnTo>
                    <a:pt x="1397" y="813"/>
                  </a:lnTo>
                  <a:lnTo>
                    <a:pt x="1397" y="683"/>
                  </a:lnTo>
                  <a:lnTo>
                    <a:pt x="1397" y="553"/>
                  </a:lnTo>
                  <a:lnTo>
                    <a:pt x="1365" y="423"/>
                  </a:lnTo>
                  <a:lnTo>
                    <a:pt x="1300" y="293"/>
                  </a:lnTo>
                  <a:lnTo>
                    <a:pt x="1202" y="196"/>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82" name="Google Shape;1682;p28"/>
            <p:cNvSpPr/>
            <p:nvPr/>
          </p:nvSpPr>
          <p:spPr>
            <a:xfrm>
              <a:off x="8093533" y="4729121"/>
              <a:ext cx="45016" cy="45048"/>
            </a:xfrm>
            <a:custGeom>
              <a:avLst/>
              <a:gdLst/>
              <a:ahLst/>
              <a:cxnLst/>
              <a:rect l="l" t="t" r="r" b="b"/>
              <a:pathLst>
                <a:path w="1398" h="1399" extrusionOk="0">
                  <a:moveTo>
                    <a:pt x="552" y="1"/>
                  </a:moveTo>
                  <a:lnTo>
                    <a:pt x="422" y="33"/>
                  </a:lnTo>
                  <a:lnTo>
                    <a:pt x="292" y="98"/>
                  </a:lnTo>
                  <a:lnTo>
                    <a:pt x="195" y="196"/>
                  </a:lnTo>
                  <a:lnTo>
                    <a:pt x="97" y="293"/>
                  </a:lnTo>
                  <a:lnTo>
                    <a:pt x="32" y="423"/>
                  </a:lnTo>
                  <a:lnTo>
                    <a:pt x="0" y="553"/>
                  </a:lnTo>
                  <a:lnTo>
                    <a:pt x="0" y="683"/>
                  </a:lnTo>
                  <a:lnTo>
                    <a:pt x="0" y="813"/>
                  </a:lnTo>
                  <a:lnTo>
                    <a:pt x="32" y="943"/>
                  </a:lnTo>
                  <a:lnTo>
                    <a:pt x="97" y="1073"/>
                  </a:lnTo>
                  <a:lnTo>
                    <a:pt x="195" y="1171"/>
                  </a:lnTo>
                  <a:lnTo>
                    <a:pt x="292" y="1268"/>
                  </a:lnTo>
                  <a:lnTo>
                    <a:pt x="422" y="1333"/>
                  </a:lnTo>
                  <a:lnTo>
                    <a:pt x="552" y="1366"/>
                  </a:lnTo>
                  <a:lnTo>
                    <a:pt x="682" y="1398"/>
                  </a:lnTo>
                  <a:lnTo>
                    <a:pt x="845" y="1366"/>
                  </a:lnTo>
                  <a:lnTo>
                    <a:pt x="975"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83" name="Google Shape;1683;p28"/>
            <p:cNvSpPr/>
            <p:nvPr/>
          </p:nvSpPr>
          <p:spPr>
            <a:xfrm>
              <a:off x="8207553" y="4729121"/>
              <a:ext cx="45016" cy="45048"/>
            </a:xfrm>
            <a:custGeom>
              <a:avLst/>
              <a:gdLst/>
              <a:ahLst/>
              <a:cxnLst/>
              <a:rect l="l" t="t" r="r" b="b"/>
              <a:pathLst>
                <a:path w="1398" h="1399" extrusionOk="0">
                  <a:moveTo>
                    <a:pt x="585" y="1"/>
                  </a:moveTo>
                  <a:lnTo>
                    <a:pt x="455"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55" y="1333"/>
                  </a:lnTo>
                  <a:lnTo>
                    <a:pt x="585" y="1366"/>
                  </a:lnTo>
                  <a:lnTo>
                    <a:pt x="715" y="1398"/>
                  </a:lnTo>
                  <a:lnTo>
                    <a:pt x="845" y="1366"/>
                  </a:lnTo>
                  <a:lnTo>
                    <a:pt x="975" y="1333"/>
                  </a:lnTo>
                  <a:lnTo>
                    <a:pt x="1105" y="1268"/>
                  </a:lnTo>
                  <a:lnTo>
                    <a:pt x="1203" y="1171"/>
                  </a:lnTo>
                  <a:lnTo>
                    <a:pt x="1300" y="1073"/>
                  </a:lnTo>
                  <a:lnTo>
                    <a:pt x="1365" y="943"/>
                  </a:lnTo>
                  <a:lnTo>
                    <a:pt x="1397" y="813"/>
                  </a:lnTo>
                  <a:lnTo>
                    <a:pt x="1397" y="683"/>
                  </a:lnTo>
                  <a:lnTo>
                    <a:pt x="1397" y="553"/>
                  </a:lnTo>
                  <a:lnTo>
                    <a:pt x="1365" y="423"/>
                  </a:lnTo>
                  <a:lnTo>
                    <a:pt x="1300" y="293"/>
                  </a:lnTo>
                  <a:lnTo>
                    <a:pt x="1203" y="196"/>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84" name="Google Shape;1684;p28"/>
            <p:cNvSpPr/>
            <p:nvPr/>
          </p:nvSpPr>
          <p:spPr>
            <a:xfrm>
              <a:off x="8322636" y="4729121"/>
              <a:ext cx="45016" cy="45048"/>
            </a:xfrm>
            <a:custGeom>
              <a:avLst/>
              <a:gdLst/>
              <a:ahLst/>
              <a:cxnLst/>
              <a:rect l="l" t="t" r="r" b="b"/>
              <a:pathLst>
                <a:path w="1398" h="1399" extrusionOk="0">
                  <a:moveTo>
                    <a:pt x="553" y="1"/>
                  </a:moveTo>
                  <a:lnTo>
                    <a:pt x="423" y="33"/>
                  </a:lnTo>
                  <a:lnTo>
                    <a:pt x="293" y="98"/>
                  </a:lnTo>
                  <a:lnTo>
                    <a:pt x="195" y="196"/>
                  </a:lnTo>
                  <a:lnTo>
                    <a:pt x="130" y="293"/>
                  </a:lnTo>
                  <a:lnTo>
                    <a:pt x="65" y="423"/>
                  </a:lnTo>
                  <a:lnTo>
                    <a:pt x="0" y="553"/>
                  </a:lnTo>
                  <a:lnTo>
                    <a:pt x="0" y="683"/>
                  </a:lnTo>
                  <a:lnTo>
                    <a:pt x="0" y="813"/>
                  </a:lnTo>
                  <a:lnTo>
                    <a:pt x="65" y="943"/>
                  </a:lnTo>
                  <a:lnTo>
                    <a:pt x="130" y="1073"/>
                  </a:lnTo>
                  <a:lnTo>
                    <a:pt x="195" y="1171"/>
                  </a:lnTo>
                  <a:lnTo>
                    <a:pt x="293" y="1268"/>
                  </a:lnTo>
                  <a:lnTo>
                    <a:pt x="423" y="1333"/>
                  </a:lnTo>
                  <a:lnTo>
                    <a:pt x="553" y="1366"/>
                  </a:lnTo>
                  <a:lnTo>
                    <a:pt x="683" y="1398"/>
                  </a:lnTo>
                  <a:lnTo>
                    <a:pt x="845" y="1366"/>
                  </a:lnTo>
                  <a:lnTo>
                    <a:pt x="975" y="1333"/>
                  </a:lnTo>
                  <a:lnTo>
                    <a:pt x="1072" y="1268"/>
                  </a:lnTo>
                  <a:lnTo>
                    <a:pt x="1202" y="1171"/>
                  </a:lnTo>
                  <a:lnTo>
                    <a:pt x="1267" y="1073"/>
                  </a:lnTo>
                  <a:lnTo>
                    <a:pt x="1332" y="943"/>
                  </a:lnTo>
                  <a:lnTo>
                    <a:pt x="1397" y="813"/>
                  </a:lnTo>
                  <a:lnTo>
                    <a:pt x="1397" y="683"/>
                  </a:lnTo>
                  <a:lnTo>
                    <a:pt x="1397" y="553"/>
                  </a:lnTo>
                  <a:lnTo>
                    <a:pt x="1332" y="423"/>
                  </a:lnTo>
                  <a:lnTo>
                    <a:pt x="1267" y="293"/>
                  </a:lnTo>
                  <a:lnTo>
                    <a:pt x="1202" y="196"/>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85" name="Google Shape;1685;p28"/>
            <p:cNvSpPr/>
            <p:nvPr/>
          </p:nvSpPr>
          <p:spPr>
            <a:xfrm>
              <a:off x="8437718" y="4729121"/>
              <a:ext cx="45016" cy="45048"/>
            </a:xfrm>
            <a:custGeom>
              <a:avLst/>
              <a:gdLst/>
              <a:ahLst/>
              <a:cxnLst/>
              <a:rect l="l" t="t" r="r" b="b"/>
              <a:pathLst>
                <a:path w="1398" h="1399"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1"/>
                  </a:lnTo>
                  <a:lnTo>
                    <a:pt x="293" y="1268"/>
                  </a:lnTo>
                  <a:lnTo>
                    <a:pt x="423" y="1333"/>
                  </a:lnTo>
                  <a:lnTo>
                    <a:pt x="553" y="1366"/>
                  </a:lnTo>
                  <a:lnTo>
                    <a:pt x="683" y="1398"/>
                  </a:lnTo>
                  <a:lnTo>
                    <a:pt x="812" y="1366"/>
                  </a:lnTo>
                  <a:lnTo>
                    <a:pt x="942"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42"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86" name="Google Shape;1686;p28"/>
            <p:cNvSpPr/>
            <p:nvPr/>
          </p:nvSpPr>
          <p:spPr>
            <a:xfrm>
              <a:off x="5057491"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1" y="650"/>
                  </a:lnTo>
                  <a:lnTo>
                    <a:pt x="1" y="813"/>
                  </a:lnTo>
                  <a:lnTo>
                    <a:pt x="1" y="975"/>
                  </a:lnTo>
                  <a:lnTo>
                    <a:pt x="66" y="1105"/>
                  </a:lnTo>
                  <a:lnTo>
                    <a:pt x="131" y="1267"/>
                  </a:lnTo>
                  <a:lnTo>
                    <a:pt x="228" y="1365"/>
                  </a:lnTo>
                  <a:lnTo>
                    <a:pt x="358" y="1462"/>
                  </a:lnTo>
                  <a:lnTo>
                    <a:pt x="488" y="1527"/>
                  </a:lnTo>
                  <a:lnTo>
                    <a:pt x="651" y="1592"/>
                  </a:lnTo>
                  <a:lnTo>
                    <a:pt x="976" y="1592"/>
                  </a:lnTo>
                  <a:lnTo>
                    <a:pt x="1106" y="1527"/>
                  </a:lnTo>
                  <a:lnTo>
                    <a:pt x="1235" y="1462"/>
                  </a:lnTo>
                  <a:lnTo>
                    <a:pt x="1365" y="1365"/>
                  </a:lnTo>
                  <a:lnTo>
                    <a:pt x="1463" y="1267"/>
                  </a:lnTo>
                  <a:lnTo>
                    <a:pt x="1528" y="1105"/>
                  </a:lnTo>
                  <a:lnTo>
                    <a:pt x="1593" y="975"/>
                  </a:lnTo>
                  <a:lnTo>
                    <a:pt x="1593" y="813"/>
                  </a:lnTo>
                  <a:lnTo>
                    <a:pt x="1593" y="650"/>
                  </a:lnTo>
                  <a:lnTo>
                    <a:pt x="1528" y="488"/>
                  </a:lnTo>
                  <a:lnTo>
                    <a:pt x="1463" y="358"/>
                  </a:lnTo>
                  <a:lnTo>
                    <a:pt x="1365" y="228"/>
                  </a:lnTo>
                  <a:lnTo>
                    <a:pt x="1235" y="130"/>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87" name="Google Shape;1687;p28"/>
            <p:cNvSpPr/>
            <p:nvPr/>
          </p:nvSpPr>
          <p:spPr>
            <a:xfrm>
              <a:off x="5188288" y="4749021"/>
              <a:ext cx="52325" cy="51295"/>
            </a:xfrm>
            <a:custGeom>
              <a:avLst/>
              <a:gdLst/>
              <a:ahLst/>
              <a:cxnLst/>
              <a:rect l="l" t="t" r="r" b="b"/>
              <a:pathLst>
                <a:path w="1625" h="1593" extrusionOk="0">
                  <a:moveTo>
                    <a:pt x="812" y="0"/>
                  </a:moveTo>
                  <a:lnTo>
                    <a:pt x="650" y="33"/>
                  </a:lnTo>
                  <a:lnTo>
                    <a:pt x="520" y="65"/>
                  </a:lnTo>
                  <a:lnTo>
                    <a:pt x="358" y="130"/>
                  </a:lnTo>
                  <a:lnTo>
                    <a:pt x="260" y="228"/>
                  </a:lnTo>
                  <a:lnTo>
                    <a:pt x="163" y="358"/>
                  </a:lnTo>
                  <a:lnTo>
                    <a:pt x="65" y="488"/>
                  </a:lnTo>
                  <a:lnTo>
                    <a:pt x="33" y="650"/>
                  </a:lnTo>
                  <a:lnTo>
                    <a:pt x="0" y="813"/>
                  </a:lnTo>
                  <a:lnTo>
                    <a:pt x="33" y="975"/>
                  </a:lnTo>
                  <a:lnTo>
                    <a:pt x="65" y="1105"/>
                  </a:lnTo>
                  <a:lnTo>
                    <a:pt x="163" y="1267"/>
                  </a:lnTo>
                  <a:lnTo>
                    <a:pt x="260" y="1365"/>
                  </a:lnTo>
                  <a:lnTo>
                    <a:pt x="358" y="1462"/>
                  </a:lnTo>
                  <a:lnTo>
                    <a:pt x="520" y="1527"/>
                  </a:lnTo>
                  <a:lnTo>
                    <a:pt x="650" y="1592"/>
                  </a:lnTo>
                  <a:lnTo>
                    <a:pt x="975" y="1592"/>
                  </a:lnTo>
                  <a:lnTo>
                    <a:pt x="1137" y="1527"/>
                  </a:lnTo>
                  <a:lnTo>
                    <a:pt x="1267" y="1462"/>
                  </a:lnTo>
                  <a:lnTo>
                    <a:pt x="1397" y="1365"/>
                  </a:lnTo>
                  <a:lnTo>
                    <a:pt x="1495" y="1267"/>
                  </a:lnTo>
                  <a:lnTo>
                    <a:pt x="1560" y="1105"/>
                  </a:lnTo>
                  <a:lnTo>
                    <a:pt x="1592" y="975"/>
                  </a:lnTo>
                  <a:lnTo>
                    <a:pt x="1625" y="813"/>
                  </a:lnTo>
                  <a:lnTo>
                    <a:pt x="1592" y="650"/>
                  </a:lnTo>
                  <a:lnTo>
                    <a:pt x="1560" y="488"/>
                  </a:lnTo>
                  <a:lnTo>
                    <a:pt x="1495" y="358"/>
                  </a:lnTo>
                  <a:lnTo>
                    <a:pt x="1397" y="228"/>
                  </a:lnTo>
                  <a:lnTo>
                    <a:pt x="1267" y="130"/>
                  </a:lnTo>
                  <a:lnTo>
                    <a:pt x="1137" y="65"/>
                  </a:lnTo>
                  <a:lnTo>
                    <a:pt x="975" y="33"/>
                  </a:lnTo>
                  <a:lnTo>
                    <a:pt x="81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88" name="Google Shape;1688;p28"/>
            <p:cNvSpPr/>
            <p:nvPr/>
          </p:nvSpPr>
          <p:spPr>
            <a:xfrm>
              <a:off x="5320082"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33" y="650"/>
                  </a:lnTo>
                  <a:lnTo>
                    <a:pt x="1" y="813"/>
                  </a:lnTo>
                  <a:lnTo>
                    <a:pt x="33" y="975"/>
                  </a:lnTo>
                  <a:lnTo>
                    <a:pt x="66" y="1105"/>
                  </a:lnTo>
                  <a:lnTo>
                    <a:pt x="131" y="1267"/>
                  </a:lnTo>
                  <a:lnTo>
                    <a:pt x="228" y="1365"/>
                  </a:lnTo>
                  <a:lnTo>
                    <a:pt x="358" y="1462"/>
                  </a:lnTo>
                  <a:lnTo>
                    <a:pt x="488" y="1527"/>
                  </a:lnTo>
                  <a:lnTo>
                    <a:pt x="651" y="1592"/>
                  </a:lnTo>
                  <a:lnTo>
                    <a:pt x="976" y="1592"/>
                  </a:lnTo>
                  <a:lnTo>
                    <a:pt x="1106" y="1527"/>
                  </a:lnTo>
                  <a:lnTo>
                    <a:pt x="1235" y="1462"/>
                  </a:lnTo>
                  <a:lnTo>
                    <a:pt x="1365" y="1365"/>
                  </a:lnTo>
                  <a:lnTo>
                    <a:pt x="1463" y="1267"/>
                  </a:lnTo>
                  <a:lnTo>
                    <a:pt x="1528" y="1105"/>
                  </a:lnTo>
                  <a:lnTo>
                    <a:pt x="1593" y="975"/>
                  </a:lnTo>
                  <a:lnTo>
                    <a:pt x="1593" y="813"/>
                  </a:lnTo>
                  <a:lnTo>
                    <a:pt x="1593" y="650"/>
                  </a:lnTo>
                  <a:lnTo>
                    <a:pt x="1528" y="488"/>
                  </a:lnTo>
                  <a:lnTo>
                    <a:pt x="1463" y="358"/>
                  </a:lnTo>
                  <a:lnTo>
                    <a:pt x="1365" y="228"/>
                  </a:lnTo>
                  <a:lnTo>
                    <a:pt x="1235" y="130"/>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89" name="Google Shape;1689;p28"/>
            <p:cNvSpPr/>
            <p:nvPr/>
          </p:nvSpPr>
          <p:spPr>
            <a:xfrm>
              <a:off x="5451909" y="4749021"/>
              <a:ext cx="51295" cy="51295"/>
            </a:xfrm>
            <a:custGeom>
              <a:avLst/>
              <a:gdLst/>
              <a:ahLst/>
              <a:cxnLst/>
              <a:rect l="l" t="t" r="r" b="b"/>
              <a:pathLst>
                <a:path w="1593" h="1593" extrusionOk="0">
                  <a:moveTo>
                    <a:pt x="780" y="0"/>
                  </a:moveTo>
                  <a:lnTo>
                    <a:pt x="618" y="33"/>
                  </a:lnTo>
                  <a:lnTo>
                    <a:pt x="488" y="65"/>
                  </a:lnTo>
                  <a:lnTo>
                    <a:pt x="326" y="130"/>
                  </a:lnTo>
                  <a:lnTo>
                    <a:pt x="228" y="228"/>
                  </a:lnTo>
                  <a:lnTo>
                    <a:pt x="131" y="358"/>
                  </a:lnTo>
                  <a:lnTo>
                    <a:pt x="66" y="488"/>
                  </a:lnTo>
                  <a:lnTo>
                    <a:pt x="1" y="650"/>
                  </a:lnTo>
                  <a:lnTo>
                    <a:pt x="1" y="813"/>
                  </a:lnTo>
                  <a:lnTo>
                    <a:pt x="1" y="975"/>
                  </a:lnTo>
                  <a:lnTo>
                    <a:pt x="66" y="1105"/>
                  </a:lnTo>
                  <a:lnTo>
                    <a:pt x="131" y="1267"/>
                  </a:lnTo>
                  <a:lnTo>
                    <a:pt x="228" y="1365"/>
                  </a:lnTo>
                  <a:lnTo>
                    <a:pt x="326" y="1462"/>
                  </a:lnTo>
                  <a:lnTo>
                    <a:pt x="488" y="1527"/>
                  </a:lnTo>
                  <a:lnTo>
                    <a:pt x="618" y="1592"/>
                  </a:lnTo>
                  <a:lnTo>
                    <a:pt x="943" y="1592"/>
                  </a:lnTo>
                  <a:lnTo>
                    <a:pt x="1105" y="1527"/>
                  </a:lnTo>
                  <a:lnTo>
                    <a:pt x="1235" y="1462"/>
                  </a:lnTo>
                  <a:lnTo>
                    <a:pt x="1365" y="1365"/>
                  </a:lnTo>
                  <a:lnTo>
                    <a:pt x="1463" y="1267"/>
                  </a:lnTo>
                  <a:lnTo>
                    <a:pt x="1528" y="1105"/>
                  </a:lnTo>
                  <a:lnTo>
                    <a:pt x="1560" y="975"/>
                  </a:lnTo>
                  <a:lnTo>
                    <a:pt x="1593" y="813"/>
                  </a:lnTo>
                  <a:lnTo>
                    <a:pt x="1560" y="650"/>
                  </a:lnTo>
                  <a:lnTo>
                    <a:pt x="1528" y="488"/>
                  </a:lnTo>
                  <a:lnTo>
                    <a:pt x="1463" y="358"/>
                  </a:lnTo>
                  <a:lnTo>
                    <a:pt x="1365" y="228"/>
                  </a:lnTo>
                  <a:lnTo>
                    <a:pt x="1235" y="130"/>
                  </a:lnTo>
                  <a:lnTo>
                    <a:pt x="1105" y="65"/>
                  </a:lnTo>
                  <a:lnTo>
                    <a:pt x="943" y="33"/>
                  </a:lnTo>
                  <a:lnTo>
                    <a:pt x="78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90" name="Google Shape;1690;p28"/>
            <p:cNvSpPr/>
            <p:nvPr/>
          </p:nvSpPr>
          <p:spPr>
            <a:xfrm>
              <a:off x="5582673"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33" y="650"/>
                  </a:lnTo>
                  <a:lnTo>
                    <a:pt x="1" y="813"/>
                  </a:lnTo>
                  <a:lnTo>
                    <a:pt x="33" y="975"/>
                  </a:lnTo>
                  <a:lnTo>
                    <a:pt x="66" y="1105"/>
                  </a:lnTo>
                  <a:lnTo>
                    <a:pt x="131" y="1267"/>
                  </a:lnTo>
                  <a:lnTo>
                    <a:pt x="228" y="1365"/>
                  </a:lnTo>
                  <a:lnTo>
                    <a:pt x="358" y="1462"/>
                  </a:lnTo>
                  <a:lnTo>
                    <a:pt x="488" y="1527"/>
                  </a:lnTo>
                  <a:lnTo>
                    <a:pt x="651" y="1592"/>
                  </a:lnTo>
                  <a:lnTo>
                    <a:pt x="976" y="1592"/>
                  </a:lnTo>
                  <a:lnTo>
                    <a:pt x="1106" y="1527"/>
                  </a:lnTo>
                  <a:lnTo>
                    <a:pt x="1268" y="1462"/>
                  </a:lnTo>
                  <a:lnTo>
                    <a:pt x="1365" y="1365"/>
                  </a:lnTo>
                  <a:lnTo>
                    <a:pt x="1463" y="1267"/>
                  </a:lnTo>
                  <a:lnTo>
                    <a:pt x="1560" y="1105"/>
                  </a:lnTo>
                  <a:lnTo>
                    <a:pt x="1593" y="975"/>
                  </a:lnTo>
                  <a:lnTo>
                    <a:pt x="1593" y="813"/>
                  </a:lnTo>
                  <a:lnTo>
                    <a:pt x="1593" y="650"/>
                  </a:lnTo>
                  <a:lnTo>
                    <a:pt x="1560" y="488"/>
                  </a:lnTo>
                  <a:lnTo>
                    <a:pt x="1463" y="358"/>
                  </a:lnTo>
                  <a:lnTo>
                    <a:pt x="1365" y="228"/>
                  </a:lnTo>
                  <a:lnTo>
                    <a:pt x="1268" y="130"/>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91" name="Google Shape;1691;p28"/>
            <p:cNvSpPr/>
            <p:nvPr/>
          </p:nvSpPr>
          <p:spPr>
            <a:xfrm>
              <a:off x="7978450" y="4826429"/>
              <a:ext cx="45016" cy="45016"/>
            </a:xfrm>
            <a:custGeom>
              <a:avLst/>
              <a:gdLst/>
              <a:ahLst/>
              <a:cxnLst/>
              <a:rect l="l" t="t" r="r" b="b"/>
              <a:pathLst>
                <a:path w="1398" h="1398" extrusionOk="0">
                  <a:moveTo>
                    <a:pt x="552" y="1"/>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3"/>
                  </a:lnTo>
                  <a:lnTo>
                    <a:pt x="552" y="1365"/>
                  </a:lnTo>
                  <a:lnTo>
                    <a:pt x="715" y="1398"/>
                  </a:lnTo>
                  <a:lnTo>
                    <a:pt x="845" y="1365"/>
                  </a:lnTo>
                  <a:lnTo>
                    <a:pt x="975" y="1333"/>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92" name="Google Shape;1692;p28"/>
            <p:cNvSpPr/>
            <p:nvPr/>
          </p:nvSpPr>
          <p:spPr>
            <a:xfrm>
              <a:off x="8093533" y="4826429"/>
              <a:ext cx="45016" cy="45016"/>
            </a:xfrm>
            <a:custGeom>
              <a:avLst/>
              <a:gdLst/>
              <a:ahLst/>
              <a:cxnLst/>
              <a:rect l="l" t="t" r="r" b="b"/>
              <a:pathLst>
                <a:path w="1398" h="1398" extrusionOk="0">
                  <a:moveTo>
                    <a:pt x="552" y="1"/>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3"/>
                  </a:lnTo>
                  <a:lnTo>
                    <a:pt x="552" y="1365"/>
                  </a:lnTo>
                  <a:lnTo>
                    <a:pt x="682" y="1398"/>
                  </a:lnTo>
                  <a:lnTo>
                    <a:pt x="845" y="1365"/>
                  </a:lnTo>
                  <a:lnTo>
                    <a:pt x="975"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93" name="Google Shape;1693;p28"/>
            <p:cNvSpPr/>
            <p:nvPr/>
          </p:nvSpPr>
          <p:spPr>
            <a:xfrm>
              <a:off x="8207553" y="4826429"/>
              <a:ext cx="45016" cy="45016"/>
            </a:xfrm>
            <a:custGeom>
              <a:avLst/>
              <a:gdLst/>
              <a:ahLst/>
              <a:cxnLst/>
              <a:rect l="l" t="t" r="r" b="b"/>
              <a:pathLst>
                <a:path w="1398" h="1398" extrusionOk="0">
                  <a:moveTo>
                    <a:pt x="585" y="1"/>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3"/>
                  </a:lnTo>
                  <a:lnTo>
                    <a:pt x="585" y="1365"/>
                  </a:lnTo>
                  <a:lnTo>
                    <a:pt x="715" y="1398"/>
                  </a:lnTo>
                  <a:lnTo>
                    <a:pt x="845" y="1365"/>
                  </a:lnTo>
                  <a:lnTo>
                    <a:pt x="975" y="1333"/>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94" name="Google Shape;1694;p28"/>
            <p:cNvSpPr/>
            <p:nvPr/>
          </p:nvSpPr>
          <p:spPr>
            <a:xfrm>
              <a:off x="8322636" y="4826429"/>
              <a:ext cx="45016" cy="45016"/>
            </a:xfrm>
            <a:custGeom>
              <a:avLst/>
              <a:gdLst/>
              <a:ahLst/>
              <a:cxnLst/>
              <a:rect l="l" t="t" r="r" b="b"/>
              <a:pathLst>
                <a:path w="1398" h="1398" extrusionOk="0">
                  <a:moveTo>
                    <a:pt x="553" y="1"/>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3"/>
                  </a:lnTo>
                  <a:lnTo>
                    <a:pt x="553" y="1365"/>
                  </a:lnTo>
                  <a:lnTo>
                    <a:pt x="683" y="1398"/>
                  </a:lnTo>
                  <a:lnTo>
                    <a:pt x="845" y="1365"/>
                  </a:lnTo>
                  <a:lnTo>
                    <a:pt x="975" y="1333"/>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95" name="Google Shape;1695;p28"/>
            <p:cNvSpPr/>
            <p:nvPr/>
          </p:nvSpPr>
          <p:spPr>
            <a:xfrm>
              <a:off x="8437718" y="4826429"/>
              <a:ext cx="45016" cy="45016"/>
            </a:xfrm>
            <a:custGeom>
              <a:avLst/>
              <a:gdLst/>
              <a:ahLst/>
              <a:cxnLst/>
              <a:rect l="l" t="t" r="r" b="b"/>
              <a:pathLst>
                <a:path w="1398" h="1398" extrusionOk="0">
                  <a:moveTo>
                    <a:pt x="553" y="1"/>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2" y="1365"/>
                  </a:lnTo>
                  <a:lnTo>
                    <a:pt x="942"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96" name="Google Shape;1696;p28"/>
            <p:cNvSpPr/>
            <p:nvPr/>
          </p:nvSpPr>
          <p:spPr>
            <a:xfrm>
              <a:off x="5057491"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1" y="618"/>
                  </a:lnTo>
                  <a:lnTo>
                    <a:pt x="1" y="780"/>
                  </a:lnTo>
                  <a:lnTo>
                    <a:pt x="1" y="943"/>
                  </a:lnTo>
                  <a:lnTo>
                    <a:pt x="66" y="1105"/>
                  </a:lnTo>
                  <a:lnTo>
                    <a:pt x="131" y="1235"/>
                  </a:lnTo>
                  <a:lnTo>
                    <a:pt x="228" y="1365"/>
                  </a:lnTo>
                  <a:lnTo>
                    <a:pt x="358" y="1463"/>
                  </a:lnTo>
                  <a:lnTo>
                    <a:pt x="488" y="1528"/>
                  </a:lnTo>
                  <a:lnTo>
                    <a:pt x="651" y="1560"/>
                  </a:lnTo>
                  <a:lnTo>
                    <a:pt x="813" y="1593"/>
                  </a:lnTo>
                  <a:lnTo>
                    <a:pt x="976" y="1560"/>
                  </a:lnTo>
                  <a:lnTo>
                    <a:pt x="1106" y="1528"/>
                  </a:lnTo>
                  <a:lnTo>
                    <a:pt x="1235" y="1463"/>
                  </a:lnTo>
                  <a:lnTo>
                    <a:pt x="1365" y="1365"/>
                  </a:lnTo>
                  <a:lnTo>
                    <a:pt x="1463" y="1235"/>
                  </a:lnTo>
                  <a:lnTo>
                    <a:pt x="1528" y="1105"/>
                  </a:lnTo>
                  <a:lnTo>
                    <a:pt x="1593" y="943"/>
                  </a:lnTo>
                  <a:lnTo>
                    <a:pt x="1593" y="780"/>
                  </a:lnTo>
                  <a:lnTo>
                    <a:pt x="1593" y="618"/>
                  </a:lnTo>
                  <a:lnTo>
                    <a:pt x="1528" y="488"/>
                  </a:lnTo>
                  <a:lnTo>
                    <a:pt x="1463" y="358"/>
                  </a:lnTo>
                  <a:lnTo>
                    <a:pt x="1365" y="228"/>
                  </a:lnTo>
                  <a:lnTo>
                    <a:pt x="1235" y="131"/>
                  </a:lnTo>
                  <a:lnTo>
                    <a:pt x="1106" y="66"/>
                  </a:lnTo>
                  <a:lnTo>
                    <a:pt x="97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97" name="Google Shape;1697;p28"/>
            <p:cNvSpPr/>
            <p:nvPr/>
          </p:nvSpPr>
          <p:spPr>
            <a:xfrm>
              <a:off x="5188288" y="4860948"/>
              <a:ext cx="52325" cy="51295"/>
            </a:xfrm>
            <a:custGeom>
              <a:avLst/>
              <a:gdLst/>
              <a:ahLst/>
              <a:cxnLst/>
              <a:rect l="l" t="t" r="r" b="b"/>
              <a:pathLst>
                <a:path w="1625" h="1593" extrusionOk="0">
                  <a:moveTo>
                    <a:pt x="650" y="1"/>
                  </a:moveTo>
                  <a:lnTo>
                    <a:pt x="520" y="66"/>
                  </a:lnTo>
                  <a:lnTo>
                    <a:pt x="358" y="131"/>
                  </a:lnTo>
                  <a:lnTo>
                    <a:pt x="260" y="228"/>
                  </a:lnTo>
                  <a:lnTo>
                    <a:pt x="163" y="358"/>
                  </a:lnTo>
                  <a:lnTo>
                    <a:pt x="65" y="488"/>
                  </a:lnTo>
                  <a:lnTo>
                    <a:pt x="33" y="618"/>
                  </a:lnTo>
                  <a:lnTo>
                    <a:pt x="0" y="780"/>
                  </a:lnTo>
                  <a:lnTo>
                    <a:pt x="33" y="943"/>
                  </a:lnTo>
                  <a:lnTo>
                    <a:pt x="65" y="1105"/>
                  </a:lnTo>
                  <a:lnTo>
                    <a:pt x="163" y="1235"/>
                  </a:lnTo>
                  <a:lnTo>
                    <a:pt x="260" y="1365"/>
                  </a:lnTo>
                  <a:lnTo>
                    <a:pt x="358" y="1463"/>
                  </a:lnTo>
                  <a:lnTo>
                    <a:pt x="520" y="1528"/>
                  </a:lnTo>
                  <a:lnTo>
                    <a:pt x="650" y="1560"/>
                  </a:lnTo>
                  <a:lnTo>
                    <a:pt x="812" y="1593"/>
                  </a:lnTo>
                  <a:lnTo>
                    <a:pt x="975" y="1560"/>
                  </a:lnTo>
                  <a:lnTo>
                    <a:pt x="1137" y="1528"/>
                  </a:lnTo>
                  <a:lnTo>
                    <a:pt x="1267" y="1463"/>
                  </a:lnTo>
                  <a:lnTo>
                    <a:pt x="1397" y="1365"/>
                  </a:lnTo>
                  <a:lnTo>
                    <a:pt x="1495" y="1235"/>
                  </a:lnTo>
                  <a:lnTo>
                    <a:pt x="1560" y="1105"/>
                  </a:lnTo>
                  <a:lnTo>
                    <a:pt x="1592" y="943"/>
                  </a:lnTo>
                  <a:lnTo>
                    <a:pt x="1625" y="780"/>
                  </a:lnTo>
                  <a:lnTo>
                    <a:pt x="1592" y="618"/>
                  </a:lnTo>
                  <a:lnTo>
                    <a:pt x="1560" y="488"/>
                  </a:lnTo>
                  <a:lnTo>
                    <a:pt x="1495" y="358"/>
                  </a:lnTo>
                  <a:lnTo>
                    <a:pt x="1397" y="228"/>
                  </a:lnTo>
                  <a:lnTo>
                    <a:pt x="1267" y="131"/>
                  </a:lnTo>
                  <a:lnTo>
                    <a:pt x="1137" y="66"/>
                  </a:lnTo>
                  <a:lnTo>
                    <a:pt x="97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98" name="Google Shape;1698;p28"/>
            <p:cNvSpPr/>
            <p:nvPr/>
          </p:nvSpPr>
          <p:spPr>
            <a:xfrm>
              <a:off x="5320082"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33" y="618"/>
                  </a:lnTo>
                  <a:lnTo>
                    <a:pt x="1" y="780"/>
                  </a:lnTo>
                  <a:lnTo>
                    <a:pt x="33" y="943"/>
                  </a:lnTo>
                  <a:lnTo>
                    <a:pt x="66" y="1105"/>
                  </a:lnTo>
                  <a:lnTo>
                    <a:pt x="131" y="1235"/>
                  </a:lnTo>
                  <a:lnTo>
                    <a:pt x="228" y="1365"/>
                  </a:lnTo>
                  <a:lnTo>
                    <a:pt x="358" y="1463"/>
                  </a:lnTo>
                  <a:lnTo>
                    <a:pt x="488" y="1528"/>
                  </a:lnTo>
                  <a:lnTo>
                    <a:pt x="651" y="1560"/>
                  </a:lnTo>
                  <a:lnTo>
                    <a:pt x="813" y="1593"/>
                  </a:lnTo>
                  <a:lnTo>
                    <a:pt x="976" y="1560"/>
                  </a:lnTo>
                  <a:lnTo>
                    <a:pt x="1106" y="1528"/>
                  </a:lnTo>
                  <a:lnTo>
                    <a:pt x="1235" y="1463"/>
                  </a:lnTo>
                  <a:lnTo>
                    <a:pt x="1365" y="1365"/>
                  </a:lnTo>
                  <a:lnTo>
                    <a:pt x="1463" y="1235"/>
                  </a:lnTo>
                  <a:lnTo>
                    <a:pt x="1528" y="1105"/>
                  </a:lnTo>
                  <a:lnTo>
                    <a:pt x="1593" y="943"/>
                  </a:lnTo>
                  <a:lnTo>
                    <a:pt x="1593" y="780"/>
                  </a:lnTo>
                  <a:lnTo>
                    <a:pt x="1593" y="618"/>
                  </a:lnTo>
                  <a:lnTo>
                    <a:pt x="1528" y="488"/>
                  </a:lnTo>
                  <a:lnTo>
                    <a:pt x="1463" y="358"/>
                  </a:lnTo>
                  <a:lnTo>
                    <a:pt x="1365" y="228"/>
                  </a:lnTo>
                  <a:lnTo>
                    <a:pt x="1235" y="131"/>
                  </a:lnTo>
                  <a:lnTo>
                    <a:pt x="1106" y="66"/>
                  </a:lnTo>
                  <a:lnTo>
                    <a:pt x="97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699" name="Google Shape;1699;p28"/>
            <p:cNvSpPr/>
            <p:nvPr/>
          </p:nvSpPr>
          <p:spPr>
            <a:xfrm>
              <a:off x="5451909" y="4860948"/>
              <a:ext cx="51295" cy="51295"/>
            </a:xfrm>
            <a:custGeom>
              <a:avLst/>
              <a:gdLst/>
              <a:ahLst/>
              <a:cxnLst/>
              <a:rect l="l" t="t" r="r" b="b"/>
              <a:pathLst>
                <a:path w="1593" h="1593" extrusionOk="0">
                  <a:moveTo>
                    <a:pt x="618" y="1"/>
                  </a:moveTo>
                  <a:lnTo>
                    <a:pt x="488" y="66"/>
                  </a:lnTo>
                  <a:lnTo>
                    <a:pt x="326" y="131"/>
                  </a:lnTo>
                  <a:lnTo>
                    <a:pt x="228" y="228"/>
                  </a:lnTo>
                  <a:lnTo>
                    <a:pt x="131" y="358"/>
                  </a:lnTo>
                  <a:lnTo>
                    <a:pt x="66" y="488"/>
                  </a:lnTo>
                  <a:lnTo>
                    <a:pt x="1" y="618"/>
                  </a:lnTo>
                  <a:lnTo>
                    <a:pt x="1" y="780"/>
                  </a:lnTo>
                  <a:lnTo>
                    <a:pt x="1" y="943"/>
                  </a:lnTo>
                  <a:lnTo>
                    <a:pt x="66" y="1105"/>
                  </a:lnTo>
                  <a:lnTo>
                    <a:pt x="131" y="1235"/>
                  </a:lnTo>
                  <a:lnTo>
                    <a:pt x="228" y="1365"/>
                  </a:lnTo>
                  <a:lnTo>
                    <a:pt x="326" y="1463"/>
                  </a:lnTo>
                  <a:lnTo>
                    <a:pt x="488" y="1528"/>
                  </a:lnTo>
                  <a:lnTo>
                    <a:pt x="618" y="1560"/>
                  </a:lnTo>
                  <a:lnTo>
                    <a:pt x="780" y="1593"/>
                  </a:lnTo>
                  <a:lnTo>
                    <a:pt x="943" y="1560"/>
                  </a:lnTo>
                  <a:lnTo>
                    <a:pt x="1105" y="1528"/>
                  </a:lnTo>
                  <a:lnTo>
                    <a:pt x="1235" y="1463"/>
                  </a:lnTo>
                  <a:lnTo>
                    <a:pt x="1365" y="1365"/>
                  </a:lnTo>
                  <a:lnTo>
                    <a:pt x="1463" y="1235"/>
                  </a:lnTo>
                  <a:lnTo>
                    <a:pt x="1528" y="1105"/>
                  </a:lnTo>
                  <a:lnTo>
                    <a:pt x="1560" y="943"/>
                  </a:lnTo>
                  <a:lnTo>
                    <a:pt x="1593" y="780"/>
                  </a:lnTo>
                  <a:lnTo>
                    <a:pt x="1560" y="618"/>
                  </a:lnTo>
                  <a:lnTo>
                    <a:pt x="1528" y="488"/>
                  </a:lnTo>
                  <a:lnTo>
                    <a:pt x="1463" y="358"/>
                  </a:lnTo>
                  <a:lnTo>
                    <a:pt x="1365" y="228"/>
                  </a:lnTo>
                  <a:lnTo>
                    <a:pt x="1235" y="131"/>
                  </a:lnTo>
                  <a:lnTo>
                    <a:pt x="1105" y="66"/>
                  </a:lnTo>
                  <a:lnTo>
                    <a:pt x="9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00" name="Google Shape;1700;p28"/>
            <p:cNvSpPr/>
            <p:nvPr/>
          </p:nvSpPr>
          <p:spPr>
            <a:xfrm>
              <a:off x="5582673"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33" y="618"/>
                  </a:lnTo>
                  <a:lnTo>
                    <a:pt x="1" y="780"/>
                  </a:lnTo>
                  <a:lnTo>
                    <a:pt x="33" y="943"/>
                  </a:lnTo>
                  <a:lnTo>
                    <a:pt x="66" y="1105"/>
                  </a:lnTo>
                  <a:lnTo>
                    <a:pt x="131" y="1235"/>
                  </a:lnTo>
                  <a:lnTo>
                    <a:pt x="228" y="1365"/>
                  </a:lnTo>
                  <a:lnTo>
                    <a:pt x="358" y="1463"/>
                  </a:lnTo>
                  <a:lnTo>
                    <a:pt x="488" y="1528"/>
                  </a:lnTo>
                  <a:lnTo>
                    <a:pt x="651" y="1560"/>
                  </a:lnTo>
                  <a:lnTo>
                    <a:pt x="813" y="1593"/>
                  </a:lnTo>
                  <a:lnTo>
                    <a:pt x="976" y="1560"/>
                  </a:lnTo>
                  <a:lnTo>
                    <a:pt x="1106" y="1528"/>
                  </a:lnTo>
                  <a:lnTo>
                    <a:pt x="1268" y="1463"/>
                  </a:lnTo>
                  <a:lnTo>
                    <a:pt x="1365" y="1365"/>
                  </a:lnTo>
                  <a:lnTo>
                    <a:pt x="1463" y="1235"/>
                  </a:lnTo>
                  <a:lnTo>
                    <a:pt x="1560" y="1105"/>
                  </a:lnTo>
                  <a:lnTo>
                    <a:pt x="1593" y="943"/>
                  </a:lnTo>
                  <a:lnTo>
                    <a:pt x="1593" y="780"/>
                  </a:lnTo>
                  <a:lnTo>
                    <a:pt x="1593" y="618"/>
                  </a:lnTo>
                  <a:lnTo>
                    <a:pt x="1560" y="488"/>
                  </a:lnTo>
                  <a:lnTo>
                    <a:pt x="1463" y="358"/>
                  </a:lnTo>
                  <a:lnTo>
                    <a:pt x="1365" y="228"/>
                  </a:lnTo>
                  <a:lnTo>
                    <a:pt x="1268" y="131"/>
                  </a:lnTo>
                  <a:lnTo>
                    <a:pt x="1106" y="66"/>
                  </a:lnTo>
                  <a:lnTo>
                    <a:pt x="97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01" name="Google Shape;1701;p28"/>
            <p:cNvSpPr/>
            <p:nvPr/>
          </p:nvSpPr>
          <p:spPr>
            <a:xfrm>
              <a:off x="6509785" y="4900033"/>
              <a:ext cx="442557" cy="443587"/>
            </a:xfrm>
            <a:custGeom>
              <a:avLst/>
              <a:gdLst/>
              <a:ahLst/>
              <a:cxnLst/>
              <a:rect l="l" t="t" r="r" b="b"/>
              <a:pathLst>
                <a:path w="13744" h="13776" extrusionOk="0">
                  <a:moveTo>
                    <a:pt x="6856" y="0"/>
                  </a:moveTo>
                  <a:lnTo>
                    <a:pt x="6174" y="65"/>
                  </a:lnTo>
                  <a:lnTo>
                    <a:pt x="5491" y="163"/>
                  </a:lnTo>
                  <a:lnTo>
                    <a:pt x="4809" y="325"/>
                  </a:lnTo>
                  <a:lnTo>
                    <a:pt x="4192" y="553"/>
                  </a:lnTo>
                  <a:lnTo>
                    <a:pt x="3575" y="845"/>
                  </a:lnTo>
                  <a:lnTo>
                    <a:pt x="3022" y="1202"/>
                  </a:lnTo>
                  <a:lnTo>
                    <a:pt x="2502" y="1592"/>
                  </a:lnTo>
                  <a:lnTo>
                    <a:pt x="2015" y="2047"/>
                  </a:lnTo>
                  <a:lnTo>
                    <a:pt x="1560" y="2534"/>
                  </a:lnTo>
                  <a:lnTo>
                    <a:pt x="1170" y="3054"/>
                  </a:lnTo>
                  <a:lnTo>
                    <a:pt x="813" y="3607"/>
                  </a:lnTo>
                  <a:lnTo>
                    <a:pt x="521" y="4224"/>
                  </a:lnTo>
                  <a:lnTo>
                    <a:pt x="293" y="4841"/>
                  </a:lnTo>
                  <a:lnTo>
                    <a:pt x="131" y="5524"/>
                  </a:lnTo>
                  <a:lnTo>
                    <a:pt x="33" y="6206"/>
                  </a:lnTo>
                  <a:lnTo>
                    <a:pt x="1" y="6888"/>
                  </a:lnTo>
                  <a:lnTo>
                    <a:pt x="33" y="7603"/>
                  </a:lnTo>
                  <a:lnTo>
                    <a:pt x="131" y="8285"/>
                  </a:lnTo>
                  <a:lnTo>
                    <a:pt x="293" y="8935"/>
                  </a:lnTo>
                  <a:lnTo>
                    <a:pt x="521" y="9585"/>
                  </a:lnTo>
                  <a:lnTo>
                    <a:pt x="813" y="10170"/>
                  </a:lnTo>
                  <a:lnTo>
                    <a:pt x="1170" y="10754"/>
                  </a:lnTo>
                  <a:lnTo>
                    <a:pt x="1560" y="11274"/>
                  </a:lnTo>
                  <a:lnTo>
                    <a:pt x="2015" y="11762"/>
                  </a:lnTo>
                  <a:lnTo>
                    <a:pt x="2502" y="12216"/>
                  </a:lnTo>
                  <a:lnTo>
                    <a:pt x="3022" y="12606"/>
                  </a:lnTo>
                  <a:lnTo>
                    <a:pt x="3575" y="12964"/>
                  </a:lnTo>
                  <a:lnTo>
                    <a:pt x="4192" y="13224"/>
                  </a:lnTo>
                  <a:lnTo>
                    <a:pt x="4809" y="13484"/>
                  </a:lnTo>
                  <a:lnTo>
                    <a:pt x="5491" y="13646"/>
                  </a:lnTo>
                  <a:lnTo>
                    <a:pt x="6174" y="13743"/>
                  </a:lnTo>
                  <a:lnTo>
                    <a:pt x="6856" y="13776"/>
                  </a:lnTo>
                  <a:lnTo>
                    <a:pt x="7571" y="13743"/>
                  </a:lnTo>
                  <a:lnTo>
                    <a:pt x="8253" y="13646"/>
                  </a:lnTo>
                  <a:lnTo>
                    <a:pt x="8903" y="13484"/>
                  </a:lnTo>
                  <a:lnTo>
                    <a:pt x="9553" y="13224"/>
                  </a:lnTo>
                  <a:lnTo>
                    <a:pt x="10138" y="12964"/>
                  </a:lnTo>
                  <a:lnTo>
                    <a:pt x="10722" y="12606"/>
                  </a:lnTo>
                  <a:lnTo>
                    <a:pt x="11242" y="12216"/>
                  </a:lnTo>
                  <a:lnTo>
                    <a:pt x="11730" y="11762"/>
                  </a:lnTo>
                  <a:lnTo>
                    <a:pt x="12184" y="11274"/>
                  </a:lnTo>
                  <a:lnTo>
                    <a:pt x="12574" y="10754"/>
                  </a:lnTo>
                  <a:lnTo>
                    <a:pt x="12932" y="10170"/>
                  </a:lnTo>
                  <a:lnTo>
                    <a:pt x="13224" y="9585"/>
                  </a:lnTo>
                  <a:lnTo>
                    <a:pt x="13452" y="8935"/>
                  </a:lnTo>
                  <a:lnTo>
                    <a:pt x="13614" y="8285"/>
                  </a:lnTo>
                  <a:lnTo>
                    <a:pt x="13711" y="7603"/>
                  </a:lnTo>
                  <a:lnTo>
                    <a:pt x="13744" y="6888"/>
                  </a:lnTo>
                  <a:lnTo>
                    <a:pt x="13711" y="6206"/>
                  </a:lnTo>
                  <a:lnTo>
                    <a:pt x="13614" y="5524"/>
                  </a:lnTo>
                  <a:lnTo>
                    <a:pt x="13452" y="4841"/>
                  </a:lnTo>
                  <a:lnTo>
                    <a:pt x="13224" y="4224"/>
                  </a:lnTo>
                  <a:lnTo>
                    <a:pt x="12932" y="3607"/>
                  </a:lnTo>
                  <a:lnTo>
                    <a:pt x="12574" y="3054"/>
                  </a:lnTo>
                  <a:lnTo>
                    <a:pt x="12184" y="2534"/>
                  </a:lnTo>
                  <a:lnTo>
                    <a:pt x="11730" y="2047"/>
                  </a:lnTo>
                  <a:lnTo>
                    <a:pt x="11242" y="1592"/>
                  </a:lnTo>
                  <a:lnTo>
                    <a:pt x="10722" y="1202"/>
                  </a:lnTo>
                  <a:lnTo>
                    <a:pt x="10138" y="845"/>
                  </a:lnTo>
                  <a:lnTo>
                    <a:pt x="9553" y="553"/>
                  </a:lnTo>
                  <a:lnTo>
                    <a:pt x="8903" y="325"/>
                  </a:lnTo>
                  <a:lnTo>
                    <a:pt x="8253" y="163"/>
                  </a:lnTo>
                  <a:lnTo>
                    <a:pt x="7571" y="65"/>
                  </a:lnTo>
                  <a:lnTo>
                    <a:pt x="685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02" name="Google Shape;1702;p28"/>
            <p:cNvSpPr/>
            <p:nvPr/>
          </p:nvSpPr>
          <p:spPr>
            <a:xfrm>
              <a:off x="5057491"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1" y="650"/>
                  </a:lnTo>
                  <a:lnTo>
                    <a:pt x="1" y="813"/>
                  </a:lnTo>
                  <a:lnTo>
                    <a:pt x="1" y="975"/>
                  </a:lnTo>
                  <a:lnTo>
                    <a:pt x="66" y="1105"/>
                  </a:lnTo>
                  <a:lnTo>
                    <a:pt x="131" y="1268"/>
                  </a:lnTo>
                  <a:lnTo>
                    <a:pt x="228" y="1365"/>
                  </a:lnTo>
                  <a:lnTo>
                    <a:pt x="358" y="1463"/>
                  </a:lnTo>
                  <a:lnTo>
                    <a:pt x="488" y="1560"/>
                  </a:lnTo>
                  <a:lnTo>
                    <a:pt x="651" y="1593"/>
                  </a:lnTo>
                  <a:lnTo>
                    <a:pt x="976" y="1593"/>
                  </a:lnTo>
                  <a:lnTo>
                    <a:pt x="1106" y="1560"/>
                  </a:lnTo>
                  <a:lnTo>
                    <a:pt x="1235" y="1463"/>
                  </a:lnTo>
                  <a:lnTo>
                    <a:pt x="1365" y="1365"/>
                  </a:lnTo>
                  <a:lnTo>
                    <a:pt x="1463" y="1268"/>
                  </a:lnTo>
                  <a:lnTo>
                    <a:pt x="1528" y="1105"/>
                  </a:lnTo>
                  <a:lnTo>
                    <a:pt x="1593" y="975"/>
                  </a:lnTo>
                  <a:lnTo>
                    <a:pt x="1593" y="813"/>
                  </a:lnTo>
                  <a:lnTo>
                    <a:pt x="1593" y="650"/>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03" name="Google Shape;1703;p28"/>
            <p:cNvSpPr/>
            <p:nvPr/>
          </p:nvSpPr>
          <p:spPr>
            <a:xfrm>
              <a:off x="5188288" y="4971845"/>
              <a:ext cx="52325" cy="51295"/>
            </a:xfrm>
            <a:custGeom>
              <a:avLst/>
              <a:gdLst/>
              <a:ahLst/>
              <a:cxnLst/>
              <a:rect l="l" t="t" r="r" b="b"/>
              <a:pathLst>
                <a:path w="1625" h="1593" extrusionOk="0">
                  <a:moveTo>
                    <a:pt x="812" y="1"/>
                  </a:moveTo>
                  <a:lnTo>
                    <a:pt x="650" y="33"/>
                  </a:lnTo>
                  <a:lnTo>
                    <a:pt x="520" y="66"/>
                  </a:lnTo>
                  <a:lnTo>
                    <a:pt x="358" y="131"/>
                  </a:lnTo>
                  <a:lnTo>
                    <a:pt x="260" y="228"/>
                  </a:lnTo>
                  <a:lnTo>
                    <a:pt x="163" y="358"/>
                  </a:lnTo>
                  <a:lnTo>
                    <a:pt x="65" y="488"/>
                  </a:lnTo>
                  <a:lnTo>
                    <a:pt x="33" y="650"/>
                  </a:lnTo>
                  <a:lnTo>
                    <a:pt x="0" y="813"/>
                  </a:lnTo>
                  <a:lnTo>
                    <a:pt x="33" y="975"/>
                  </a:lnTo>
                  <a:lnTo>
                    <a:pt x="65" y="1105"/>
                  </a:lnTo>
                  <a:lnTo>
                    <a:pt x="163" y="1268"/>
                  </a:lnTo>
                  <a:lnTo>
                    <a:pt x="260" y="1365"/>
                  </a:lnTo>
                  <a:lnTo>
                    <a:pt x="358" y="1463"/>
                  </a:lnTo>
                  <a:lnTo>
                    <a:pt x="520" y="1560"/>
                  </a:lnTo>
                  <a:lnTo>
                    <a:pt x="650" y="1593"/>
                  </a:lnTo>
                  <a:lnTo>
                    <a:pt x="975" y="1593"/>
                  </a:lnTo>
                  <a:lnTo>
                    <a:pt x="1137" y="1560"/>
                  </a:lnTo>
                  <a:lnTo>
                    <a:pt x="1267" y="1463"/>
                  </a:lnTo>
                  <a:lnTo>
                    <a:pt x="1397" y="1365"/>
                  </a:lnTo>
                  <a:lnTo>
                    <a:pt x="1495" y="1268"/>
                  </a:lnTo>
                  <a:lnTo>
                    <a:pt x="1560" y="1105"/>
                  </a:lnTo>
                  <a:lnTo>
                    <a:pt x="1592" y="975"/>
                  </a:lnTo>
                  <a:lnTo>
                    <a:pt x="1625" y="813"/>
                  </a:lnTo>
                  <a:lnTo>
                    <a:pt x="1592" y="650"/>
                  </a:lnTo>
                  <a:lnTo>
                    <a:pt x="1560" y="488"/>
                  </a:lnTo>
                  <a:lnTo>
                    <a:pt x="1495" y="358"/>
                  </a:lnTo>
                  <a:lnTo>
                    <a:pt x="1397" y="228"/>
                  </a:lnTo>
                  <a:lnTo>
                    <a:pt x="1267" y="131"/>
                  </a:lnTo>
                  <a:lnTo>
                    <a:pt x="1137" y="66"/>
                  </a:lnTo>
                  <a:lnTo>
                    <a:pt x="975"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04" name="Google Shape;1704;p28"/>
            <p:cNvSpPr/>
            <p:nvPr/>
          </p:nvSpPr>
          <p:spPr>
            <a:xfrm>
              <a:off x="5320082"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0"/>
                  </a:lnTo>
                  <a:lnTo>
                    <a:pt x="1" y="813"/>
                  </a:lnTo>
                  <a:lnTo>
                    <a:pt x="33" y="975"/>
                  </a:lnTo>
                  <a:lnTo>
                    <a:pt x="66" y="1105"/>
                  </a:lnTo>
                  <a:lnTo>
                    <a:pt x="131" y="1268"/>
                  </a:lnTo>
                  <a:lnTo>
                    <a:pt x="228" y="1365"/>
                  </a:lnTo>
                  <a:lnTo>
                    <a:pt x="358" y="1463"/>
                  </a:lnTo>
                  <a:lnTo>
                    <a:pt x="488" y="1560"/>
                  </a:lnTo>
                  <a:lnTo>
                    <a:pt x="651" y="1593"/>
                  </a:lnTo>
                  <a:lnTo>
                    <a:pt x="976" y="1593"/>
                  </a:lnTo>
                  <a:lnTo>
                    <a:pt x="1106" y="1560"/>
                  </a:lnTo>
                  <a:lnTo>
                    <a:pt x="1235" y="1463"/>
                  </a:lnTo>
                  <a:lnTo>
                    <a:pt x="1365" y="1365"/>
                  </a:lnTo>
                  <a:lnTo>
                    <a:pt x="1463" y="1268"/>
                  </a:lnTo>
                  <a:lnTo>
                    <a:pt x="1528" y="1105"/>
                  </a:lnTo>
                  <a:lnTo>
                    <a:pt x="1593" y="975"/>
                  </a:lnTo>
                  <a:lnTo>
                    <a:pt x="1593" y="813"/>
                  </a:lnTo>
                  <a:lnTo>
                    <a:pt x="1593" y="650"/>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05" name="Google Shape;1705;p28"/>
            <p:cNvSpPr/>
            <p:nvPr/>
          </p:nvSpPr>
          <p:spPr>
            <a:xfrm>
              <a:off x="5451909" y="4971845"/>
              <a:ext cx="51295" cy="51295"/>
            </a:xfrm>
            <a:custGeom>
              <a:avLst/>
              <a:gdLst/>
              <a:ahLst/>
              <a:cxnLst/>
              <a:rect l="l" t="t" r="r" b="b"/>
              <a:pathLst>
                <a:path w="1593" h="1593" extrusionOk="0">
                  <a:moveTo>
                    <a:pt x="780" y="1"/>
                  </a:moveTo>
                  <a:lnTo>
                    <a:pt x="618" y="33"/>
                  </a:lnTo>
                  <a:lnTo>
                    <a:pt x="488" y="66"/>
                  </a:lnTo>
                  <a:lnTo>
                    <a:pt x="326" y="131"/>
                  </a:lnTo>
                  <a:lnTo>
                    <a:pt x="228" y="228"/>
                  </a:lnTo>
                  <a:lnTo>
                    <a:pt x="131" y="358"/>
                  </a:lnTo>
                  <a:lnTo>
                    <a:pt x="66" y="488"/>
                  </a:lnTo>
                  <a:lnTo>
                    <a:pt x="1" y="650"/>
                  </a:lnTo>
                  <a:lnTo>
                    <a:pt x="1" y="813"/>
                  </a:lnTo>
                  <a:lnTo>
                    <a:pt x="1" y="975"/>
                  </a:lnTo>
                  <a:lnTo>
                    <a:pt x="66" y="1105"/>
                  </a:lnTo>
                  <a:lnTo>
                    <a:pt x="131" y="1268"/>
                  </a:lnTo>
                  <a:lnTo>
                    <a:pt x="228" y="1365"/>
                  </a:lnTo>
                  <a:lnTo>
                    <a:pt x="326" y="1463"/>
                  </a:lnTo>
                  <a:lnTo>
                    <a:pt x="488" y="1560"/>
                  </a:lnTo>
                  <a:lnTo>
                    <a:pt x="618" y="1593"/>
                  </a:lnTo>
                  <a:lnTo>
                    <a:pt x="943" y="1593"/>
                  </a:lnTo>
                  <a:lnTo>
                    <a:pt x="1105" y="1560"/>
                  </a:lnTo>
                  <a:lnTo>
                    <a:pt x="1235" y="1463"/>
                  </a:lnTo>
                  <a:lnTo>
                    <a:pt x="1365" y="1365"/>
                  </a:lnTo>
                  <a:lnTo>
                    <a:pt x="1463" y="1268"/>
                  </a:lnTo>
                  <a:lnTo>
                    <a:pt x="1528" y="1105"/>
                  </a:lnTo>
                  <a:lnTo>
                    <a:pt x="1560" y="975"/>
                  </a:lnTo>
                  <a:lnTo>
                    <a:pt x="1593" y="813"/>
                  </a:lnTo>
                  <a:lnTo>
                    <a:pt x="1560" y="650"/>
                  </a:lnTo>
                  <a:lnTo>
                    <a:pt x="1528" y="488"/>
                  </a:lnTo>
                  <a:lnTo>
                    <a:pt x="1463" y="358"/>
                  </a:lnTo>
                  <a:lnTo>
                    <a:pt x="1365" y="228"/>
                  </a:lnTo>
                  <a:lnTo>
                    <a:pt x="1235" y="131"/>
                  </a:lnTo>
                  <a:lnTo>
                    <a:pt x="1105" y="66"/>
                  </a:lnTo>
                  <a:lnTo>
                    <a:pt x="943" y="33"/>
                  </a:lnTo>
                  <a:lnTo>
                    <a:pt x="78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06" name="Google Shape;1706;p28"/>
            <p:cNvSpPr/>
            <p:nvPr/>
          </p:nvSpPr>
          <p:spPr>
            <a:xfrm>
              <a:off x="5582673"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0"/>
                  </a:lnTo>
                  <a:lnTo>
                    <a:pt x="1" y="813"/>
                  </a:lnTo>
                  <a:lnTo>
                    <a:pt x="33" y="975"/>
                  </a:lnTo>
                  <a:lnTo>
                    <a:pt x="66" y="1105"/>
                  </a:lnTo>
                  <a:lnTo>
                    <a:pt x="131" y="1268"/>
                  </a:lnTo>
                  <a:lnTo>
                    <a:pt x="228" y="1365"/>
                  </a:lnTo>
                  <a:lnTo>
                    <a:pt x="358" y="1463"/>
                  </a:lnTo>
                  <a:lnTo>
                    <a:pt x="488" y="1560"/>
                  </a:lnTo>
                  <a:lnTo>
                    <a:pt x="651" y="1593"/>
                  </a:lnTo>
                  <a:lnTo>
                    <a:pt x="976" y="1593"/>
                  </a:lnTo>
                  <a:lnTo>
                    <a:pt x="1106" y="1560"/>
                  </a:lnTo>
                  <a:lnTo>
                    <a:pt x="1268" y="1463"/>
                  </a:lnTo>
                  <a:lnTo>
                    <a:pt x="1365" y="1365"/>
                  </a:lnTo>
                  <a:lnTo>
                    <a:pt x="1463" y="1268"/>
                  </a:lnTo>
                  <a:lnTo>
                    <a:pt x="1560" y="1105"/>
                  </a:lnTo>
                  <a:lnTo>
                    <a:pt x="1593" y="975"/>
                  </a:lnTo>
                  <a:lnTo>
                    <a:pt x="1593" y="813"/>
                  </a:lnTo>
                  <a:lnTo>
                    <a:pt x="1593" y="650"/>
                  </a:lnTo>
                  <a:lnTo>
                    <a:pt x="1560" y="488"/>
                  </a:lnTo>
                  <a:lnTo>
                    <a:pt x="1463" y="358"/>
                  </a:lnTo>
                  <a:lnTo>
                    <a:pt x="1365" y="228"/>
                  </a:lnTo>
                  <a:lnTo>
                    <a:pt x="1268"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spTree>
    <p:extLst>
      <p:ext uri="{BB962C8B-B14F-4D97-AF65-F5344CB8AC3E}">
        <p14:creationId xmlns:p14="http://schemas.microsoft.com/office/powerpoint/2010/main" val="2033245567"/>
      </p:ext>
    </p:extLst>
  </p:cSld>
  <p:clrMapOvr>
    <a:masterClrMapping/>
  </p:clrMapOvr>
  <p:transition>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7"/>
        <p:cNvGrpSpPr/>
        <p:nvPr/>
      </p:nvGrpSpPr>
      <p:grpSpPr>
        <a:xfrm>
          <a:off x="0" y="0"/>
          <a:ext cx="0" cy="0"/>
          <a:chOff x="0" y="0"/>
          <a:chExt cx="0" cy="0"/>
        </a:xfrm>
      </p:grpSpPr>
      <p:sp>
        <p:nvSpPr>
          <p:cNvPr id="38" name="Google Shape;38;p3"/>
          <p:cNvSpPr txBox="1">
            <a:spLocks noGrp="1"/>
          </p:cNvSpPr>
          <p:nvPr>
            <p:ph type="title"/>
          </p:nvPr>
        </p:nvSpPr>
        <p:spPr>
          <a:xfrm>
            <a:off x="5958326" y="5097976"/>
            <a:ext cx="10903200" cy="1963800"/>
          </a:xfrm>
          <a:prstGeom prst="rect">
            <a:avLst/>
          </a:prstGeom>
        </p:spPr>
        <p:txBody>
          <a:bodyPr spcFirstLastPara="1" wrap="square" lIns="91425" tIns="91425" rIns="91425" bIns="91425" anchor="b" anchorCtr="0">
            <a:noAutofit/>
          </a:bodyPr>
          <a:lstStyle>
            <a:lvl1pPr lvl="0" algn="ctr">
              <a:spcBef>
                <a:spcPts val="0"/>
              </a:spcBef>
              <a:spcAft>
                <a:spcPts val="0"/>
              </a:spcAft>
              <a:buSzPts val="3600"/>
              <a:buNone/>
              <a:defRPr sz="8000"/>
            </a:lvl1pPr>
            <a:lvl2pPr lvl="1" algn="ctr">
              <a:spcBef>
                <a:spcPts val="0"/>
              </a:spcBef>
              <a:spcAft>
                <a:spcPts val="0"/>
              </a:spcAft>
              <a:buSzPts val="3600"/>
              <a:buNone/>
              <a:defRPr sz="7200"/>
            </a:lvl2pPr>
            <a:lvl3pPr lvl="2" algn="ctr">
              <a:spcBef>
                <a:spcPts val="0"/>
              </a:spcBef>
              <a:spcAft>
                <a:spcPts val="0"/>
              </a:spcAft>
              <a:buSzPts val="3600"/>
              <a:buNone/>
              <a:defRPr sz="7200"/>
            </a:lvl3pPr>
            <a:lvl4pPr lvl="3" algn="ctr">
              <a:spcBef>
                <a:spcPts val="0"/>
              </a:spcBef>
              <a:spcAft>
                <a:spcPts val="0"/>
              </a:spcAft>
              <a:buSzPts val="3600"/>
              <a:buNone/>
              <a:defRPr sz="7200"/>
            </a:lvl4pPr>
            <a:lvl5pPr lvl="4" algn="ctr">
              <a:spcBef>
                <a:spcPts val="0"/>
              </a:spcBef>
              <a:spcAft>
                <a:spcPts val="0"/>
              </a:spcAft>
              <a:buSzPts val="3600"/>
              <a:buNone/>
              <a:defRPr sz="7200"/>
            </a:lvl5pPr>
            <a:lvl6pPr lvl="5" algn="ctr">
              <a:spcBef>
                <a:spcPts val="0"/>
              </a:spcBef>
              <a:spcAft>
                <a:spcPts val="0"/>
              </a:spcAft>
              <a:buSzPts val="3600"/>
              <a:buNone/>
              <a:defRPr sz="7200"/>
            </a:lvl6pPr>
            <a:lvl7pPr lvl="6" algn="ctr">
              <a:spcBef>
                <a:spcPts val="0"/>
              </a:spcBef>
              <a:spcAft>
                <a:spcPts val="0"/>
              </a:spcAft>
              <a:buSzPts val="3600"/>
              <a:buNone/>
              <a:defRPr sz="7200"/>
            </a:lvl7pPr>
            <a:lvl8pPr lvl="7" algn="ctr">
              <a:spcBef>
                <a:spcPts val="0"/>
              </a:spcBef>
              <a:spcAft>
                <a:spcPts val="0"/>
              </a:spcAft>
              <a:buSzPts val="3600"/>
              <a:buNone/>
              <a:defRPr sz="7200"/>
            </a:lvl8pPr>
            <a:lvl9pPr lvl="8" algn="ctr">
              <a:spcBef>
                <a:spcPts val="0"/>
              </a:spcBef>
              <a:spcAft>
                <a:spcPts val="0"/>
              </a:spcAft>
              <a:buSzPts val="3600"/>
              <a:buNone/>
              <a:defRPr sz="7200"/>
            </a:lvl9pPr>
          </a:lstStyle>
          <a:p>
            <a:endParaRPr/>
          </a:p>
        </p:txBody>
      </p:sp>
      <p:sp>
        <p:nvSpPr>
          <p:cNvPr id="39" name="Google Shape;39;p3"/>
          <p:cNvSpPr txBox="1">
            <a:spLocks noGrp="1"/>
          </p:cNvSpPr>
          <p:nvPr>
            <p:ph type="subTitle" idx="1"/>
          </p:nvPr>
        </p:nvSpPr>
        <p:spPr>
          <a:xfrm>
            <a:off x="5958326" y="7063276"/>
            <a:ext cx="10903200" cy="870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32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0" name="Google Shape;40;p3"/>
          <p:cNvSpPr txBox="1">
            <a:spLocks noGrp="1"/>
          </p:cNvSpPr>
          <p:nvPr>
            <p:ph type="title" idx="2" hasCustomPrompt="1"/>
          </p:nvPr>
        </p:nvSpPr>
        <p:spPr>
          <a:xfrm>
            <a:off x="10123526" y="2353734"/>
            <a:ext cx="2572800" cy="2519400"/>
          </a:xfrm>
          <a:prstGeom prst="rect">
            <a:avLst/>
          </a:prstGeom>
          <a:solidFill>
            <a:schemeClr val="dk2"/>
          </a:solidFill>
        </p:spPr>
        <p:txBody>
          <a:bodyPr spcFirstLastPara="1" wrap="square" lIns="91425" tIns="91425" rIns="91425" bIns="91425" anchor="ctr" anchorCtr="0">
            <a:noAutofit/>
          </a:bodyPr>
          <a:lstStyle>
            <a:lvl1pPr lvl="0" algn="ctr" rtl="0">
              <a:spcBef>
                <a:spcPts val="0"/>
              </a:spcBef>
              <a:spcAft>
                <a:spcPts val="0"/>
              </a:spcAft>
              <a:buSzPts val="3000"/>
              <a:buNone/>
              <a:defRPr sz="14400">
                <a:solidFill>
                  <a:schemeClr val="accent6"/>
                </a:solidFill>
              </a:defRPr>
            </a:lvl1pPr>
            <a:lvl2pPr lvl="1" rtl="0">
              <a:spcBef>
                <a:spcPts val="0"/>
              </a:spcBef>
              <a:spcAft>
                <a:spcPts val="0"/>
              </a:spcAft>
              <a:buSzPts val="3000"/>
              <a:buNone/>
              <a:defRPr sz="6000"/>
            </a:lvl2pPr>
            <a:lvl3pPr lvl="2" rtl="0">
              <a:spcBef>
                <a:spcPts val="0"/>
              </a:spcBef>
              <a:spcAft>
                <a:spcPts val="0"/>
              </a:spcAft>
              <a:buSzPts val="3000"/>
              <a:buNone/>
              <a:defRPr sz="6000"/>
            </a:lvl3pPr>
            <a:lvl4pPr lvl="3" rtl="0">
              <a:spcBef>
                <a:spcPts val="0"/>
              </a:spcBef>
              <a:spcAft>
                <a:spcPts val="0"/>
              </a:spcAft>
              <a:buSzPts val="3000"/>
              <a:buNone/>
              <a:defRPr sz="6000"/>
            </a:lvl4pPr>
            <a:lvl5pPr lvl="4" rtl="0">
              <a:spcBef>
                <a:spcPts val="0"/>
              </a:spcBef>
              <a:spcAft>
                <a:spcPts val="0"/>
              </a:spcAft>
              <a:buSzPts val="3000"/>
              <a:buNone/>
              <a:defRPr sz="6000"/>
            </a:lvl5pPr>
            <a:lvl6pPr lvl="5" rtl="0">
              <a:spcBef>
                <a:spcPts val="0"/>
              </a:spcBef>
              <a:spcAft>
                <a:spcPts val="0"/>
              </a:spcAft>
              <a:buSzPts val="3000"/>
              <a:buNone/>
              <a:defRPr sz="6000"/>
            </a:lvl6pPr>
            <a:lvl7pPr lvl="6" rtl="0">
              <a:spcBef>
                <a:spcPts val="0"/>
              </a:spcBef>
              <a:spcAft>
                <a:spcPts val="0"/>
              </a:spcAft>
              <a:buSzPts val="3000"/>
              <a:buNone/>
              <a:defRPr sz="6000"/>
            </a:lvl7pPr>
            <a:lvl8pPr lvl="7" rtl="0">
              <a:spcBef>
                <a:spcPts val="0"/>
              </a:spcBef>
              <a:spcAft>
                <a:spcPts val="0"/>
              </a:spcAft>
              <a:buSzPts val="3000"/>
              <a:buNone/>
              <a:defRPr sz="6000"/>
            </a:lvl8pPr>
            <a:lvl9pPr lvl="8" rtl="0">
              <a:spcBef>
                <a:spcPts val="0"/>
              </a:spcBef>
              <a:spcAft>
                <a:spcPts val="0"/>
              </a:spcAft>
              <a:buSzPts val="3000"/>
              <a:buNone/>
              <a:defRPr sz="6000"/>
            </a:lvl9pPr>
          </a:lstStyle>
          <a:p>
            <a:r>
              <a:t>xx%</a:t>
            </a:r>
          </a:p>
        </p:txBody>
      </p:sp>
      <p:grpSp>
        <p:nvGrpSpPr>
          <p:cNvPr id="41" name="Google Shape;41;p3"/>
          <p:cNvGrpSpPr/>
          <p:nvPr/>
        </p:nvGrpSpPr>
        <p:grpSpPr>
          <a:xfrm rot="10800000">
            <a:off x="-9" y="25"/>
            <a:ext cx="2989566" cy="3561802"/>
            <a:chOff x="2170900" y="3347000"/>
            <a:chExt cx="753875" cy="898175"/>
          </a:xfrm>
        </p:grpSpPr>
        <p:sp>
          <p:nvSpPr>
            <p:cNvPr id="42" name="Google Shape;42;p3"/>
            <p:cNvSpPr/>
            <p:nvPr/>
          </p:nvSpPr>
          <p:spPr>
            <a:xfrm>
              <a:off x="2370200" y="3545475"/>
              <a:ext cx="211000" cy="211850"/>
            </a:xfrm>
            <a:custGeom>
              <a:avLst/>
              <a:gdLst/>
              <a:ahLst/>
              <a:cxnLst/>
              <a:rect l="l" t="t" r="r" b="b"/>
              <a:pathLst>
                <a:path w="8440" h="8474" extrusionOk="0">
                  <a:moveTo>
                    <a:pt x="3103" y="1"/>
                  </a:moveTo>
                  <a:lnTo>
                    <a:pt x="0"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43" name="Google Shape;43;p3"/>
            <p:cNvSpPr/>
            <p:nvPr/>
          </p:nvSpPr>
          <p:spPr>
            <a:xfrm>
              <a:off x="2222600" y="3398700"/>
              <a:ext cx="211825" cy="211850"/>
            </a:xfrm>
            <a:custGeom>
              <a:avLst/>
              <a:gdLst/>
              <a:ahLst/>
              <a:cxnLst/>
              <a:rect l="l" t="t" r="r" b="b"/>
              <a:pathLst>
                <a:path w="8473" h="8474" extrusionOk="0">
                  <a:moveTo>
                    <a:pt x="3102" y="1"/>
                  </a:moveTo>
                  <a:lnTo>
                    <a:pt x="0" y="3103"/>
                  </a:lnTo>
                  <a:lnTo>
                    <a:pt x="1134" y="7339"/>
                  </a:lnTo>
                  <a:lnTo>
                    <a:pt x="5371" y="8474"/>
                  </a:lnTo>
                  <a:lnTo>
                    <a:pt x="8473" y="5371"/>
                  </a:lnTo>
                  <a:lnTo>
                    <a:pt x="7339" y="1135"/>
                  </a:lnTo>
                  <a:lnTo>
                    <a:pt x="31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44" name="Google Shape;44;p3"/>
            <p:cNvSpPr/>
            <p:nvPr/>
          </p:nvSpPr>
          <p:spPr>
            <a:xfrm>
              <a:off x="2424400" y="3347000"/>
              <a:ext cx="211850" cy="211850"/>
            </a:xfrm>
            <a:custGeom>
              <a:avLst/>
              <a:gdLst/>
              <a:ahLst/>
              <a:cxnLst/>
              <a:rect l="l" t="t" r="r" b="b"/>
              <a:pathLst>
                <a:path w="8474" h="8474" extrusionOk="0">
                  <a:moveTo>
                    <a:pt x="3103" y="1"/>
                  </a:moveTo>
                  <a:lnTo>
                    <a:pt x="1" y="3103"/>
                  </a:lnTo>
                  <a:lnTo>
                    <a:pt x="1135" y="7339"/>
                  </a:lnTo>
                  <a:lnTo>
                    <a:pt x="5371" y="8473"/>
                  </a:lnTo>
                  <a:lnTo>
                    <a:pt x="8473" y="5371"/>
                  </a:lnTo>
                  <a:lnTo>
                    <a:pt x="7339"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45" name="Google Shape;45;p3"/>
            <p:cNvSpPr/>
            <p:nvPr/>
          </p:nvSpPr>
          <p:spPr>
            <a:xfrm>
              <a:off x="2170900" y="3600525"/>
              <a:ext cx="211825" cy="211000"/>
            </a:xfrm>
            <a:custGeom>
              <a:avLst/>
              <a:gdLst/>
              <a:ahLst/>
              <a:cxnLst/>
              <a:rect l="l" t="t" r="r" b="b"/>
              <a:pathLst>
                <a:path w="8473" h="8440" extrusionOk="0">
                  <a:moveTo>
                    <a:pt x="3102" y="0"/>
                  </a:moveTo>
                  <a:lnTo>
                    <a:pt x="0" y="3103"/>
                  </a:lnTo>
                  <a:lnTo>
                    <a:pt x="1134" y="7306"/>
                  </a:lnTo>
                  <a:lnTo>
                    <a:pt x="5371" y="8440"/>
                  </a:lnTo>
                  <a:lnTo>
                    <a:pt x="8473" y="5371"/>
                  </a:lnTo>
                  <a:lnTo>
                    <a:pt x="7339" y="1134"/>
                  </a:lnTo>
                  <a:lnTo>
                    <a:pt x="310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46" name="Google Shape;46;p3"/>
            <p:cNvSpPr/>
            <p:nvPr/>
          </p:nvSpPr>
          <p:spPr>
            <a:xfrm>
              <a:off x="2658725" y="3834850"/>
              <a:ext cx="211850" cy="211850"/>
            </a:xfrm>
            <a:custGeom>
              <a:avLst/>
              <a:gdLst/>
              <a:ahLst/>
              <a:cxnLst/>
              <a:rect l="l" t="t" r="r" b="b"/>
              <a:pathLst>
                <a:path w="8474" h="8474" extrusionOk="0">
                  <a:moveTo>
                    <a:pt x="3103" y="1"/>
                  </a:moveTo>
                  <a:lnTo>
                    <a:pt x="1" y="3103"/>
                  </a:lnTo>
                  <a:lnTo>
                    <a:pt x="1135" y="7339"/>
                  </a:lnTo>
                  <a:lnTo>
                    <a:pt x="5371" y="8473"/>
                  </a:lnTo>
                  <a:lnTo>
                    <a:pt x="8474" y="5371"/>
                  </a:lnTo>
                  <a:lnTo>
                    <a:pt x="7340"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47" name="Google Shape;47;p3"/>
            <p:cNvSpPr/>
            <p:nvPr/>
          </p:nvSpPr>
          <p:spPr>
            <a:xfrm>
              <a:off x="2511975" y="3688075"/>
              <a:ext cx="211825" cy="211025"/>
            </a:xfrm>
            <a:custGeom>
              <a:avLst/>
              <a:gdLst/>
              <a:ahLst/>
              <a:cxnLst/>
              <a:rect l="l" t="t" r="r" b="b"/>
              <a:pathLst>
                <a:path w="8473" h="8441" extrusionOk="0">
                  <a:moveTo>
                    <a:pt x="3102" y="1"/>
                  </a:moveTo>
                  <a:lnTo>
                    <a:pt x="0" y="3070"/>
                  </a:lnTo>
                  <a:lnTo>
                    <a:pt x="1134" y="7306"/>
                  </a:lnTo>
                  <a:lnTo>
                    <a:pt x="5371" y="8440"/>
                  </a:lnTo>
                  <a:lnTo>
                    <a:pt x="8473" y="5338"/>
                  </a:lnTo>
                  <a:lnTo>
                    <a:pt x="7339" y="1135"/>
                  </a:lnTo>
                  <a:lnTo>
                    <a:pt x="31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48" name="Google Shape;48;p3"/>
            <p:cNvSpPr/>
            <p:nvPr/>
          </p:nvSpPr>
          <p:spPr>
            <a:xfrm>
              <a:off x="2712950" y="3635550"/>
              <a:ext cx="211825" cy="211850"/>
            </a:xfrm>
            <a:custGeom>
              <a:avLst/>
              <a:gdLst/>
              <a:ahLst/>
              <a:cxnLst/>
              <a:rect l="l" t="t" r="r" b="b"/>
              <a:pathLst>
                <a:path w="8473" h="8474" extrusionOk="0">
                  <a:moveTo>
                    <a:pt x="3102" y="0"/>
                  </a:moveTo>
                  <a:lnTo>
                    <a:pt x="0" y="3103"/>
                  </a:lnTo>
                  <a:lnTo>
                    <a:pt x="1134" y="7339"/>
                  </a:lnTo>
                  <a:lnTo>
                    <a:pt x="5371" y="8473"/>
                  </a:lnTo>
                  <a:lnTo>
                    <a:pt x="8473" y="5371"/>
                  </a:lnTo>
                  <a:lnTo>
                    <a:pt x="7339" y="1134"/>
                  </a:lnTo>
                  <a:lnTo>
                    <a:pt x="310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49" name="Google Shape;49;p3"/>
            <p:cNvSpPr/>
            <p:nvPr/>
          </p:nvSpPr>
          <p:spPr>
            <a:xfrm>
              <a:off x="2604525" y="4033325"/>
              <a:ext cx="211025" cy="211850"/>
            </a:xfrm>
            <a:custGeom>
              <a:avLst/>
              <a:gdLst/>
              <a:ahLst/>
              <a:cxnLst/>
              <a:rect l="l" t="t" r="r" b="b"/>
              <a:pathLst>
                <a:path w="8441" h="8474" extrusionOk="0">
                  <a:moveTo>
                    <a:pt x="3103" y="1"/>
                  </a:moveTo>
                  <a:lnTo>
                    <a:pt x="1"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50" name="Google Shape;50;p3"/>
            <p:cNvSpPr/>
            <p:nvPr/>
          </p:nvSpPr>
          <p:spPr>
            <a:xfrm>
              <a:off x="2460250" y="3889050"/>
              <a:ext cx="211025" cy="211850"/>
            </a:xfrm>
            <a:custGeom>
              <a:avLst/>
              <a:gdLst/>
              <a:ahLst/>
              <a:cxnLst/>
              <a:rect l="l" t="t" r="r" b="b"/>
              <a:pathLst>
                <a:path w="8441" h="8474" extrusionOk="0">
                  <a:moveTo>
                    <a:pt x="3103" y="1"/>
                  </a:moveTo>
                  <a:lnTo>
                    <a:pt x="1" y="3103"/>
                  </a:lnTo>
                  <a:lnTo>
                    <a:pt x="1135" y="7339"/>
                  </a:lnTo>
                  <a:lnTo>
                    <a:pt x="5371" y="8474"/>
                  </a:lnTo>
                  <a:lnTo>
                    <a:pt x="8440" y="5371"/>
                  </a:lnTo>
                  <a:lnTo>
                    <a:pt x="7306"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51" name="Google Shape;51;p3"/>
          <p:cNvGrpSpPr/>
          <p:nvPr/>
        </p:nvGrpSpPr>
        <p:grpSpPr>
          <a:xfrm flipH="1">
            <a:off x="4639995" y="8778503"/>
            <a:ext cx="646618" cy="642758"/>
            <a:chOff x="5303950" y="2812875"/>
            <a:chExt cx="192675" cy="191525"/>
          </a:xfrm>
        </p:grpSpPr>
        <p:sp>
          <p:nvSpPr>
            <p:cNvPr id="52" name="Google Shape;52;p3"/>
            <p:cNvSpPr/>
            <p:nvPr/>
          </p:nvSpPr>
          <p:spPr>
            <a:xfrm>
              <a:off x="5447400" y="2831625"/>
              <a:ext cx="30875" cy="58400"/>
            </a:xfrm>
            <a:custGeom>
              <a:avLst/>
              <a:gdLst/>
              <a:ahLst/>
              <a:cxnLst/>
              <a:rect l="l" t="t" r="r" b="b"/>
              <a:pathLst>
                <a:path w="1235" h="2336" fill="none" extrusionOk="0">
                  <a:moveTo>
                    <a:pt x="0" y="2336"/>
                  </a:moveTo>
                  <a:lnTo>
                    <a:pt x="1234"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53" name="Google Shape;53;p3"/>
            <p:cNvSpPr/>
            <p:nvPr/>
          </p:nvSpPr>
          <p:spPr>
            <a:xfrm>
              <a:off x="5420700" y="2950050"/>
              <a:ext cx="24225" cy="40900"/>
            </a:xfrm>
            <a:custGeom>
              <a:avLst/>
              <a:gdLst/>
              <a:ahLst/>
              <a:cxnLst/>
              <a:rect l="l" t="t" r="r" b="b"/>
              <a:pathLst>
                <a:path w="969" h="1636" fill="none" extrusionOk="0">
                  <a:moveTo>
                    <a:pt x="1" y="1"/>
                  </a:moveTo>
                  <a:lnTo>
                    <a:pt x="968" y="1635"/>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54" name="Google Shape;54;p3"/>
            <p:cNvSpPr/>
            <p:nvPr/>
          </p:nvSpPr>
          <p:spPr>
            <a:xfrm>
              <a:off x="5318975" y="2885000"/>
              <a:ext cx="60900" cy="27550"/>
            </a:xfrm>
            <a:custGeom>
              <a:avLst/>
              <a:gdLst/>
              <a:ahLst/>
              <a:cxnLst/>
              <a:rect l="l" t="t" r="r" b="b"/>
              <a:pathLst>
                <a:path w="2436" h="1102" fill="none" extrusionOk="0">
                  <a:moveTo>
                    <a:pt x="2435" y="1102"/>
                  </a:moveTo>
                  <a:lnTo>
                    <a:pt x="0"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55" name="Google Shape;55;p3"/>
            <p:cNvSpPr/>
            <p:nvPr/>
          </p:nvSpPr>
          <p:spPr>
            <a:xfrm>
              <a:off x="5369000" y="2872500"/>
              <a:ext cx="95100" cy="85925"/>
            </a:xfrm>
            <a:custGeom>
              <a:avLst/>
              <a:gdLst/>
              <a:ahLst/>
              <a:cxnLst/>
              <a:rect l="l" t="t" r="r" b="b"/>
              <a:pathLst>
                <a:path w="3804" h="3437" extrusionOk="0">
                  <a:moveTo>
                    <a:pt x="1898" y="0"/>
                  </a:moveTo>
                  <a:cubicBezTo>
                    <a:pt x="1471" y="0"/>
                    <a:pt x="1043" y="158"/>
                    <a:pt x="701" y="467"/>
                  </a:cubicBezTo>
                  <a:cubicBezTo>
                    <a:pt x="34" y="1135"/>
                    <a:pt x="1" y="2235"/>
                    <a:pt x="668" y="2903"/>
                  </a:cubicBezTo>
                  <a:cubicBezTo>
                    <a:pt x="1010" y="3262"/>
                    <a:pt x="1457" y="3437"/>
                    <a:pt x="1906" y="3437"/>
                  </a:cubicBezTo>
                  <a:cubicBezTo>
                    <a:pt x="2333" y="3437"/>
                    <a:pt x="2761" y="3278"/>
                    <a:pt x="3103" y="2969"/>
                  </a:cubicBezTo>
                  <a:cubicBezTo>
                    <a:pt x="3770" y="2302"/>
                    <a:pt x="3803" y="1201"/>
                    <a:pt x="3136" y="534"/>
                  </a:cubicBezTo>
                  <a:cubicBezTo>
                    <a:pt x="2794" y="175"/>
                    <a:pt x="2347" y="0"/>
                    <a:pt x="1898"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56" name="Google Shape;56;p3"/>
            <p:cNvSpPr/>
            <p:nvPr/>
          </p:nvSpPr>
          <p:spPr>
            <a:xfrm>
              <a:off x="5303950" y="2871250"/>
              <a:ext cx="30050" cy="27450"/>
            </a:xfrm>
            <a:custGeom>
              <a:avLst/>
              <a:gdLst/>
              <a:ahLst/>
              <a:cxnLst/>
              <a:rect l="l" t="t" r="r" b="b"/>
              <a:pathLst>
                <a:path w="1202" h="1098" extrusionOk="0">
                  <a:moveTo>
                    <a:pt x="601" y="0"/>
                  </a:moveTo>
                  <a:cubicBezTo>
                    <a:pt x="460" y="0"/>
                    <a:pt x="318" y="50"/>
                    <a:pt x="201" y="151"/>
                  </a:cubicBezTo>
                  <a:cubicBezTo>
                    <a:pt x="1" y="351"/>
                    <a:pt x="1" y="718"/>
                    <a:pt x="201" y="918"/>
                  </a:cubicBezTo>
                  <a:cubicBezTo>
                    <a:pt x="305" y="1039"/>
                    <a:pt x="454" y="1097"/>
                    <a:pt x="601" y="1097"/>
                  </a:cubicBezTo>
                  <a:cubicBezTo>
                    <a:pt x="737" y="1097"/>
                    <a:pt x="872" y="1047"/>
                    <a:pt x="968" y="951"/>
                  </a:cubicBezTo>
                  <a:cubicBezTo>
                    <a:pt x="1202" y="718"/>
                    <a:pt x="1202" y="384"/>
                    <a:pt x="1002" y="151"/>
                  </a:cubicBezTo>
                  <a:cubicBezTo>
                    <a:pt x="885" y="50"/>
                    <a:pt x="743" y="0"/>
                    <a:pt x="601"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57" name="Google Shape;57;p3"/>
            <p:cNvSpPr/>
            <p:nvPr/>
          </p:nvSpPr>
          <p:spPr>
            <a:xfrm>
              <a:off x="5465750" y="2812875"/>
              <a:ext cx="30875" cy="27450"/>
            </a:xfrm>
            <a:custGeom>
              <a:avLst/>
              <a:gdLst/>
              <a:ahLst/>
              <a:cxnLst/>
              <a:rect l="l" t="t" r="r" b="b"/>
              <a:pathLst>
                <a:path w="1235" h="1098" extrusionOk="0">
                  <a:moveTo>
                    <a:pt x="630" y="0"/>
                  </a:moveTo>
                  <a:cubicBezTo>
                    <a:pt x="492" y="0"/>
                    <a:pt x="350" y="50"/>
                    <a:pt x="234" y="151"/>
                  </a:cubicBezTo>
                  <a:cubicBezTo>
                    <a:pt x="0" y="351"/>
                    <a:pt x="0" y="718"/>
                    <a:pt x="234" y="918"/>
                  </a:cubicBezTo>
                  <a:cubicBezTo>
                    <a:pt x="338" y="1039"/>
                    <a:pt x="477" y="1097"/>
                    <a:pt x="621" y="1097"/>
                  </a:cubicBezTo>
                  <a:cubicBezTo>
                    <a:pt x="753" y="1097"/>
                    <a:pt x="889" y="1047"/>
                    <a:pt x="1001" y="951"/>
                  </a:cubicBezTo>
                  <a:cubicBezTo>
                    <a:pt x="1201" y="718"/>
                    <a:pt x="1234" y="384"/>
                    <a:pt x="1001" y="151"/>
                  </a:cubicBezTo>
                  <a:cubicBezTo>
                    <a:pt x="901" y="50"/>
                    <a:pt x="767" y="0"/>
                    <a:pt x="630"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58" name="Google Shape;58;p3"/>
            <p:cNvSpPr/>
            <p:nvPr/>
          </p:nvSpPr>
          <p:spPr>
            <a:xfrm>
              <a:off x="5435725" y="2984950"/>
              <a:ext cx="21700" cy="19450"/>
            </a:xfrm>
            <a:custGeom>
              <a:avLst/>
              <a:gdLst/>
              <a:ahLst/>
              <a:cxnLst/>
              <a:rect l="l" t="t" r="r" b="b"/>
              <a:pathLst>
                <a:path w="868" h="778" extrusionOk="0">
                  <a:moveTo>
                    <a:pt x="430" y="1"/>
                  </a:moveTo>
                  <a:cubicBezTo>
                    <a:pt x="409" y="1"/>
                    <a:pt x="388" y="2"/>
                    <a:pt x="367" y="6"/>
                  </a:cubicBezTo>
                  <a:cubicBezTo>
                    <a:pt x="167" y="39"/>
                    <a:pt x="0" y="273"/>
                    <a:pt x="67" y="473"/>
                  </a:cubicBezTo>
                  <a:cubicBezTo>
                    <a:pt x="97" y="652"/>
                    <a:pt x="288" y="778"/>
                    <a:pt x="471" y="778"/>
                  </a:cubicBezTo>
                  <a:cubicBezTo>
                    <a:pt x="492" y="778"/>
                    <a:pt x="513" y="776"/>
                    <a:pt x="534" y="773"/>
                  </a:cubicBezTo>
                  <a:cubicBezTo>
                    <a:pt x="734" y="740"/>
                    <a:pt x="868" y="506"/>
                    <a:pt x="834" y="306"/>
                  </a:cubicBezTo>
                  <a:cubicBezTo>
                    <a:pt x="804" y="126"/>
                    <a:pt x="613" y="1"/>
                    <a:pt x="430" y="1"/>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59" name="Google Shape;59;p3"/>
          <p:cNvGrpSpPr/>
          <p:nvPr/>
        </p:nvGrpSpPr>
        <p:grpSpPr>
          <a:xfrm flipH="1">
            <a:off x="16342341" y="8661315"/>
            <a:ext cx="1038430" cy="1075094"/>
            <a:chOff x="5483250" y="2213600"/>
            <a:chExt cx="309425" cy="320350"/>
          </a:xfrm>
        </p:grpSpPr>
        <p:sp>
          <p:nvSpPr>
            <p:cNvPr id="60" name="Google Shape;60;p3"/>
            <p:cNvSpPr/>
            <p:nvPr/>
          </p:nvSpPr>
          <p:spPr>
            <a:xfrm>
              <a:off x="5515775" y="2355450"/>
              <a:ext cx="105925" cy="34225"/>
            </a:xfrm>
            <a:custGeom>
              <a:avLst/>
              <a:gdLst/>
              <a:ahLst/>
              <a:cxnLst/>
              <a:rect l="l" t="t" r="r" b="b"/>
              <a:pathLst>
                <a:path w="4237" h="1369" fill="none" extrusionOk="0">
                  <a:moveTo>
                    <a:pt x="4237" y="1"/>
                  </a:moveTo>
                  <a:lnTo>
                    <a:pt x="1" y="1369"/>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61" name="Google Shape;61;p3"/>
            <p:cNvSpPr/>
            <p:nvPr/>
          </p:nvSpPr>
          <p:spPr>
            <a:xfrm>
              <a:off x="5722600" y="2236200"/>
              <a:ext cx="19200" cy="77600"/>
            </a:xfrm>
            <a:custGeom>
              <a:avLst/>
              <a:gdLst/>
              <a:ahLst/>
              <a:cxnLst/>
              <a:rect l="l" t="t" r="r" b="b"/>
              <a:pathLst>
                <a:path w="768" h="3104" fill="none" extrusionOk="0">
                  <a:moveTo>
                    <a:pt x="0" y="3103"/>
                  </a:moveTo>
                  <a:lnTo>
                    <a:pt x="767"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62" name="Google Shape;62;p3"/>
            <p:cNvSpPr/>
            <p:nvPr/>
          </p:nvSpPr>
          <p:spPr>
            <a:xfrm>
              <a:off x="5728425" y="2408000"/>
              <a:ext cx="41725" cy="103425"/>
            </a:xfrm>
            <a:custGeom>
              <a:avLst/>
              <a:gdLst/>
              <a:ahLst/>
              <a:cxnLst/>
              <a:rect l="l" t="t" r="r" b="b"/>
              <a:pathLst>
                <a:path w="1669" h="4137" fill="none" extrusionOk="0">
                  <a:moveTo>
                    <a:pt x="1" y="0"/>
                  </a:moveTo>
                  <a:lnTo>
                    <a:pt x="1668" y="4137"/>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63" name="Google Shape;63;p3"/>
            <p:cNvSpPr/>
            <p:nvPr/>
          </p:nvSpPr>
          <p:spPr>
            <a:xfrm>
              <a:off x="5615850" y="2288750"/>
              <a:ext cx="144300" cy="144300"/>
            </a:xfrm>
            <a:custGeom>
              <a:avLst/>
              <a:gdLst/>
              <a:ahLst/>
              <a:cxnLst/>
              <a:rect l="l" t="t" r="r" b="b"/>
              <a:pathLst>
                <a:path w="5772" h="5772" extrusionOk="0">
                  <a:moveTo>
                    <a:pt x="2902" y="0"/>
                  </a:moveTo>
                  <a:cubicBezTo>
                    <a:pt x="1301" y="0"/>
                    <a:pt x="0" y="1301"/>
                    <a:pt x="0" y="2869"/>
                  </a:cubicBezTo>
                  <a:cubicBezTo>
                    <a:pt x="0" y="4470"/>
                    <a:pt x="1301" y="5771"/>
                    <a:pt x="2902" y="5771"/>
                  </a:cubicBezTo>
                  <a:cubicBezTo>
                    <a:pt x="4470" y="5771"/>
                    <a:pt x="5771" y="4470"/>
                    <a:pt x="5771" y="2869"/>
                  </a:cubicBezTo>
                  <a:cubicBezTo>
                    <a:pt x="5771" y="1301"/>
                    <a:pt x="4470" y="0"/>
                    <a:pt x="2902"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64" name="Google Shape;64;p3"/>
            <p:cNvSpPr/>
            <p:nvPr/>
          </p:nvSpPr>
          <p:spPr>
            <a:xfrm>
              <a:off x="5746775" y="2488050"/>
              <a:ext cx="45900" cy="45900"/>
            </a:xfrm>
            <a:custGeom>
              <a:avLst/>
              <a:gdLst/>
              <a:ahLst/>
              <a:cxnLst/>
              <a:rect l="l" t="t" r="r" b="b"/>
              <a:pathLst>
                <a:path w="1836" h="1836" extrusionOk="0">
                  <a:moveTo>
                    <a:pt x="934" y="1"/>
                  </a:moveTo>
                  <a:cubicBezTo>
                    <a:pt x="434" y="1"/>
                    <a:pt x="0" y="434"/>
                    <a:pt x="0" y="935"/>
                  </a:cubicBezTo>
                  <a:cubicBezTo>
                    <a:pt x="0" y="1435"/>
                    <a:pt x="434" y="1835"/>
                    <a:pt x="934" y="1835"/>
                  </a:cubicBezTo>
                  <a:cubicBezTo>
                    <a:pt x="1435" y="1835"/>
                    <a:pt x="1835" y="1435"/>
                    <a:pt x="1835" y="935"/>
                  </a:cubicBezTo>
                  <a:cubicBezTo>
                    <a:pt x="1835" y="434"/>
                    <a:pt x="1435" y="1"/>
                    <a:pt x="934" y="1"/>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65" name="Google Shape;65;p3"/>
            <p:cNvSpPr/>
            <p:nvPr/>
          </p:nvSpPr>
          <p:spPr>
            <a:xfrm>
              <a:off x="5483250" y="2369650"/>
              <a:ext cx="46725" cy="45875"/>
            </a:xfrm>
            <a:custGeom>
              <a:avLst/>
              <a:gdLst/>
              <a:ahLst/>
              <a:cxnLst/>
              <a:rect l="l" t="t" r="r" b="b"/>
              <a:pathLst>
                <a:path w="1869" h="1835" extrusionOk="0">
                  <a:moveTo>
                    <a:pt x="935" y="0"/>
                  </a:moveTo>
                  <a:cubicBezTo>
                    <a:pt x="434" y="0"/>
                    <a:pt x="1" y="400"/>
                    <a:pt x="1" y="934"/>
                  </a:cubicBezTo>
                  <a:cubicBezTo>
                    <a:pt x="1" y="1434"/>
                    <a:pt x="434" y="1835"/>
                    <a:pt x="935" y="1835"/>
                  </a:cubicBezTo>
                  <a:cubicBezTo>
                    <a:pt x="1435" y="1835"/>
                    <a:pt x="1869" y="1434"/>
                    <a:pt x="1869" y="934"/>
                  </a:cubicBezTo>
                  <a:cubicBezTo>
                    <a:pt x="1869" y="400"/>
                    <a:pt x="1435" y="0"/>
                    <a:pt x="935"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66" name="Google Shape;66;p3"/>
            <p:cNvSpPr/>
            <p:nvPr/>
          </p:nvSpPr>
          <p:spPr>
            <a:xfrm>
              <a:off x="5724250" y="2213600"/>
              <a:ext cx="38400" cy="32750"/>
            </a:xfrm>
            <a:custGeom>
              <a:avLst/>
              <a:gdLst/>
              <a:ahLst/>
              <a:cxnLst/>
              <a:rect l="l" t="t" r="r" b="b"/>
              <a:pathLst>
                <a:path w="1536" h="1310" extrusionOk="0">
                  <a:moveTo>
                    <a:pt x="758" y="0"/>
                  </a:moveTo>
                  <a:cubicBezTo>
                    <a:pt x="543" y="0"/>
                    <a:pt x="330" y="111"/>
                    <a:pt x="201" y="304"/>
                  </a:cubicBezTo>
                  <a:cubicBezTo>
                    <a:pt x="1" y="605"/>
                    <a:pt x="101" y="1038"/>
                    <a:pt x="434" y="1205"/>
                  </a:cubicBezTo>
                  <a:cubicBezTo>
                    <a:pt x="541" y="1276"/>
                    <a:pt x="660" y="1309"/>
                    <a:pt x="778" y="1309"/>
                  </a:cubicBezTo>
                  <a:cubicBezTo>
                    <a:pt x="993" y="1309"/>
                    <a:pt x="1206" y="1199"/>
                    <a:pt x="1335" y="1005"/>
                  </a:cubicBezTo>
                  <a:cubicBezTo>
                    <a:pt x="1535" y="705"/>
                    <a:pt x="1435" y="271"/>
                    <a:pt x="1102" y="104"/>
                  </a:cubicBezTo>
                  <a:cubicBezTo>
                    <a:pt x="995" y="33"/>
                    <a:pt x="876" y="0"/>
                    <a:pt x="758"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spTree>
  </p:cSld>
  <p:clrMapOvr>
    <a:masterClrMapping/>
  </p:clrMapOvr>
  <p:transition>
    <p:randomBar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1707"/>
        <p:cNvGrpSpPr/>
        <p:nvPr/>
      </p:nvGrpSpPr>
      <p:grpSpPr>
        <a:xfrm>
          <a:off x="0" y="0"/>
          <a:ext cx="0" cy="0"/>
          <a:chOff x="0" y="0"/>
          <a:chExt cx="0" cy="0"/>
        </a:xfrm>
      </p:grpSpPr>
      <p:sp>
        <p:nvSpPr>
          <p:cNvPr id="1708" name="Google Shape;1708;p29"/>
          <p:cNvSpPr/>
          <p:nvPr/>
        </p:nvSpPr>
        <p:spPr>
          <a:xfrm rot="10800000" flipH="1">
            <a:off x="0" y="0"/>
            <a:ext cx="18288104" cy="10374200"/>
          </a:xfrm>
          <a:custGeom>
            <a:avLst/>
            <a:gdLst/>
            <a:ahLst/>
            <a:cxnLst/>
            <a:rect l="l" t="t" r="r" b="b"/>
            <a:pathLst>
              <a:path w="275216" h="156509" extrusionOk="0">
                <a:moveTo>
                  <a:pt x="6251" y="311"/>
                </a:moveTo>
                <a:lnTo>
                  <a:pt x="6251" y="6247"/>
                </a:lnTo>
                <a:lnTo>
                  <a:pt x="315" y="6247"/>
                </a:lnTo>
                <a:lnTo>
                  <a:pt x="315" y="311"/>
                </a:lnTo>
                <a:close/>
                <a:moveTo>
                  <a:pt x="12498" y="311"/>
                </a:moveTo>
                <a:lnTo>
                  <a:pt x="12498" y="6247"/>
                </a:lnTo>
                <a:lnTo>
                  <a:pt x="6562" y="6247"/>
                </a:lnTo>
                <a:lnTo>
                  <a:pt x="6562" y="311"/>
                </a:lnTo>
                <a:close/>
                <a:moveTo>
                  <a:pt x="18745" y="311"/>
                </a:moveTo>
                <a:lnTo>
                  <a:pt x="18745" y="6247"/>
                </a:lnTo>
                <a:lnTo>
                  <a:pt x="12810" y="6247"/>
                </a:lnTo>
                <a:lnTo>
                  <a:pt x="12810" y="311"/>
                </a:lnTo>
                <a:close/>
                <a:moveTo>
                  <a:pt x="24992" y="311"/>
                </a:moveTo>
                <a:lnTo>
                  <a:pt x="24992" y="6247"/>
                </a:lnTo>
                <a:lnTo>
                  <a:pt x="19058" y="6247"/>
                </a:lnTo>
                <a:lnTo>
                  <a:pt x="19058" y="311"/>
                </a:lnTo>
                <a:close/>
                <a:moveTo>
                  <a:pt x="31241" y="311"/>
                </a:moveTo>
                <a:lnTo>
                  <a:pt x="31241" y="6247"/>
                </a:lnTo>
                <a:lnTo>
                  <a:pt x="25305" y="6247"/>
                </a:lnTo>
                <a:lnTo>
                  <a:pt x="25305" y="311"/>
                </a:lnTo>
                <a:close/>
                <a:moveTo>
                  <a:pt x="37489" y="311"/>
                </a:moveTo>
                <a:lnTo>
                  <a:pt x="37489" y="6247"/>
                </a:lnTo>
                <a:lnTo>
                  <a:pt x="31553" y="6247"/>
                </a:lnTo>
                <a:lnTo>
                  <a:pt x="31553" y="311"/>
                </a:lnTo>
                <a:close/>
                <a:moveTo>
                  <a:pt x="43737" y="311"/>
                </a:moveTo>
                <a:lnTo>
                  <a:pt x="43737" y="6247"/>
                </a:lnTo>
                <a:lnTo>
                  <a:pt x="37802" y="6247"/>
                </a:lnTo>
                <a:lnTo>
                  <a:pt x="37802" y="311"/>
                </a:lnTo>
                <a:close/>
                <a:moveTo>
                  <a:pt x="49985" y="311"/>
                </a:moveTo>
                <a:lnTo>
                  <a:pt x="49985" y="6247"/>
                </a:lnTo>
                <a:lnTo>
                  <a:pt x="44049" y="6247"/>
                </a:lnTo>
                <a:lnTo>
                  <a:pt x="44049" y="311"/>
                </a:lnTo>
                <a:close/>
                <a:moveTo>
                  <a:pt x="56232" y="311"/>
                </a:moveTo>
                <a:lnTo>
                  <a:pt x="56232" y="6247"/>
                </a:lnTo>
                <a:lnTo>
                  <a:pt x="50296" y="6247"/>
                </a:lnTo>
                <a:lnTo>
                  <a:pt x="50296" y="311"/>
                </a:lnTo>
                <a:close/>
                <a:moveTo>
                  <a:pt x="62480" y="311"/>
                </a:moveTo>
                <a:lnTo>
                  <a:pt x="62480" y="6247"/>
                </a:lnTo>
                <a:lnTo>
                  <a:pt x="56545" y="6247"/>
                </a:lnTo>
                <a:lnTo>
                  <a:pt x="56545" y="311"/>
                </a:lnTo>
                <a:close/>
                <a:moveTo>
                  <a:pt x="68727" y="311"/>
                </a:moveTo>
                <a:lnTo>
                  <a:pt x="68727" y="6247"/>
                </a:lnTo>
                <a:lnTo>
                  <a:pt x="62792" y="6247"/>
                </a:lnTo>
                <a:lnTo>
                  <a:pt x="62792" y="311"/>
                </a:lnTo>
                <a:close/>
                <a:moveTo>
                  <a:pt x="74975" y="311"/>
                </a:moveTo>
                <a:lnTo>
                  <a:pt x="74975" y="6247"/>
                </a:lnTo>
                <a:lnTo>
                  <a:pt x="69039" y="6247"/>
                </a:lnTo>
                <a:lnTo>
                  <a:pt x="69039" y="311"/>
                </a:lnTo>
                <a:close/>
                <a:moveTo>
                  <a:pt x="81223" y="311"/>
                </a:moveTo>
                <a:lnTo>
                  <a:pt x="81223" y="6247"/>
                </a:lnTo>
                <a:lnTo>
                  <a:pt x="75286" y="6247"/>
                </a:lnTo>
                <a:lnTo>
                  <a:pt x="75286" y="311"/>
                </a:lnTo>
                <a:close/>
                <a:moveTo>
                  <a:pt x="87470" y="311"/>
                </a:moveTo>
                <a:lnTo>
                  <a:pt x="87470" y="6247"/>
                </a:lnTo>
                <a:lnTo>
                  <a:pt x="81535" y="6247"/>
                </a:lnTo>
                <a:lnTo>
                  <a:pt x="81535" y="311"/>
                </a:lnTo>
                <a:close/>
                <a:moveTo>
                  <a:pt x="93720" y="311"/>
                </a:moveTo>
                <a:lnTo>
                  <a:pt x="93720" y="6247"/>
                </a:lnTo>
                <a:lnTo>
                  <a:pt x="87784" y="6247"/>
                </a:lnTo>
                <a:lnTo>
                  <a:pt x="87784" y="311"/>
                </a:lnTo>
                <a:close/>
                <a:moveTo>
                  <a:pt x="99967" y="311"/>
                </a:moveTo>
                <a:lnTo>
                  <a:pt x="99967" y="6247"/>
                </a:lnTo>
                <a:lnTo>
                  <a:pt x="94031" y="6247"/>
                </a:lnTo>
                <a:lnTo>
                  <a:pt x="94031" y="311"/>
                </a:lnTo>
                <a:close/>
                <a:moveTo>
                  <a:pt x="106214" y="311"/>
                </a:moveTo>
                <a:lnTo>
                  <a:pt x="106214" y="6247"/>
                </a:lnTo>
                <a:lnTo>
                  <a:pt x="100280" y="6247"/>
                </a:lnTo>
                <a:lnTo>
                  <a:pt x="100280" y="311"/>
                </a:lnTo>
                <a:close/>
                <a:moveTo>
                  <a:pt x="112461" y="311"/>
                </a:moveTo>
                <a:lnTo>
                  <a:pt x="112461" y="6247"/>
                </a:lnTo>
                <a:lnTo>
                  <a:pt x="106527" y="6247"/>
                </a:lnTo>
                <a:lnTo>
                  <a:pt x="106527" y="311"/>
                </a:lnTo>
                <a:close/>
                <a:moveTo>
                  <a:pt x="118710" y="311"/>
                </a:moveTo>
                <a:lnTo>
                  <a:pt x="118710" y="6247"/>
                </a:lnTo>
                <a:lnTo>
                  <a:pt x="112774" y="6247"/>
                </a:lnTo>
                <a:lnTo>
                  <a:pt x="112774" y="311"/>
                </a:lnTo>
                <a:close/>
                <a:moveTo>
                  <a:pt x="124957" y="311"/>
                </a:moveTo>
                <a:lnTo>
                  <a:pt x="124957" y="6247"/>
                </a:lnTo>
                <a:lnTo>
                  <a:pt x="119021" y="6247"/>
                </a:lnTo>
                <a:lnTo>
                  <a:pt x="119021" y="311"/>
                </a:lnTo>
                <a:close/>
                <a:moveTo>
                  <a:pt x="131204" y="311"/>
                </a:moveTo>
                <a:lnTo>
                  <a:pt x="131204" y="6247"/>
                </a:lnTo>
                <a:lnTo>
                  <a:pt x="125270" y="6247"/>
                </a:lnTo>
                <a:lnTo>
                  <a:pt x="125270" y="311"/>
                </a:lnTo>
                <a:close/>
                <a:moveTo>
                  <a:pt x="137451" y="311"/>
                </a:moveTo>
                <a:lnTo>
                  <a:pt x="137451" y="6247"/>
                </a:lnTo>
                <a:lnTo>
                  <a:pt x="131517" y="6247"/>
                </a:lnTo>
                <a:lnTo>
                  <a:pt x="131517" y="311"/>
                </a:lnTo>
                <a:close/>
                <a:moveTo>
                  <a:pt x="143702" y="311"/>
                </a:moveTo>
                <a:lnTo>
                  <a:pt x="143702" y="6247"/>
                </a:lnTo>
                <a:lnTo>
                  <a:pt x="137766" y="6247"/>
                </a:lnTo>
                <a:lnTo>
                  <a:pt x="137766" y="311"/>
                </a:lnTo>
                <a:close/>
                <a:moveTo>
                  <a:pt x="149949" y="311"/>
                </a:moveTo>
                <a:lnTo>
                  <a:pt x="149949" y="6247"/>
                </a:lnTo>
                <a:lnTo>
                  <a:pt x="144015" y="6247"/>
                </a:lnTo>
                <a:lnTo>
                  <a:pt x="144015" y="311"/>
                </a:lnTo>
                <a:close/>
                <a:moveTo>
                  <a:pt x="156196" y="311"/>
                </a:moveTo>
                <a:lnTo>
                  <a:pt x="156196" y="6247"/>
                </a:lnTo>
                <a:lnTo>
                  <a:pt x="150262" y="6247"/>
                </a:lnTo>
                <a:lnTo>
                  <a:pt x="150262" y="311"/>
                </a:lnTo>
                <a:close/>
                <a:moveTo>
                  <a:pt x="162445" y="311"/>
                </a:moveTo>
                <a:lnTo>
                  <a:pt x="162445" y="6247"/>
                </a:lnTo>
                <a:lnTo>
                  <a:pt x="156509" y="6247"/>
                </a:lnTo>
                <a:lnTo>
                  <a:pt x="156509" y="311"/>
                </a:lnTo>
                <a:close/>
                <a:moveTo>
                  <a:pt x="168692" y="311"/>
                </a:moveTo>
                <a:lnTo>
                  <a:pt x="168692" y="6247"/>
                </a:lnTo>
                <a:lnTo>
                  <a:pt x="162756" y="6247"/>
                </a:lnTo>
                <a:lnTo>
                  <a:pt x="162756" y="311"/>
                </a:lnTo>
                <a:close/>
                <a:moveTo>
                  <a:pt x="174939" y="311"/>
                </a:moveTo>
                <a:lnTo>
                  <a:pt x="174939" y="6247"/>
                </a:lnTo>
                <a:lnTo>
                  <a:pt x="169005" y="6247"/>
                </a:lnTo>
                <a:lnTo>
                  <a:pt x="169005" y="311"/>
                </a:lnTo>
                <a:close/>
                <a:moveTo>
                  <a:pt x="181186" y="311"/>
                </a:moveTo>
                <a:lnTo>
                  <a:pt x="181186" y="6247"/>
                </a:lnTo>
                <a:lnTo>
                  <a:pt x="175252" y="6247"/>
                </a:lnTo>
                <a:lnTo>
                  <a:pt x="175252" y="311"/>
                </a:lnTo>
                <a:close/>
                <a:moveTo>
                  <a:pt x="187435" y="311"/>
                </a:moveTo>
                <a:lnTo>
                  <a:pt x="187435" y="6247"/>
                </a:lnTo>
                <a:lnTo>
                  <a:pt x="181499" y="6247"/>
                </a:lnTo>
                <a:lnTo>
                  <a:pt x="181499" y="311"/>
                </a:lnTo>
                <a:close/>
                <a:moveTo>
                  <a:pt x="193684" y="311"/>
                </a:moveTo>
                <a:lnTo>
                  <a:pt x="193684" y="6247"/>
                </a:lnTo>
                <a:lnTo>
                  <a:pt x="187749" y="6247"/>
                </a:lnTo>
                <a:lnTo>
                  <a:pt x="187749" y="311"/>
                </a:lnTo>
                <a:close/>
                <a:moveTo>
                  <a:pt x="199931" y="311"/>
                </a:moveTo>
                <a:lnTo>
                  <a:pt x="199931" y="6247"/>
                </a:lnTo>
                <a:lnTo>
                  <a:pt x="193996" y="6247"/>
                </a:lnTo>
                <a:lnTo>
                  <a:pt x="193996" y="311"/>
                </a:lnTo>
                <a:close/>
                <a:moveTo>
                  <a:pt x="206180" y="311"/>
                </a:moveTo>
                <a:lnTo>
                  <a:pt x="206180" y="6247"/>
                </a:lnTo>
                <a:lnTo>
                  <a:pt x="200244" y="6247"/>
                </a:lnTo>
                <a:lnTo>
                  <a:pt x="200244" y="311"/>
                </a:lnTo>
                <a:close/>
                <a:moveTo>
                  <a:pt x="212427" y="311"/>
                </a:moveTo>
                <a:lnTo>
                  <a:pt x="212427" y="6247"/>
                </a:lnTo>
                <a:lnTo>
                  <a:pt x="206491" y="6247"/>
                </a:lnTo>
                <a:lnTo>
                  <a:pt x="206491" y="311"/>
                </a:lnTo>
                <a:close/>
                <a:moveTo>
                  <a:pt x="218674" y="311"/>
                </a:moveTo>
                <a:lnTo>
                  <a:pt x="218674" y="6247"/>
                </a:lnTo>
                <a:lnTo>
                  <a:pt x="212739" y="6247"/>
                </a:lnTo>
                <a:lnTo>
                  <a:pt x="212739" y="311"/>
                </a:lnTo>
                <a:close/>
                <a:moveTo>
                  <a:pt x="224921" y="311"/>
                </a:moveTo>
                <a:lnTo>
                  <a:pt x="224921" y="6247"/>
                </a:lnTo>
                <a:lnTo>
                  <a:pt x="218987" y="6247"/>
                </a:lnTo>
                <a:lnTo>
                  <a:pt x="218987" y="311"/>
                </a:lnTo>
                <a:close/>
                <a:moveTo>
                  <a:pt x="231170" y="311"/>
                </a:moveTo>
                <a:lnTo>
                  <a:pt x="231170" y="6247"/>
                </a:lnTo>
                <a:lnTo>
                  <a:pt x="225234" y="6247"/>
                </a:lnTo>
                <a:lnTo>
                  <a:pt x="225234" y="311"/>
                </a:lnTo>
                <a:close/>
                <a:moveTo>
                  <a:pt x="237417" y="311"/>
                </a:moveTo>
                <a:lnTo>
                  <a:pt x="237417" y="6247"/>
                </a:lnTo>
                <a:lnTo>
                  <a:pt x="231481" y="6247"/>
                </a:lnTo>
                <a:lnTo>
                  <a:pt x="231481" y="311"/>
                </a:lnTo>
                <a:close/>
                <a:moveTo>
                  <a:pt x="243664" y="311"/>
                </a:moveTo>
                <a:lnTo>
                  <a:pt x="243664" y="6247"/>
                </a:lnTo>
                <a:lnTo>
                  <a:pt x="237729" y="6247"/>
                </a:lnTo>
                <a:lnTo>
                  <a:pt x="237729" y="311"/>
                </a:lnTo>
                <a:close/>
                <a:moveTo>
                  <a:pt x="249914" y="311"/>
                </a:moveTo>
                <a:lnTo>
                  <a:pt x="249914" y="6247"/>
                </a:lnTo>
                <a:lnTo>
                  <a:pt x="243978" y="6247"/>
                </a:lnTo>
                <a:lnTo>
                  <a:pt x="243978" y="311"/>
                </a:lnTo>
                <a:close/>
                <a:moveTo>
                  <a:pt x="256161" y="311"/>
                </a:moveTo>
                <a:lnTo>
                  <a:pt x="256161" y="6247"/>
                </a:lnTo>
                <a:lnTo>
                  <a:pt x="250225" y="6247"/>
                </a:lnTo>
                <a:lnTo>
                  <a:pt x="250225" y="311"/>
                </a:lnTo>
                <a:close/>
                <a:moveTo>
                  <a:pt x="262409" y="311"/>
                </a:moveTo>
                <a:lnTo>
                  <a:pt x="262409" y="6247"/>
                </a:lnTo>
                <a:lnTo>
                  <a:pt x="256474" y="6247"/>
                </a:lnTo>
                <a:lnTo>
                  <a:pt x="256474" y="311"/>
                </a:lnTo>
                <a:close/>
                <a:moveTo>
                  <a:pt x="268656" y="311"/>
                </a:moveTo>
                <a:lnTo>
                  <a:pt x="268656" y="6247"/>
                </a:lnTo>
                <a:lnTo>
                  <a:pt x="262721" y="6247"/>
                </a:lnTo>
                <a:lnTo>
                  <a:pt x="262721" y="311"/>
                </a:lnTo>
                <a:close/>
                <a:moveTo>
                  <a:pt x="274904" y="311"/>
                </a:moveTo>
                <a:lnTo>
                  <a:pt x="274904" y="6247"/>
                </a:lnTo>
                <a:lnTo>
                  <a:pt x="268968" y="6247"/>
                </a:lnTo>
                <a:lnTo>
                  <a:pt x="268968" y="311"/>
                </a:lnTo>
                <a:close/>
                <a:moveTo>
                  <a:pt x="6251" y="6560"/>
                </a:moveTo>
                <a:lnTo>
                  <a:pt x="6251" y="12494"/>
                </a:lnTo>
                <a:lnTo>
                  <a:pt x="315" y="12494"/>
                </a:lnTo>
                <a:lnTo>
                  <a:pt x="315" y="6560"/>
                </a:lnTo>
                <a:close/>
                <a:moveTo>
                  <a:pt x="12498" y="6560"/>
                </a:moveTo>
                <a:lnTo>
                  <a:pt x="12498" y="12494"/>
                </a:lnTo>
                <a:lnTo>
                  <a:pt x="6562" y="12494"/>
                </a:lnTo>
                <a:lnTo>
                  <a:pt x="6562" y="6560"/>
                </a:lnTo>
                <a:close/>
                <a:moveTo>
                  <a:pt x="18745" y="6560"/>
                </a:moveTo>
                <a:lnTo>
                  <a:pt x="18745" y="12494"/>
                </a:lnTo>
                <a:lnTo>
                  <a:pt x="12810" y="12494"/>
                </a:lnTo>
                <a:lnTo>
                  <a:pt x="12810" y="6560"/>
                </a:lnTo>
                <a:close/>
                <a:moveTo>
                  <a:pt x="24992" y="6560"/>
                </a:moveTo>
                <a:lnTo>
                  <a:pt x="24992" y="12494"/>
                </a:lnTo>
                <a:lnTo>
                  <a:pt x="19058" y="12494"/>
                </a:lnTo>
                <a:lnTo>
                  <a:pt x="19058" y="6560"/>
                </a:lnTo>
                <a:close/>
                <a:moveTo>
                  <a:pt x="31241" y="6560"/>
                </a:moveTo>
                <a:lnTo>
                  <a:pt x="31241" y="12494"/>
                </a:lnTo>
                <a:lnTo>
                  <a:pt x="25305" y="12494"/>
                </a:lnTo>
                <a:lnTo>
                  <a:pt x="25305" y="6560"/>
                </a:lnTo>
                <a:close/>
                <a:moveTo>
                  <a:pt x="37489" y="6560"/>
                </a:moveTo>
                <a:lnTo>
                  <a:pt x="37489" y="12494"/>
                </a:lnTo>
                <a:lnTo>
                  <a:pt x="31553" y="12494"/>
                </a:lnTo>
                <a:lnTo>
                  <a:pt x="31553" y="6560"/>
                </a:lnTo>
                <a:close/>
                <a:moveTo>
                  <a:pt x="43737" y="6560"/>
                </a:moveTo>
                <a:lnTo>
                  <a:pt x="43737" y="12494"/>
                </a:lnTo>
                <a:lnTo>
                  <a:pt x="37802" y="12494"/>
                </a:lnTo>
                <a:lnTo>
                  <a:pt x="37802" y="6560"/>
                </a:lnTo>
                <a:close/>
                <a:moveTo>
                  <a:pt x="49985" y="6560"/>
                </a:moveTo>
                <a:lnTo>
                  <a:pt x="49985" y="12494"/>
                </a:lnTo>
                <a:lnTo>
                  <a:pt x="44049" y="12494"/>
                </a:lnTo>
                <a:lnTo>
                  <a:pt x="44049" y="6560"/>
                </a:lnTo>
                <a:close/>
                <a:moveTo>
                  <a:pt x="56232" y="6560"/>
                </a:moveTo>
                <a:lnTo>
                  <a:pt x="56232" y="12494"/>
                </a:lnTo>
                <a:lnTo>
                  <a:pt x="50296" y="12494"/>
                </a:lnTo>
                <a:lnTo>
                  <a:pt x="50296" y="6560"/>
                </a:lnTo>
                <a:close/>
                <a:moveTo>
                  <a:pt x="62480" y="6560"/>
                </a:moveTo>
                <a:lnTo>
                  <a:pt x="62480" y="12494"/>
                </a:lnTo>
                <a:lnTo>
                  <a:pt x="56545" y="12494"/>
                </a:lnTo>
                <a:lnTo>
                  <a:pt x="56545" y="6560"/>
                </a:lnTo>
                <a:close/>
                <a:moveTo>
                  <a:pt x="68727" y="6560"/>
                </a:moveTo>
                <a:lnTo>
                  <a:pt x="68727" y="12494"/>
                </a:lnTo>
                <a:lnTo>
                  <a:pt x="62792" y="12494"/>
                </a:lnTo>
                <a:lnTo>
                  <a:pt x="62792" y="6560"/>
                </a:lnTo>
                <a:close/>
                <a:moveTo>
                  <a:pt x="74975" y="6560"/>
                </a:moveTo>
                <a:lnTo>
                  <a:pt x="74975" y="12494"/>
                </a:lnTo>
                <a:lnTo>
                  <a:pt x="69039" y="12494"/>
                </a:lnTo>
                <a:lnTo>
                  <a:pt x="69039" y="6560"/>
                </a:lnTo>
                <a:close/>
                <a:moveTo>
                  <a:pt x="81223" y="6560"/>
                </a:moveTo>
                <a:lnTo>
                  <a:pt x="81223" y="12494"/>
                </a:lnTo>
                <a:lnTo>
                  <a:pt x="75286" y="12494"/>
                </a:lnTo>
                <a:lnTo>
                  <a:pt x="75286" y="6560"/>
                </a:lnTo>
                <a:close/>
                <a:moveTo>
                  <a:pt x="87470" y="6560"/>
                </a:moveTo>
                <a:lnTo>
                  <a:pt x="87470" y="12494"/>
                </a:lnTo>
                <a:lnTo>
                  <a:pt x="81535" y="12494"/>
                </a:lnTo>
                <a:lnTo>
                  <a:pt x="81535" y="6560"/>
                </a:lnTo>
                <a:close/>
                <a:moveTo>
                  <a:pt x="93720" y="6560"/>
                </a:moveTo>
                <a:lnTo>
                  <a:pt x="93720" y="12494"/>
                </a:lnTo>
                <a:lnTo>
                  <a:pt x="87784" y="12494"/>
                </a:lnTo>
                <a:lnTo>
                  <a:pt x="87784" y="6560"/>
                </a:lnTo>
                <a:close/>
                <a:moveTo>
                  <a:pt x="99967" y="6560"/>
                </a:moveTo>
                <a:lnTo>
                  <a:pt x="99967" y="12494"/>
                </a:lnTo>
                <a:lnTo>
                  <a:pt x="94031" y="12494"/>
                </a:lnTo>
                <a:lnTo>
                  <a:pt x="94031" y="6560"/>
                </a:lnTo>
                <a:close/>
                <a:moveTo>
                  <a:pt x="106214" y="6560"/>
                </a:moveTo>
                <a:lnTo>
                  <a:pt x="106214" y="12494"/>
                </a:lnTo>
                <a:lnTo>
                  <a:pt x="100280" y="12494"/>
                </a:lnTo>
                <a:lnTo>
                  <a:pt x="100280" y="6560"/>
                </a:lnTo>
                <a:close/>
                <a:moveTo>
                  <a:pt x="112461" y="6560"/>
                </a:moveTo>
                <a:lnTo>
                  <a:pt x="112461" y="12494"/>
                </a:lnTo>
                <a:lnTo>
                  <a:pt x="106527" y="12494"/>
                </a:lnTo>
                <a:lnTo>
                  <a:pt x="106527" y="6560"/>
                </a:lnTo>
                <a:close/>
                <a:moveTo>
                  <a:pt x="118710" y="6560"/>
                </a:moveTo>
                <a:lnTo>
                  <a:pt x="118710" y="12494"/>
                </a:lnTo>
                <a:lnTo>
                  <a:pt x="112774" y="12494"/>
                </a:lnTo>
                <a:lnTo>
                  <a:pt x="112774" y="6560"/>
                </a:lnTo>
                <a:close/>
                <a:moveTo>
                  <a:pt x="124957" y="6560"/>
                </a:moveTo>
                <a:lnTo>
                  <a:pt x="124957" y="12494"/>
                </a:lnTo>
                <a:lnTo>
                  <a:pt x="119021" y="12494"/>
                </a:lnTo>
                <a:lnTo>
                  <a:pt x="119021" y="6560"/>
                </a:lnTo>
                <a:close/>
                <a:moveTo>
                  <a:pt x="131204" y="6560"/>
                </a:moveTo>
                <a:lnTo>
                  <a:pt x="131204" y="12494"/>
                </a:lnTo>
                <a:lnTo>
                  <a:pt x="125270" y="12494"/>
                </a:lnTo>
                <a:lnTo>
                  <a:pt x="125270" y="6560"/>
                </a:lnTo>
                <a:close/>
                <a:moveTo>
                  <a:pt x="137451" y="6560"/>
                </a:moveTo>
                <a:lnTo>
                  <a:pt x="137451" y="12494"/>
                </a:lnTo>
                <a:lnTo>
                  <a:pt x="131517" y="12494"/>
                </a:lnTo>
                <a:lnTo>
                  <a:pt x="131517" y="6560"/>
                </a:lnTo>
                <a:close/>
                <a:moveTo>
                  <a:pt x="143702" y="6560"/>
                </a:moveTo>
                <a:lnTo>
                  <a:pt x="143702" y="12494"/>
                </a:lnTo>
                <a:lnTo>
                  <a:pt x="137766" y="12494"/>
                </a:lnTo>
                <a:lnTo>
                  <a:pt x="137766" y="6560"/>
                </a:lnTo>
                <a:close/>
                <a:moveTo>
                  <a:pt x="149949" y="6560"/>
                </a:moveTo>
                <a:lnTo>
                  <a:pt x="149949" y="12494"/>
                </a:lnTo>
                <a:lnTo>
                  <a:pt x="144015" y="12494"/>
                </a:lnTo>
                <a:lnTo>
                  <a:pt x="144015" y="6560"/>
                </a:lnTo>
                <a:close/>
                <a:moveTo>
                  <a:pt x="156196" y="6560"/>
                </a:moveTo>
                <a:lnTo>
                  <a:pt x="156196" y="12494"/>
                </a:lnTo>
                <a:lnTo>
                  <a:pt x="150262" y="12494"/>
                </a:lnTo>
                <a:lnTo>
                  <a:pt x="150262" y="6560"/>
                </a:lnTo>
                <a:close/>
                <a:moveTo>
                  <a:pt x="162445" y="6560"/>
                </a:moveTo>
                <a:lnTo>
                  <a:pt x="162445" y="12494"/>
                </a:lnTo>
                <a:lnTo>
                  <a:pt x="156509" y="12494"/>
                </a:lnTo>
                <a:lnTo>
                  <a:pt x="156509" y="6560"/>
                </a:lnTo>
                <a:close/>
                <a:moveTo>
                  <a:pt x="168692" y="6560"/>
                </a:moveTo>
                <a:lnTo>
                  <a:pt x="168692" y="12494"/>
                </a:lnTo>
                <a:lnTo>
                  <a:pt x="162756" y="12494"/>
                </a:lnTo>
                <a:lnTo>
                  <a:pt x="162756" y="6560"/>
                </a:lnTo>
                <a:close/>
                <a:moveTo>
                  <a:pt x="174939" y="6560"/>
                </a:moveTo>
                <a:lnTo>
                  <a:pt x="174939" y="12494"/>
                </a:lnTo>
                <a:lnTo>
                  <a:pt x="169005" y="12494"/>
                </a:lnTo>
                <a:lnTo>
                  <a:pt x="169005" y="6560"/>
                </a:lnTo>
                <a:close/>
                <a:moveTo>
                  <a:pt x="181186" y="6560"/>
                </a:moveTo>
                <a:lnTo>
                  <a:pt x="181186" y="12494"/>
                </a:lnTo>
                <a:lnTo>
                  <a:pt x="175252" y="12494"/>
                </a:lnTo>
                <a:lnTo>
                  <a:pt x="175252" y="6560"/>
                </a:lnTo>
                <a:close/>
                <a:moveTo>
                  <a:pt x="187435" y="6560"/>
                </a:moveTo>
                <a:lnTo>
                  <a:pt x="187435" y="12494"/>
                </a:lnTo>
                <a:lnTo>
                  <a:pt x="181499" y="12494"/>
                </a:lnTo>
                <a:lnTo>
                  <a:pt x="181499" y="6560"/>
                </a:lnTo>
                <a:close/>
                <a:moveTo>
                  <a:pt x="193684" y="6560"/>
                </a:moveTo>
                <a:lnTo>
                  <a:pt x="193684" y="12494"/>
                </a:lnTo>
                <a:lnTo>
                  <a:pt x="187749" y="12494"/>
                </a:lnTo>
                <a:lnTo>
                  <a:pt x="187749" y="6560"/>
                </a:lnTo>
                <a:close/>
                <a:moveTo>
                  <a:pt x="199931" y="6560"/>
                </a:moveTo>
                <a:lnTo>
                  <a:pt x="199931" y="12494"/>
                </a:lnTo>
                <a:lnTo>
                  <a:pt x="193996" y="12494"/>
                </a:lnTo>
                <a:lnTo>
                  <a:pt x="193996" y="6560"/>
                </a:lnTo>
                <a:close/>
                <a:moveTo>
                  <a:pt x="206180" y="6560"/>
                </a:moveTo>
                <a:lnTo>
                  <a:pt x="206180" y="12494"/>
                </a:lnTo>
                <a:lnTo>
                  <a:pt x="200244" y="12494"/>
                </a:lnTo>
                <a:lnTo>
                  <a:pt x="200244" y="6560"/>
                </a:lnTo>
                <a:close/>
                <a:moveTo>
                  <a:pt x="212427" y="6560"/>
                </a:moveTo>
                <a:lnTo>
                  <a:pt x="212427" y="12494"/>
                </a:lnTo>
                <a:lnTo>
                  <a:pt x="206491" y="12494"/>
                </a:lnTo>
                <a:lnTo>
                  <a:pt x="206491" y="6560"/>
                </a:lnTo>
                <a:close/>
                <a:moveTo>
                  <a:pt x="218674" y="6560"/>
                </a:moveTo>
                <a:lnTo>
                  <a:pt x="218674" y="12494"/>
                </a:lnTo>
                <a:lnTo>
                  <a:pt x="212739" y="12494"/>
                </a:lnTo>
                <a:lnTo>
                  <a:pt x="212739" y="6560"/>
                </a:lnTo>
                <a:close/>
                <a:moveTo>
                  <a:pt x="224921" y="6560"/>
                </a:moveTo>
                <a:lnTo>
                  <a:pt x="224921" y="12494"/>
                </a:lnTo>
                <a:lnTo>
                  <a:pt x="218987" y="12494"/>
                </a:lnTo>
                <a:lnTo>
                  <a:pt x="218987" y="6560"/>
                </a:lnTo>
                <a:close/>
                <a:moveTo>
                  <a:pt x="231170" y="6560"/>
                </a:moveTo>
                <a:lnTo>
                  <a:pt x="231170" y="12494"/>
                </a:lnTo>
                <a:lnTo>
                  <a:pt x="225234" y="12494"/>
                </a:lnTo>
                <a:lnTo>
                  <a:pt x="225234" y="6560"/>
                </a:lnTo>
                <a:close/>
                <a:moveTo>
                  <a:pt x="237417" y="6560"/>
                </a:moveTo>
                <a:lnTo>
                  <a:pt x="237417" y="12494"/>
                </a:lnTo>
                <a:lnTo>
                  <a:pt x="231481" y="12494"/>
                </a:lnTo>
                <a:lnTo>
                  <a:pt x="231481" y="6560"/>
                </a:lnTo>
                <a:close/>
                <a:moveTo>
                  <a:pt x="243664" y="6560"/>
                </a:moveTo>
                <a:lnTo>
                  <a:pt x="243664" y="12494"/>
                </a:lnTo>
                <a:lnTo>
                  <a:pt x="237729" y="12494"/>
                </a:lnTo>
                <a:lnTo>
                  <a:pt x="237729" y="6560"/>
                </a:lnTo>
                <a:close/>
                <a:moveTo>
                  <a:pt x="249914" y="6560"/>
                </a:moveTo>
                <a:lnTo>
                  <a:pt x="249914" y="12494"/>
                </a:lnTo>
                <a:lnTo>
                  <a:pt x="243978" y="12494"/>
                </a:lnTo>
                <a:lnTo>
                  <a:pt x="243978" y="6560"/>
                </a:lnTo>
                <a:close/>
                <a:moveTo>
                  <a:pt x="256161" y="6560"/>
                </a:moveTo>
                <a:lnTo>
                  <a:pt x="256161" y="12494"/>
                </a:lnTo>
                <a:lnTo>
                  <a:pt x="250225" y="12494"/>
                </a:lnTo>
                <a:lnTo>
                  <a:pt x="250225" y="6560"/>
                </a:lnTo>
                <a:close/>
                <a:moveTo>
                  <a:pt x="262409" y="6560"/>
                </a:moveTo>
                <a:lnTo>
                  <a:pt x="262409" y="12494"/>
                </a:lnTo>
                <a:lnTo>
                  <a:pt x="256474" y="12494"/>
                </a:lnTo>
                <a:lnTo>
                  <a:pt x="256474" y="6560"/>
                </a:lnTo>
                <a:close/>
                <a:moveTo>
                  <a:pt x="268656" y="6560"/>
                </a:moveTo>
                <a:lnTo>
                  <a:pt x="268656" y="12494"/>
                </a:lnTo>
                <a:lnTo>
                  <a:pt x="262721" y="12494"/>
                </a:lnTo>
                <a:lnTo>
                  <a:pt x="262721" y="6560"/>
                </a:lnTo>
                <a:close/>
                <a:moveTo>
                  <a:pt x="274904" y="6560"/>
                </a:moveTo>
                <a:lnTo>
                  <a:pt x="274904" y="12494"/>
                </a:lnTo>
                <a:lnTo>
                  <a:pt x="268968" y="12494"/>
                </a:lnTo>
                <a:lnTo>
                  <a:pt x="268968" y="6560"/>
                </a:lnTo>
                <a:close/>
                <a:moveTo>
                  <a:pt x="6251" y="12807"/>
                </a:moveTo>
                <a:lnTo>
                  <a:pt x="6251" y="18742"/>
                </a:lnTo>
                <a:lnTo>
                  <a:pt x="315" y="18742"/>
                </a:lnTo>
                <a:lnTo>
                  <a:pt x="315" y="12807"/>
                </a:lnTo>
                <a:close/>
                <a:moveTo>
                  <a:pt x="12498" y="12807"/>
                </a:moveTo>
                <a:lnTo>
                  <a:pt x="12498" y="18742"/>
                </a:lnTo>
                <a:lnTo>
                  <a:pt x="6562" y="18742"/>
                </a:lnTo>
                <a:lnTo>
                  <a:pt x="6562" y="12807"/>
                </a:lnTo>
                <a:close/>
                <a:moveTo>
                  <a:pt x="18745" y="12807"/>
                </a:moveTo>
                <a:lnTo>
                  <a:pt x="18745" y="18742"/>
                </a:lnTo>
                <a:lnTo>
                  <a:pt x="12810" y="18742"/>
                </a:lnTo>
                <a:lnTo>
                  <a:pt x="12810" y="12807"/>
                </a:lnTo>
                <a:close/>
                <a:moveTo>
                  <a:pt x="24992" y="12807"/>
                </a:moveTo>
                <a:lnTo>
                  <a:pt x="24992" y="18742"/>
                </a:lnTo>
                <a:lnTo>
                  <a:pt x="19058" y="18742"/>
                </a:lnTo>
                <a:lnTo>
                  <a:pt x="19058" y="12807"/>
                </a:lnTo>
                <a:close/>
                <a:moveTo>
                  <a:pt x="31241" y="12807"/>
                </a:moveTo>
                <a:lnTo>
                  <a:pt x="31241" y="18742"/>
                </a:lnTo>
                <a:lnTo>
                  <a:pt x="25305" y="18742"/>
                </a:lnTo>
                <a:lnTo>
                  <a:pt x="25305" y="12807"/>
                </a:lnTo>
                <a:close/>
                <a:moveTo>
                  <a:pt x="37489" y="12807"/>
                </a:moveTo>
                <a:lnTo>
                  <a:pt x="37489" y="18742"/>
                </a:lnTo>
                <a:lnTo>
                  <a:pt x="31553" y="18742"/>
                </a:lnTo>
                <a:lnTo>
                  <a:pt x="31553" y="12807"/>
                </a:lnTo>
                <a:close/>
                <a:moveTo>
                  <a:pt x="43737" y="12807"/>
                </a:moveTo>
                <a:lnTo>
                  <a:pt x="43737" y="18742"/>
                </a:lnTo>
                <a:lnTo>
                  <a:pt x="37802" y="18742"/>
                </a:lnTo>
                <a:lnTo>
                  <a:pt x="37802" y="12807"/>
                </a:lnTo>
                <a:close/>
                <a:moveTo>
                  <a:pt x="49985" y="12807"/>
                </a:moveTo>
                <a:lnTo>
                  <a:pt x="49985" y="18742"/>
                </a:lnTo>
                <a:lnTo>
                  <a:pt x="44049" y="18742"/>
                </a:lnTo>
                <a:lnTo>
                  <a:pt x="44049" y="12807"/>
                </a:lnTo>
                <a:close/>
                <a:moveTo>
                  <a:pt x="56232" y="12807"/>
                </a:moveTo>
                <a:lnTo>
                  <a:pt x="56232" y="18742"/>
                </a:lnTo>
                <a:lnTo>
                  <a:pt x="50296" y="18742"/>
                </a:lnTo>
                <a:lnTo>
                  <a:pt x="50296" y="12807"/>
                </a:lnTo>
                <a:close/>
                <a:moveTo>
                  <a:pt x="62480" y="12807"/>
                </a:moveTo>
                <a:lnTo>
                  <a:pt x="62480" y="18742"/>
                </a:lnTo>
                <a:lnTo>
                  <a:pt x="56545" y="18742"/>
                </a:lnTo>
                <a:lnTo>
                  <a:pt x="56545" y="12807"/>
                </a:lnTo>
                <a:close/>
                <a:moveTo>
                  <a:pt x="68727" y="12807"/>
                </a:moveTo>
                <a:lnTo>
                  <a:pt x="68727" y="18742"/>
                </a:lnTo>
                <a:lnTo>
                  <a:pt x="62792" y="18742"/>
                </a:lnTo>
                <a:lnTo>
                  <a:pt x="62792" y="12807"/>
                </a:lnTo>
                <a:close/>
                <a:moveTo>
                  <a:pt x="74975" y="12807"/>
                </a:moveTo>
                <a:lnTo>
                  <a:pt x="74975" y="18742"/>
                </a:lnTo>
                <a:lnTo>
                  <a:pt x="69039" y="18742"/>
                </a:lnTo>
                <a:lnTo>
                  <a:pt x="69039" y="12807"/>
                </a:lnTo>
                <a:close/>
                <a:moveTo>
                  <a:pt x="81223" y="12807"/>
                </a:moveTo>
                <a:lnTo>
                  <a:pt x="81223" y="18742"/>
                </a:lnTo>
                <a:lnTo>
                  <a:pt x="75286" y="18742"/>
                </a:lnTo>
                <a:lnTo>
                  <a:pt x="75286" y="12807"/>
                </a:lnTo>
                <a:close/>
                <a:moveTo>
                  <a:pt x="87470" y="12807"/>
                </a:moveTo>
                <a:lnTo>
                  <a:pt x="87470" y="18742"/>
                </a:lnTo>
                <a:lnTo>
                  <a:pt x="81535" y="18742"/>
                </a:lnTo>
                <a:lnTo>
                  <a:pt x="81535" y="12807"/>
                </a:lnTo>
                <a:close/>
                <a:moveTo>
                  <a:pt x="93720" y="12807"/>
                </a:moveTo>
                <a:lnTo>
                  <a:pt x="93720" y="18742"/>
                </a:lnTo>
                <a:lnTo>
                  <a:pt x="87784" y="18742"/>
                </a:lnTo>
                <a:lnTo>
                  <a:pt x="87784" y="12807"/>
                </a:lnTo>
                <a:close/>
                <a:moveTo>
                  <a:pt x="99967" y="12807"/>
                </a:moveTo>
                <a:lnTo>
                  <a:pt x="99967" y="18742"/>
                </a:lnTo>
                <a:lnTo>
                  <a:pt x="94031" y="18742"/>
                </a:lnTo>
                <a:lnTo>
                  <a:pt x="94031" y="12807"/>
                </a:lnTo>
                <a:close/>
                <a:moveTo>
                  <a:pt x="106214" y="12807"/>
                </a:moveTo>
                <a:lnTo>
                  <a:pt x="106214" y="18742"/>
                </a:lnTo>
                <a:lnTo>
                  <a:pt x="100280" y="18742"/>
                </a:lnTo>
                <a:lnTo>
                  <a:pt x="100280" y="12807"/>
                </a:lnTo>
                <a:close/>
                <a:moveTo>
                  <a:pt x="112461" y="12807"/>
                </a:moveTo>
                <a:lnTo>
                  <a:pt x="112461" y="18742"/>
                </a:lnTo>
                <a:lnTo>
                  <a:pt x="106527" y="18742"/>
                </a:lnTo>
                <a:lnTo>
                  <a:pt x="106527" y="12807"/>
                </a:lnTo>
                <a:close/>
                <a:moveTo>
                  <a:pt x="118710" y="12807"/>
                </a:moveTo>
                <a:lnTo>
                  <a:pt x="118710" y="18742"/>
                </a:lnTo>
                <a:lnTo>
                  <a:pt x="112774" y="18742"/>
                </a:lnTo>
                <a:lnTo>
                  <a:pt x="112774" y="12807"/>
                </a:lnTo>
                <a:close/>
                <a:moveTo>
                  <a:pt x="124957" y="12807"/>
                </a:moveTo>
                <a:lnTo>
                  <a:pt x="124957" y="18742"/>
                </a:lnTo>
                <a:lnTo>
                  <a:pt x="119021" y="18742"/>
                </a:lnTo>
                <a:lnTo>
                  <a:pt x="119021" y="12807"/>
                </a:lnTo>
                <a:close/>
                <a:moveTo>
                  <a:pt x="131204" y="12807"/>
                </a:moveTo>
                <a:lnTo>
                  <a:pt x="131204" y="18742"/>
                </a:lnTo>
                <a:lnTo>
                  <a:pt x="125270" y="18742"/>
                </a:lnTo>
                <a:lnTo>
                  <a:pt x="125270" y="12807"/>
                </a:lnTo>
                <a:close/>
                <a:moveTo>
                  <a:pt x="137451" y="12807"/>
                </a:moveTo>
                <a:lnTo>
                  <a:pt x="137451" y="18742"/>
                </a:lnTo>
                <a:lnTo>
                  <a:pt x="131517" y="18742"/>
                </a:lnTo>
                <a:lnTo>
                  <a:pt x="131517" y="12807"/>
                </a:lnTo>
                <a:close/>
                <a:moveTo>
                  <a:pt x="143702" y="12807"/>
                </a:moveTo>
                <a:lnTo>
                  <a:pt x="143702" y="18742"/>
                </a:lnTo>
                <a:lnTo>
                  <a:pt x="137766" y="18742"/>
                </a:lnTo>
                <a:lnTo>
                  <a:pt x="137766" y="12807"/>
                </a:lnTo>
                <a:close/>
                <a:moveTo>
                  <a:pt x="149949" y="12807"/>
                </a:moveTo>
                <a:lnTo>
                  <a:pt x="149949" y="18742"/>
                </a:lnTo>
                <a:lnTo>
                  <a:pt x="144015" y="18742"/>
                </a:lnTo>
                <a:lnTo>
                  <a:pt x="144015" y="12807"/>
                </a:lnTo>
                <a:close/>
                <a:moveTo>
                  <a:pt x="156196" y="12807"/>
                </a:moveTo>
                <a:lnTo>
                  <a:pt x="156196" y="18742"/>
                </a:lnTo>
                <a:lnTo>
                  <a:pt x="150262" y="18742"/>
                </a:lnTo>
                <a:lnTo>
                  <a:pt x="150262" y="12807"/>
                </a:lnTo>
                <a:close/>
                <a:moveTo>
                  <a:pt x="162445" y="12807"/>
                </a:moveTo>
                <a:lnTo>
                  <a:pt x="162445" y="18742"/>
                </a:lnTo>
                <a:lnTo>
                  <a:pt x="156509" y="18742"/>
                </a:lnTo>
                <a:lnTo>
                  <a:pt x="156509" y="12807"/>
                </a:lnTo>
                <a:close/>
                <a:moveTo>
                  <a:pt x="168692" y="12807"/>
                </a:moveTo>
                <a:lnTo>
                  <a:pt x="168692" y="18742"/>
                </a:lnTo>
                <a:lnTo>
                  <a:pt x="162756" y="18742"/>
                </a:lnTo>
                <a:lnTo>
                  <a:pt x="162756" y="12807"/>
                </a:lnTo>
                <a:close/>
                <a:moveTo>
                  <a:pt x="174939" y="12807"/>
                </a:moveTo>
                <a:lnTo>
                  <a:pt x="174939" y="18742"/>
                </a:lnTo>
                <a:lnTo>
                  <a:pt x="169005" y="18742"/>
                </a:lnTo>
                <a:lnTo>
                  <a:pt x="169005" y="12807"/>
                </a:lnTo>
                <a:close/>
                <a:moveTo>
                  <a:pt x="181186" y="12807"/>
                </a:moveTo>
                <a:lnTo>
                  <a:pt x="181186" y="18742"/>
                </a:lnTo>
                <a:lnTo>
                  <a:pt x="175252" y="18742"/>
                </a:lnTo>
                <a:lnTo>
                  <a:pt x="175252" y="12807"/>
                </a:lnTo>
                <a:close/>
                <a:moveTo>
                  <a:pt x="187435" y="12807"/>
                </a:moveTo>
                <a:lnTo>
                  <a:pt x="187435" y="18742"/>
                </a:lnTo>
                <a:lnTo>
                  <a:pt x="181499" y="18742"/>
                </a:lnTo>
                <a:lnTo>
                  <a:pt x="181499" y="12807"/>
                </a:lnTo>
                <a:close/>
                <a:moveTo>
                  <a:pt x="193684" y="12807"/>
                </a:moveTo>
                <a:lnTo>
                  <a:pt x="193684" y="18742"/>
                </a:lnTo>
                <a:lnTo>
                  <a:pt x="187749" y="18742"/>
                </a:lnTo>
                <a:lnTo>
                  <a:pt x="187749" y="12807"/>
                </a:lnTo>
                <a:close/>
                <a:moveTo>
                  <a:pt x="199931" y="12807"/>
                </a:moveTo>
                <a:lnTo>
                  <a:pt x="199931" y="18742"/>
                </a:lnTo>
                <a:lnTo>
                  <a:pt x="193996" y="18742"/>
                </a:lnTo>
                <a:lnTo>
                  <a:pt x="193996" y="12807"/>
                </a:lnTo>
                <a:close/>
                <a:moveTo>
                  <a:pt x="206180" y="12807"/>
                </a:moveTo>
                <a:lnTo>
                  <a:pt x="206180" y="18742"/>
                </a:lnTo>
                <a:lnTo>
                  <a:pt x="200244" y="18742"/>
                </a:lnTo>
                <a:lnTo>
                  <a:pt x="200244" y="12807"/>
                </a:lnTo>
                <a:close/>
                <a:moveTo>
                  <a:pt x="212427" y="12807"/>
                </a:moveTo>
                <a:lnTo>
                  <a:pt x="212427" y="18742"/>
                </a:lnTo>
                <a:lnTo>
                  <a:pt x="206491" y="18742"/>
                </a:lnTo>
                <a:lnTo>
                  <a:pt x="206491" y="12807"/>
                </a:lnTo>
                <a:close/>
                <a:moveTo>
                  <a:pt x="218674" y="12807"/>
                </a:moveTo>
                <a:lnTo>
                  <a:pt x="218674" y="18742"/>
                </a:lnTo>
                <a:lnTo>
                  <a:pt x="212739" y="18742"/>
                </a:lnTo>
                <a:lnTo>
                  <a:pt x="212739" y="12807"/>
                </a:lnTo>
                <a:close/>
                <a:moveTo>
                  <a:pt x="224921" y="12807"/>
                </a:moveTo>
                <a:lnTo>
                  <a:pt x="224921" y="18742"/>
                </a:lnTo>
                <a:lnTo>
                  <a:pt x="218987" y="18742"/>
                </a:lnTo>
                <a:lnTo>
                  <a:pt x="218987" y="12807"/>
                </a:lnTo>
                <a:close/>
                <a:moveTo>
                  <a:pt x="231170" y="12807"/>
                </a:moveTo>
                <a:lnTo>
                  <a:pt x="231170" y="18742"/>
                </a:lnTo>
                <a:lnTo>
                  <a:pt x="225234" y="18742"/>
                </a:lnTo>
                <a:lnTo>
                  <a:pt x="225234" y="12807"/>
                </a:lnTo>
                <a:close/>
                <a:moveTo>
                  <a:pt x="237417" y="12807"/>
                </a:moveTo>
                <a:lnTo>
                  <a:pt x="237417" y="18742"/>
                </a:lnTo>
                <a:lnTo>
                  <a:pt x="231481" y="18742"/>
                </a:lnTo>
                <a:lnTo>
                  <a:pt x="231481" y="12807"/>
                </a:lnTo>
                <a:close/>
                <a:moveTo>
                  <a:pt x="243664" y="12807"/>
                </a:moveTo>
                <a:lnTo>
                  <a:pt x="243664" y="18742"/>
                </a:lnTo>
                <a:lnTo>
                  <a:pt x="237729" y="18742"/>
                </a:lnTo>
                <a:lnTo>
                  <a:pt x="237729" y="12807"/>
                </a:lnTo>
                <a:close/>
                <a:moveTo>
                  <a:pt x="249914" y="12807"/>
                </a:moveTo>
                <a:lnTo>
                  <a:pt x="249914" y="18742"/>
                </a:lnTo>
                <a:lnTo>
                  <a:pt x="243978" y="18742"/>
                </a:lnTo>
                <a:lnTo>
                  <a:pt x="243978" y="12807"/>
                </a:lnTo>
                <a:close/>
                <a:moveTo>
                  <a:pt x="256161" y="12807"/>
                </a:moveTo>
                <a:lnTo>
                  <a:pt x="256161" y="18742"/>
                </a:lnTo>
                <a:lnTo>
                  <a:pt x="250225" y="18742"/>
                </a:lnTo>
                <a:lnTo>
                  <a:pt x="250225" y="12807"/>
                </a:lnTo>
                <a:close/>
                <a:moveTo>
                  <a:pt x="262409" y="12807"/>
                </a:moveTo>
                <a:lnTo>
                  <a:pt x="262409" y="18742"/>
                </a:lnTo>
                <a:lnTo>
                  <a:pt x="256474" y="18742"/>
                </a:lnTo>
                <a:lnTo>
                  <a:pt x="256474" y="12807"/>
                </a:lnTo>
                <a:close/>
                <a:moveTo>
                  <a:pt x="268656" y="12807"/>
                </a:moveTo>
                <a:lnTo>
                  <a:pt x="268656" y="18742"/>
                </a:lnTo>
                <a:lnTo>
                  <a:pt x="262721" y="18742"/>
                </a:lnTo>
                <a:lnTo>
                  <a:pt x="262721" y="12807"/>
                </a:lnTo>
                <a:close/>
                <a:moveTo>
                  <a:pt x="274904" y="12807"/>
                </a:moveTo>
                <a:lnTo>
                  <a:pt x="274904" y="18742"/>
                </a:lnTo>
                <a:lnTo>
                  <a:pt x="268968" y="18742"/>
                </a:lnTo>
                <a:lnTo>
                  <a:pt x="268968" y="12807"/>
                </a:lnTo>
                <a:close/>
                <a:moveTo>
                  <a:pt x="6251" y="19054"/>
                </a:moveTo>
                <a:lnTo>
                  <a:pt x="6251" y="24990"/>
                </a:lnTo>
                <a:lnTo>
                  <a:pt x="315" y="24990"/>
                </a:lnTo>
                <a:lnTo>
                  <a:pt x="315" y="19054"/>
                </a:lnTo>
                <a:close/>
                <a:moveTo>
                  <a:pt x="12498" y="19054"/>
                </a:moveTo>
                <a:lnTo>
                  <a:pt x="12498" y="24990"/>
                </a:lnTo>
                <a:lnTo>
                  <a:pt x="6562" y="24990"/>
                </a:lnTo>
                <a:lnTo>
                  <a:pt x="6562" y="19054"/>
                </a:lnTo>
                <a:close/>
                <a:moveTo>
                  <a:pt x="18745" y="19054"/>
                </a:moveTo>
                <a:lnTo>
                  <a:pt x="18745" y="24990"/>
                </a:lnTo>
                <a:lnTo>
                  <a:pt x="12810" y="24990"/>
                </a:lnTo>
                <a:lnTo>
                  <a:pt x="12810" y="19054"/>
                </a:lnTo>
                <a:close/>
                <a:moveTo>
                  <a:pt x="24992" y="19054"/>
                </a:moveTo>
                <a:lnTo>
                  <a:pt x="24992" y="24990"/>
                </a:lnTo>
                <a:lnTo>
                  <a:pt x="19058" y="24990"/>
                </a:lnTo>
                <a:lnTo>
                  <a:pt x="19058" y="19054"/>
                </a:lnTo>
                <a:close/>
                <a:moveTo>
                  <a:pt x="31241" y="19054"/>
                </a:moveTo>
                <a:lnTo>
                  <a:pt x="31241" y="24990"/>
                </a:lnTo>
                <a:lnTo>
                  <a:pt x="25305" y="24990"/>
                </a:lnTo>
                <a:lnTo>
                  <a:pt x="25305" y="19054"/>
                </a:lnTo>
                <a:close/>
                <a:moveTo>
                  <a:pt x="37489" y="19054"/>
                </a:moveTo>
                <a:lnTo>
                  <a:pt x="37489" y="24990"/>
                </a:lnTo>
                <a:lnTo>
                  <a:pt x="31553" y="24990"/>
                </a:lnTo>
                <a:lnTo>
                  <a:pt x="31553" y="19054"/>
                </a:lnTo>
                <a:close/>
                <a:moveTo>
                  <a:pt x="43737" y="19054"/>
                </a:moveTo>
                <a:lnTo>
                  <a:pt x="43737" y="24990"/>
                </a:lnTo>
                <a:lnTo>
                  <a:pt x="37802" y="24990"/>
                </a:lnTo>
                <a:lnTo>
                  <a:pt x="37802" y="19054"/>
                </a:lnTo>
                <a:close/>
                <a:moveTo>
                  <a:pt x="49985" y="19054"/>
                </a:moveTo>
                <a:lnTo>
                  <a:pt x="49985" y="24990"/>
                </a:lnTo>
                <a:lnTo>
                  <a:pt x="44049" y="24990"/>
                </a:lnTo>
                <a:lnTo>
                  <a:pt x="44049" y="19054"/>
                </a:lnTo>
                <a:close/>
                <a:moveTo>
                  <a:pt x="56232" y="19054"/>
                </a:moveTo>
                <a:lnTo>
                  <a:pt x="56232" y="24990"/>
                </a:lnTo>
                <a:lnTo>
                  <a:pt x="50296" y="24990"/>
                </a:lnTo>
                <a:lnTo>
                  <a:pt x="50296" y="19054"/>
                </a:lnTo>
                <a:close/>
                <a:moveTo>
                  <a:pt x="62480" y="19054"/>
                </a:moveTo>
                <a:lnTo>
                  <a:pt x="62480" y="24990"/>
                </a:lnTo>
                <a:lnTo>
                  <a:pt x="56545" y="24990"/>
                </a:lnTo>
                <a:lnTo>
                  <a:pt x="56545" y="19054"/>
                </a:lnTo>
                <a:close/>
                <a:moveTo>
                  <a:pt x="68727" y="19054"/>
                </a:moveTo>
                <a:lnTo>
                  <a:pt x="68727" y="24990"/>
                </a:lnTo>
                <a:lnTo>
                  <a:pt x="62792" y="24990"/>
                </a:lnTo>
                <a:lnTo>
                  <a:pt x="62792" y="19054"/>
                </a:lnTo>
                <a:close/>
                <a:moveTo>
                  <a:pt x="74975" y="19054"/>
                </a:moveTo>
                <a:lnTo>
                  <a:pt x="74975" y="24990"/>
                </a:lnTo>
                <a:lnTo>
                  <a:pt x="69039" y="24990"/>
                </a:lnTo>
                <a:lnTo>
                  <a:pt x="69039" y="19054"/>
                </a:lnTo>
                <a:close/>
                <a:moveTo>
                  <a:pt x="81223" y="19054"/>
                </a:moveTo>
                <a:lnTo>
                  <a:pt x="81223" y="24990"/>
                </a:lnTo>
                <a:lnTo>
                  <a:pt x="75286" y="24990"/>
                </a:lnTo>
                <a:lnTo>
                  <a:pt x="75286" y="19054"/>
                </a:lnTo>
                <a:close/>
                <a:moveTo>
                  <a:pt x="87470" y="19054"/>
                </a:moveTo>
                <a:lnTo>
                  <a:pt x="87470" y="24990"/>
                </a:lnTo>
                <a:lnTo>
                  <a:pt x="81535" y="24990"/>
                </a:lnTo>
                <a:lnTo>
                  <a:pt x="81535" y="19054"/>
                </a:lnTo>
                <a:close/>
                <a:moveTo>
                  <a:pt x="93720" y="19054"/>
                </a:moveTo>
                <a:lnTo>
                  <a:pt x="93720" y="24990"/>
                </a:lnTo>
                <a:lnTo>
                  <a:pt x="87784" y="24990"/>
                </a:lnTo>
                <a:lnTo>
                  <a:pt x="87784" y="19054"/>
                </a:lnTo>
                <a:close/>
                <a:moveTo>
                  <a:pt x="99967" y="19054"/>
                </a:moveTo>
                <a:lnTo>
                  <a:pt x="99967" y="24990"/>
                </a:lnTo>
                <a:lnTo>
                  <a:pt x="94031" y="24990"/>
                </a:lnTo>
                <a:lnTo>
                  <a:pt x="94031" y="19054"/>
                </a:lnTo>
                <a:close/>
                <a:moveTo>
                  <a:pt x="106214" y="19054"/>
                </a:moveTo>
                <a:lnTo>
                  <a:pt x="106214" y="24990"/>
                </a:lnTo>
                <a:lnTo>
                  <a:pt x="100280" y="24990"/>
                </a:lnTo>
                <a:lnTo>
                  <a:pt x="100280" y="19054"/>
                </a:lnTo>
                <a:close/>
                <a:moveTo>
                  <a:pt x="112461" y="19054"/>
                </a:moveTo>
                <a:lnTo>
                  <a:pt x="112461" y="24990"/>
                </a:lnTo>
                <a:lnTo>
                  <a:pt x="106527" y="24990"/>
                </a:lnTo>
                <a:lnTo>
                  <a:pt x="106527" y="19054"/>
                </a:lnTo>
                <a:close/>
                <a:moveTo>
                  <a:pt x="118710" y="19054"/>
                </a:moveTo>
                <a:lnTo>
                  <a:pt x="118710" y="24990"/>
                </a:lnTo>
                <a:lnTo>
                  <a:pt x="112774" y="24990"/>
                </a:lnTo>
                <a:lnTo>
                  <a:pt x="112774" y="19054"/>
                </a:lnTo>
                <a:close/>
                <a:moveTo>
                  <a:pt x="124957" y="19054"/>
                </a:moveTo>
                <a:lnTo>
                  <a:pt x="124957" y="24990"/>
                </a:lnTo>
                <a:lnTo>
                  <a:pt x="119021" y="24990"/>
                </a:lnTo>
                <a:lnTo>
                  <a:pt x="119021" y="19054"/>
                </a:lnTo>
                <a:close/>
                <a:moveTo>
                  <a:pt x="131204" y="19054"/>
                </a:moveTo>
                <a:lnTo>
                  <a:pt x="131204" y="24990"/>
                </a:lnTo>
                <a:lnTo>
                  <a:pt x="125270" y="24990"/>
                </a:lnTo>
                <a:lnTo>
                  <a:pt x="125270" y="19054"/>
                </a:lnTo>
                <a:close/>
                <a:moveTo>
                  <a:pt x="137451" y="19054"/>
                </a:moveTo>
                <a:lnTo>
                  <a:pt x="137451" y="24990"/>
                </a:lnTo>
                <a:lnTo>
                  <a:pt x="131517" y="24990"/>
                </a:lnTo>
                <a:lnTo>
                  <a:pt x="131517" y="19054"/>
                </a:lnTo>
                <a:close/>
                <a:moveTo>
                  <a:pt x="143702" y="19054"/>
                </a:moveTo>
                <a:lnTo>
                  <a:pt x="143702" y="24990"/>
                </a:lnTo>
                <a:lnTo>
                  <a:pt x="137766" y="24990"/>
                </a:lnTo>
                <a:lnTo>
                  <a:pt x="137766" y="19054"/>
                </a:lnTo>
                <a:close/>
                <a:moveTo>
                  <a:pt x="149949" y="19054"/>
                </a:moveTo>
                <a:lnTo>
                  <a:pt x="149949" y="24990"/>
                </a:lnTo>
                <a:lnTo>
                  <a:pt x="144015" y="24990"/>
                </a:lnTo>
                <a:lnTo>
                  <a:pt x="144015" y="19054"/>
                </a:lnTo>
                <a:close/>
                <a:moveTo>
                  <a:pt x="156196" y="19054"/>
                </a:moveTo>
                <a:lnTo>
                  <a:pt x="156196" y="24990"/>
                </a:lnTo>
                <a:lnTo>
                  <a:pt x="150262" y="24990"/>
                </a:lnTo>
                <a:lnTo>
                  <a:pt x="150262" y="19054"/>
                </a:lnTo>
                <a:close/>
                <a:moveTo>
                  <a:pt x="162445" y="19054"/>
                </a:moveTo>
                <a:lnTo>
                  <a:pt x="162445" y="24990"/>
                </a:lnTo>
                <a:lnTo>
                  <a:pt x="156509" y="24990"/>
                </a:lnTo>
                <a:lnTo>
                  <a:pt x="156509" y="19054"/>
                </a:lnTo>
                <a:close/>
                <a:moveTo>
                  <a:pt x="168692" y="19054"/>
                </a:moveTo>
                <a:lnTo>
                  <a:pt x="168692" y="24990"/>
                </a:lnTo>
                <a:lnTo>
                  <a:pt x="162756" y="24990"/>
                </a:lnTo>
                <a:lnTo>
                  <a:pt x="162756" y="19054"/>
                </a:lnTo>
                <a:close/>
                <a:moveTo>
                  <a:pt x="174939" y="19054"/>
                </a:moveTo>
                <a:lnTo>
                  <a:pt x="174939" y="24990"/>
                </a:lnTo>
                <a:lnTo>
                  <a:pt x="169005" y="24990"/>
                </a:lnTo>
                <a:lnTo>
                  <a:pt x="169005" y="19054"/>
                </a:lnTo>
                <a:close/>
                <a:moveTo>
                  <a:pt x="181186" y="19054"/>
                </a:moveTo>
                <a:lnTo>
                  <a:pt x="181186" y="24990"/>
                </a:lnTo>
                <a:lnTo>
                  <a:pt x="175252" y="24990"/>
                </a:lnTo>
                <a:lnTo>
                  <a:pt x="175252" y="19054"/>
                </a:lnTo>
                <a:close/>
                <a:moveTo>
                  <a:pt x="187435" y="19054"/>
                </a:moveTo>
                <a:lnTo>
                  <a:pt x="187435" y="24990"/>
                </a:lnTo>
                <a:lnTo>
                  <a:pt x="181499" y="24990"/>
                </a:lnTo>
                <a:lnTo>
                  <a:pt x="181499" y="19054"/>
                </a:lnTo>
                <a:close/>
                <a:moveTo>
                  <a:pt x="193684" y="19054"/>
                </a:moveTo>
                <a:lnTo>
                  <a:pt x="193684" y="24990"/>
                </a:lnTo>
                <a:lnTo>
                  <a:pt x="187749" y="24990"/>
                </a:lnTo>
                <a:lnTo>
                  <a:pt x="187749" y="19054"/>
                </a:lnTo>
                <a:close/>
                <a:moveTo>
                  <a:pt x="199931" y="19054"/>
                </a:moveTo>
                <a:lnTo>
                  <a:pt x="199931" y="24990"/>
                </a:lnTo>
                <a:lnTo>
                  <a:pt x="193996" y="24990"/>
                </a:lnTo>
                <a:lnTo>
                  <a:pt x="193996" y="19054"/>
                </a:lnTo>
                <a:close/>
                <a:moveTo>
                  <a:pt x="206180" y="19054"/>
                </a:moveTo>
                <a:lnTo>
                  <a:pt x="206180" y="24990"/>
                </a:lnTo>
                <a:lnTo>
                  <a:pt x="200244" y="24990"/>
                </a:lnTo>
                <a:lnTo>
                  <a:pt x="200244" y="19054"/>
                </a:lnTo>
                <a:close/>
                <a:moveTo>
                  <a:pt x="212427" y="19054"/>
                </a:moveTo>
                <a:lnTo>
                  <a:pt x="212427" y="24990"/>
                </a:lnTo>
                <a:lnTo>
                  <a:pt x="206491" y="24990"/>
                </a:lnTo>
                <a:lnTo>
                  <a:pt x="206491" y="19054"/>
                </a:lnTo>
                <a:close/>
                <a:moveTo>
                  <a:pt x="218674" y="19054"/>
                </a:moveTo>
                <a:lnTo>
                  <a:pt x="218674" y="24990"/>
                </a:lnTo>
                <a:lnTo>
                  <a:pt x="212739" y="24990"/>
                </a:lnTo>
                <a:lnTo>
                  <a:pt x="212739" y="19054"/>
                </a:lnTo>
                <a:close/>
                <a:moveTo>
                  <a:pt x="224921" y="19054"/>
                </a:moveTo>
                <a:lnTo>
                  <a:pt x="224921" y="24990"/>
                </a:lnTo>
                <a:lnTo>
                  <a:pt x="218987" y="24990"/>
                </a:lnTo>
                <a:lnTo>
                  <a:pt x="218987" y="19054"/>
                </a:lnTo>
                <a:close/>
                <a:moveTo>
                  <a:pt x="231170" y="19054"/>
                </a:moveTo>
                <a:lnTo>
                  <a:pt x="231170" y="24990"/>
                </a:lnTo>
                <a:lnTo>
                  <a:pt x="225234" y="24990"/>
                </a:lnTo>
                <a:lnTo>
                  <a:pt x="225234" y="19054"/>
                </a:lnTo>
                <a:close/>
                <a:moveTo>
                  <a:pt x="237417" y="19054"/>
                </a:moveTo>
                <a:lnTo>
                  <a:pt x="237417" y="24990"/>
                </a:lnTo>
                <a:lnTo>
                  <a:pt x="231481" y="24990"/>
                </a:lnTo>
                <a:lnTo>
                  <a:pt x="231481" y="19054"/>
                </a:lnTo>
                <a:close/>
                <a:moveTo>
                  <a:pt x="243664" y="19054"/>
                </a:moveTo>
                <a:lnTo>
                  <a:pt x="243664" y="24990"/>
                </a:lnTo>
                <a:lnTo>
                  <a:pt x="237729" y="24990"/>
                </a:lnTo>
                <a:lnTo>
                  <a:pt x="237729" y="19054"/>
                </a:lnTo>
                <a:close/>
                <a:moveTo>
                  <a:pt x="249911" y="19054"/>
                </a:moveTo>
                <a:lnTo>
                  <a:pt x="249911" y="24990"/>
                </a:lnTo>
                <a:lnTo>
                  <a:pt x="243977" y="24990"/>
                </a:lnTo>
                <a:lnTo>
                  <a:pt x="243977" y="19054"/>
                </a:lnTo>
                <a:close/>
                <a:moveTo>
                  <a:pt x="256161" y="19054"/>
                </a:moveTo>
                <a:lnTo>
                  <a:pt x="256161" y="24990"/>
                </a:lnTo>
                <a:lnTo>
                  <a:pt x="250225" y="24990"/>
                </a:lnTo>
                <a:lnTo>
                  <a:pt x="250225" y="19054"/>
                </a:lnTo>
                <a:close/>
                <a:moveTo>
                  <a:pt x="262409" y="19054"/>
                </a:moveTo>
                <a:lnTo>
                  <a:pt x="262409" y="24990"/>
                </a:lnTo>
                <a:lnTo>
                  <a:pt x="256474" y="24990"/>
                </a:lnTo>
                <a:lnTo>
                  <a:pt x="256474" y="19054"/>
                </a:lnTo>
                <a:close/>
                <a:moveTo>
                  <a:pt x="268656" y="19054"/>
                </a:moveTo>
                <a:lnTo>
                  <a:pt x="268656" y="24990"/>
                </a:lnTo>
                <a:lnTo>
                  <a:pt x="262721" y="24990"/>
                </a:lnTo>
                <a:lnTo>
                  <a:pt x="262721" y="19054"/>
                </a:lnTo>
                <a:close/>
                <a:moveTo>
                  <a:pt x="274904" y="19054"/>
                </a:moveTo>
                <a:lnTo>
                  <a:pt x="274904" y="24990"/>
                </a:lnTo>
                <a:lnTo>
                  <a:pt x="268968" y="24990"/>
                </a:lnTo>
                <a:lnTo>
                  <a:pt x="268968" y="19054"/>
                </a:lnTo>
                <a:close/>
                <a:moveTo>
                  <a:pt x="6251" y="25301"/>
                </a:moveTo>
                <a:lnTo>
                  <a:pt x="6251" y="31237"/>
                </a:lnTo>
                <a:lnTo>
                  <a:pt x="315" y="31237"/>
                </a:lnTo>
                <a:lnTo>
                  <a:pt x="315" y="25301"/>
                </a:lnTo>
                <a:close/>
                <a:moveTo>
                  <a:pt x="12498" y="25301"/>
                </a:moveTo>
                <a:lnTo>
                  <a:pt x="12498" y="31237"/>
                </a:lnTo>
                <a:lnTo>
                  <a:pt x="6562" y="31237"/>
                </a:lnTo>
                <a:lnTo>
                  <a:pt x="6562" y="25301"/>
                </a:lnTo>
                <a:close/>
                <a:moveTo>
                  <a:pt x="18745" y="25301"/>
                </a:moveTo>
                <a:lnTo>
                  <a:pt x="18745" y="31237"/>
                </a:lnTo>
                <a:lnTo>
                  <a:pt x="12810" y="31237"/>
                </a:lnTo>
                <a:lnTo>
                  <a:pt x="12810" y="25301"/>
                </a:lnTo>
                <a:close/>
                <a:moveTo>
                  <a:pt x="24992" y="25301"/>
                </a:moveTo>
                <a:lnTo>
                  <a:pt x="24992" y="31237"/>
                </a:lnTo>
                <a:lnTo>
                  <a:pt x="19058" y="31237"/>
                </a:lnTo>
                <a:lnTo>
                  <a:pt x="19058" y="25301"/>
                </a:lnTo>
                <a:close/>
                <a:moveTo>
                  <a:pt x="31241" y="25301"/>
                </a:moveTo>
                <a:lnTo>
                  <a:pt x="31241" y="31237"/>
                </a:lnTo>
                <a:lnTo>
                  <a:pt x="25305" y="31237"/>
                </a:lnTo>
                <a:lnTo>
                  <a:pt x="25305" y="25301"/>
                </a:lnTo>
                <a:close/>
                <a:moveTo>
                  <a:pt x="37489" y="25301"/>
                </a:moveTo>
                <a:lnTo>
                  <a:pt x="37489" y="31237"/>
                </a:lnTo>
                <a:lnTo>
                  <a:pt x="31553" y="31237"/>
                </a:lnTo>
                <a:lnTo>
                  <a:pt x="31553" y="25301"/>
                </a:lnTo>
                <a:close/>
                <a:moveTo>
                  <a:pt x="43737" y="25301"/>
                </a:moveTo>
                <a:lnTo>
                  <a:pt x="43737" y="31237"/>
                </a:lnTo>
                <a:lnTo>
                  <a:pt x="37802" y="31237"/>
                </a:lnTo>
                <a:lnTo>
                  <a:pt x="37802" y="25301"/>
                </a:lnTo>
                <a:close/>
                <a:moveTo>
                  <a:pt x="49985" y="25301"/>
                </a:moveTo>
                <a:lnTo>
                  <a:pt x="49985" y="31237"/>
                </a:lnTo>
                <a:lnTo>
                  <a:pt x="44049" y="31237"/>
                </a:lnTo>
                <a:lnTo>
                  <a:pt x="44049" y="25301"/>
                </a:lnTo>
                <a:close/>
                <a:moveTo>
                  <a:pt x="56232" y="25301"/>
                </a:moveTo>
                <a:lnTo>
                  <a:pt x="56232" y="31237"/>
                </a:lnTo>
                <a:lnTo>
                  <a:pt x="50296" y="31237"/>
                </a:lnTo>
                <a:lnTo>
                  <a:pt x="50296" y="25301"/>
                </a:lnTo>
                <a:close/>
                <a:moveTo>
                  <a:pt x="62480" y="25301"/>
                </a:moveTo>
                <a:lnTo>
                  <a:pt x="62480" y="31237"/>
                </a:lnTo>
                <a:lnTo>
                  <a:pt x="56545" y="31237"/>
                </a:lnTo>
                <a:lnTo>
                  <a:pt x="56545" y="25301"/>
                </a:lnTo>
                <a:close/>
                <a:moveTo>
                  <a:pt x="68727" y="25301"/>
                </a:moveTo>
                <a:lnTo>
                  <a:pt x="68727" y="31237"/>
                </a:lnTo>
                <a:lnTo>
                  <a:pt x="62792" y="31237"/>
                </a:lnTo>
                <a:lnTo>
                  <a:pt x="62792" y="25301"/>
                </a:lnTo>
                <a:close/>
                <a:moveTo>
                  <a:pt x="74975" y="25301"/>
                </a:moveTo>
                <a:lnTo>
                  <a:pt x="74975" y="31237"/>
                </a:lnTo>
                <a:lnTo>
                  <a:pt x="69039" y="31237"/>
                </a:lnTo>
                <a:lnTo>
                  <a:pt x="69039" y="25301"/>
                </a:lnTo>
                <a:close/>
                <a:moveTo>
                  <a:pt x="81223" y="25301"/>
                </a:moveTo>
                <a:lnTo>
                  <a:pt x="81223" y="31237"/>
                </a:lnTo>
                <a:lnTo>
                  <a:pt x="75286" y="31237"/>
                </a:lnTo>
                <a:lnTo>
                  <a:pt x="75286" y="25301"/>
                </a:lnTo>
                <a:close/>
                <a:moveTo>
                  <a:pt x="87470" y="25301"/>
                </a:moveTo>
                <a:lnTo>
                  <a:pt x="87470" y="31237"/>
                </a:lnTo>
                <a:lnTo>
                  <a:pt x="81535" y="31237"/>
                </a:lnTo>
                <a:lnTo>
                  <a:pt x="81535" y="25301"/>
                </a:lnTo>
                <a:close/>
                <a:moveTo>
                  <a:pt x="93720" y="25301"/>
                </a:moveTo>
                <a:lnTo>
                  <a:pt x="93720" y="31237"/>
                </a:lnTo>
                <a:lnTo>
                  <a:pt x="87784" y="31237"/>
                </a:lnTo>
                <a:lnTo>
                  <a:pt x="87784" y="25301"/>
                </a:lnTo>
                <a:close/>
                <a:moveTo>
                  <a:pt x="99967" y="25301"/>
                </a:moveTo>
                <a:lnTo>
                  <a:pt x="99967" y="31237"/>
                </a:lnTo>
                <a:lnTo>
                  <a:pt x="94031" y="31237"/>
                </a:lnTo>
                <a:lnTo>
                  <a:pt x="94031" y="25301"/>
                </a:lnTo>
                <a:close/>
                <a:moveTo>
                  <a:pt x="106214" y="25301"/>
                </a:moveTo>
                <a:lnTo>
                  <a:pt x="106214" y="31237"/>
                </a:lnTo>
                <a:lnTo>
                  <a:pt x="100280" y="31237"/>
                </a:lnTo>
                <a:lnTo>
                  <a:pt x="100280" y="25301"/>
                </a:lnTo>
                <a:close/>
                <a:moveTo>
                  <a:pt x="112461" y="25301"/>
                </a:moveTo>
                <a:lnTo>
                  <a:pt x="112461" y="31237"/>
                </a:lnTo>
                <a:lnTo>
                  <a:pt x="106527" y="31237"/>
                </a:lnTo>
                <a:lnTo>
                  <a:pt x="106527" y="25301"/>
                </a:lnTo>
                <a:close/>
                <a:moveTo>
                  <a:pt x="118710" y="25301"/>
                </a:moveTo>
                <a:lnTo>
                  <a:pt x="118710" y="31237"/>
                </a:lnTo>
                <a:lnTo>
                  <a:pt x="112774" y="31237"/>
                </a:lnTo>
                <a:lnTo>
                  <a:pt x="112774" y="25301"/>
                </a:lnTo>
                <a:close/>
                <a:moveTo>
                  <a:pt x="124957" y="25301"/>
                </a:moveTo>
                <a:lnTo>
                  <a:pt x="124957" y="31237"/>
                </a:lnTo>
                <a:lnTo>
                  <a:pt x="119021" y="31237"/>
                </a:lnTo>
                <a:lnTo>
                  <a:pt x="119021" y="25301"/>
                </a:lnTo>
                <a:close/>
                <a:moveTo>
                  <a:pt x="131204" y="25301"/>
                </a:moveTo>
                <a:lnTo>
                  <a:pt x="131204" y="31237"/>
                </a:lnTo>
                <a:lnTo>
                  <a:pt x="125270" y="31237"/>
                </a:lnTo>
                <a:lnTo>
                  <a:pt x="125270" y="25301"/>
                </a:lnTo>
                <a:close/>
                <a:moveTo>
                  <a:pt x="137451" y="25301"/>
                </a:moveTo>
                <a:lnTo>
                  <a:pt x="137451" y="31237"/>
                </a:lnTo>
                <a:lnTo>
                  <a:pt x="131517" y="31237"/>
                </a:lnTo>
                <a:lnTo>
                  <a:pt x="131517" y="25301"/>
                </a:lnTo>
                <a:close/>
                <a:moveTo>
                  <a:pt x="143702" y="25301"/>
                </a:moveTo>
                <a:lnTo>
                  <a:pt x="143702" y="31237"/>
                </a:lnTo>
                <a:lnTo>
                  <a:pt x="137766" y="31237"/>
                </a:lnTo>
                <a:lnTo>
                  <a:pt x="137766" y="25301"/>
                </a:lnTo>
                <a:close/>
                <a:moveTo>
                  <a:pt x="149949" y="25301"/>
                </a:moveTo>
                <a:lnTo>
                  <a:pt x="149949" y="31237"/>
                </a:lnTo>
                <a:lnTo>
                  <a:pt x="144015" y="31237"/>
                </a:lnTo>
                <a:lnTo>
                  <a:pt x="144015" y="25301"/>
                </a:lnTo>
                <a:close/>
                <a:moveTo>
                  <a:pt x="156196" y="25301"/>
                </a:moveTo>
                <a:lnTo>
                  <a:pt x="156196" y="31237"/>
                </a:lnTo>
                <a:lnTo>
                  <a:pt x="150262" y="31237"/>
                </a:lnTo>
                <a:lnTo>
                  <a:pt x="150262" y="25301"/>
                </a:lnTo>
                <a:close/>
                <a:moveTo>
                  <a:pt x="162445" y="25301"/>
                </a:moveTo>
                <a:lnTo>
                  <a:pt x="162445" y="31237"/>
                </a:lnTo>
                <a:lnTo>
                  <a:pt x="156509" y="31237"/>
                </a:lnTo>
                <a:lnTo>
                  <a:pt x="156509" y="25301"/>
                </a:lnTo>
                <a:close/>
                <a:moveTo>
                  <a:pt x="168692" y="25301"/>
                </a:moveTo>
                <a:lnTo>
                  <a:pt x="168692" y="31237"/>
                </a:lnTo>
                <a:lnTo>
                  <a:pt x="162756" y="31237"/>
                </a:lnTo>
                <a:lnTo>
                  <a:pt x="162756" y="25301"/>
                </a:lnTo>
                <a:close/>
                <a:moveTo>
                  <a:pt x="174939" y="25301"/>
                </a:moveTo>
                <a:lnTo>
                  <a:pt x="174939" y="31237"/>
                </a:lnTo>
                <a:lnTo>
                  <a:pt x="169005" y="31237"/>
                </a:lnTo>
                <a:lnTo>
                  <a:pt x="169005" y="25301"/>
                </a:lnTo>
                <a:close/>
                <a:moveTo>
                  <a:pt x="181186" y="25301"/>
                </a:moveTo>
                <a:lnTo>
                  <a:pt x="181186" y="31237"/>
                </a:lnTo>
                <a:lnTo>
                  <a:pt x="175252" y="31237"/>
                </a:lnTo>
                <a:lnTo>
                  <a:pt x="175252" y="25301"/>
                </a:lnTo>
                <a:close/>
                <a:moveTo>
                  <a:pt x="187435" y="25301"/>
                </a:moveTo>
                <a:lnTo>
                  <a:pt x="187435" y="31237"/>
                </a:lnTo>
                <a:lnTo>
                  <a:pt x="181499" y="31237"/>
                </a:lnTo>
                <a:lnTo>
                  <a:pt x="181499" y="25301"/>
                </a:lnTo>
                <a:close/>
                <a:moveTo>
                  <a:pt x="193684" y="25301"/>
                </a:moveTo>
                <a:lnTo>
                  <a:pt x="193684" y="31237"/>
                </a:lnTo>
                <a:lnTo>
                  <a:pt x="187749" y="31237"/>
                </a:lnTo>
                <a:lnTo>
                  <a:pt x="187749" y="25301"/>
                </a:lnTo>
                <a:close/>
                <a:moveTo>
                  <a:pt x="199931" y="25301"/>
                </a:moveTo>
                <a:lnTo>
                  <a:pt x="199931" y="31237"/>
                </a:lnTo>
                <a:lnTo>
                  <a:pt x="193996" y="31237"/>
                </a:lnTo>
                <a:lnTo>
                  <a:pt x="193996" y="25301"/>
                </a:lnTo>
                <a:close/>
                <a:moveTo>
                  <a:pt x="206180" y="25301"/>
                </a:moveTo>
                <a:lnTo>
                  <a:pt x="206180" y="31237"/>
                </a:lnTo>
                <a:lnTo>
                  <a:pt x="200244" y="31237"/>
                </a:lnTo>
                <a:lnTo>
                  <a:pt x="200244" y="25301"/>
                </a:lnTo>
                <a:close/>
                <a:moveTo>
                  <a:pt x="212427" y="25301"/>
                </a:moveTo>
                <a:lnTo>
                  <a:pt x="212427" y="31237"/>
                </a:lnTo>
                <a:lnTo>
                  <a:pt x="206491" y="31237"/>
                </a:lnTo>
                <a:lnTo>
                  <a:pt x="206491" y="25301"/>
                </a:lnTo>
                <a:close/>
                <a:moveTo>
                  <a:pt x="218674" y="25301"/>
                </a:moveTo>
                <a:lnTo>
                  <a:pt x="218674" y="31237"/>
                </a:lnTo>
                <a:lnTo>
                  <a:pt x="212739" y="31237"/>
                </a:lnTo>
                <a:lnTo>
                  <a:pt x="212739" y="25301"/>
                </a:lnTo>
                <a:close/>
                <a:moveTo>
                  <a:pt x="224921" y="25301"/>
                </a:moveTo>
                <a:lnTo>
                  <a:pt x="224921" y="31237"/>
                </a:lnTo>
                <a:lnTo>
                  <a:pt x="218987" y="31237"/>
                </a:lnTo>
                <a:lnTo>
                  <a:pt x="218987" y="25301"/>
                </a:lnTo>
                <a:close/>
                <a:moveTo>
                  <a:pt x="231170" y="25301"/>
                </a:moveTo>
                <a:lnTo>
                  <a:pt x="231170" y="31237"/>
                </a:lnTo>
                <a:lnTo>
                  <a:pt x="225234" y="31237"/>
                </a:lnTo>
                <a:lnTo>
                  <a:pt x="225234" y="25301"/>
                </a:lnTo>
                <a:close/>
                <a:moveTo>
                  <a:pt x="237417" y="25301"/>
                </a:moveTo>
                <a:lnTo>
                  <a:pt x="237417" y="31237"/>
                </a:lnTo>
                <a:lnTo>
                  <a:pt x="231481" y="31237"/>
                </a:lnTo>
                <a:lnTo>
                  <a:pt x="231481" y="25301"/>
                </a:lnTo>
                <a:close/>
                <a:moveTo>
                  <a:pt x="243664" y="25301"/>
                </a:moveTo>
                <a:lnTo>
                  <a:pt x="243664" y="31237"/>
                </a:lnTo>
                <a:lnTo>
                  <a:pt x="237729" y="31237"/>
                </a:lnTo>
                <a:lnTo>
                  <a:pt x="237729" y="25301"/>
                </a:lnTo>
                <a:close/>
                <a:moveTo>
                  <a:pt x="249911" y="25301"/>
                </a:moveTo>
                <a:lnTo>
                  <a:pt x="249911" y="31237"/>
                </a:lnTo>
                <a:lnTo>
                  <a:pt x="243977" y="31237"/>
                </a:lnTo>
                <a:lnTo>
                  <a:pt x="243977" y="25301"/>
                </a:lnTo>
                <a:close/>
                <a:moveTo>
                  <a:pt x="256161" y="25301"/>
                </a:moveTo>
                <a:lnTo>
                  <a:pt x="256161" y="31237"/>
                </a:lnTo>
                <a:lnTo>
                  <a:pt x="250225" y="31237"/>
                </a:lnTo>
                <a:lnTo>
                  <a:pt x="250225" y="25301"/>
                </a:lnTo>
                <a:close/>
                <a:moveTo>
                  <a:pt x="262409" y="25301"/>
                </a:moveTo>
                <a:lnTo>
                  <a:pt x="262409" y="31237"/>
                </a:lnTo>
                <a:lnTo>
                  <a:pt x="256474" y="31237"/>
                </a:lnTo>
                <a:lnTo>
                  <a:pt x="256474" y="25301"/>
                </a:lnTo>
                <a:close/>
                <a:moveTo>
                  <a:pt x="268656" y="25301"/>
                </a:moveTo>
                <a:lnTo>
                  <a:pt x="268656" y="31237"/>
                </a:lnTo>
                <a:lnTo>
                  <a:pt x="262721" y="31237"/>
                </a:lnTo>
                <a:lnTo>
                  <a:pt x="262721" y="25301"/>
                </a:lnTo>
                <a:close/>
                <a:moveTo>
                  <a:pt x="274904" y="25301"/>
                </a:moveTo>
                <a:lnTo>
                  <a:pt x="274904" y="31237"/>
                </a:lnTo>
                <a:lnTo>
                  <a:pt x="268968" y="31237"/>
                </a:lnTo>
                <a:lnTo>
                  <a:pt x="268968" y="25301"/>
                </a:lnTo>
                <a:close/>
                <a:moveTo>
                  <a:pt x="6251" y="31548"/>
                </a:moveTo>
                <a:lnTo>
                  <a:pt x="6251" y="31550"/>
                </a:lnTo>
                <a:lnTo>
                  <a:pt x="6251" y="37484"/>
                </a:lnTo>
                <a:lnTo>
                  <a:pt x="315" y="37484"/>
                </a:lnTo>
                <a:lnTo>
                  <a:pt x="315" y="31548"/>
                </a:lnTo>
                <a:close/>
                <a:moveTo>
                  <a:pt x="12498" y="31548"/>
                </a:moveTo>
                <a:lnTo>
                  <a:pt x="12498" y="31550"/>
                </a:lnTo>
                <a:lnTo>
                  <a:pt x="12498" y="37484"/>
                </a:lnTo>
                <a:lnTo>
                  <a:pt x="6562" y="37484"/>
                </a:lnTo>
                <a:lnTo>
                  <a:pt x="6562" y="31548"/>
                </a:lnTo>
                <a:close/>
                <a:moveTo>
                  <a:pt x="18745" y="31548"/>
                </a:moveTo>
                <a:lnTo>
                  <a:pt x="18745" y="31550"/>
                </a:lnTo>
                <a:lnTo>
                  <a:pt x="18745" y="37484"/>
                </a:lnTo>
                <a:lnTo>
                  <a:pt x="12810" y="37484"/>
                </a:lnTo>
                <a:lnTo>
                  <a:pt x="12810" y="31548"/>
                </a:lnTo>
                <a:close/>
                <a:moveTo>
                  <a:pt x="24992" y="31548"/>
                </a:moveTo>
                <a:lnTo>
                  <a:pt x="24992" y="31550"/>
                </a:lnTo>
                <a:lnTo>
                  <a:pt x="24992" y="37484"/>
                </a:lnTo>
                <a:lnTo>
                  <a:pt x="19058" y="37484"/>
                </a:lnTo>
                <a:lnTo>
                  <a:pt x="19058" y="31548"/>
                </a:lnTo>
                <a:close/>
                <a:moveTo>
                  <a:pt x="31242" y="31548"/>
                </a:moveTo>
                <a:lnTo>
                  <a:pt x="31242" y="31550"/>
                </a:lnTo>
                <a:lnTo>
                  <a:pt x="31242" y="37484"/>
                </a:lnTo>
                <a:lnTo>
                  <a:pt x="25305" y="37484"/>
                </a:lnTo>
                <a:lnTo>
                  <a:pt x="25305" y="31548"/>
                </a:lnTo>
                <a:close/>
                <a:moveTo>
                  <a:pt x="162445" y="31548"/>
                </a:moveTo>
                <a:lnTo>
                  <a:pt x="162445" y="31550"/>
                </a:lnTo>
                <a:lnTo>
                  <a:pt x="162445" y="37484"/>
                </a:lnTo>
                <a:lnTo>
                  <a:pt x="156509" y="37484"/>
                </a:lnTo>
                <a:lnTo>
                  <a:pt x="156509" y="31548"/>
                </a:lnTo>
                <a:close/>
                <a:moveTo>
                  <a:pt x="168692" y="31548"/>
                </a:moveTo>
                <a:lnTo>
                  <a:pt x="168692" y="31550"/>
                </a:lnTo>
                <a:lnTo>
                  <a:pt x="168692" y="37484"/>
                </a:lnTo>
                <a:lnTo>
                  <a:pt x="162756" y="37484"/>
                </a:lnTo>
                <a:lnTo>
                  <a:pt x="162756" y="31548"/>
                </a:lnTo>
                <a:close/>
                <a:moveTo>
                  <a:pt x="174939" y="31548"/>
                </a:moveTo>
                <a:lnTo>
                  <a:pt x="174939" y="31550"/>
                </a:lnTo>
                <a:lnTo>
                  <a:pt x="174939" y="37484"/>
                </a:lnTo>
                <a:lnTo>
                  <a:pt x="169005" y="37484"/>
                </a:lnTo>
                <a:lnTo>
                  <a:pt x="169005" y="31548"/>
                </a:lnTo>
                <a:close/>
                <a:moveTo>
                  <a:pt x="181186" y="31548"/>
                </a:moveTo>
                <a:lnTo>
                  <a:pt x="181186" y="31550"/>
                </a:lnTo>
                <a:lnTo>
                  <a:pt x="181186" y="37484"/>
                </a:lnTo>
                <a:lnTo>
                  <a:pt x="175252" y="37484"/>
                </a:lnTo>
                <a:lnTo>
                  <a:pt x="175252" y="31548"/>
                </a:lnTo>
                <a:close/>
                <a:moveTo>
                  <a:pt x="187435" y="31548"/>
                </a:moveTo>
                <a:lnTo>
                  <a:pt x="187435" y="31550"/>
                </a:lnTo>
                <a:lnTo>
                  <a:pt x="187435" y="37484"/>
                </a:lnTo>
                <a:lnTo>
                  <a:pt x="181499" y="37484"/>
                </a:lnTo>
                <a:lnTo>
                  <a:pt x="181499" y="31548"/>
                </a:lnTo>
                <a:close/>
                <a:moveTo>
                  <a:pt x="37489" y="31552"/>
                </a:moveTo>
                <a:lnTo>
                  <a:pt x="37489" y="37486"/>
                </a:lnTo>
                <a:lnTo>
                  <a:pt x="31553" y="37486"/>
                </a:lnTo>
                <a:lnTo>
                  <a:pt x="31553" y="31552"/>
                </a:lnTo>
                <a:close/>
                <a:moveTo>
                  <a:pt x="43737" y="31552"/>
                </a:moveTo>
                <a:lnTo>
                  <a:pt x="43737" y="37486"/>
                </a:lnTo>
                <a:lnTo>
                  <a:pt x="37802" y="37486"/>
                </a:lnTo>
                <a:lnTo>
                  <a:pt x="37802" y="31552"/>
                </a:lnTo>
                <a:close/>
                <a:moveTo>
                  <a:pt x="49985" y="31552"/>
                </a:moveTo>
                <a:lnTo>
                  <a:pt x="49985" y="37486"/>
                </a:lnTo>
                <a:lnTo>
                  <a:pt x="44049" y="37486"/>
                </a:lnTo>
                <a:lnTo>
                  <a:pt x="44049" y="31552"/>
                </a:lnTo>
                <a:close/>
                <a:moveTo>
                  <a:pt x="56232" y="31552"/>
                </a:moveTo>
                <a:lnTo>
                  <a:pt x="56232" y="37486"/>
                </a:lnTo>
                <a:lnTo>
                  <a:pt x="50296" y="37486"/>
                </a:lnTo>
                <a:lnTo>
                  <a:pt x="50296" y="31552"/>
                </a:lnTo>
                <a:close/>
                <a:moveTo>
                  <a:pt x="62480" y="31552"/>
                </a:moveTo>
                <a:lnTo>
                  <a:pt x="62480" y="37486"/>
                </a:lnTo>
                <a:lnTo>
                  <a:pt x="56545" y="37486"/>
                </a:lnTo>
                <a:lnTo>
                  <a:pt x="56545" y="31552"/>
                </a:lnTo>
                <a:close/>
                <a:moveTo>
                  <a:pt x="68727" y="31552"/>
                </a:moveTo>
                <a:lnTo>
                  <a:pt x="68727" y="37486"/>
                </a:lnTo>
                <a:lnTo>
                  <a:pt x="62792" y="37486"/>
                </a:lnTo>
                <a:lnTo>
                  <a:pt x="62792" y="31552"/>
                </a:lnTo>
                <a:close/>
                <a:moveTo>
                  <a:pt x="74975" y="31552"/>
                </a:moveTo>
                <a:lnTo>
                  <a:pt x="74975" y="37486"/>
                </a:lnTo>
                <a:lnTo>
                  <a:pt x="69039" y="37486"/>
                </a:lnTo>
                <a:lnTo>
                  <a:pt x="69039" y="31552"/>
                </a:lnTo>
                <a:close/>
                <a:moveTo>
                  <a:pt x="81223" y="31552"/>
                </a:moveTo>
                <a:lnTo>
                  <a:pt x="81223" y="37486"/>
                </a:lnTo>
                <a:lnTo>
                  <a:pt x="75286" y="37486"/>
                </a:lnTo>
                <a:lnTo>
                  <a:pt x="75286" y="31552"/>
                </a:lnTo>
                <a:close/>
                <a:moveTo>
                  <a:pt x="87470" y="31552"/>
                </a:moveTo>
                <a:lnTo>
                  <a:pt x="87470" y="37486"/>
                </a:lnTo>
                <a:lnTo>
                  <a:pt x="81535" y="37486"/>
                </a:lnTo>
                <a:lnTo>
                  <a:pt x="81535" y="31552"/>
                </a:lnTo>
                <a:close/>
                <a:moveTo>
                  <a:pt x="93720" y="31552"/>
                </a:moveTo>
                <a:lnTo>
                  <a:pt x="93720" y="37486"/>
                </a:lnTo>
                <a:lnTo>
                  <a:pt x="87784" y="37486"/>
                </a:lnTo>
                <a:lnTo>
                  <a:pt x="87784" y="31552"/>
                </a:lnTo>
                <a:close/>
                <a:moveTo>
                  <a:pt x="99967" y="31552"/>
                </a:moveTo>
                <a:lnTo>
                  <a:pt x="99967" y="37486"/>
                </a:lnTo>
                <a:lnTo>
                  <a:pt x="94031" y="37486"/>
                </a:lnTo>
                <a:lnTo>
                  <a:pt x="94031" y="31552"/>
                </a:lnTo>
                <a:close/>
                <a:moveTo>
                  <a:pt x="106214" y="31552"/>
                </a:moveTo>
                <a:lnTo>
                  <a:pt x="106214" y="37486"/>
                </a:lnTo>
                <a:lnTo>
                  <a:pt x="100280" y="37486"/>
                </a:lnTo>
                <a:lnTo>
                  <a:pt x="100280" y="31552"/>
                </a:lnTo>
                <a:close/>
                <a:moveTo>
                  <a:pt x="112461" y="31552"/>
                </a:moveTo>
                <a:lnTo>
                  <a:pt x="112461" y="37486"/>
                </a:lnTo>
                <a:lnTo>
                  <a:pt x="106527" y="37486"/>
                </a:lnTo>
                <a:lnTo>
                  <a:pt x="106527" y="31552"/>
                </a:lnTo>
                <a:close/>
                <a:moveTo>
                  <a:pt x="118710" y="31552"/>
                </a:moveTo>
                <a:lnTo>
                  <a:pt x="118710" y="37486"/>
                </a:lnTo>
                <a:lnTo>
                  <a:pt x="112774" y="37486"/>
                </a:lnTo>
                <a:lnTo>
                  <a:pt x="112774" y="31552"/>
                </a:lnTo>
                <a:close/>
                <a:moveTo>
                  <a:pt x="124957" y="31552"/>
                </a:moveTo>
                <a:lnTo>
                  <a:pt x="124957" y="37486"/>
                </a:lnTo>
                <a:lnTo>
                  <a:pt x="119021" y="37486"/>
                </a:lnTo>
                <a:lnTo>
                  <a:pt x="119021" y="31552"/>
                </a:lnTo>
                <a:close/>
                <a:moveTo>
                  <a:pt x="131204" y="31552"/>
                </a:moveTo>
                <a:lnTo>
                  <a:pt x="131204" y="37486"/>
                </a:lnTo>
                <a:lnTo>
                  <a:pt x="125270" y="37486"/>
                </a:lnTo>
                <a:lnTo>
                  <a:pt x="125270" y="31552"/>
                </a:lnTo>
                <a:close/>
                <a:moveTo>
                  <a:pt x="137451" y="31552"/>
                </a:moveTo>
                <a:lnTo>
                  <a:pt x="137451" y="37486"/>
                </a:lnTo>
                <a:lnTo>
                  <a:pt x="131517" y="37486"/>
                </a:lnTo>
                <a:lnTo>
                  <a:pt x="131517" y="31552"/>
                </a:lnTo>
                <a:close/>
                <a:moveTo>
                  <a:pt x="143702" y="31552"/>
                </a:moveTo>
                <a:lnTo>
                  <a:pt x="143702" y="37486"/>
                </a:lnTo>
                <a:lnTo>
                  <a:pt x="137766" y="37486"/>
                </a:lnTo>
                <a:lnTo>
                  <a:pt x="137766" y="31552"/>
                </a:lnTo>
                <a:close/>
                <a:moveTo>
                  <a:pt x="149949" y="31552"/>
                </a:moveTo>
                <a:lnTo>
                  <a:pt x="149949" y="37486"/>
                </a:lnTo>
                <a:lnTo>
                  <a:pt x="144015" y="37486"/>
                </a:lnTo>
                <a:lnTo>
                  <a:pt x="144015" y="31552"/>
                </a:lnTo>
                <a:close/>
                <a:moveTo>
                  <a:pt x="156196" y="31552"/>
                </a:moveTo>
                <a:lnTo>
                  <a:pt x="156196" y="37486"/>
                </a:lnTo>
                <a:lnTo>
                  <a:pt x="150262" y="37486"/>
                </a:lnTo>
                <a:lnTo>
                  <a:pt x="150262" y="31552"/>
                </a:lnTo>
                <a:close/>
                <a:moveTo>
                  <a:pt x="193684" y="31552"/>
                </a:moveTo>
                <a:lnTo>
                  <a:pt x="193684" y="37486"/>
                </a:lnTo>
                <a:lnTo>
                  <a:pt x="187749" y="37486"/>
                </a:lnTo>
                <a:lnTo>
                  <a:pt x="187749" y="31552"/>
                </a:lnTo>
                <a:close/>
                <a:moveTo>
                  <a:pt x="199931" y="31552"/>
                </a:moveTo>
                <a:lnTo>
                  <a:pt x="199931" y="37486"/>
                </a:lnTo>
                <a:lnTo>
                  <a:pt x="193996" y="37486"/>
                </a:lnTo>
                <a:lnTo>
                  <a:pt x="193996" y="31552"/>
                </a:lnTo>
                <a:close/>
                <a:moveTo>
                  <a:pt x="206180" y="31552"/>
                </a:moveTo>
                <a:lnTo>
                  <a:pt x="206180" y="37486"/>
                </a:lnTo>
                <a:lnTo>
                  <a:pt x="200244" y="37486"/>
                </a:lnTo>
                <a:lnTo>
                  <a:pt x="200244" y="31552"/>
                </a:lnTo>
                <a:close/>
                <a:moveTo>
                  <a:pt x="212427" y="31552"/>
                </a:moveTo>
                <a:lnTo>
                  <a:pt x="212427" y="37486"/>
                </a:lnTo>
                <a:lnTo>
                  <a:pt x="206491" y="37486"/>
                </a:lnTo>
                <a:lnTo>
                  <a:pt x="206491" y="31552"/>
                </a:lnTo>
                <a:close/>
                <a:moveTo>
                  <a:pt x="218674" y="31552"/>
                </a:moveTo>
                <a:lnTo>
                  <a:pt x="218674" y="37486"/>
                </a:lnTo>
                <a:lnTo>
                  <a:pt x="212739" y="37486"/>
                </a:lnTo>
                <a:lnTo>
                  <a:pt x="212739" y="31552"/>
                </a:lnTo>
                <a:close/>
                <a:moveTo>
                  <a:pt x="224921" y="31552"/>
                </a:moveTo>
                <a:lnTo>
                  <a:pt x="224921" y="37486"/>
                </a:lnTo>
                <a:lnTo>
                  <a:pt x="218987" y="37486"/>
                </a:lnTo>
                <a:lnTo>
                  <a:pt x="218987" y="31552"/>
                </a:lnTo>
                <a:close/>
                <a:moveTo>
                  <a:pt x="231170" y="31552"/>
                </a:moveTo>
                <a:lnTo>
                  <a:pt x="231170" y="37486"/>
                </a:lnTo>
                <a:lnTo>
                  <a:pt x="225234" y="37486"/>
                </a:lnTo>
                <a:lnTo>
                  <a:pt x="225234" y="31552"/>
                </a:lnTo>
                <a:close/>
                <a:moveTo>
                  <a:pt x="237417" y="31552"/>
                </a:moveTo>
                <a:lnTo>
                  <a:pt x="237417" y="37486"/>
                </a:lnTo>
                <a:lnTo>
                  <a:pt x="231481" y="37486"/>
                </a:lnTo>
                <a:lnTo>
                  <a:pt x="231481" y="31552"/>
                </a:lnTo>
                <a:close/>
                <a:moveTo>
                  <a:pt x="243664" y="31552"/>
                </a:moveTo>
                <a:lnTo>
                  <a:pt x="243664" y="37486"/>
                </a:lnTo>
                <a:lnTo>
                  <a:pt x="237729" y="37486"/>
                </a:lnTo>
                <a:lnTo>
                  <a:pt x="237729" y="31552"/>
                </a:lnTo>
                <a:close/>
                <a:moveTo>
                  <a:pt x="249911" y="31552"/>
                </a:moveTo>
                <a:lnTo>
                  <a:pt x="249911" y="37486"/>
                </a:lnTo>
                <a:lnTo>
                  <a:pt x="243977" y="37486"/>
                </a:lnTo>
                <a:lnTo>
                  <a:pt x="243977" y="31552"/>
                </a:lnTo>
                <a:close/>
                <a:moveTo>
                  <a:pt x="256161" y="31552"/>
                </a:moveTo>
                <a:lnTo>
                  <a:pt x="256161" y="37486"/>
                </a:lnTo>
                <a:lnTo>
                  <a:pt x="250225" y="37486"/>
                </a:lnTo>
                <a:lnTo>
                  <a:pt x="250225" y="31552"/>
                </a:lnTo>
                <a:close/>
                <a:moveTo>
                  <a:pt x="262409" y="31552"/>
                </a:moveTo>
                <a:lnTo>
                  <a:pt x="262409" y="37486"/>
                </a:lnTo>
                <a:lnTo>
                  <a:pt x="256474" y="37486"/>
                </a:lnTo>
                <a:lnTo>
                  <a:pt x="256474" y="31552"/>
                </a:lnTo>
                <a:close/>
                <a:moveTo>
                  <a:pt x="268656" y="31552"/>
                </a:moveTo>
                <a:lnTo>
                  <a:pt x="268656" y="37486"/>
                </a:lnTo>
                <a:lnTo>
                  <a:pt x="262721" y="37486"/>
                </a:lnTo>
                <a:lnTo>
                  <a:pt x="262721" y="31552"/>
                </a:lnTo>
                <a:close/>
                <a:moveTo>
                  <a:pt x="274904" y="31552"/>
                </a:moveTo>
                <a:lnTo>
                  <a:pt x="274904" y="37486"/>
                </a:lnTo>
                <a:lnTo>
                  <a:pt x="268968" y="37486"/>
                </a:lnTo>
                <a:lnTo>
                  <a:pt x="268968" y="31552"/>
                </a:lnTo>
                <a:close/>
                <a:moveTo>
                  <a:pt x="6251" y="37799"/>
                </a:moveTo>
                <a:lnTo>
                  <a:pt x="6251" y="43735"/>
                </a:lnTo>
                <a:lnTo>
                  <a:pt x="315" y="43735"/>
                </a:lnTo>
                <a:lnTo>
                  <a:pt x="315" y="37799"/>
                </a:lnTo>
                <a:close/>
                <a:moveTo>
                  <a:pt x="12498" y="37799"/>
                </a:moveTo>
                <a:lnTo>
                  <a:pt x="12498" y="43735"/>
                </a:lnTo>
                <a:lnTo>
                  <a:pt x="6562" y="43735"/>
                </a:lnTo>
                <a:lnTo>
                  <a:pt x="6562" y="37799"/>
                </a:lnTo>
                <a:close/>
                <a:moveTo>
                  <a:pt x="18745" y="37799"/>
                </a:moveTo>
                <a:lnTo>
                  <a:pt x="18745" y="43735"/>
                </a:lnTo>
                <a:lnTo>
                  <a:pt x="12810" y="43735"/>
                </a:lnTo>
                <a:lnTo>
                  <a:pt x="12810" y="37799"/>
                </a:lnTo>
                <a:close/>
                <a:moveTo>
                  <a:pt x="24992" y="37799"/>
                </a:moveTo>
                <a:lnTo>
                  <a:pt x="24992" y="43735"/>
                </a:lnTo>
                <a:lnTo>
                  <a:pt x="19058" y="43735"/>
                </a:lnTo>
                <a:lnTo>
                  <a:pt x="19058" y="37799"/>
                </a:lnTo>
                <a:close/>
                <a:moveTo>
                  <a:pt x="31242" y="37799"/>
                </a:moveTo>
                <a:lnTo>
                  <a:pt x="31242" y="43735"/>
                </a:lnTo>
                <a:lnTo>
                  <a:pt x="25305" y="43735"/>
                </a:lnTo>
                <a:lnTo>
                  <a:pt x="25305" y="37799"/>
                </a:lnTo>
                <a:close/>
                <a:moveTo>
                  <a:pt x="37489" y="37799"/>
                </a:moveTo>
                <a:lnTo>
                  <a:pt x="37489" y="43735"/>
                </a:lnTo>
                <a:lnTo>
                  <a:pt x="31553" y="43735"/>
                </a:lnTo>
                <a:lnTo>
                  <a:pt x="31553" y="37799"/>
                </a:lnTo>
                <a:close/>
                <a:moveTo>
                  <a:pt x="43737" y="37799"/>
                </a:moveTo>
                <a:lnTo>
                  <a:pt x="43737" y="43735"/>
                </a:lnTo>
                <a:lnTo>
                  <a:pt x="37802" y="43735"/>
                </a:lnTo>
                <a:lnTo>
                  <a:pt x="37802" y="37799"/>
                </a:lnTo>
                <a:close/>
                <a:moveTo>
                  <a:pt x="49985" y="37799"/>
                </a:moveTo>
                <a:lnTo>
                  <a:pt x="49985" y="43735"/>
                </a:lnTo>
                <a:lnTo>
                  <a:pt x="44049" y="43735"/>
                </a:lnTo>
                <a:lnTo>
                  <a:pt x="44049" y="37799"/>
                </a:lnTo>
                <a:close/>
                <a:moveTo>
                  <a:pt x="56232" y="37799"/>
                </a:moveTo>
                <a:lnTo>
                  <a:pt x="56232" y="43735"/>
                </a:lnTo>
                <a:lnTo>
                  <a:pt x="50296" y="43735"/>
                </a:lnTo>
                <a:lnTo>
                  <a:pt x="50296" y="37799"/>
                </a:lnTo>
                <a:close/>
                <a:moveTo>
                  <a:pt x="62480" y="37799"/>
                </a:moveTo>
                <a:lnTo>
                  <a:pt x="62480" y="43735"/>
                </a:lnTo>
                <a:lnTo>
                  <a:pt x="56545" y="43735"/>
                </a:lnTo>
                <a:lnTo>
                  <a:pt x="56545" y="37799"/>
                </a:lnTo>
                <a:close/>
                <a:moveTo>
                  <a:pt x="68727" y="37799"/>
                </a:moveTo>
                <a:lnTo>
                  <a:pt x="68727" y="43735"/>
                </a:lnTo>
                <a:lnTo>
                  <a:pt x="62792" y="43735"/>
                </a:lnTo>
                <a:lnTo>
                  <a:pt x="62792" y="37799"/>
                </a:lnTo>
                <a:close/>
                <a:moveTo>
                  <a:pt x="74975" y="37799"/>
                </a:moveTo>
                <a:lnTo>
                  <a:pt x="74975" y="43735"/>
                </a:lnTo>
                <a:lnTo>
                  <a:pt x="69039" y="43735"/>
                </a:lnTo>
                <a:lnTo>
                  <a:pt x="69039" y="37799"/>
                </a:lnTo>
                <a:close/>
                <a:moveTo>
                  <a:pt x="81223" y="37799"/>
                </a:moveTo>
                <a:lnTo>
                  <a:pt x="81223" y="43735"/>
                </a:lnTo>
                <a:lnTo>
                  <a:pt x="75286" y="43735"/>
                </a:lnTo>
                <a:lnTo>
                  <a:pt x="75286" y="37799"/>
                </a:lnTo>
                <a:close/>
                <a:moveTo>
                  <a:pt x="87470" y="37799"/>
                </a:moveTo>
                <a:lnTo>
                  <a:pt x="87470" y="43735"/>
                </a:lnTo>
                <a:lnTo>
                  <a:pt x="81535" y="43735"/>
                </a:lnTo>
                <a:lnTo>
                  <a:pt x="81535" y="37799"/>
                </a:lnTo>
                <a:close/>
                <a:moveTo>
                  <a:pt x="93720" y="37799"/>
                </a:moveTo>
                <a:lnTo>
                  <a:pt x="93720" y="43735"/>
                </a:lnTo>
                <a:lnTo>
                  <a:pt x="87784" y="43735"/>
                </a:lnTo>
                <a:lnTo>
                  <a:pt x="87784" y="37799"/>
                </a:lnTo>
                <a:close/>
                <a:moveTo>
                  <a:pt x="99967" y="37799"/>
                </a:moveTo>
                <a:lnTo>
                  <a:pt x="99967" y="43735"/>
                </a:lnTo>
                <a:lnTo>
                  <a:pt x="94031" y="43735"/>
                </a:lnTo>
                <a:lnTo>
                  <a:pt x="94031" y="37799"/>
                </a:lnTo>
                <a:close/>
                <a:moveTo>
                  <a:pt x="106214" y="37799"/>
                </a:moveTo>
                <a:lnTo>
                  <a:pt x="106214" y="43735"/>
                </a:lnTo>
                <a:lnTo>
                  <a:pt x="100280" y="43735"/>
                </a:lnTo>
                <a:lnTo>
                  <a:pt x="100280" y="37799"/>
                </a:lnTo>
                <a:close/>
                <a:moveTo>
                  <a:pt x="112461" y="37799"/>
                </a:moveTo>
                <a:lnTo>
                  <a:pt x="112461" y="43735"/>
                </a:lnTo>
                <a:lnTo>
                  <a:pt x="106527" y="43735"/>
                </a:lnTo>
                <a:lnTo>
                  <a:pt x="106527" y="37799"/>
                </a:lnTo>
                <a:close/>
                <a:moveTo>
                  <a:pt x="118710" y="37799"/>
                </a:moveTo>
                <a:lnTo>
                  <a:pt x="118710" y="43735"/>
                </a:lnTo>
                <a:lnTo>
                  <a:pt x="112774" y="43735"/>
                </a:lnTo>
                <a:lnTo>
                  <a:pt x="112774" y="37799"/>
                </a:lnTo>
                <a:close/>
                <a:moveTo>
                  <a:pt x="124957" y="37799"/>
                </a:moveTo>
                <a:lnTo>
                  <a:pt x="124957" y="43735"/>
                </a:lnTo>
                <a:lnTo>
                  <a:pt x="119021" y="43735"/>
                </a:lnTo>
                <a:lnTo>
                  <a:pt x="119021" y="37799"/>
                </a:lnTo>
                <a:close/>
                <a:moveTo>
                  <a:pt x="131204" y="37799"/>
                </a:moveTo>
                <a:lnTo>
                  <a:pt x="131204" y="43735"/>
                </a:lnTo>
                <a:lnTo>
                  <a:pt x="125270" y="43735"/>
                </a:lnTo>
                <a:lnTo>
                  <a:pt x="125270" y="37799"/>
                </a:lnTo>
                <a:close/>
                <a:moveTo>
                  <a:pt x="137451" y="37799"/>
                </a:moveTo>
                <a:lnTo>
                  <a:pt x="137451" y="43735"/>
                </a:lnTo>
                <a:lnTo>
                  <a:pt x="131517" y="43735"/>
                </a:lnTo>
                <a:lnTo>
                  <a:pt x="131517" y="37799"/>
                </a:lnTo>
                <a:close/>
                <a:moveTo>
                  <a:pt x="143702" y="37799"/>
                </a:moveTo>
                <a:lnTo>
                  <a:pt x="143702" y="43735"/>
                </a:lnTo>
                <a:lnTo>
                  <a:pt x="137766" y="43735"/>
                </a:lnTo>
                <a:lnTo>
                  <a:pt x="137766" y="37799"/>
                </a:lnTo>
                <a:close/>
                <a:moveTo>
                  <a:pt x="149949" y="37799"/>
                </a:moveTo>
                <a:lnTo>
                  <a:pt x="149949" y="43735"/>
                </a:lnTo>
                <a:lnTo>
                  <a:pt x="144015" y="43735"/>
                </a:lnTo>
                <a:lnTo>
                  <a:pt x="144015" y="37799"/>
                </a:lnTo>
                <a:close/>
                <a:moveTo>
                  <a:pt x="156196" y="37799"/>
                </a:moveTo>
                <a:lnTo>
                  <a:pt x="156196" y="43735"/>
                </a:lnTo>
                <a:lnTo>
                  <a:pt x="150262" y="43735"/>
                </a:lnTo>
                <a:lnTo>
                  <a:pt x="150262" y="37799"/>
                </a:lnTo>
                <a:close/>
                <a:moveTo>
                  <a:pt x="162445" y="37799"/>
                </a:moveTo>
                <a:lnTo>
                  <a:pt x="162445" y="43735"/>
                </a:lnTo>
                <a:lnTo>
                  <a:pt x="156509" y="43735"/>
                </a:lnTo>
                <a:lnTo>
                  <a:pt x="156509" y="37799"/>
                </a:lnTo>
                <a:close/>
                <a:moveTo>
                  <a:pt x="168692" y="37799"/>
                </a:moveTo>
                <a:lnTo>
                  <a:pt x="168692" y="43735"/>
                </a:lnTo>
                <a:lnTo>
                  <a:pt x="162756" y="43735"/>
                </a:lnTo>
                <a:lnTo>
                  <a:pt x="162756" y="37799"/>
                </a:lnTo>
                <a:close/>
                <a:moveTo>
                  <a:pt x="174939" y="37799"/>
                </a:moveTo>
                <a:lnTo>
                  <a:pt x="174939" y="43735"/>
                </a:lnTo>
                <a:lnTo>
                  <a:pt x="169005" y="43735"/>
                </a:lnTo>
                <a:lnTo>
                  <a:pt x="169005" y="37799"/>
                </a:lnTo>
                <a:close/>
                <a:moveTo>
                  <a:pt x="181186" y="37799"/>
                </a:moveTo>
                <a:lnTo>
                  <a:pt x="181186" y="43735"/>
                </a:lnTo>
                <a:lnTo>
                  <a:pt x="175252" y="43735"/>
                </a:lnTo>
                <a:lnTo>
                  <a:pt x="175252" y="37799"/>
                </a:lnTo>
                <a:close/>
                <a:moveTo>
                  <a:pt x="187435" y="37799"/>
                </a:moveTo>
                <a:lnTo>
                  <a:pt x="187435" y="43735"/>
                </a:lnTo>
                <a:lnTo>
                  <a:pt x="181499" y="43735"/>
                </a:lnTo>
                <a:lnTo>
                  <a:pt x="181499" y="37799"/>
                </a:lnTo>
                <a:close/>
                <a:moveTo>
                  <a:pt x="193684" y="37799"/>
                </a:moveTo>
                <a:lnTo>
                  <a:pt x="193684" y="43735"/>
                </a:lnTo>
                <a:lnTo>
                  <a:pt x="187749" y="43735"/>
                </a:lnTo>
                <a:lnTo>
                  <a:pt x="187749" y="37799"/>
                </a:lnTo>
                <a:close/>
                <a:moveTo>
                  <a:pt x="199931" y="37799"/>
                </a:moveTo>
                <a:lnTo>
                  <a:pt x="199931" y="43735"/>
                </a:lnTo>
                <a:lnTo>
                  <a:pt x="193996" y="43735"/>
                </a:lnTo>
                <a:lnTo>
                  <a:pt x="193996" y="37799"/>
                </a:lnTo>
                <a:close/>
                <a:moveTo>
                  <a:pt x="206180" y="37799"/>
                </a:moveTo>
                <a:lnTo>
                  <a:pt x="206180" y="43735"/>
                </a:lnTo>
                <a:lnTo>
                  <a:pt x="200244" y="43735"/>
                </a:lnTo>
                <a:lnTo>
                  <a:pt x="200244" y="37799"/>
                </a:lnTo>
                <a:close/>
                <a:moveTo>
                  <a:pt x="212427" y="37799"/>
                </a:moveTo>
                <a:lnTo>
                  <a:pt x="212427" y="43735"/>
                </a:lnTo>
                <a:lnTo>
                  <a:pt x="206491" y="43735"/>
                </a:lnTo>
                <a:lnTo>
                  <a:pt x="206491" y="37799"/>
                </a:lnTo>
                <a:close/>
                <a:moveTo>
                  <a:pt x="218674" y="37799"/>
                </a:moveTo>
                <a:lnTo>
                  <a:pt x="218674" y="43735"/>
                </a:lnTo>
                <a:lnTo>
                  <a:pt x="212739" y="43735"/>
                </a:lnTo>
                <a:lnTo>
                  <a:pt x="212739" y="37799"/>
                </a:lnTo>
                <a:close/>
                <a:moveTo>
                  <a:pt x="224921" y="37799"/>
                </a:moveTo>
                <a:lnTo>
                  <a:pt x="224921" y="43735"/>
                </a:lnTo>
                <a:lnTo>
                  <a:pt x="218987" y="43735"/>
                </a:lnTo>
                <a:lnTo>
                  <a:pt x="218987" y="37799"/>
                </a:lnTo>
                <a:close/>
                <a:moveTo>
                  <a:pt x="231170" y="37799"/>
                </a:moveTo>
                <a:lnTo>
                  <a:pt x="231170" y="43735"/>
                </a:lnTo>
                <a:lnTo>
                  <a:pt x="225234" y="43735"/>
                </a:lnTo>
                <a:lnTo>
                  <a:pt x="225234" y="37799"/>
                </a:lnTo>
                <a:close/>
                <a:moveTo>
                  <a:pt x="237417" y="37799"/>
                </a:moveTo>
                <a:lnTo>
                  <a:pt x="237417" y="43735"/>
                </a:lnTo>
                <a:lnTo>
                  <a:pt x="231481" y="43735"/>
                </a:lnTo>
                <a:lnTo>
                  <a:pt x="231481" y="37799"/>
                </a:lnTo>
                <a:close/>
                <a:moveTo>
                  <a:pt x="243664" y="37799"/>
                </a:moveTo>
                <a:lnTo>
                  <a:pt x="243664" y="43735"/>
                </a:lnTo>
                <a:lnTo>
                  <a:pt x="237729" y="43735"/>
                </a:lnTo>
                <a:lnTo>
                  <a:pt x="237729" y="37799"/>
                </a:lnTo>
                <a:close/>
                <a:moveTo>
                  <a:pt x="249911" y="37799"/>
                </a:moveTo>
                <a:lnTo>
                  <a:pt x="249911" y="43735"/>
                </a:lnTo>
                <a:lnTo>
                  <a:pt x="243977" y="43735"/>
                </a:lnTo>
                <a:lnTo>
                  <a:pt x="243977" y="37799"/>
                </a:lnTo>
                <a:close/>
                <a:moveTo>
                  <a:pt x="256161" y="37799"/>
                </a:moveTo>
                <a:lnTo>
                  <a:pt x="256161" y="43735"/>
                </a:lnTo>
                <a:lnTo>
                  <a:pt x="250225" y="43735"/>
                </a:lnTo>
                <a:lnTo>
                  <a:pt x="250225" y="37799"/>
                </a:lnTo>
                <a:close/>
                <a:moveTo>
                  <a:pt x="262409" y="37799"/>
                </a:moveTo>
                <a:lnTo>
                  <a:pt x="262409" y="43735"/>
                </a:lnTo>
                <a:lnTo>
                  <a:pt x="256474" y="43735"/>
                </a:lnTo>
                <a:lnTo>
                  <a:pt x="256474" y="37799"/>
                </a:lnTo>
                <a:close/>
                <a:moveTo>
                  <a:pt x="268656" y="37799"/>
                </a:moveTo>
                <a:lnTo>
                  <a:pt x="268656" y="43735"/>
                </a:lnTo>
                <a:lnTo>
                  <a:pt x="262721" y="43735"/>
                </a:lnTo>
                <a:lnTo>
                  <a:pt x="262721" y="37799"/>
                </a:lnTo>
                <a:close/>
                <a:moveTo>
                  <a:pt x="274904" y="37799"/>
                </a:moveTo>
                <a:lnTo>
                  <a:pt x="274904" y="43735"/>
                </a:lnTo>
                <a:lnTo>
                  <a:pt x="268968" y="43735"/>
                </a:lnTo>
                <a:lnTo>
                  <a:pt x="268968" y="37799"/>
                </a:lnTo>
                <a:close/>
                <a:moveTo>
                  <a:pt x="6251" y="44046"/>
                </a:moveTo>
                <a:lnTo>
                  <a:pt x="6251" y="49982"/>
                </a:lnTo>
                <a:lnTo>
                  <a:pt x="315" y="49982"/>
                </a:lnTo>
                <a:lnTo>
                  <a:pt x="315" y="44046"/>
                </a:lnTo>
                <a:close/>
                <a:moveTo>
                  <a:pt x="12498" y="44046"/>
                </a:moveTo>
                <a:lnTo>
                  <a:pt x="12498" y="49982"/>
                </a:lnTo>
                <a:lnTo>
                  <a:pt x="6562" y="49982"/>
                </a:lnTo>
                <a:lnTo>
                  <a:pt x="6562" y="44046"/>
                </a:lnTo>
                <a:close/>
                <a:moveTo>
                  <a:pt x="18745" y="44046"/>
                </a:moveTo>
                <a:lnTo>
                  <a:pt x="18745" y="49982"/>
                </a:lnTo>
                <a:lnTo>
                  <a:pt x="12810" y="49982"/>
                </a:lnTo>
                <a:lnTo>
                  <a:pt x="12810" y="44046"/>
                </a:lnTo>
                <a:close/>
                <a:moveTo>
                  <a:pt x="24992" y="44046"/>
                </a:moveTo>
                <a:lnTo>
                  <a:pt x="24992" y="49982"/>
                </a:lnTo>
                <a:lnTo>
                  <a:pt x="19058" y="49982"/>
                </a:lnTo>
                <a:lnTo>
                  <a:pt x="19058" y="44046"/>
                </a:lnTo>
                <a:close/>
                <a:moveTo>
                  <a:pt x="31242" y="44046"/>
                </a:moveTo>
                <a:lnTo>
                  <a:pt x="31242" y="49982"/>
                </a:lnTo>
                <a:lnTo>
                  <a:pt x="25305" y="49982"/>
                </a:lnTo>
                <a:lnTo>
                  <a:pt x="25305" y="44046"/>
                </a:lnTo>
                <a:close/>
                <a:moveTo>
                  <a:pt x="37489" y="44046"/>
                </a:moveTo>
                <a:lnTo>
                  <a:pt x="37489" y="49982"/>
                </a:lnTo>
                <a:lnTo>
                  <a:pt x="31553" y="49982"/>
                </a:lnTo>
                <a:lnTo>
                  <a:pt x="31553" y="44046"/>
                </a:lnTo>
                <a:close/>
                <a:moveTo>
                  <a:pt x="43737" y="44046"/>
                </a:moveTo>
                <a:lnTo>
                  <a:pt x="43737" y="49982"/>
                </a:lnTo>
                <a:lnTo>
                  <a:pt x="37802" y="49982"/>
                </a:lnTo>
                <a:lnTo>
                  <a:pt x="37802" y="44046"/>
                </a:lnTo>
                <a:close/>
                <a:moveTo>
                  <a:pt x="49985" y="44046"/>
                </a:moveTo>
                <a:lnTo>
                  <a:pt x="49985" y="49982"/>
                </a:lnTo>
                <a:lnTo>
                  <a:pt x="44049" y="49982"/>
                </a:lnTo>
                <a:lnTo>
                  <a:pt x="44049" y="44046"/>
                </a:lnTo>
                <a:close/>
                <a:moveTo>
                  <a:pt x="56232" y="44046"/>
                </a:moveTo>
                <a:lnTo>
                  <a:pt x="56232" y="49982"/>
                </a:lnTo>
                <a:lnTo>
                  <a:pt x="50296" y="49982"/>
                </a:lnTo>
                <a:lnTo>
                  <a:pt x="50296" y="44046"/>
                </a:lnTo>
                <a:close/>
                <a:moveTo>
                  <a:pt x="62480" y="44046"/>
                </a:moveTo>
                <a:lnTo>
                  <a:pt x="62480" y="49982"/>
                </a:lnTo>
                <a:lnTo>
                  <a:pt x="56545" y="49982"/>
                </a:lnTo>
                <a:lnTo>
                  <a:pt x="56545" y="44046"/>
                </a:lnTo>
                <a:close/>
                <a:moveTo>
                  <a:pt x="68727" y="44046"/>
                </a:moveTo>
                <a:lnTo>
                  <a:pt x="68727" y="49982"/>
                </a:lnTo>
                <a:lnTo>
                  <a:pt x="62792" y="49982"/>
                </a:lnTo>
                <a:lnTo>
                  <a:pt x="62792" y="44046"/>
                </a:lnTo>
                <a:close/>
                <a:moveTo>
                  <a:pt x="74975" y="44046"/>
                </a:moveTo>
                <a:lnTo>
                  <a:pt x="74975" y="49982"/>
                </a:lnTo>
                <a:lnTo>
                  <a:pt x="69039" y="49982"/>
                </a:lnTo>
                <a:lnTo>
                  <a:pt x="69039" y="44046"/>
                </a:lnTo>
                <a:close/>
                <a:moveTo>
                  <a:pt x="81223" y="44046"/>
                </a:moveTo>
                <a:lnTo>
                  <a:pt x="81223" y="49982"/>
                </a:lnTo>
                <a:lnTo>
                  <a:pt x="75286" y="49982"/>
                </a:lnTo>
                <a:lnTo>
                  <a:pt x="75286" y="44046"/>
                </a:lnTo>
                <a:close/>
                <a:moveTo>
                  <a:pt x="87470" y="44046"/>
                </a:moveTo>
                <a:lnTo>
                  <a:pt x="87470" y="49982"/>
                </a:lnTo>
                <a:lnTo>
                  <a:pt x="81535" y="49982"/>
                </a:lnTo>
                <a:lnTo>
                  <a:pt x="81535" y="44046"/>
                </a:lnTo>
                <a:close/>
                <a:moveTo>
                  <a:pt x="93720" y="44046"/>
                </a:moveTo>
                <a:lnTo>
                  <a:pt x="93720" y="49982"/>
                </a:lnTo>
                <a:lnTo>
                  <a:pt x="87784" y="49982"/>
                </a:lnTo>
                <a:lnTo>
                  <a:pt x="87784" y="44046"/>
                </a:lnTo>
                <a:close/>
                <a:moveTo>
                  <a:pt x="99967" y="44046"/>
                </a:moveTo>
                <a:lnTo>
                  <a:pt x="99967" y="49982"/>
                </a:lnTo>
                <a:lnTo>
                  <a:pt x="94031" y="49982"/>
                </a:lnTo>
                <a:lnTo>
                  <a:pt x="94031" y="44046"/>
                </a:lnTo>
                <a:close/>
                <a:moveTo>
                  <a:pt x="106214" y="44046"/>
                </a:moveTo>
                <a:lnTo>
                  <a:pt x="106214" y="49982"/>
                </a:lnTo>
                <a:lnTo>
                  <a:pt x="100278" y="49982"/>
                </a:lnTo>
                <a:lnTo>
                  <a:pt x="100278" y="44046"/>
                </a:lnTo>
                <a:close/>
                <a:moveTo>
                  <a:pt x="112461" y="44046"/>
                </a:moveTo>
                <a:lnTo>
                  <a:pt x="112461" y="49982"/>
                </a:lnTo>
                <a:lnTo>
                  <a:pt x="106527" y="49982"/>
                </a:lnTo>
                <a:lnTo>
                  <a:pt x="106527" y="44046"/>
                </a:lnTo>
                <a:close/>
                <a:moveTo>
                  <a:pt x="118710" y="44046"/>
                </a:moveTo>
                <a:lnTo>
                  <a:pt x="118710" y="49982"/>
                </a:lnTo>
                <a:lnTo>
                  <a:pt x="112774" y="49982"/>
                </a:lnTo>
                <a:lnTo>
                  <a:pt x="112774" y="44046"/>
                </a:lnTo>
                <a:close/>
                <a:moveTo>
                  <a:pt x="124957" y="44046"/>
                </a:moveTo>
                <a:lnTo>
                  <a:pt x="124957" y="49982"/>
                </a:lnTo>
                <a:lnTo>
                  <a:pt x="119021" y="49982"/>
                </a:lnTo>
                <a:lnTo>
                  <a:pt x="119021" y="44046"/>
                </a:lnTo>
                <a:close/>
                <a:moveTo>
                  <a:pt x="131204" y="44046"/>
                </a:moveTo>
                <a:lnTo>
                  <a:pt x="131204" y="49982"/>
                </a:lnTo>
                <a:lnTo>
                  <a:pt x="125270" y="49982"/>
                </a:lnTo>
                <a:lnTo>
                  <a:pt x="125270" y="44046"/>
                </a:lnTo>
                <a:close/>
                <a:moveTo>
                  <a:pt x="137451" y="44046"/>
                </a:moveTo>
                <a:lnTo>
                  <a:pt x="137451" y="49982"/>
                </a:lnTo>
                <a:lnTo>
                  <a:pt x="131517" y="49982"/>
                </a:lnTo>
                <a:lnTo>
                  <a:pt x="131517" y="44046"/>
                </a:lnTo>
                <a:close/>
                <a:moveTo>
                  <a:pt x="143702" y="44046"/>
                </a:moveTo>
                <a:lnTo>
                  <a:pt x="143702" y="49982"/>
                </a:lnTo>
                <a:lnTo>
                  <a:pt x="137766" y="49982"/>
                </a:lnTo>
                <a:lnTo>
                  <a:pt x="137766" y="44046"/>
                </a:lnTo>
                <a:close/>
                <a:moveTo>
                  <a:pt x="149949" y="44046"/>
                </a:moveTo>
                <a:lnTo>
                  <a:pt x="149949" y="49982"/>
                </a:lnTo>
                <a:lnTo>
                  <a:pt x="144015" y="49982"/>
                </a:lnTo>
                <a:lnTo>
                  <a:pt x="144015" y="44046"/>
                </a:lnTo>
                <a:close/>
                <a:moveTo>
                  <a:pt x="156196" y="44046"/>
                </a:moveTo>
                <a:lnTo>
                  <a:pt x="156196" y="49982"/>
                </a:lnTo>
                <a:lnTo>
                  <a:pt x="150262" y="49982"/>
                </a:lnTo>
                <a:lnTo>
                  <a:pt x="150262" y="44046"/>
                </a:lnTo>
                <a:close/>
                <a:moveTo>
                  <a:pt x="162445" y="44046"/>
                </a:moveTo>
                <a:lnTo>
                  <a:pt x="162445" y="49982"/>
                </a:lnTo>
                <a:lnTo>
                  <a:pt x="156509" y="49982"/>
                </a:lnTo>
                <a:lnTo>
                  <a:pt x="156509" y="44046"/>
                </a:lnTo>
                <a:close/>
                <a:moveTo>
                  <a:pt x="168692" y="44046"/>
                </a:moveTo>
                <a:lnTo>
                  <a:pt x="168692" y="49982"/>
                </a:lnTo>
                <a:lnTo>
                  <a:pt x="162756" y="49982"/>
                </a:lnTo>
                <a:lnTo>
                  <a:pt x="162756" y="44046"/>
                </a:lnTo>
                <a:close/>
                <a:moveTo>
                  <a:pt x="174939" y="44046"/>
                </a:moveTo>
                <a:lnTo>
                  <a:pt x="174939" y="49982"/>
                </a:lnTo>
                <a:lnTo>
                  <a:pt x="169005" y="49982"/>
                </a:lnTo>
                <a:lnTo>
                  <a:pt x="169005" y="44046"/>
                </a:lnTo>
                <a:close/>
                <a:moveTo>
                  <a:pt x="181186" y="44046"/>
                </a:moveTo>
                <a:lnTo>
                  <a:pt x="181186" y="49982"/>
                </a:lnTo>
                <a:lnTo>
                  <a:pt x="175252" y="49982"/>
                </a:lnTo>
                <a:lnTo>
                  <a:pt x="175252" y="44046"/>
                </a:lnTo>
                <a:close/>
                <a:moveTo>
                  <a:pt x="187435" y="44046"/>
                </a:moveTo>
                <a:lnTo>
                  <a:pt x="187435" y="49982"/>
                </a:lnTo>
                <a:lnTo>
                  <a:pt x="181499" y="49982"/>
                </a:lnTo>
                <a:lnTo>
                  <a:pt x="181499" y="44046"/>
                </a:lnTo>
                <a:close/>
                <a:moveTo>
                  <a:pt x="193684" y="44046"/>
                </a:moveTo>
                <a:lnTo>
                  <a:pt x="193684" y="49982"/>
                </a:lnTo>
                <a:lnTo>
                  <a:pt x="187749" y="49982"/>
                </a:lnTo>
                <a:lnTo>
                  <a:pt x="187749" y="44046"/>
                </a:lnTo>
                <a:close/>
                <a:moveTo>
                  <a:pt x="199931" y="44046"/>
                </a:moveTo>
                <a:lnTo>
                  <a:pt x="199931" y="49982"/>
                </a:lnTo>
                <a:lnTo>
                  <a:pt x="193996" y="49982"/>
                </a:lnTo>
                <a:lnTo>
                  <a:pt x="193996" y="44046"/>
                </a:lnTo>
                <a:close/>
                <a:moveTo>
                  <a:pt x="206180" y="44046"/>
                </a:moveTo>
                <a:lnTo>
                  <a:pt x="206180" y="49982"/>
                </a:lnTo>
                <a:lnTo>
                  <a:pt x="200244" y="49982"/>
                </a:lnTo>
                <a:lnTo>
                  <a:pt x="200244" y="44046"/>
                </a:lnTo>
                <a:close/>
                <a:moveTo>
                  <a:pt x="212427" y="44046"/>
                </a:moveTo>
                <a:lnTo>
                  <a:pt x="212427" y="49982"/>
                </a:lnTo>
                <a:lnTo>
                  <a:pt x="206491" y="49982"/>
                </a:lnTo>
                <a:lnTo>
                  <a:pt x="206491" y="44046"/>
                </a:lnTo>
                <a:close/>
                <a:moveTo>
                  <a:pt x="218674" y="44046"/>
                </a:moveTo>
                <a:lnTo>
                  <a:pt x="218674" y="49982"/>
                </a:lnTo>
                <a:lnTo>
                  <a:pt x="212739" y="49982"/>
                </a:lnTo>
                <a:lnTo>
                  <a:pt x="212739" y="44046"/>
                </a:lnTo>
                <a:close/>
                <a:moveTo>
                  <a:pt x="224921" y="44046"/>
                </a:moveTo>
                <a:lnTo>
                  <a:pt x="224921" y="49982"/>
                </a:lnTo>
                <a:lnTo>
                  <a:pt x="218987" y="49982"/>
                </a:lnTo>
                <a:lnTo>
                  <a:pt x="218987" y="44046"/>
                </a:lnTo>
                <a:close/>
                <a:moveTo>
                  <a:pt x="231170" y="44046"/>
                </a:moveTo>
                <a:lnTo>
                  <a:pt x="231170" y="49982"/>
                </a:lnTo>
                <a:lnTo>
                  <a:pt x="225234" y="49982"/>
                </a:lnTo>
                <a:lnTo>
                  <a:pt x="225234" y="44046"/>
                </a:lnTo>
                <a:close/>
                <a:moveTo>
                  <a:pt x="237417" y="44046"/>
                </a:moveTo>
                <a:lnTo>
                  <a:pt x="237417" y="49982"/>
                </a:lnTo>
                <a:lnTo>
                  <a:pt x="231481" y="49982"/>
                </a:lnTo>
                <a:lnTo>
                  <a:pt x="231481" y="44046"/>
                </a:lnTo>
                <a:close/>
                <a:moveTo>
                  <a:pt x="243664" y="44046"/>
                </a:moveTo>
                <a:lnTo>
                  <a:pt x="243664" y="49982"/>
                </a:lnTo>
                <a:lnTo>
                  <a:pt x="237729" y="49982"/>
                </a:lnTo>
                <a:lnTo>
                  <a:pt x="237729" y="44046"/>
                </a:lnTo>
                <a:close/>
                <a:moveTo>
                  <a:pt x="249911" y="44046"/>
                </a:moveTo>
                <a:lnTo>
                  <a:pt x="249911" y="49982"/>
                </a:lnTo>
                <a:lnTo>
                  <a:pt x="243977" y="49982"/>
                </a:lnTo>
                <a:lnTo>
                  <a:pt x="243977" y="44046"/>
                </a:lnTo>
                <a:close/>
                <a:moveTo>
                  <a:pt x="256161" y="44046"/>
                </a:moveTo>
                <a:lnTo>
                  <a:pt x="256161" y="49982"/>
                </a:lnTo>
                <a:lnTo>
                  <a:pt x="250225" y="49982"/>
                </a:lnTo>
                <a:lnTo>
                  <a:pt x="250225" y="44046"/>
                </a:lnTo>
                <a:close/>
                <a:moveTo>
                  <a:pt x="262409" y="44046"/>
                </a:moveTo>
                <a:lnTo>
                  <a:pt x="262409" y="49982"/>
                </a:lnTo>
                <a:lnTo>
                  <a:pt x="256474" y="49982"/>
                </a:lnTo>
                <a:lnTo>
                  <a:pt x="256474" y="44046"/>
                </a:lnTo>
                <a:close/>
                <a:moveTo>
                  <a:pt x="268656" y="44046"/>
                </a:moveTo>
                <a:lnTo>
                  <a:pt x="268656" y="49982"/>
                </a:lnTo>
                <a:lnTo>
                  <a:pt x="262721" y="49982"/>
                </a:lnTo>
                <a:lnTo>
                  <a:pt x="262721" y="44046"/>
                </a:lnTo>
                <a:close/>
                <a:moveTo>
                  <a:pt x="274904" y="44046"/>
                </a:moveTo>
                <a:lnTo>
                  <a:pt x="274904" y="49982"/>
                </a:lnTo>
                <a:lnTo>
                  <a:pt x="268968" y="49982"/>
                </a:lnTo>
                <a:lnTo>
                  <a:pt x="268968" y="44046"/>
                </a:lnTo>
                <a:close/>
                <a:moveTo>
                  <a:pt x="6251" y="50295"/>
                </a:moveTo>
                <a:lnTo>
                  <a:pt x="6251" y="56229"/>
                </a:lnTo>
                <a:lnTo>
                  <a:pt x="315" y="56229"/>
                </a:lnTo>
                <a:lnTo>
                  <a:pt x="315" y="50295"/>
                </a:lnTo>
                <a:close/>
                <a:moveTo>
                  <a:pt x="12498" y="50295"/>
                </a:moveTo>
                <a:lnTo>
                  <a:pt x="12498" y="56229"/>
                </a:lnTo>
                <a:lnTo>
                  <a:pt x="6562" y="56229"/>
                </a:lnTo>
                <a:lnTo>
                  <a:pt x="6562" y="50295"/>
                </a:lnTo>
                <a:close/>
                <a:moveTo>
                  <a:pt x="18745" y="50295"/>
                </a:moveTo>
                <a:lnTo>
                  <a:pt x="18745" y="56229"/>
                </a:lnTo>
                <a:lnTo>
                  <a:pt x="12810" y="56229"/>
                </a:lnTo>
                <a:lnTo>
                  <a:pt x="12810" y="50295"/>
                </a:lnTo>
                <a:close/>
                <a:moveTo>
                  <a:pt x="24992" y="50295"/>
                </a:moveTo>
                <a:lnTo>
                  <a:pt x="24992" y="56229"/>
                </a:lnTo>
                <a:lnTo>
                  <a:pt x="19058" y="56229"/>
                </a:lnTo>
                <a:lnTo>
                  <a:pt x="19058" y="50295"/>
                </a:lnTo>
                <a:close/>
                <a:moveTo>
                  <a:pt x="31242" y="50295"/>
                </a:moveTo>
                <a:lnTo>
                  <a:pt x="31242" y="56229"/>
                </a:lnTo>
                <a:lnTo>
                  <a:pt x="25305" y="56229"/>
                </a:lnTo>
                <a:lnTo>
                  <a:pt x="25305" y="50295"/>
                </a:lnTo>
                <a:close/>
                <a:moveTo>
                  <a:pt x="37489" y="50295"/>
                </a:moveTo>
                <a:lnTo>
                  <a:pt x="37489" y="56229"/>
                </a:lnTo>
                <a:lnTo>
                  <a:pt x="31553" y="56229"/>
                </a:lnTo>
                <a:lnTo>
                  <a:pt x="31553" y="50295"/>
                </a:lnTo>
                <a:close/>
                <a:moveTo>
                  <a:pt x="43737" y="50295"/>
                </a:moveTo>
                <a:lnTo>
                  <a:pt x="43737" y="56229"/>
                </a:lnTo>
                <a:lnTo>
                  <a:pt x="37802" y="56229"/>
                </a:lnTo>
                <a:lnTo>
                  <a:pt x="37802" y="50295"/>
                </a:lnTo>
                <a:close/>
                <a:moveTo>
                  <a:pt x="49985" y="50295"/>
                </a:moveTo>
                <a:lnTo>
                  <a:pt x="49985" y="56229"/>
                </a:lnTo>
                <a:lnTo>
                  <a:pt x="44049" y="56229"/>
                </a:lnTo>
                <a:lnTo>
                  <a:pt x="44049" y="50295"/>
                </a:lnTo>
                <a:close/>
                <a:moveTo>
                  <a:pt x="56232" y="50295"/>
                </a:moveTo>
                <a:lnTo>
                  <a:pt x="56232" y="56229"/>
                </a:lnTo>
                <a:lnTo>
                  <a:pt x="50296" y="56229"/>
                </a:lnTo>
                <a:lnTo>
                  <a:pt x="50296" y="50295"/>
                </a:lnTo>
                <a:close/>
                <a:moveTo>
                  <a:pt x="62480" y="50295"/>
                </a:moveTo>
                <a:lnTo>
                  <a:pt x="62480" y="56229"/>
                </a:lnTo>
                <a:lnTo>
                  <a:pt x="56545" y="56229"/>
                </a:lnTo>
                <a:lnTo>
                  <a:pt x="56545" y="50295"/>
                </a:lnTo>
                <a:close/>
                <a:moveTo>
                  <a:pt x="68727" y="50295"/>
                </a:moveTo>
                <a:lnTo>
                  <a:pt x="68727" y="56229"/>
                </a:lnTo>
                <a:lnTo>
                  <a:pt x="62792" y="56229"/>
                </a:lnTo>
                <a:lnTo>
                  <a:pt x="62792" y="50295"/>
                </a:lnTo>
                <a:close/>
                <a:moveTo>
                  <a:pt x="74975" y="50295"/>
                </a:moveTo>
                <a:lnTo>
                  <a:pt x="74975" y="56229"/>
                </a:lnTo>
                <a:lnTo>
                  <a:pt x="69039" y="56229"/>
                </a:lnTo>
                <a:lnTo>
                  <a:pt x="69039" y="50295"/>
                </a:lnTo>
                <a:close/>
                <a:moveTo>
                  <a:pt x="81223" y="50295"/>
                </a:moveTo>
                <a:lnTo>
                  <a:pt x="81223" y="56229"/>
                </a:lnTo>
                <a:lnTo>
                  <a:pt x="75286" y="56229"/>
                </a:lnTo>
                <a:lnTo>
                  <a:pt x="75286" y="50295"/>
                </a:lnTo>
                <a:close/>
                <a:moveTo>
                  <a:pt x="87470" y="50295"/>
                </a:moveTo>
                <a:lnTo>
                  <a:pt x="87470" y="56229"/>
                </a:lnTo>
                <a:lnTo>
                  <a:pt x="81535" y="56229"/>
                </a:lnTo>
                <a:lnTo>
                  <a:pt x="81535" y="50295"/>
                </a:lnTo>
                <a:close/>
                <a:moveTo>
                  <a:pt x="93720" y="50295"/>
                </a:moveTo>
                <a:lnTo>
                  <a:pt x="93720" y="56229"/>
                </a:lnTo>
                <a:lnTo>
                  <a:pt x="87784" y="56229"/>
                </a:lnTo>
                <a:lnTo>
                  <a:pt x="87784" y="50295"/>
                </a:lnTo>
                <a:close/>
                <a:moveTo>
                  <a:pt x="99967" y="50295"/>
                </a:moveTo>
                <a:lnTo>
                  <a:pt x="99967" y="56229"/>
                </a:lnTo>
                <a:lnTo>
                  <a:pt x="94031" y="56229"/>
                </a:lnTo>
                <a:lnTo>
                  <a:pt x="94031" y="50295"/>
                </a:lnTo>
                <a:close/>
                <a:moveTo>
                  <a:pt x="106214" y="50295"/>
                </a:moveTo>
                <a:lnTo>
                  <a:pt x="106214" y="56229"/>
                </a:lnTo>
                <a:lnTo>
                  <a:pt x="100278" y="56229"/>
                </a:lnTo>
                <a:lnTo>
                  <a:pt x="100278" y="50295"/>
                </a:lnTo>
                <a:close/>
                <a:moveTo>
                  <a:pt x="112461" y="50295"/>
                </a:moveTo>
                <a:lnTo>
                  <a:pt x="112461" y="56229"/>
                </a:lnTo>
                <a:lnTo>
                  <a:pt x="106527" y="56229"/>
                </a:lnTo>
                <a:lnTo>
                  <a:pt x="106527" y="50295"/>
                </a:lnTo>
                <a:close/>
                <a:moveTo>
                  <a:pt x="118710" y="50295"/>
                </a:moveTo>
                <a:lnTo>
                  <a:pt x="118710" y="56229"/>
                </a:lnTo>
                <a:lnTo>
                  <a:pt x="112774" y="56229"/>
                </a:lnTo>
                <a:lnTo>
                  <a:pt x="112774" y="50295"/>
                </a:lnTo>
                <a:close/>
                <a:moveTo>
                  <a:pt x="124957" y="50295"/>
                </a:moveTo>
                <a:lnTo>
                  <a:pt x="124957" y="56229"/>
                </a:lnTo>
                <a:lnTo>
                  <a:pt x="119021" y="56229"/>
                </a:lnTo>
                <a:lnTo>
                  <a:pt x="119021" y="50295"/>
                </a:lnTo>
                <a:close/>
                <a:moveTo>
                  <a:pt x="131204" y="50295"/>
                </a:moveTo>
                <a:lnTo>
                  <a:pt x="131204" y="56229"/>
                </a:lnTo>
                <a:lnTo>
                  <a:pt x="125270" y="56229"/>
                </a:lnTo>
                <a:lnTo>
                  <a:pt x="125270" y="50295"/>
                </a:lnTo>
                <a:close/>
                <a:moveTo>
                  <a:pt x="137451" y="50295"/>
                </a:moveTo>
                <a:lnTo>
                  <a:pt x="137451" y="56229"/>
                </a:lnTo>
                <a:lnTo>
                  <a:pt x="131517" y="56229"/>
                </a:lnTo>
                <a:lnTo>
                  <a:pt x="131517" y="50295"/>
                </a:lnTo>
                <a:close/>
                <a:moveTo>
                  <a:pt x="143702" y="50295"/>
                </a:moveTo>
                <a:lnTo>
                  <a:pt x="143702" y="56229"/>
                </a:lnTo>
                <a:lnTo>
                  <a:pt x="137766" y="56229"/>
                </a:lnTo>
                <a:lnTo>
                  <a:pt x="137766" y="50295"/>
                </a:lnTo>
                <a:close/>
                <a:moveTo>
                  <a:pt x="149949" y="50295"/>
                </a:moveTo>
                <a:lnTo>
                  <a:pt x="149949" y="56229"/>
                </a:lnTo>
                <a:lnTo>
                  <a:pt x="144015" y="56229"/>
                </a:lnTo>
                <a:lnTo>
                  <a:pt x="144015" y="50295"/>
                </a:lnTo>
                <a:close/>
                <a:moveTo>
                  <a:pt x="156196" y="50295"/>
                </a:moveTo>
                <a:lnTo>
                  <a:pt x="156196" y="56229"/>
                </a:lnTo>
                <a:lnTo>
                  <a:pt x="150262" y="56229"/>
                </a:lnTo>
                <a:lnTo>
                  <a:pt x="150262" y="50295"/>
                </a:lnTo>
                <a:close/>
                <a:moveTo>
                  <a:pt x="162445" y="50295"/>
                </a:moveTo>
                <a:lnTo>
                  <a:pt x="162445" y="56229"/>
                </a:lnTo>
                <a:lnTo>
                  <a:pt x="156509" y="56229"/>
                </a:lnTo>
                <a:lnTo>
                  <a:pt x="156509" y="50295"/>
                </a:lnTo>
                <a:close/>
                <a:moveTo>
                  <a:pt x="168692" y="50295"/>
                </a:moveTo>
                <a:lnTo>
                  <a:pt x="168692" y="56229"/>
                </a:lnTo>
                <a:lnTo>
                  <a:pt x="162756" y="56229"/>
                </a:lnTo>
                <a:lnTo>
                  <a:pt x="162756" y="50295"/>
                </a:lnTo>
                <a:close/>
                <a:moveTo>
                  <a:pt x="174939" y="50295"/>
                </a:moveTo>
                <a:lnTo>
                  <a:pt x="174939" y="56229"/>
                </a:lnTo>
                <a:lnTo>
                  <a:pt x="169005" y="56229"/>
                </a:lnTo>
                <a:lnTo>
                  <a:pt x="169005" y="50295"/>
                </a:lnTo>
                <a:close/>
                <a:moveTo>
                  <a:pt x="181186" y="50295"/>
                </a:moveTo>
                <a:lnTo>
                  <a:pt x="181186" y="56229"/>
                </a:lnTo>
                <a:lnTo>
                  <a:pt x="175252" y="56229"/>
                </a:lnTo>
                <a:lnTo>
                  <a:pt x="175252" y="50295"/>
                </a:lnTo>
                <a:close/>
                <a:moveTo>
                  <a:pt x="187435" y="50295"/>
                </a:moveTo>
                <a:lnTo>
                  <a:pt x="187435" y="56229"/>
                </a:lnTo>
                <a:lnTo>
                  <a:pt x="181499" y="56229"/>
                </a:lnTo>
                <a:lnTo>
                  <a:pt x="181499" y="50295"/>
                </a:lnTo>
                <a:close/>
                <a:moveTo>
                  <a:pt x="193684" y="50295"/>
                </a:moveTo>
                <a:lnTo>
                  <a:pt x="193684" y="56229"/>
                </a:lnTo>
                <a:lnTo>
                  <a:pt x="187749" y="56229"/>
                </a:lnTo>
                <a:lnTo>
                  <a:pt x="187749" y="50295"/>
                </a:lnTo>
                <a:close/>
                <a:moveTo>
                  <a:pt x="199931" y="50295"/>
                </a:moveTo>
                <a:lnTo>
                  <a:pt x="199931" y="56229"/>
                </a:lnTo>
                <a:lnTo>
                  <a:pt x="193996" y="56229"/>
                </a:lnTo>
                <a:lnTo>
                  <a:pt x="193996" y="50295"/>
                </a:lnTo>
                <a:close/>
                <a:moveTo>
                  <a:pt x="206180" y="50295"/>
                </a:moveTo>
                <a:lnTo>
                  <a:pt x="206180" y="56229"/>
                </a:lnTo>
                <a:lnTo>
                  <a:pt x="200244" y="56229"/>
                </a:lnTo>
                <a:lnTo>
                  <a:pt x="200244" y="50295"/>
                </a:lnTo>
                <a:close/>
                <a:moveTo>
                  <a:pt x="212427" y="50295"/>
                </a:moveTo>
                <a:lnTo>
                  <a:pt x="212427" y="56229"/>
                </a:lnTo>
                <a:lnTo>
                  <a:pt x="206491" y="56229"/>
                </a:lnTo>
                <a:lnTo>
                  <a:pt x="206491" y="50295"/>
                </a:lnTo>
                <a:close/>
                <a:moveTo>
                  <a:pt x="218674" y="50295"/>
                </a:moveTo>
                <a:lnTo>
                  <a:pt x="218674" y="56229"/>
                </a:lnTo>
                <a:lnTo>
                  <a:pt x="212739" y="56229"/>
                </a:lnTo>
                <a:lnTo>
                  <a:pt x="212739" y="50295"/>
                </a:lnTo>
                <a:close/>
                <a:moveTo>
                  <a:pt x="224921" y="50295"/>
                </a:moveTo>
                <a:lnTo>
                  <a:pt x="224921" y="56229"/>
                </a:lnTo>
                <a:lnTo>
                  <a:pt x="218987" y="56229"/>
                </a:lnTo>
                <a:lnTo>
                  <a:pt x="218987" y="50295"/>
                </a:lnTo>
                <a:close/>
                <a:moveTo>
                  <a:pt x="231170" y="50295"/>
                </a:moveTo>
                <a:lnTo>
                  <a:pt x="231170" y="56229"/>
                </a:lnTo>
                <a:lnTo>
                  <a:pt x="225234" y="56229"/>
                </a:lnTo>
                <a:lnTo>
                  <a:pt x="225234" y="50295"/>
                </a:lnTo>
                <a:close/>
                <a:moveTo>
                  <a:pt x="237417" y="50295"/>
                </a:moveTo>
                <a:lnTo>
                  <a:pt x="237417" y="56229"/>
                </a:lnTo>
                <a:lnTo>
                  <a:pt x="231481" y="56229"/>
                </a:lnTo>
                <a:lnTo>
                  <a:pt x="231481" y="50295"/>
                </a:lnTo>
                <a:close/>
                <a:moveTo>
                  <a:pt x="243664" y="50295"/>
                </a:moveTo>
                <a:lnTo>
                  <a:pt x="243664" y="56229"/>
                </a:lnTo>
                <a:lnTo>
                  <a:pt x="237729" y="56229"/>
                </a:lnTo>
                <a:lnTo>
                  <a:pt x="237729" y="50295"/>
                </a:lnTo>
                <a:close/>
                <a:moveTo>
                  <a:pt x="249911" y="50295"/>
                </a:moveTo>
                <a:lnTo>
                  <a:pt x="249911" y="56229"/>
                </a:lnTo>
                <a:lnTo>
                  <a:pt x="243977" y="56229"/>
                </a:lnTo>
                <a:lnTo>
                  <a:pt x="243977" y="50295"/>
                </a:lnTo>
                <a:close/>
                <a:moveTo>
                  <a:pt x="256161" y="50295"/>
                </a:moveTo>
                <a:lnTo>
                  <a:pt x="256161" y="56229"/>
                </a:lnTo>
                <a:lnTo>
                  <a:pt x="250225" y="56229"/>
                </a:lnTo>
                <a:lnTo>
                  <a:pt x="250225" y="50295"/>
                </a:lnTo>
                <a:close/>
                <a:moveTo>
                  <a:pt x="262409" y="50295"/>
                </a:moveTo>
                <a:lnTo>
                  <a:pt x="262409" y="56229"/>
                </a:lnTo>
                <a:lnTo>
                  <a:pt x="256474" y="56229"/>
                </a:lnTo>
                <a:lnTo>
                  <a:pt x="256474" y="50295"/>
                </a:lnTo>
                <a:close/>
                <a:moveTo>
                  <a:pt x="268656" y="50295"/>
                </a:moveTo>
                <a:lnTo>
                  <a:pt x="268656" y="56229"/>
                </a:lnTo>
                <a:lnTo>
                  <a:pt x="262721" y="56229"/>
                </a:lnTo>
                <a:lnTo>
                  <a:pt x="262721" y="50295"/>
                </a:lnTo>
                <a:close/>
                <a:moveTo>
                  <a:pt x="274904" y="50295"/>
                </a:moveTo>
                <a:lnTo>
                  <a:pt x="274904" y="56229"/>
                </a:lnTo>
                <a:lnTo>
                  <a:pt x="268968" y="56229"/>
                </a:lnTo>
                <a:lnTo>
                  <a:pt x="268968" y="50295"/>
                </a:lnTo>
                <a:close/>
                <a:moveTo>
                  <a:pt x="6251" y="56542"/>
                </a:moveTo>
                <a:lnTo>
                  <a:pt x="6251" y="62476"/>
                </a:lnTo>
                <a:lnTo>
                  <a:pt x="315" y="62476"/>
                </a:lnTo>
                <a:lnTo>
                  <a:pt x="315" y="56542"/>
                </a:lnTo>
                <a:close/>
                <a:moveTo>
                  <a:pt x="12498" y="56542"/>
                </a:moveTo>
                <a:lnTo>
                  <a:pt x="12498" y="62476"/>
                </a:lnTo>
                <a:lnTo>
                  <a:pt x="6562" y="62476"/>
                </a:lnTo>
                <a:lnTo>
                  <a:pt x="6562" y="56542"/>
                </a:lnTo>
                <a:close/>
                <a:moveTo>
                  <a:pt x="18745" y="56542"/>
                </a:moveTo>
                <a:lnTo>
                  <a:pt x="18745" y="62476"/>
                </a:lnTo>
                <a:lnTo>
                  <a:pt x="12810" y="62476"/>
                </a:lnTo>
                <a:lnTo>
                  <a:pt x="12810" y="56542"/>
                </a:lnTo>
                <a:close/>
                <a:moveTo>
                  <a:pt x="24992" y="56542"/>
                </a:moveTo>
                <a:lnTo>
                  <a:pt x="24992" y="62476"/>
                </a:lnTo>
                <a:lnTo>
                  <a:pt x="19058" y="62476"/>
                </a:lnTo>
                <a:lnTo>
                  <a:pt x="19058" y="56542"/>
                </a:lnTo>
                <a:close/>
                <a:moveTo>
                  <a:pt x="31242" y="56542"/>
                </a:moveTo>
                <a:lnTo>
                  <a:pt x="31242" y="62476"/>
                </a:lnTo>
                <a:lnTo>
                  <a:pt x="25305" y="62476"/>
                </a:lnTo>
                <a:lnTo>
                  <a:pt x="25305" y="56542"/>
                </a:lnTo>
                <a:close/>
                <a:moveTo>
                  <a:pt x="37489" y="56542"/>
                </a:moveTo>
                <a:lnTo>
                  <a:pt x="37489" y="62476"/>
                </a:lnTo>
                <a:lnTo>
                  <a:pt x="31553" y="62476"/>
                </a:lnTo>
                <a:lnTo>
                  <a:pt x="31553" y="56542"/>
                </a:lnTo>
                <a:close/>
                <a:moveTo>
                  <a:pt x="43737" y="56542"/>
                </a:moveTo>
                <a:lnTo>
                  <a:pt x="43737" y="62476"/>
                </a:lnTo>
                <a:lnTo>
                  <a:pt x="37802" y="62476"/>
                </a:lnTo>
                <a:lnTo>
                  <a:pt x="37802" y="56542"/>
                </a:lnTo>
                <a:close/>
                <a:moveTo>
                  <a:pt x="49985" y="56542"/>
                </a:moveTo>
                <a:lnTo>
                  <a:pt x="49985" y="62476"/>
                </a:lnTo>
                <a:lnTo>
                  <a:pt x="44049" y="62476"/>
                </a:lnTo>
                <a:lnTo>
                  <a:pt x="44049" y="56542"/>
                </a:lnTo>
                <a:close/>
                <a:moveTo>
                  <a:pt x="56232" y="56542"/>
                </a:moveTo>
                <a:lnTo>
                  <a:pt x="56232" y="62476"/>
                </a:lnTo>
                <a:lnTo>
                  <a:pt x="50296" y="62476"/>
                </a:lnTo>
                <a:lnTo>
                  <a:pt x="50296" y="56542"/>
                </a:lnTo>
                <a:close/>
                <a:moveTo>
                  <a:pt x="62480" y="56542"/>
                </a:moveTo>
                <a:lnTo>
                  <a:pt x="62480" y="62476"/>
                </a:lnTo>
                <a:lnTo>
                  <a:pt x="56545" y="62476"/>
                </a:lnTo>
                <a:lnTo>
                  <a:pt x="56545" y="56542"/>
                </a:lnTo>
                <a:close/>
                <a:moveTo>
                  <a:pt x="68727" y="56542"/>
                </a:moveTo>
                <a:lnTo>
                  <a:pt x="68727" y="62476"/>
                </a:lnTo>
                <a:lnTo>
                  <a:pt x="62792" y="62476"/>
                </a:lnTo>
                <a:lnTo>
                  <a:pt x="62792" y="56542"/>
                </a:lnTo>
                <a:close/>
                <a:moveTo>
                  <a:pt x="74975" y="56542"/>
                </a:moveTo>
                <a:lnTo>
                  <a:pt x="74975" y="62476"/>
                </a:lnTo>
                <a:lnTo>
                  <a:pt x="69039" y="62476"/>
                </a:lnTo>
                <a:lnTo>
                  <a:pt x="69039" y="56542"/>
                </a:lnTo>
                <a:close/>
                <a:moveTo>
                  <a:pt x="81223" y="56542"/>
                </a:moveTo>
                <a:lnTo>
                  <a:pt x="81223" y="62476"/>
                </a:lnTo>
                <a:lnTo>
                  <a:pt x="75286" y="62476"/>
                </a:lnTo>
                <a:lnTo>
                  <a:pt x="75286" y="56542"/>
                </a:lnTo>
                <a:close/>
                <a:moveTo>
                  <a:pt x="87470" y="56542"/>
                </a:moveTo>
                <a:lnTo>
                  <a:pt x="87470" y="62476"/>
                </a:lnTo>
                <a:lnTo>
                  <a:pt x="81535" y="62476"/>
                </a:lnTo>
                <a:lnTo>
                  <a:pt x="81535" y="56542"/>
                </a:lnTo>
                <a:close/>
                <a:moveTo>
                  <a:pt x="93718" y="56542"/>
                </a:moveTo>
                <a:lnTo>
                  <a:pt x="93718" y="62476"/>
                </a:lnTo>
                <a:lnTo>
                  <a:pt x="87784" y="62476"/>
                </a:lnTo>
                <a:lnTo>
                  <a:pt x="87784" y="56542"/>
                </a:lnTo>
                <a:close/>
                <a:moveTo>
                  <a:pt x="99967" y="56542"/>
                </a:moveTo>
                <a:lnTo>
                  <a:pt x="99967" y="62476"/>
                </a:lnTo>
                <a:lnTo>
                  <a:pt x="94031" y="62476"/>
                </a:lnTo>
                <a:lnTo>
                  <a:pt x="94031" y="56542"/>
                </a:lnTo>
                <a:close/>
                <a:moveTo>
                  <a:pt x="106214" y="56542"/>
                </a:moveTo>
                <a:lnTo>
                  <a:pt x="106214" y="62476"/>
                </a:lnTo>
                <a:lnTo>
                  <a:pt x="100278" y="62476"/>
                </a:lnTo>
                <a:lnTo>
                  <a:pt x="100278" y="56542"/>
                </a:lnTo>
                <a:close/>
                <a:moveTo>
                  <a:pt x="112461" y="56542"/>
                </a:moveTo>
                <a:lnTo>
                  <a:pt x="112461" y="62476"/>
                </a:lnTo>
                <a:lnTo>
                  <a:pt x="106527" y="62476"/>
                </a:lnTo>
                <a:lnTo>
                  <a:pt x="106527" y="56542"/>
                </a:lnTo>
                <a:close/>
                <a:moveTo>
                  <a:pt x="118710" y="56542"/>
                </a:moveTo>
                <a:lnTo>
                  <a:pt x="118710" y="62476"/>
                </a:lnTo>
                <a:lnTo>
                  <a:pt x="112774" y="62476"/>
                </a:lnTo>
                <a:lnTo>
                  <a:pt x="112774" y="56542"/>
                </a:lnTo>
                <a:close/>
                <a:moveTo>
                  <a:pt x="124957" y="56542"/>
                </a:moveTo>
                <a:lnTo>
                  <a:pt x="124957" y="62476"/>
                </a:lnTo>
                <a:lnTo>
                  <a:pt x="119021" y="62476"/>
                </a:lnTo>
                <a:lnTo>
                  <a:pt x="119021" y="56542"/>
                </a:lnTo>
                <a:close/>
                <a:moveTo>
                  <a:pt x="131204" y="56542"/>
                </a:moveTo>
                <a:lnTo>
                  <a:pt x="131204" y="62476"/>
                </a:lnTo>
                <a:lnTo>
                  <a:pt x="125270" y="62476"/>
                </a:lnTo>
                <a:lnTo>
                  <a:pt x="125270" y="56542"/>
                </a:lnTo>
                <a:close/>
                <a:moveTo>
                  <a:pt x="137451" y="56542"/>
                </a:moveTo>
                <a:lnTo>
                  <a:pt x="137451" y="62476"/>
                </a:lnTo>
                <a:lnTo>
                  <a:pt x="131517" y="62476"/>
                </a:lnTo>
                <a:lnTo>
                  <a:pt x="131517" y="56542"/>
                </a:lnTo>
                <a:close/>
                <a:moveTo>
                  <a:pt x="143702" y="56542"/>
                </a:moveTo>
                <a:lnTo>
                  <a:pt x="143702" y="62476"/>
                </a:lnTo>
                <a:lnTo>
                  <a:pt x="137766" y="62476"/>
                </a:lnTo>
                <a:lnTo>
                  <a:pt x="137766" y="56542"/>
                </a:lnTo>
                <a:close/>
                <a:moveTo>
                  <a:pt x="149949" y="56542"/>
                </a:moveTo>
                <a:lnTo>
                  <a:pt x="149949" y="62476"/>
                </a:lnTo>
                <a:lnTo>
                  <a:pt x="144015" y="62476"/>
                </a:lnTo>
                <a:lnTo>
                  <a:pt x="144015" y="56542"/>
                </a:lnTo>
                <a:close/>
                <a:moveTo>
                  <a:pt x="156196" y="56542"/>
                </a:moveTo>
                <a:lnTo>
                  <a:pt x="156196" y="62476"/>
                </a:lnTo>
                <a:lnTo>
                  <a:pt x="150262" y="62476"/>
                </a:lnTo>
                <a:lnTo>
                  <a:pt x="150262" y="56542"/>
                </a:lnTo>
                <a:close/>
                <a:moveTo>
                  <a:pt x="162445" y="56542"/>
                </a:moveTo>
                <a:lnTo>
                  <a:pt x="162445" y="62476"/>
                </a:lnTo>
                <a:lnTo>
                  <a:pt x="156509" y="62476"/>
                </a:lnTo>
                <a:lnTo>
                  <a:pt x="156509" y="56542"/>
                </a:lnTo>
                <a:close/>
                <a:moveTo>
                  <a:pt x="168692" y="56542"/>
                </a:moveTo>
                <a:lnTo>
                  <a:pt x="168692" y="62476"/>
                </a:lnTo>
                <a:lnTo>
                  <a:pt x="162756" y="62476"/>
                </a:lnTo>
                <a:lnTo>
                  <a:pt x="162756" y="56542"/>
                </a:lnTo>
                <a:close/>
                <a:moveTo>
                  <a:pt x="174939" y="56542"/>
                </a:moveTo>
                <a:lnTo>
                  <a:pt x="174939" y="62476"/>
                </a:lnTo>
                <a:lnTo>
                  <a:pt x="169005" y="62476"/>
                </a:lnTo>
                <a:lnTo>
                  <a:pt x="169005" y="56542"/>
                </a:lnTo>
                <a:close/>
                <a:moveTo>
                  <a:pt x="181186" y="56542"/>
                </a:moveTo>
                <a:lnTo>
                  <a:pt x="181186" y="62476"/>
                </a:lnTo>
                <a:lnTo>
                  <a:pt x="175252" y="62476"/>
                </a:lnTo>
                <a:lnTo>
                  <a:pt x="175252" y="56542"/>
                </a:lnTo>
                <a:close/>
                <a:moveTo>
                  <a:pt x="187435" y="56542"/>
                </a:moveTo>
                <a:lnTo>
                  <a:pt x="187435" y="62476"/>
                </a:lnTo>
                <a:lnTo>
                  <a:pt x="181499" y="62476"/>
                </a:lnTo>
                <a:lnTo>
                  <a:pt x="181499" y="56542"/>
                </a:lnTo>
                <a:close/>
                <a:moveTo>
                  <a:pt x="193684" y="56542"/>
                </a:moveTo>
                <a:lnTo>
                  <a:pt x="193684" y="62476"/>
                </a:lnTo>
                <a:lnTo>
                  <a:pt x="187749" y="62476"/>
                </a:lnTo>
                <a:lnTo>
                  <a:pt x="187749" y="56542"/>
                </a:lnTo>
                <a:close/>
                <a:moveTo>
                  <a:pt x="199931" y="56542"/>
                </a:moveTo>
                <a:lnTo>
                  <a:pt x="199931" y="62476"/>
                </a:lnTo>
                <a:lnTo>
                  <a:pt x="193996" y="62476"/>
                </a:lnTo>
                <a:lnTo>
                  <a:pt x="193996" y="56542"/>
                </a:lnTo>
                <a:close/>
                <a:moveTo>
                  <a:pt x="206180" y="56542"/>
                </a:moveTo>
                <a:lnTo>
                  <a:pt x="206180" y="62476"/>
                </a:lnTo>
                <a:lnTo>
                  <a:pt x="200244" y="62476"/>
                </a:lnTo>
                <a:lnTo>
                  <a:pt x="200244" y="56542"/>
                </a:lnTo>
                <a:close/>
                <a:moveTo>
                  <a:pt x="212427" y="56542"/>
                </a:moveTo>
                <a:lnTo>
                  <a:pt x="212427" y="62476"/>
                </a:lnTo>
                <a:lnTo>
                  <a:pt x="206491" y="62476"/>
                </a:lnTo>
                <a:lnTo>
                  <a:pt x="206491" y="56542"/>
                </a:lnTo>
                <a:close/>
                <a:moveTo>
                  <a:pt x="218674" y="56542"/>
                </a:moveTo>
                <a:lnTo>
                  <a:pt x="218674" y="62476"/>
                </a:lnTo>
                <a:lnTo>
                  <a:pt x="212739" y="62476"/>
                </a:lnTo>
                <a:lnTo>
                  <a:pt x="212739" y="56542"/>
                </a:lnTo>
                <a:close/>
                <a:moveTo>
                  <a:pt x="224921" y="56542"/>
                </a:moveTo>
                <a:lnTo>
                  <a:pt x="224921" y="62476"/>
                </a:lnTo>
                <a:lnTo>
                  <a:pt x="218987" y="62476"/>
                </a:lnTo>
                <a:lnTo>
                  <a:pt x="218987" y="56542"/>
                </a:lnTo>
                <a:close/>
                <a:moveTo>
                  <a:pt x="231170" y="56542"/>
                </a:moveTo>
                <a:lnTo>
                  <a:pt x="231170" y="62476"/>
                </a:lnTo>
                <a:lnTo>
                  <a:pt x="225234" y="62476"/>
                </a:lnTo>
                <a:lnTo>
                  <a:pt x="225234" y="56542"/>
                </a:lnTo>
                <a:close/>
                <a:moveTo>
                  <a:pt x="237417" y="56542"/>
                </a:moveTo>
                <a:lnTo>
                  <a:pt x="237417" y="62476"/>
                </a:lnTo>
                <a:lnTo>
                  <a:pt x="231481" y="62476"/>
                </a:lnTo>
                <a:lnTo>
                  <a:pt x="231481" y="56542"/>
                </a:lnTo>
                <a:close/>
                <a:moveTo>
                  <a:pt x="243664" y="56542"/>
                </a:moveTo>
                <a:lnTo>
                  <a:pt x="243664" y="62476"/>
                </a:lnTo>
                <a:lnTo>
                  <a:pt x="237729" y="62476"/>
                </a:lnTo>
                <a:lnTo>
                  <a:pt x="237729" y="56542"/>
                </a:lnTo>
                <a:close/>
                <a:moveTo>
                  <a:pt x="249911" y="56542"/>
                </a:moveTo>
                <a:lnTo>
                  <a:pt x="249911" y="62476"/>
                </a:lnTo>
                <a:lnTo>
                  <a:pt x="243977" y="62476"/>
                </a:lnTo>
                <a:lnTo>
                  <a:pt x="243977" y="56542"/>
                </a:lnTo>
                <a:close/>
                <a:moveTo>
                  <a:pt x="256161" y="56542"/>
                </a:moveTo>
                <a:lnTo>
                  <a:pt x="256161" y="62476"/>
                </a:lnTo>
                <a:lnTo>
                  <a:pt x="250225" y="62476"/>
                </a:lnTo>
                <a:lnTo>
                  <a:pt x="250225" y="56542"/>
                </a:lnTo>
                <a:close/>
                <a:moveTo>
                  <a:pt x="262409" y="56542"/>
                </a:moveTo>
                <a:lnTo>
                  <a:pt x="262409" y="62476"/>
                </a:lnTo>
                <a:lnTo>
                  <a:pt x="256474" y="62476"/>
                </a:lnTo>
                <a:lnTo>
                  <a:pt x="256474" y="56542"/>
                </a:lnTo>
                <a:close/>
                <a:moveTo>
                  <a:pt x="268656" y="56542"/>
                </a:moveTo>
                <a:lnTo>
                  <a:pt x="268656" y="62476"/>
                </a:lnTo>
                <a:lnTo>
                  <a:pt x="262721" y="62476"/>
                </a:lnTo>
                <a:lnTo>
                  <a:pt x="262721" y="56542"/>
                </a:lnTo>
                <a:close/>
                <a:moveTo>
                  <a:pt x="274904" y="56542"/>
                </a:moveTo>
                <a:lnTo>
                  <a:pt x="274904" y="62476"/>
                </a:lnTo>
                <a:lnTo>
                  <a:pt x="268968" y="62476"/>
                </a:lnTo>
                <a:lnTo>
                  <a:pt x="268968" y="56542"/>
                </a:lnTo>
                <a:close/>
                <a:moveTo>
                  <a:pt x="6251" y="62789"/>
                </a:moveTo>
                <a:lnTo>
                  <a:pt x="6251" y="68725"/>
                </a:lnTo>
                <a:lnTo>
                  <a:pt x="315" y="68725"/>
                </a:lnTo>
                <a:lnTo>
                  <a:pt x="315" y="62789"/>
                </a:lnTo>
                <a:close/>
                <a:moveTo>
                  <a:pt x="12498" y="62789"/>
                </a:moveTo>
                <a:lnTo>
                  <a:pt x="12498" y="68725"/>
                </a:lnTo>
                <a:lnTo>
                  <a:pt x="6562" y="68725"/>
                </a:lnTo>
                <a:lnTo>
                  <a:pt x="6562" y="62789"/>
                </a:lnTo>
                <a:close/>
                <a:moveTo>
                  <a:pt x="18745" y="62789"/>
                </a:moveTo>
                <a:lnTo>
                  <a:pt x="18745" y="68725"/>
                </a:lnTo>
                <a:lnTo>
                  <a:pt x="12810" y="68725"/>
                </a:lnTo>
                <a:lnTo>
                  <a:pt x="12810" y="62789"/>
                </a:lnTo>
                <a:close/>
                <a:moveTo>
                  <a:pt x="24992" y="62789"/>
                </a:moveTo>
                <a:lnTo>
                  <a:pt x="24992" y="68725"/>
                </a:lnTo>
                <a:lnTo>
                  <a:pt x="19058" y="68725"/>
                </a:lnTo>
                <a:lnTo>
                  <a:pt x="19058" y="62789"/>
                </a:lnTo>
                <a:close/>
                <a:moveTo>
                  <a:pt x="31242" y="62789"/>
                </a:moveTo>
                <a:lnTo>
                  <a:pt x="31242" y="68725"/>
                </a:lnTo>
                <a:lnTo>
                  <a:pt x="25305" y="68725"/>
                </a:lnTo>
                <a:lnTo>
                  <a:pt x="25305" y="62789"/>
                </a:lnTo>
                <a:close/>
                <a:moveTo>
                  <a:pt x="37489" y="62789"/>
                </a:moveTo>
                <a:lnTo>
                  <a:pt x="37489" y="68725"/>
                </a:lnTo>
                <a:lnTo>
                  <a:pt x="31553" y="68725"/>
                </a:lnTo>
                <a:lnTo>
                  <a:pt x="31553" y="62789"/>
                </a:lnTo>
                <a:close/>
                <a:moveTo>
                  <a:pt x="43737" y="62789"/>
                </a:moveTo>
                <a:lnTo>
                  <a:pt x="43737" y="68725"/>
                </a:lnTo>
                <a:lnTo>
                  <a:pt x="37802" y="68725"/>
                </a:lnTo>
                <a:lnTo>
                  <a:pt x="37802" y="62789"/>
                </a:lnTo>
                <a:close/>
                <a:moveTo>
                  <a:pt x="49985" y="62789"/>
                </a:moveTo>
                <a:lnTo>
                  <a:pt x="49985" y="68725"/>
                </a:lnTo>
                <a:lnTo>
                  <a:pt x="44049" y="68725"/>
                </a:lnTo>
                <a:lnTo>
                  <a:pt x="44049" y="62789"/>
                </a:lnTo>
                <a:close/>
                <a:moveTo>
                  <a:pt x="56232" y="62789"/>
                </a:moveTo>
                <a:lnTo>
                  <a:pt x="56232" y="68725"/>
                </a:lnTo>
                <a:lnTo>
                  <a:pt x="50296" y="68725"/>
                </a:lnTo>
                <a:lnTo>
                  <a:pt x="50296" y="62789"/>
                </a:lnTo>
                <a:close/>
                <a:moveTo>
                  <a:pt x="62480" y="62789"/>
                </a:moveTo>
                <a:lnTo>
                  <a:pt x="62480" y="68725"/>
                </a:lnTo>
                <a:lnTo>
                  <a:pt x="56545" y="68725"/>
                </a:lnTo>
                <a:lnTo>
                  <a:pt x="56545" y="62789"/>
                </a:lnTo>
                <a:close/>
                <a:moveTo>
                  <a:pt x="68727" y="62789"/>
                </a:moveTo>
                <a:lnTo>
                  <a:pt x="68727" y="68725"/>
                </a:lnTo>
                <a:lnTo>
                  <a:pt x="62792" y="68725"/>
                </a:lnTo>
                <a:lnTo>
                  <a:pt x="62792" y="62789"/>
                </a:lnTo>
                <a:close/>
                <a:moveTo>
                  <a:pt x="74975" y="62789"/>
                </a:moveTo>
                <a:lnTo>
                  <a:pt x="74975" y="68725"/>
                </a:lnTo>
                <a:lnTo>
                  <a:pt x="69039" y="68725"/>
                </a:lnTo>
                <a:lnTo>
                  <a:pt x="69039" y="62789"/>
                </a:lnTo>
                <a:close/>
                <a:moveTo>
                  <a:pt x="81223" y="62789"/>
                </a:moveTo>
                <a:lnTo>
                  <a:pt x="81223" y="68725"/>
                </a:lnTo>
                <a:lnTo>
                  <a:pt x="75286" y="68725"/>
                </a:lnTo>
                <a:lnTo>
                  <a:pt x="75286" y="62789"/>
                </a:lnTo>
                <a:close/>
                <a:moveTo>
                  <a:pt x="87470" y="62789"/>
                </a:moveTo>
                <a:lnTo>
                  <a:pt x="87470" y="68725"/>
                </a:lnTo>
                <a:lnTo>
                  <a:pt x="81535" y="68725"/>
                </a:lnTo>
                <a:lnTo>
                  <a:pt x="81535" y="62789"/>
                </a:lnTo>
                <a:close/>
                <a:moveTo>
                  <a:pt x="93718" y="62789"/>
                </a:moveTo>
                <a:lnTo>
                  <a:pt x="93718" y="68725"/>
                </a:lnTo>
                <a:lnTo>
                  <a:pt x="87784" y="68725"/>
                </a:lnTo>
                <a:lnTo>
                  <a:pt x="87784" y="62789"/>
                </a:lnTo>
                <a:close/>
                <a:moveTo>
                  <a:pt x="99967" y="62789"/>
                </a:moveTo>
                <a:lnTo>
                  <a:pt x="99967" y="68725"/>
                </a:lnTo>
                <a:lnTo>
                  <a:pt x="94031" y="68725"/>
                </a:lnTo>
                <a:lnTo>
                  <a:pt x="94031" y="62789"/>
                </a:lnTo>
                <a:close/>
                <a:moveTo>
                  <a:pt x="106214" y="62789"/>
                </a:moveTo>
                <a:lnTo>
                  <a:pt x="106214" y="68725"/>
                </a:lnTo>
                <a:lnTo>
                  <a:pt x="100278" y="68725"/>
                </a:lnTo>
                <a:lnTo>
                  <a:pt x="100278" y="62789"/>
                </a:lnTo>
                <a:close/>
                <a:moveTo>
                  <a:pt x="112461" y="62789"/>
                </a:moveTo>
                <a:lnTo>
                  <a:pt x="112461" y="68725"/>
                </a:lnTo>
                <a:lnTo>
                  <a:pt x="106527" y="68725"/>
                </a:lnTo>
                <a:lnTo>
                  <a:pt x="106527" y="62789"/>
                </a:lnTo>
                <a:close/>
                <a:moveTo>
                  <a:pt x="118710" y="62789"/>
                </a:moveTo>
                <a:lnTo>
                  <a:pt x="118710" y="68725"/>
                </a:lnTo>
                <a:lnTo>
                  <a:pt x="112774" y="68725"/>
                </a:lnTo>
                <a:lnTo>
                  <a:pt x="112774" y="62789"/>
                </a:lnTo>
                <a:close/>
                <a:moveTo>
                  <a:pt x="124957" y="62789"/>
                </a:moveTo>
                <a:lnTo>
                  <a:pt x="124957" y="68725"/>
                </a:lnTo>
                <a:lnTo>
                  <a:pt x="119021" y="68725"/>
                </a:lnTo>
                <a:lnTo>
                  <a:pt x="119021" y="62789"/>
                </a:lnTo>
                <a:close/>
                <a:moveTo>
                  <a:pt x="131204" y="62789"/>
                </a:moveTo>
                <a:lnTo>
                  <a:pt x="131204" y="68725"/>
                </a:lnTo>
                <a:lnTo>
                  <a:pt x="125270" y="68725"/>
                </a:lnTo>
                <a:lnTo>
                  <a:pt x="125270" y="62789"/>
                </a:lnTo>
                <a:close/>
                <a:moveTo>
                  <a:pt x="137451" y="62789"/>
                </a:moveTo>
                <a:lnTo>
                  <a:pt x="137451" y="68725"/>
                </a:lnTo>
                <a:lnTo>
                  <a:pt x="131517" y="68725"/>
                </a:lnTo>
                <a:lnTo>
                  <a:pt x="131517" y="62789"/>
                </a:lnTo>
                <a:close/>
                <a:moveTo>
                  <a:pt x="143702" y="62789"/>
                </a:moveTo>
                <a:lnTo>
                  <a:pt x="143702" y="68725"/>
                </a:lnTo>
                <a:lnTo>
                  <a:pt x="137766" y="68725"/>
                </a:lnTo>
                <a:lnTo>
                  <a:pt x="137766" y="62789"/>
                </a:lnTo>
                <a:close/>
                <a:moveTo>
                  <a:pt x="149949" y="62789"/>
                </a:moveTo>
                <a:lnTo>
                  <a:pt x="149949" y="68725"/>
                </a:lnTo>
                <a:lnTo>
                  <a:pt x="144015" y="68725"/>
                </a:lnTo>
                <a:lnTo>
                  <a:pt x="144015" y="62789"/>
                </a:lnTo>
                <a:close/>
                <a:moveTo>
                  <a:pt x="156196" y="62789"/>
                </a:moveTo>
                <a:lnTo>
                  <a:pt x="156196" y="68725"/>
                </a:lnTo>
                <a:lnTo>
                  <a:pt x="150262" y="68725"/>
                </a:lnTo>
                <a:lnTo>
                  <a:pt x="150262" y="62789"/>
                </a:lnTo>
                <a:close/>
                <a:moveTo>
                  <a:pt x="162445" y="62789"/>
                </a:moveTo>
                <a:lnTo>
                  <a:pt x="162445" y="68725"/>
                </a:lnTo>
                <a:lnTo>
                  <a:pt x="156509" y="68725"/>
                </a:lnTo>
                <a:lnTo>
                  <a:pt x="156509" y="62789"/>
                </a:lnTo>
                <a:close/>
                <a:moveTo>
                  <a:pt x="168692" y="62789"/>
                </a:moveTo>
                <a:lnTo>
                  <a:pt x="168692" y="68725"/>
                </a:lnTo>
                <a:lnTo>
                  <a:pt x="162756" y="68725"/>
                </a:lnTo>
                <a:lnTo>
                  <a:pt x="162756" y="62789"/>
                </a:lnTo>
                <a:close/>
                <a:moveTo>
                  <a:pt x="174939" y="62789"/>
                </a:moveTo>
                <a:lnTo>
                  <a:pt x="174939" y="68725"/>
                </a:lnTo>
                <a:lnTo>
                  <a:pt x="169005" y="68725"/>
                </a:lnTo>
                <a:lnTo>
                  <a:pt x="169005" y="62789"/>
                </a:lnTo>
                <a:close/>
                <a:moveTo>
                  <a:pt x="181186" y="62789"/>
                </a:moveTo>
                <a:lnTo>
                  <a:pt x="181186" y="68725"/>
                </a:lnTo>
                <a:lnTo>
                  <a:pt x="175252" y="68725"/>
                </a:lnTo>
                <a:lnTo>
                  <a:pt x="175252" y="62789"/>
                </a:lnTo>
                <a:close/>
                <a:moveTo>
                  <a:pt x="187435" y="62789"/>
                </a:moveTo>
                <a:lnTo>
                  <a:pt x="187435" y="68725"/>
                </a:lnTo>
                <a:lnTo>
                  <a:pt x="181499" y="68725"/>
                </a:lnTo>
                <a:lnTo>
                  <a:pt x="181499" y="62789"/>
                </a:lnTo>
                <a:close/>
                <a:moveTo>
                  <a:pt x="193684" y="62789"/>
                </a:moveTo>
                <a:lnTo>
                  <a:pt x="193684" y="68725"/>
                </a:lnTo>
                <a:lnTo>
                  <a:pt x="187749" y="68725"/>
                </a:lnTo>
                <a:lnTo>
                  <a:pt x="187749" y="62789"/>
                </a:lnTo>
                <a:close/>
                <a:moveTo>
                  <a:pt x="199931" y="62789"/>
                </a:moveTo>
                <a:lnTo>
                  <a:pt x="199931" y="68725"/>
                </a:lnTo>
                <a:lnTo>
                  <a:pt x="193996" y="68725"/>
                </a:lnTo>
                <a:lnTo>
                  <a:pt x="193996" y="62789"/>
                </a:lnTo>
                <a:close/>
                <a:moveTo>
                  <a:pt x="206180" y="62789"/>
                </a:moveTo>
                <a:lnTo>
                  <a:pt x="206180" y="68725"/>
                </a:lnTo>
                <a:lnTo>
                  <a:pt x="200244" y="68725"/>
                </a:lnTo>
                <a:lnTo>
                  <a:pt x="200244" y="62789"/>
                </a:lnTo>
                <a:close/>
                <a:moveTo>
                  <a:pt x="212427" y="62789"/>
                </a:moveTo>
                <a:lnTo>
                  <a:pt x="212427" y="68725"/>
                </a:lnTo>
                <a:lnTo>
                  <a:pt x="206491" y="68725"/>
                </a:lnTo>
                <a:lnTo>
                  <a:pt x="206491" y="62789"/>
                </a:lnTo>
                <a:close/>
                <a:moveTo>
                  <a:pt x="218674" y="62789"/>
                </a:moveTo>
                <a:lnTo>
                  <a:pt x="218674" y="68725"/>
                </a:lnTo>
                <a:lnTo>
                  <a:pt x="212739" y="68725"/>
                </a:lnTo>
                <a:lnTo>
                  <a:pt x="212739" y="62789"/>
                </a:lnTo>
                <a:close/>
                <a:moveTo>
                  <a:pt x="224921" y="62789"/>
                </a:moveTo>
                <a:lnTo>
                  <a:pt x="224921" y="68725"/>
                </a:lnTo>
                <a:lnTo>
                  <a:pt x="218987" y="68725"/>
                </a:lnTo>
                <a:lnTo>
                  <a:pt x="218987" y="62789"/>
                </a:lnTo>
                <a:close/>
                <a:moveTo>
                  <a:pt x="231170" y="62789"/>
                </a:moveTo>
                <a:lnTo>
                  <a:pt x="231170" y="68725"/>
                </a:lnTo>
                <a:lnTo>
                  <a:pt x="225234" y="68725"/>
                </a:lnTo>
                <a:lnTo>
                  <a:pt x="225234" y="62789"/>
                </a:lnTo>
                <a:close/>
                <a:moveTo>
                  <a:pt x="237417" y="62789"/>
                </a:moveTo>
                <a:lnTo>
                  <a:pt x="237417" y="68725"/>
                </a:lnTo>
                <a:lnTo>
                  <a:pt x="231481" y="68725"/>
                </a:lnTo>
                <a:lnTo>
                  <a:pt x="231481" y="62789"/>
                </a:lnTo>
                <a:close/>
                <a:moveTo>
                  <a:pt x="243664" y="62789"/>
                </a:moveTo>
                <a:lnTo>
                  <a:pt x="243664" y="68725"/>
                </a:lnTo>
                <a:lnTo>
                  <a:pt x="237729" y="68725"/>
                </a:lnTo>
                <a:lnTo>
                  <a:pt x="237729" y="62789"/>
                </a:lnTo>
                <a:close/>
                <a:moveTo>
                  <a:pt x="249911" y="62789"/>
                </a:moveTo>
                <a:lnTo>
                  <a:pt x="249911" y="68725"/>
                </a:lnTo>
                <a:lnTo>
                  <a:pt x="243977" y="68725"/>
                </a:lnTo>
                <a:lnTo>
                  <a:pt x="243977" y="62789"/>
                </a:lnTo>
                <a:close/>
                <a:moveTo>
                  <a:pt x="256161" y="62789"/>
                </a:moveTo>
                <a:lnTo>
                  <a:pt x="256161" y="68725"/>
                </a:lnTo>
                <a:lnTo>
                  <a:pt x="250225" y="68725"/>
                </a:lnTo>
                <a:lnTo>
                  <a:pt x="250225" y="62789"/>
                </a:lnTo>
                <a:close/>
                <a:moveTo>
                  <a:pt x="262409" y="62789"/>
                </a:moveTo>
                <a:lnTo>
                  <a:pt x="262409" y="68725"/>
                </a:lnTo>
                <a:lnTo>
                  <a:pt x="256474" y="68725"/>
                </a:lnTo>
                <a:lnTo>
                  <a:pt x="256474" y="62789"/>
                </a:lnTo>
                <a:close/>
                <a:moveTo>
                  <a:pt x="268656" y="62789"/>
                </a:moveTo>
                <a:lnTo>
                  <a:pt x="268656" y="68725"/>
                </a:lnTo>
                <a:lnTo>
                  <a:pt x="262721" y="68725"/>
                </a:lnTo>
                <a:lnTo>
                  <a:pt x="262721" y="62789"/>
                </a:lnTo>
                <a:close/>
                <a:moveTo>
                  <a:pt x="274904" y="62789"/>
                </a:moveTo>
                <a:lnTo>
                  <a:pt x="274904" y="68725"/>
                </a:lnTo>
                <a:lnTo>
                  <a:pt x="268968" y="68725"/>
                </a:lnTo>
                <a:lnTo>
                  <a:pt x="268968" y="62789"/>
                </a:lnTo>
                <a:close/>
                <a:moveTo>
                  <a:pt x="6251" y="69036"/>
                </a:moveTo>
                <a:lnTo>
                  <a:pt x="6251" y="74972"/>
                </a:lnTo>
                <a:lnTo>
                  <a:pt x="315" y="74972"/>
                </a:lnTo>
                <a:lnTo>
                  <a:pt x="315" y="69036"/>
                </a:lnTo>
                <a:close/>
                <a:moveTo>
                  <a:pt x="12498" y="69036"/>
                </a:moveTo>
                <a:lnTo>
                  <a:pt x="12498" y="74972"/>
                </a:lnTo>
                <a:lnTo>
                  <a:pt x="6562" y="74972"/>
                </a:lnTo>
                <a:lnTo>
                  <a:pt x="6562" y="69036"/>
                </a:lnTo>
                <a:close/>
                <a:moveTo>
                  <a:pt x="18745" y="69036"/>
                </a:moveTo>
                <a:lnTo>
                  <a:pt x="18745" y="74972"/>
                </a:lnTo>
                <a:lnTo>
                  <a:pt x="12810" y="74972"/>
                </a:lnTo>
                <a:lnTo>
                  <a:pt x="12810" y="69036"/>
                </a:lnTo>
                <a:close/>
                <a:moveTo>
                  <a:pt x="24992" y="69036"/>
                </a:moveTo>
                <a:lnTo>
                  <a:pt x="24992" y="74972"/>
                </a:lnTo>
                <a:lnTo>
                  <a:pt x="19058" y="74972"/>
                </a:lnTo>
                <a:lnTo>
                  <a:pt x="19058" y="69036"/>
                </a:lnTo>
                <a:close/>
                <a:moveTo>
                  <a:pt x="31242" y="69036"/>
                </a:moveTo>
                <a:lnTo>
                  <a:pt x="31242" y="74972"/>
                </a:lnTo>
                <a:lnTo>
                  <a:pt x="25305" y="74972"/>
                </a:lnTo>
                <a:lnTo>
                  <a:pt x="25305" y="69036"/>
                </a:lnTo>
                <a:close/>
                <a:moveTo>
                  <a:pt x="37489" y="69036"/>
                </a:moveTo>
                <a:lnTo>
                  <a:pt x="37489" y="74972"/>
                </a:lnTo>
                <a:lnTo>
                  <a:pt x="31553" y="74972"/>
                </a:lnTo>
                <a:lnTo>
                  <a:pt x="31553" y="69036"/>
                </a:lnTo>
                <a:close/>
                <a:moveTo>
                  <a:pt x="43737" y="69036"/>
                </a:moveTo>
                <a:lnTo>
                  <a:pt x="43737" y="74972"/>
                </a:lnTo>
                <a:lnTo>
                  <a:pt x="37802" y="74972"/>
                </a:lnTo>
                <a:lnTo>
                  <a:pt x="37802" y="69036"/>
                </a:lnTo>
                <a:close/>
                <a:moveTo>
                  <a:pt x="49985" y="69036"/>
                </a:moveTo>
                <a:lnTo>
                  <a:pt x="49985" y="74972"/>
                </a:lnTo>
                <a:lnTo>
                  <a:pt x="44049" y="74972"/>
                </a:lnTo>
                <a:lnTo>
                  <a:pt x="44049" y="69036"/>
                </a:lnTo>
                <a:close/>
                <a:moveTo>
                  <a:pt x="56232" y="69036"/>
                </a:moveTo>
                <a:lnTo>
                  <a:pt x="56232" y="74972"/>
                </a:lnTo>
                <a:lnTo>
                  <a:pt x="50296" y="74972"/>
                </a:lnTo>
                <a:lnTo>
                  <a:pt x="50296" y="69036"/>
                </a:lnTo>
                <a:close/>
                <a:moveTo>
                  <a:pt x="62480" y="69036"/>
                </a:moveTo>
                <a:lnTo>
                  <a:pt x="62480" y="74972"/>
                </a:lnTo>
                <a:lnTo>
                  <a:pt x="56545" y="74972"/>
                </a:lnTo>
                <a:lnTo>
                  <a:pt x="56545" y="69036"/>
                </a:lnTo>
                <a:close/>
                <a:moveTo>
                  <a:pt x="68727" y="69036"/>
                </a:moveTo>
                <a:lnTo>
                  <a:pt x="68727" y="74972"/>
                </a:lnTo>
                <a:lnTo>
                  <a:pt x="62792" y="74972"/>
                </a:lnTo>
                <a:lnTo>
                  <a:pt x="62792" y="69036"/>
                </a:lnTo>
                <a:close/>
                <a:moveTo>
                  <a:pt x="74975" y="69036"/>
                </a:moveTo>
                <a:lnTo>
                  <a:pt x="74975" y="74972"/>
                </a:lnTo>
                <a:lnTo>
                  <a:pt x="69039" y="74972"/>
                </a:lnTo>
                <a:lnTo>
                  <a:pt x="69039" y="69036"/>
                </a:lnTo>
                <a:close/>
                <a:moveTo>
                  <a:pt x="81223" y="69036"/>
                </a:moveTo>
                <a:lnTo>
                  <a:pt x="81223" y="74972"/>
                </a:lnTo>
                <a:lnTo>
                  <a:pt x="75286" y="74972"/>
                </a:lnTo>
                <a:lnTo>
                  <a:pt x="75286" y="69036"/>
                </a:lnTo>
                <a:close/>
                <a:moveTo>
                  <a:pt x="87470" y="69036"/>
                </a:moveTo>
                <a:lnTo>
                  <a:pt x="87470" y="74972"/>
                </a:lnTo>
                <a:lnTo>
                  <a:pt x="81535" y="74972"/>
                </a:lnTo>
                <a:lnTo>
                  <a:pt x="81535" y="69036"/>
                </a:lnTo>
                <a:close/>
                <a:moveTo>
                  <a:pt x="93718" y="69036"/>
                </a:moveTo>
                <a:lnTo>
                  <a:pt x="93718" y="74972"/>
                </a:lnTo>
                <a:lnTo>
                  <a:pt x="87784" y="74972"/>
                </a:lnTo>
                <a:lnTo>
                  <a:pt x="87784" y="69036"/>
                </a:lnTo>
                <a:close/>
                <a:moveTo>
                  <a:pt x="99967" y="69036"/>
                </a:moveTo>
                <a:lnTo>
                  <a:pt x="99967" y="74972"/>
                </a:lnTo>
                <a:lnTo>
                  <a:pt x="94031" y="74972"/>
                </a:lnTo>
                <a:lnTo>
                  <a:pt x="94031" y="69036"/>
                </a:lnTo>
                <a:close/>
                <a:moveTo>
                  <a:pt x="106214" y="69036"/>
                </a:moveTo>
                <a:lnTo>
                  <a:pt x="106214" y="74972"/>
                </a:lnTo>
                <a:lnTo>
                  <a:pt x="100278" y="74972"/>
                </a:lnTo>
                <a:lnTo>
                  <a:pt x="100278" y="69036"/>
                </a:lnTo>
                <a:close/>
                <a:moveTo>
                  <a:pt x="112461" y="69036"/>
                </a:moveTo>
                <a:lnTo>
                  <a:pt x="112461" y="74972"/>
                </a:lnTo>
                <a:lnTo>
                  <a:pt x="106527" y="74972"/>
                </a:lnTo>
                <a:lnTo>
                  <a:pt x="106527" y="69036"/>
                </a:lnTo>
                <a:close/>
                <a:moveTo>
                  <a:pt x="118710" y="69036"/>
                </a:moveTo>
                <a:lnTo>
                  <a:pt x="118710" y="74972"/>
                </a:lnTo>
                <a:lnTo>
                  <a:pt x="112774" y="74972"/>
                </a:lnTo>
                <a:lnTo>
                  <a:pt x="112774" y="69036"/>
                </a:lnTo>
                <a:close/>
                <a:moveTo>
                  <a:pt x="124957" y="69036"/>
                </a:moveTo>
                <a:lnTo>
                  <a:pt x="124957" y="74972"/>
                </a:lnTo>
                <a:lnTo>
                  <a:pt x="119021" y="74972"/>
                </a:lnTo>
                <a:lnTo>
                  <a:pt x="119021" y="69036"/>
                </a:lnTo>
                <a:close/>
                <a:moveTo>
                  <a:pt x="131204" y="69036"/>
                </a:moveTo>
                <a:lnTo>
                  <a:pt x="131204" y="74972"/>
                </a:lnTo>
                <a:lnTo>
                  <a:pt x="125270" y="74972"/>
                </a:lnTo>
                <a:lnTo>
                  <a:pt x="125270" y="69036"/>
                </a:lnTo>
                <a:close/>
                <a:moveTo>
                  <a:pt x="137451" y="69036"/>
                </a:moveTo>
                <a:lnTo>
                  <a:pt x="137451" y="74972"/>
                </a:lnTo>
                <a:lnTo>
                  <a:pt x="131517" y="74972"/>
                </a:lnTo>
                <a:lnTo>
                  <a:pt x="131517" y="69036"/>
                </a:lnTo>
                <a:close/>
                <a:moveTo>
                  <a:pt x="143702" y="69036"/>
                </a:moveTo>
                <a:lnTo>
                  <a:pt x="143702" y="74972"/>
                </a:lnTo>
                <a:lnTo>
                  <a:pt x="137766" y="74972"/>
                </a:lnTo>
                <a:lnTo>
                  <a:pt x="137766" y="69036"/>
                </a:lnTo>
                <a:close/>
                <a:moveTo>
                  <a:pt x="149949" y="69036"/>
                </a:moveTo>
                <a:lnTo>
                  <a:pt x="149949" y="74972"/>
                </a:lnTo>
                <a:lnTo>
                  <a:pt x="144015" y="74972"/>
                </a:lnTo>
                <a:lnTo>
                  <a:pt x="144015" y="69036"/>
                </a:lnTo>
                <a:close/>
                <a:moveTo>
                  <a:pt x="156196" y="69036"/>
                </a:moveTo>
                <a:lnTo>
                  <a:pt x="156196" y="74972"/>
                </a:lnTo>
                <a:lnTo>
                  <a:pt x="150262" y="74972"/>
                </a:lnTo>
                <a:lnTo>
                  <a:pt x="150262" y="69036"/>
                </a:lnTo>
                <a:close/>
                <a:moveTo>
                  <a:pt x="162445" y="69036"/>
                </a:moveTo>
                <a:lnTo>
                  <a:pt x="162445" y="74972"/>
                </a:lnTo>
                <a:lnTo>
                  <a:pt x="156509" y="74972"/>
                </a:lnTo>
                <a:lnTo>
                  <a:pt x="156509" y="69036"/>
                </a:lnTo>
                <a:close/>
                <a:moveTo>
                  <a:pt x="168692" y="69036"/>
                </a:moveTo>
                <a:lnTo>
                  <a:pt x="168692" y="74972"/>
                </a:lnTo>
                <a:lnTo>
                  <a:pt x="162756" y="74972"/>
                </a:lnTo>
                <a:lnTo>
                  <a:pt x="162756" y="69036"/>
                </a:lnTo>
                <a:close/>
                <a:moveTo>
                  <a:pt x="174939" y="69036"/>
                </a:moveTo>
                <a:lnTo>
                  <a:pt x="174939" y="74972"/>
                </a:lnTo>
                <a:lnTo>
                  <a:pt x="169005" y="74972"/>
                </a:lnTo>
                <a:lnTo>
                  <a:pt x="169005" y="69036"/>
                </a:lnTo>
                <a:close/>
                <a:moveTo>
                  <a:pt x="181186" y="69036"/>
                </a:moveTo>
                <a:lnTo>
                  <a:pt x="181186" y="74972"/>
                </a:lnTo>
                <a:lnTo>
                  <a:pt x="175252" y="74972"/>
                </a:lnTo>
                <a:lnTo>
                  <a:pt x="175252" y="69036"/>
                </a:lnTo>
                <a:close/>
                <a:moveTo>
                  <a:pt x="187435" y="69036"/>
                </a:moveTo>
                <a:lnTo>
                  <a:pt x="187435" y="74972"/>
                </a:lnTo>
                <a:lnTo>
                  <a:pt x="181499" y="74972"/>
                </a:lnTo>
                <a:lnTo>
                  <a:pt x="181499" y="69036"/>
                </a:lnTo>
                <a:close/>
                <a:moveTo>
                  <a:pt x="193684" y="69036"/>
                </a:moveTo>
                <a:lnTo>
                  <a:pt x="193684" y="74972"/>
                </a:lnTo>
                <a:lnTo>
                  <a:pt x="187749" y="74972"/>
                </a:lnTo>
                <a:lnTo>
                  <a:pt x="187749" y="69036"/>
                </a:lnTo>
                <a:close/>
                <a:moveTo>
                  <a:pt x="199931" y="69036"/>
                </a:moveTo>
                <a:lnTo>
                  <a:pt x="199931" y="74972"/>
                </a:lnTo>
                <a:lnTo>
                  <a:pt x="193996" y="74972"/>
                </a:lnTo>
                <a:lnTo>
                  <a:pt x="193996" y="69036"/>
                </a:lnTo>
                <a:close/>
                <a:moveTo>
                  <a:pt x="206180" y="69036"/>
                </a:moveTo>
                <a:lnTo>
                  <a:pt x="206180" y="74972"/>
                </a:lnTo>
                <a:lnTo>
                  <a:pt x="200244" y="74972"/>
                </a:lnTo>
                <a:lnTo>
                  <a:pt x="200244" y="69036"/>
                </a:lnTo>
                <a:close/>
                <a:moveTo>
                  <a:pt x="212427" y="69036"/>
                </a:moveTo>
                <a:lnTo>
                  <a:pt x="212427" y="74972"/>
                </a:lnTo>
                <a:lnTo>
                  <a:pt x="206491" y="74972"/>
                </a:lnTo>
                <a:lnTo>
                  <a:pt x="206491" y="69036"/>
                </a:lnTo>
                <a:close/>
                <a:moveTo>
                  <a:pt x="218674" y="69036"/>
                </a:moveTo>
                <a:lnTo>
                  <a:pt x="218674" y="74972"/>
                </a:lnTo>
                <a:lnTo>
                  <a:pt x="212739" y="74972"/>
                </a:lnTo>
                <a:lnTo>
                  <a:pt x="212739" y="69036"/>
                </a:lnTo>
                <a:close/>
                <a:moveTo>
                  <a:pt x="224921" y="69036"/>
                </a:moveTo>
                <a:lnTo>
                  <a:pt x="224921" y="74972"/>
                </a:lnTo>
                <a:lnTo>
                  <a:pt x="218987" y="74972"/>
                </a:lnTo>
                <a:lnTo>
                  <a:pt x="218987" y="69036"/>
                </a:lnTo>
                <a:close/>
                <a:moveTo>
                  <a:pt x="231170" y="69036"/>
                </a:moveTo>
                <a:lnTo>
                  <a:pt x="231170" y="74972"/>
                </a:lnTo>
                <a:lnTo>
                  <a:pt x="225234" y="74972"/>
                </a:lnTo>
                <a:lnTo>
                  <a:pt x="225234" y="69036"/>
                </a:lnTo>
                <a:close/>
                <a:moveTo>
                  <a:pt x="237417" y="69036"/>
                </a:moveTo>
                <a:lnTo>
                  <a:pt x="237417" y="74972"/>
                </a:lnTo>
                <a:lnTo>
                  <a:pt x="231481" y="74972"/>
                </a:lnTo>
                <a:lnTo>
                  <a:pt x="231481" y="69036"/>
                </a:lnTo>
                <a:close/>
                <a:moveTo>
                  <a:pt x="243664" y="69036"/>
                </a:moveTo>
                <a:lnTo>
                  <a:pt x="243664" y="74972"/>
                </a:lnTo>
                <a:lnTo>
                  <a:pt x="237729" y="74972"/>
                </a:lnTo>
                <a:lnTo>
                  <a:pt x="237729" y="69036"/>
                </a:lnTo>
                <a:close/>
                <a:moveTo>
                  <a:pt x="249911" y="69036"/>
                </a:moveTo>
                <a:lnTo>
                  <a:pt x="249911" y="74972"/>
                </a:lnTo>
                <a:lnTo>
                  <a:pt x="243977" y="74972"/>
                </a:lnTo>
                <a:lnTo>
                  <a:pt x="243977" y="69036"/>
                </a:lnTo>
                <a:close/>
                <a:moveTo>
                  <a:pt x="256161" y="69036"/>
                </a:moveTo>
                <a:lnTo>
                  <a:pt x="256161" y="74972"/>
                </a:lnTo>
                <a:lnTo>
                  <a:pt x="250225" y="74972"/>
                </a:lnTo>
                <a:lnTo>
                  <a:pt x="250225" y="69036"/>
                </a:lnTo>
                <a:close/>
                <a:moveTo>
                  <a:pt x="262409" y="69036"/>
                </a:moveTo>
                <a:lnTo>
                  <a:pt x="262409" y="74972"/>
                </a:lnTo>
                <a:lnTo>
                  <a:pt x="256474" y="74972"/>
                </a:lnTo>
                <a:lnTo>
                  <a:pt x="256474" y="69036"/>
                </a:lnTo>
                <a:close/>
                <a:moveTo>
                  <a:pt x="268656" y="69036"/>
                </a:moveTo>
                <a:lnTo>
                  <a:pt x="268656" y="74972"/>
                </a:lnTo>
                <a:lnTo>
                  <a:pt x="262721" y="74972"/>
                </a:lnTo>
                <a:lnTo>
                  <a:pt x="262721" y="69036"/>
                </a:lnTo>
                <a:close/>
                <a:moveTo>
                  <a:pt x="274904" y="69036"/>
                </a:moveTo>
                <a:lnTo>
                  <a:pt x="274904" y="74972"/>
                </a:lnTo>
                <a:lnTo>
                  <a:pt x="268968" y="74972"/>
                </a:lnTo>
                <a:lnTo>
                  <a:pt x="268968" y="69036"/>
                </a:lnTo>
                <a:close/>
                <a:moveTo>
                  <a:pt x="6251" y="75285"/>
                </a:moveTo>
                <a:lnTo>
                  <a:pt x="6251" y="81219"/>
                </a:lnTo>
                <a:lnTo>
                  <a:pt x="315" y="81219"/>
                </a:lnTo>
                <a:lnTo>
                  <a:pt x="315" y="75285"/>
                </a:lnTo>
                <a:close/>
                <a:moveTo>
                  <a:pt x="12498" y="75285"/>
                </a:moveTo>
                <a:lnTo>
                  <a:pt x="12498" y="81219"/>
                </a:lnTo>
                <a:lnTo>
                  <a:pt x="6562" y="81219"/>
                </a:lnTo>
                <a:lnTo>
                  <a:pt x="6562" y="75285"/>
                </a:lnTo>
                <a:close/>
                <a:moveTo>
                  <a:pt x="18745" y="75285"/>
                </a:moveTo>
                <a:lnTo>
                  <a:pt x="18745" y="81219"/>
                </a:lnTo>
                <a:lnTo>
                  <a:pt x="12810" y="81219"/>
                </a:lnTo>
                <a:lnTo>
                  <a:pt x="12810" y="75285"/>
                </a:lnTo>
                <a:close/>
                <a:moveTo>
                  <a:pt x="24992" y="75285"/>
                </a:moveTo>
                <a:lnTo>
                  <a:pt x="24992" y="81219"/>
                </a:lnTo>
                <a:lnTo>
                  <a:pt x="19058" y="81219"/>
                </a:lnTo>
                <a:lnTo>
                  <a:pt x="19058" y="75285"/>
                </a:lnTo>
                <a:close/>
                <a:moveTo>
                  <a:pt x="31242" y="75285"/>
                </a:moveTo>
                <a:lnTo>
                  <a:pt x="31242" y="81219"/>
                </a:lnTo>
                <a:lnTo>
                  <a:pt x="25305" y="81219"/>
                </a:lnTo>
                <a:lnTo>
                  <a:pt x="25305" y="75285"/>
                </a:lnTo>
                <a:close/>
                <a:moveTo>
                  <a:pt x="37489" y="75285"/>
                </a:moveTo>
                <a:lnTo>
                  <a:pt x="37489" y="81219"/>
                </a:lnTo>
                <a:lnTo>
                  <a:pt x="31553" y="81219"/>
                </a:lnTo>
                <a:lnTo>
                  <a:pt x="31553" y="75285"/>
                </a:lnTo>
                <a:close/>
                <a:moveTo>
                  <a:pt x="43737" y="75285"/>
                </a:moveTo>
                <a:lnTo>
                  <a:pt x="43737" y="81219"/>
                </a:lnTo>
                <a:lnTo>
                  <a:pt x="37802" y="81219"/>
                </a:lnTo>
                <a:lnTo>
                  <a:pt x="37802" y="75285"/>
                </a:lnTo>
                <a:close/>
                <a:moveTo>
                  <a:pt x="49985" y="75285"/>
                </a:moveTo>
                <a:lnTo>
                  <a:pt x="49985" y="81219"/>
                </a:lnTo>
                <a:lnTo>
                  <a:pt x="44049" y="81219"/>
                </a:lnTo>
                <a:lnTo>
                  <a:pt x="44049" y="75285"/>
                </a:lnTo>
                <a:close/>
                <a:moveTo>
                  <a:pt x="56232" y="75285"/>
                </a:moveTo>
                <a:lnTo>
                  <a:pt x="56232" y="81219"/>
                </a:lnTo>
                <a:lnTo>
                  <a:pt x="50296" y="81219"/>
                </a:lnTo>
                <a:lnTo>
                  <a:pt x="50296" y="75285"/>
                </a:lnTo>
                <a:close/>
                <a:moveTo>
                  <a:pt x="62480" y="75285"/>
                </a:moveTo>
                <a:lnTo>
                  <a:pt x="62480" y="81219"/>
                </a:lnTo>
                <a:lnTo>
                  <a:pt x="56545" y="81219"/>
                </a:lnTo>
                <a:lnTo>
                  <a:pt x="56545" y="75285"/>
                </a:lnTo>
                <a:close/>
                <a:moveTo>
                  <a:pt x="68727" y="75285"/>
                </a:moveTo>
                <a:lnTo>
                  <a:pt x="68727" y="81219"/>
                </a:lnTo>
                <a:lnTo>
                  <a:pt x="62792" y="81219"/>
                </a:lnTo>
                <a:lnTo>
                  <a:pt x="62792" y="75285"/>
                </a:lnTo>
                <a:close/>
                <a:moveTo>
                  <a:pt x="74975" y="75285"/>
                </a:moveTo>
                <a:lnTo>
                  <a:pt x="74975" y="81219"/>
                </a:lnTo>
                <a:lnTo>
                  <a:pt x="69039" y="81219"/>
                </a:lnTo>
                <a:lnTo>
                  <a:pt x="69039" y="75285"/>
                </a:lnTo>
                <a:close/>
                <a:moveTo>
                  <a:pt x="81223" y="75285"/>
                </a:moveTo>
                <a:lnTo>
                  <a:pt x="81223" y="81219"/>
                </a:lnTo>
                <a:lnTo>
                  <a:pt x="75286" y="81219"/>
                </a:lnTo>
                <a:lnTo>
                  <a:pt x="75286" y="75285"/>
                </a:lnTo>
                <a:close/>
                <a:moveTo>
                  <a:pt x="87470" y="75285"/>
                </a:moveTo>
                <a:lnTo>
                  <a:pt x="87470" y="81219"/>
                </a:lnTo>
                <a:lnTo>
                  <a:pt x="81535" y="81219"/>
                </a:lnTo>
                <a:lnTo>
                  <a:pt x="81535" y="75285"/>
                </a:lnTo>
                <a:close/>
                <a:moveTo>
                  <a:pt x="93718" y="75285"/>
                </a:moveTo>
                <a:lnTo>
                  <a:pt x="93718" y="81219"/>
                </a:lnTo>
                <a:lnTo>
                  <a:pt x="87784" y="81219"/>
                </a:lnTo>
                <a:lnTo>
                  <a:pt x="87784" y="75285"/>
                </a:lnTo>
                <a:close/>
                <a:moveTo>
                  <a:pt x="99967" y="75285"/>
                </a:moveTo>
                <a:lnTo>
                  <a:pt x="99967" y="81219"/>
                </a:lnTo>
                <a:lnTo>
                  <a:pt x="94031" y="81219"/>
                </a:lnTo>
                <a:lnTo>
                  <a:pt x="94031" y="75285"/>
                </a:lnTo>
                <a:close/>
                <a:moveTo>
                  <a:pt x="106214" y="75285"/>
                </a:moveTo>
                <a:lnTo>
                  <a:pt x="106214" y="81219"/>
                </a:lnTo>
                <a:lnTo>
                  <a:pt x="100278" y="81219"/>
                </a:lnTo>
                <a:lnTo>
                  <a:pt x="100278" y="75285"/>
                </a:lnTo>
                <a:close/>
                <a:moveTo>
                  <a:pt x="112461" y="75285"/>
                </a:moveTo>
                <a:lnTo>
                  <a:pt x="112461" y="81219"/>
                </a:lnTo>
                <a:lnTo>
                  <a:pt x="106527" y="81219"/>
                </a:lnTo>
                <a:lnTo>
                  <a:pt x="106527" y="75285"/>
                </a:lnTo>
                <a:close/>
                <a:moveTo>
                  <a:pt x="118710" y="75285"/>
                </a:moveTo>
                <a:lnTo>
                  <a:pt x="118710" y="81219"/>
                </a:lnTo>
                <a:lnTo>
                  <a:pt x="112774" y="81219"/>
                </a:lnTo>
                <a:lnTo>
                  <a:pt x="112774" y="75285"/>
                </a:lnTo>
                <a:close/>
                <a:moveTo>
                  <a:pt x="124957" y="75285"/>
                </a:moveTo>
                <a:lnTo>
                  <a:pt x="124957" y="81219"/>
                </a:lnTo>
                <a:lnTo>
                  <a:pt x="119021" y="81219"/>
                </a:lnTo>
                <a:lnTo>
                  <a:pt x="119021" y="75285"/>
                </a:lnTo>
                <a:close/>
                <a:moveTo>
                  <a:pt x="131204" y="75285"/>
                </a:moveTo>
                <a:lnTo>
                  <a:pt x="131204" y="81219"/>
                </a:lnTo>
                <a:lnTo>
                  <a:pt x="125270" y="81219"/>
                </a:lnTo>
                <a:lnTo>
                  <a:pt x="125270" y="75285"/>
                </a:lnTo>
                <a:close/>
                <a:moveTo>
                  <a:pt x="137451" y="75285"/>
                </a:moveTo>
                <a:lnTo>
                  <a:pt x="137451" y="81219"/>
                </a:lnTo>
                <a:lnTo>
                  <a:pt x="131517" y="81219"/>
                </a:lnTo>
                <a:lnTo>
                  <a:pt x="131517" y="75285"/>
                </a:lnTo>
                <a:close/>
                <a:moveTo>
                  <a:pt x="143702" y="75285"/>
                </a:moveTo>
                <a:lnTo>
                  <a:pt x="143702" y="81219"/>
                </a:lnTo>
                <a:lnTo>
                  <a:pt x="137766" y="81219"/>
                </a:lnTo>
                <a:lnTo>
                  <a:pt x="137766" y="75285"/>
                </a:lnTo>
                <a:close/>
                <a:moveTo>
                  <a:pt x="149949" y="75285"/>
                </a:moveTo>
                <a:lnTo>
                  <a:pt x="149949" y="81219"/>
                </a:lnTo>
                <a:lnTo>
                  <a:pt x="144015" y="81219"/>
                </a:lnTo>
                <a:lnTo>
                  <a:pt x="144015" y="75285"/>
                </a:lnTo>
                <a:close/>
                <a:moveTo>
                  <a:pt x="156196" y="75285"/>
                </a:moveTo>
                <a:lnTo>
                  <a:pt x="156196" y="81219"/>
                </a:lnTo>
                <a:lnTo>
                  <a:pt x="150262" y="81219"/>
                </a:lnTo>
                <a:lnTo>
                  <a:pt x="150262" y="75285"/>
                </a:lnTo>
                <a:close/>
                <a:moveTo>
                  <a:pt x="162445" y="75285"/>
                </a:moveTo>
                <a:lnTo>
                  <a:pt x="162445" y="81219"/>
                </a:lnTo>
                <a:lnTo>
                  <a:pt x="156509" y="81219"/>
                </a:lnTo>
                <a:lnTo>
                  <a:pt x="156509" y="75285"/>
                </a:lnTo>
                <a:close/>
                <a:moveTo>
                  <a:pt x="168692" y="75285"/>
                </a:moveTo>
                <a:lnTo>
                  <a:pt x="168692" y="81219"/>
                </a:lnTo>
                <a:lnTo>
                  <a:pt x="162756" y="81219"/>
                </a:lnTo>
                <a:lnTo>
                  <a:pt x="162756" y="75285"/>
                </a:lnTo>
                <a:close/>
                <a:moveTo>
                  <a:pt x="174939" y="75285"/>
                </a:moveTo>
                <a:lnTo>
                  <a:pt x="174939" y="81219"/>
                </a:lnTo>
                <a:lnTo>
                  <a:pt x="169005" y="81219"/>
                </a:lnTo>
                <a:lnTo>
                  <a:pt x="169005" y="75285"/>
                </a:lnTo>
                <a:close/>
                <a:moveTo>
                  <a:pt x="181186" y="75285"/>
                </a:moveTo>
                <a:lnTo>
                  <a:pt x="181186" y="81219"/>
                </a:lnTo>
                <a:lnTo>
                  <a:pt x="175252" y="81219"/>
                </a:lnTo>
                <a:lnTo>
                  <a:pt x="175252" y="75285"/>
                </a:lnTo>
                <a:close/>
                <a:moveTo>
                  <a:pt x="187435" y="75285"/>
                </a:moveTo>
                <a:lnTo>
                  <a:pt x="187435" y="81219"/>
                </a:lnTo>
                <a:lnTo>
                  <a:pt x="181499" y="81219"/>
                </a:lnTo>
                <a:lnTo>
                  <a:pt x="181499" y="75285"/>
                </a:lnTo>
                <a:close/>
                <a:moveTo>
                  <a:pt x="193684" y="75285"/>
                </a:moveTo>
                <a:lnTo>
                  <a:pt x="193684" y="81219"/>
                </a:lnTo>
                <a:lnTo>
                  <a:pt x="187749" y="81219"/>
                </a:lnTo>
                <a:lnTo>
                  <a:pt x="187749" y="75285"/>
                </a:lnTo>
                <a:close/>
                <a:moveTo>
                  <a:pt x="199931" y="75285"/>
                </a:moveTo>
                <a:lnTo>
                  <a:pt x="199931" y="81219"/>
                </a:lnTo>
                <a:lnTo>
                  <a:pt x="193996" y="81219"/>
                </a:lnTo>
                <a:lnTo>
                  <a:pt x="193996" y="75285"/>
                </a:lnTo>
                <a:close/>
                <a:moveTo>
                  <a:pt x="206180" y="75285"/>
                </a:moveTo>
                <a:lnTo>
                  <a:pt x="206180" y="81219"/>
                </a:lnTo>
                <a:lnTo>
                  <a:pt x="200244" y="81219"/>
                </a:lnTo>
                <a:lnTo>
                  <a:pt x="200244" y="75285"/>
                </a:lnTo>
                <a:close/>
                <a:moveTo>
                  <a:pt x="212427" y="75285"/>
                </a:moveTo>
                <a:lnTo>
                  <a:pt x="212427" y="81219"/>
                </a:lnTo>
                <a:lnTo>
                  <a:pt x="206491" y="81219"/>
                </a:lnTo>
                <a:lnTo>
                  <a:pt x="206491" y="75285"/>
                </a:lnTo>
                <a:close/>
                <a:moveTo>
                  <a:pt x="218674" y="75285"/>
                </a:moveTo>
                <a:lnTo>
                  <a:pt x="218674" y="81219"/>
                </a:lnTo>
                <a:lnTo>
                  <a:pt x="212739" y="81219"/>
                </a:lnTo>
                <a:lnTo>
                  <a:pt x="212739" y="75285"/>
                </a:lnTo>
                <a:close/>
                <a:moveTo>
                  <a:pt x="224921" y="75285"/>
                </a:moveTo>
                <a:lnTo>
                  <a:pt x="224921" y="81219"/>
                </a:lnTo>
                <a:lnTo>
                  <a:pt x="218987" y="81219"/>
                </a:lnTo>
                <a:lnTo>
                  <a:pt x="218987" y="75285"/>
                </a:lnTo>
                <a:close/>
                <a:moveTo>
                  <a:pt x="231170" y="75285"/>
                </a:moveTo>
                <a:lnTo>
                  <a:pt x="231170" y="81219"/>
                </a:lnTo>
                <a:lnTo>
                  <a:pt x="225234" y="81219"/>
                </a:lnTo>
                <a:lnTo>
                  <a:pt x="225234" y="75285"/>
                </a:lnTo>
                <a:close/>
                <a:moveTo>
                  <a:pt x="237417" y="75285"/>
                </a:moveTo>
                <a:lnTo>
                  <a:pt x="237417" y="81219"/>
                </a:lnTo>
                <a:lnTo>
                  <a:pt x="231481" y="81219"/>
                </a:lnTo>
                <a:lnTo>
                  <a:pt x="231481" y="75285"/>
                </a:lnTo>
                <a:close/>
                <a:moveTo>
                  <a:pt x="243664" y="75285"/>
                </a:moveTo>
                <a:lnTo>
                  <a:pt x="243664" y="81219"/>
                </a:lnTo>
                <a:lnTo>
                  <a:pt x="237729" y="81219"/>
                </a:lnTo>
                <a:lnTo>
                  <a:pt x="237729" y="75285"/>
                </a:lnTo>
                <a:close/>
                <a:moveTo>
                  <a:pt x="249911" y="75285"/>
                </a:moveTo>
                <a:lnTo>
                  <a:pt x="249911" y="81219"/>
                </a:lnTo>
                <a:lnTo>
                  <a:pt x="243977" y="81219"/>
                </a:lnTo>
                <a:lnTo>
                  <a:pt x="243977" y="75285"/>
                </a:lnTo>
                <a:close/>
                <a:moveTo>
                  <a:pt x="256161" y="75285"/>
                </a:moveTo>
                <a:lnTo>
                  <a:pt x="256161" y="81219"/>
                </a:lnTo>
                <a:lnTo>
                  <a:pt x="250225" y="81219"/>
                </a:lnTo>
                <a:lnTo>
                  <a:pt x="250225" y="75285"/>
                </a:lnTo>
                <a:close/>
                <a:moveTo>
                  <a:pt x="262409" y="75285"/>
                </a:moveTo>
                <a:lnTo>
                  <a:pt x="262409" y="81219"/>
                </a:lnTo>
                <a:lnTo>
                  <a:pt x="256474" y="81219"/>
                </a:lnTo>
                <a:lnTo>
                  <a:pt x="256474" y="75285"/>
                </a:lnTo>
                <a:close/>
                <a:moveTo>
                  <a:pt x="268656" y="75285"/>
                </a:moveTo>
                <a:lnTo>
                  <a:pt x="268656" y="81219"/>
                </a:lnTo>
                <a:lnTo>
                  <a:pt x="262721" y="81219"/>
                </a:lnTo>
                <a:lnTo>
                  <a:pt x="262721" y="75285"/>
                </a:lnTo>
                <a:close/>
                <a:moveTo>
                  <a:pt x="274904" y="75285"/>
                </a:moveTo>
                <a:lnTo>
                  <a:pt x="274904" y="81219"/>
                </a:lnTo>
                <a:lnTo>
                  <a:pt x="268968" y="81219"/>
                </a:lnTo>
                <a:lnTo>
                  <a:pt x="268968" y="75285"/>
                </a:lnTo>
                <a:close/>
                <a:moveTo>
                  <a:pt x="6251" y="81532"/>
                </a:moveTo>
                <a:lnTo>
                  <a:pt x="6251" y="87466"/>
                </a:lnTo>
                <a:lnTo>
                  <a:pt x="315" y="87466"/>
                </a:lnTo>
                <a:lnTo>
                  <a:pt x="315" y="81532"/>
                </a:lnTo>
                <a:close/>
                <a:moveTo>
                  <a:pt x="12498" y="81532"/>
                </a:moveTo>
                <a:lnTo>
                  <a:pt x="12498" y="87466"/>
                </a:lnTo>
                <a:lnTo>
                  <a:pt x="6562" y="87466"/>
                </a:lnTo>
                <a:lnTo>
                  <a:pt x="6562" y="81532"/>
                </a:lnTo>
                <a:close/>
                <a:moveTo>
                  <a:pt x="18745" y="81532"/>
                </a:moveTo>
                <a:lnTo>
                  <a:pt x="18745" y="87466"/>
                </a:lnTo>
                <a:lnTo>
                  <a:pt x="12810" y="87466"/>
                </a:lnTo>
                <a:lnTo>
                  <a:pt x="12810" y="81532"/>
                </a:lnTo>
                <a:close/>
                <a:moveTo>
                  <a:pt x="24992" y="81532"/>
                </a:moveTo>
                <a:lnTo>
                  <a:pt x="24992" y="87466"/>
                </a:lnTo>
                <a:lnTo>
                  <a:pt x="19058" y="87466"/>
                </a:lnTo>
                <a:lnTo>
                  <a:pt x="19058" y="81532"/>
                </a:lnTo>
                <a:close/>
                <a:moveTo>
                  <a:pt x="31242" y="81532"/>
                </a:moveTo>
                <a:lnTo>
                  <a:pt x="31242" y="87466"/>
                </a:lnTo>
                <a:lnTo>
                  <a:pt x="25305" y="87466"/>
                </a:lnTo>
                <a:lnTo>
                  <a:pt x="25305" y="81532"/>
                </a:lnTo>
                <a:close/>
                <a:moveTo>
                  <a:pt x="37489" y="81532"/>
                </a:moveTo>
                <a:lnTo>
                  <a:pt x="37489" y="87466"/>
                </a:lnTo>
                <a:lnTo>
                  <a:pt x="31553" y="87466"/>
                </a:lnTo>
                <a:lnTo>
                  <a:pt x="31553" y="81532"/>
                </a:lnTo>
                <a:close/>
                <a:moveTo>
                  <a:pt x="43737" y="81532"/>
                </a:moveTo>
                <a:lnTo>
                  <a:pt x="43737" y="87466"/>
                </a:lnTo>
                <a:lnTo>
                  <a:pt x="37802" y="87466"/>
                </a:lnTo>
                <a:lnTo>
                  <a:pt x="37802" y="81532"/>
                </a:lnTo>
                <a:close/>
                <a:moveTo>
                  <a:pt x="49985" y="81532"/>
                </a:moveTo>
                <a:lnTo>
                  <a:pt x="49985" y="87466"/>
                </a:lnTo>
                <a:lnTo>
                  <a:pt x="44049" y="87466"/>
                </a:lnTo>
                <a:lnTo>
                  <a:pt x="44049" y="81532"/>
                </a:lnTo>
                <a:close/>
                <a:moveTo>
                  <a:pt x="56232" y="81532"/>
                </a:moveTo>
                <a:lnTo>
                  <a:pt x="56232" y="87466"/>
                </a:lnTo>
                <a:lnTo>
                  <a:pt x="50296" y="87466"/>
                </a:lnTo>
                <a:lnTo>
                  <a:pt x="50296" y="81532"/>
                </a:lnTo>
                <a:close/>
                <a:moveTo>
                  <a:pt x="62480" y="81532"/>
                </a:moveTo>
                <a:lnTo>
                  <a:pt x="62480" y="87466"/>
                </a:lnTo>
                <a:lnTo>
                  <a:pt x="56545" y="87466"/>
                </a:lnTo>
                <a:lnTo>
                  <a:pt x="56545" y="81532"/>
                </a:lnTo>
                <a:close/>
                <a:moveTo>
                  <a:pt x="68727" y="81532"/>
                </a:moveTo>
                <a:lnTo>
                  <a:pt x="68727" y="87466"/>
                </a:lnTo>
                <a:lnTo>
                  <a:pt x="62792" y="87466"/>
                </a:lnTo>
                <a:lnTo>
                  <a:pt x="62792" y="81532"/>
                </a:lnTo>
                <a:close/>
                <a:moveTo>
                  <a:pt x="74975" y="81532"/>
                </a:moveTo>
                <a:lnTo>
                  <a:pt x="74975" y="87466"/>
                </a:lnTo>
                <a:lnTo>
                  <a:pt x="69039" y="87466"/>
                </a:lnTo>
                <a:lnTo>
                  <a:pt x="69039" y="81532"/>
                </a:lnTo>
                <a:close/>
                <a:moveTo>
                  <a:pt x="81223" y="81532"/>
                </a:moveTo>
                <a:lnTo>
                  <a:pt x="81223" y="87466"/>
                </a:lnTo>
                <a:lnTo>
                  <a:pt x="75286" y="87466"/>
                </a:lnTo>
                <a:lnTo>
                  <a:pt x="75286" y="81532"/>
                </a:lnTo>
                <a:close/>
                <a:moveTo>
                  <a:pt x="87470" y="81532"/>
                </a:moveTo>
                <a:lnTo>
                  <a:pt x="87470" y="87466"/>
                </a:lnTo>
                <a:lnTo>
                  <a:pt x="81535" y="87466"/>
                </a:lnTo>
                <a:lnTo>
                  <a:pt x="81535" y="81532"/>
                </a:lnTo>
                <a:close/>
                <a:moveTo>
                  <a:pt x="93718" y="81532"/>
                </a:moveTo>
                <a:lnTo>
                  <a:pt x="93718" y="87466"/>
                </a:lnTo>
                <a:lnTo>
                  <a:pt x="87784" y="87466"/>
                </a:lnTo>
                <a:lnTo>
                  <a:pt x="87784" y="81532"/>
                </a:lnTo>
                <a:close/>
                <a:moveTo>
                  <a:pt x="99967" y="81532"/>
                </a:moveTo>
                <a:lnTo>
                  <a:pt x="99967" y="87466"/>
                </a:lnTo>
                <a:lnTo>
                  <a:pt x="94031" y="87466"/>
                </a:lnTo>
                <a:lnTo>
                  <a:pt x="94031" y="81532"/>
                </a:lnTo>
                <a:close/>
                <a:moveTo>
                  <a:pt x="106214" y="81532"/>
                </a:moveTo>
                <a:lnTo>
                  <a:pt x="106214" y="87466"/>
                </a:lnTo>
                <a:lnTo>
                  <a:pt x="100278" y="87466"/>
                </a:lnTo>
                <a:lnTo>
                  <a:pt x="100278" y="81532"/>
                </a:lnTo>
                <a:close/>
                <a:moveTo>
                  <a:pt x="112461" y="81532"/>
                </a:moveTo>
                <a:lnTo>
                  <a:pt x="112461" y="87466"/>
                </a:lnTo>
                <a:lnTo>
                  <a:pt x="106527" y="87466"/>
                </a:lnTo>
                <a:lnTo>
                  <a:pt x="106527" y="81532"/>
                </a:lnTo>
                <a:close/>
                <a:moveTo>
                  <a:pt x="118710" y="81532"/>
                </a:moveTo>
                <a:lnTo>
                  <a:pt x="118710" y="87466"/>
                </a:lnTo>
                <a:lnTo>
                  <a:pt x="112774" y="87466"/>
                </a:lnTo>
                <a:lnTo>
                  <a:pt x="112774" y="81532"/>
                </a:lnTo>
                <a:close/>
                <a:moveTo>
                  <a:pt x="124957" y="81532"/>
                </a:moveTo>
                <a:lnTo>
                  <a:pt x="124957" y="87466"/>
                </a:lnTo>
                <a:lnTo>
                  <a:pt x="119021" y="87466"/>
                </a:lnTo>
                <a:lnTo>
                  <a:pt x="119021" y="81532"/>
                </a:lnTo>
                <a:close/>
                <a:moveTo>
                  <a:pt x="131204" y="81532"/>
                </a:moveTo>
                <a:lnTo>
                  <a:pt x="131204" y="87466"/>
                </a:lnTo>
                <a:lnTo>
                  <a:pt x="125270" y="87466"/>
                </a:lnTo>
                <a:lnTo>
                  <a:pt x="125270" y="81532"/>
                </a:lnTo>
                <a:close/>
                <a:moveTo>
                  <a:pt x="137451" y="81532"/>
                </a:moveTo>
                <a:lnTo>
                  <a:pt x="137451" y="87466"/>
                </a:lnTo>
                <a:lnTo>
                  <a:pt x="131517" y="87466"/>
                </a:lnTo>
                <a:lnTo>
                  <a:pt x="131517" y="81532"/>
                </a:lnTo>
                <a:close/>
                <a:moveTo>
                  <a:pt x="143702" y="81532"/>
                </a:moveTo>
                <a:lnTo>
                  <a:pt x="143702" y="87466"/>
                </a:lnTo>
                <a:lnTo>
                  <a:pt x="137766" y="87466"/>
                </a:lnTo>
                <a:lnTo>
                  <a:pt x="137766" y="81532"/>
                </a:lnTo>
                <a:close/>
                <a:moveTo>
                  <a:pt x="149949" y="81532"/>
                </a:moveTo>
                <a:lnTo>
                  <a:pt x="149949" y="87466"/>
                </a:lnTo>
                <a:lnTo>
                  <a:pt x="144015" y="87466"/>
                </a:lnTo>
                <a:lnTo>
                  <a:pt x="144015" y="81532"/>
                </a:lnTo>
                <a:close/>
                <a:moveTo>
                  <a:pt x="156196" y="81532"/>
                </a:moveTo>
                <a:lnTo>
                  <a:pt x="156196" y="87466"/>
                </a:lnTo>
                <a:lnTo>
                  <a:pt x="150262" y="87466"/>
                </a:lnTo>
                <a:lnTo>
                  <a:pt x="150262" y="81532"/>
                </a:lnTo>
                <a:close/>
                <a:moveTo>
                  <a:pt x="162445" y="81532"/>
                </a:moveTo>
                <a:lnTo>
                  <a:pt x="162445" y="87466"/>
                </a:lnTo>
                <a:lnTo>
                  <a:pt x="156509" y="87466"/>
                </a:lnTo>
                <a:lnTo>
                  <a:pt x="156509" y="81532"/>
                </a:lnTo>
                <a:close/>
                <a:moveTo>
                  <a:pt x="168692" y="81532"/>
                </a:moveTo>
                <a:lnTo>
                  <a:pt x="168692" y="87466"/>
                </a:lnTo>
                <a:lnTo>
                  <a:pt x="162756" y="87466"/>
                </a:lnTo>
                <a:lnTo>
                  <a:pt x="162756" y="81532"/>
                </a:lnTo>
                <a:close/>
                <a:moveTo>
                  <a:pt x="174939" y="81532"/>
                </a:moveTo>
                <a:lnTo>
                  <a:pt x="174939" y="87466"/>
                </a:lnTo>
                <a:lnTo>
                  <a:pt x="169005" y="87466"/>
                </a:lnTo>
                <a:lnTo>
                  <a:pt x="169005" y="81532"/>
                </a:lnTo>
                <a:close/>
                <a:moveTo>
                  <a:pt x="181186" y="81532"/>
                </a:moveTo>
                <a:lnTo>
                  <a:pt x="181186" y="87466"/>
                </a:lnTo>
                <a:lnTo>
                  <a:pt x="175252" y="87466"/>
                </a:lnTo>
                <a:lnTo>
                  <a:pt x="175252" y="81532"/>
                </a:lnTo>
                <a:close/>
                <a:moveTo>
                  <a:pt x="187435" y="81532"/>
                </a:moveTo>
                <a:lnTo>
                  <a:pt x="187435" y="87466"/>
                </a:lnTo>
                <a:lnTo>
                  <a:pt x="181499" y="87466"/>
                </a:lnTo>
                <a:lnTo>
                  <a:pt x="181499" y="81532"/>
                </a:lnTo>
                <a:close/>
                <a:moveTo>
                  <a:pt x="193684" y="81532"/>
                </a:moveTo>
                <a:lnTo>
                  <a:pt x="193684" y="87466"/>
                </a:lnTo>
                <a:lnTo>
                  <a:pt x="187749" y="87466"/>
                </a:lnTo>
                <a:lnTo>
                  <a:pt x="187749" y="81532"/>
                </a:lnTo>
                <a:close/>
                <a:moveTo>
                  <a:pt x="199931" y="81532"/>
                </a:moveTo>
                <a:lnTo>
                  <a:pt x="199931" y="87466"/>
                </a:lnTo>
                <a:lnTo>
                  <a:pt x="193996" y="87466"/>
                </a:lnTo>
                <a:lnTo>
                  <a:pt x="193996" y="81532"/>
                </a:lnTo>
                <a:close/>
                <a:moveTo>
                  <a:pt x="206180" y="81532"/>
                </a:moveTo>
                <a:lnTo>
                  <a:pt x="206180" y="87466"/>
                </a:lnTo>
                <a:lnTo>
                  <a:pt x="200244" y="87466"/>
                </a:lnTo>
                <a:lnTo>
                  <a:pt x="200244" y="81532"/>
                </a:lnTo>
                <a:close/>
                <a:moveTo>
                  <a:pt x="212427" y="81532"/>
                </a:moveTo>
                <a:lnTo>
                  <a:pt x="212427" y="87466"/>
                </a:lnTo>
                <a:lnTo>
                  <a:pt x="206491" y="87466"/>
                </a:lnTo>
                <a:lnTo>
                  <a:pt x="206491" y="81532"/>
                </a:lnTo>
                <a:close/>
                <a:moveTo>
                  <a:pt x="218674" y="81532"/>
                </a:moveTo>
                <a:lnTo>
                  <a:pt x="218674" y="87466"/>
                </a:lnTo>
                <a:lnTo>
                  <a:pt x="212739" y="87466"/>
                </a:lnTo>
                <a:lnTo>
                  <a:pt x="212739" y="81532"/>
                </a:lnTo>
                <a:close/>
                <a:moveTo>
                  <a:pt x="224921" y="81532"/>
                </a:moveTo>
                <a:lnTo>
                  <a:pt x="224921" y="87466"/>
                </a:lnTo>
                <a:lnTo>
                  <a:pt x="218987" y="87466"/>
                </a:lnTo>
                <a:lnTo>
                  <a:pt x="218987" y="81532"/>
                </a:lnTo>
                <a:close/>
                <a:moveTo>
                  <a:pt x="231170" y="81532"/>
                </a:moveTo>
                <a:lnTo>
                  <a:pt x="231170" y="87466"/>
                </a:lnTo>
                <a:lnTo>
                  <a:pt x="225234" y="87466"/>
                </a:lnTo>
                <a:lnTo>
                  <a:pt x="225234" y="81532"/>
                </a:lnTo>
                <a:close/>
                <a:moveTo>
                  <a:pt x="237417" y="81532"/>
                </a:moveTo>
                <a:lnTo>
                  <a:pt x="237417" y="87466"/>
                </a:lnTo>
                <a:lnTo>
                  <a:pt x="231481" y="87466"/>
                </a:lnTo>
                <a:lnTo>
                  <a:pt x="231481" y="81532"/>
                </a:lnTo>
                <a:close/>
                <a:moveTo>
                  <a:pt x="243664" y="81532"/>
                </a:moveTo>
                <a:lnTo>
                  <a:pt x="243664" y="87466"/>
                </a:lnTo>
                <a:lnTo>
                  <a:pt x="237729" y="87466"/>
                </a:lnTo>
                <a:lnTo>
                  <a:pt x="237729" y="81532"/>
                </a:lnTo>
                <a:close/>
                <a:moveTo>
                  <a:pt x="249911" y="81532"/>
                </a:moveTo>
                <a:lnTo>
                  <a:pt x="249911" y="87466"/>
                </a:lnTo>
                <a:lnTo>
                  <a:pt x="243977" y="87466"/>
                </a:lnTo>
                <a:lnTo>
                  <a:pt x="243977" y="81532"/>
                </a:lnTo>
                <a:close/>
                <a:moveTo>
                  <a:pt x="256161" y="81532"/>
                </a:moveTo>
                <a:lnTo>
                  <a:pt x="256161" y="87466"/>
                </a:lnTo>
                <a:lnTo>
                  <a:pt x="250225" y="87466"/>
                </a:lnTo>
                <a:lnTo>
                  <a:pt x="250225" y="81532"/>
                </a:lnTo>
                <a:close/>
                <a:moveTo>
                  <a:pt x="262409" y="81532"/>
                </a:moveTo>
                <a:lnTo>
                  <a:pt x="262409" y="87466"/>
                </a:lnTo>
                <a:lnTo>
                  <a:pt x="256474" y="87466"/>
                </a:lnTo>
                <a:lnTo>
                  <a:pt x="256474" y="81532"/>
                </a:lnTo>
                <a:close/>
                <a:moveTo>
                  <a:pt x="268656" y="81532"/>
                </a:moveTo>
                <a:lnTo>
                  <a:pt x="268656" y="87466"/>
                </a:lnTo>
                <a:lnTo>
                  <a:pt x="262721" y="87466"/>
                </a:lnTo>
                <a:lnTo>
                  <a:pt x="262721" y="81532"/>
                </a:lnTo>
                <a:close/>
                <a:moveTo>
                  <a:pt x="274904" y="81532"/>
                </a:moveTo>
                <a:lnTo>
                  <a:pt x="274904" y="87466"/>
                </a:lnTo>
                <a:lnTo>
                  <a:pt x="268968" y="87466"/>
                </a:lnTo>
                <a:lnTo>
                  <a:pt x="268968" y="81532"/>
                </a:lnTo>
                <a:close/>
                <a:moveTo>
                  <a:pt x="6251" y="87779"/>
                </a:moveTo>
                <a:lnTo>
                  <a:pt x="6251" y="93713"/>
                </a:lnTo>
                <a:lnTo>
                  <a:pt x="315" y="93713"/>
                </a:lnTo>
                <a:lnTo>
                  <a:pt x="315" y="87779"/>
                </a:lnTo>
                <a:close/>
                <a:moveTo>
                  <a:pt x="12498" y="87779"/>
                </a:moveTo>
                <a:lnTo>
                  <a:pt x="12498" y="93713"/>
                </a:lnTo>
                <a:lnTo>
                  <a:pt x="6562" y="93713"/>
                </a:lnTo>
                <a:lnTo>
                  <a:pt x="6562" y="87779"/>
                </a:lnTo>
                <a:close/>
                <a:moveTo>
                  <a:pt x="18745" y="87779"/>
                </a:moveTo>
                <a:lnTo>
                  <a:pt x="18745" y="93713"/>
                </a:lnTo>
                <a:lnTo>
                  <a:pt x="12810" y="93713"/>
                </a:lnTo>
                <a:lnTo>
                  <a:pt x="12810" y="87779"/>
                </a:lnTo>
                <a:close/>
                <a:moveTo>
                  <a:pt x="24992" y="87779"/>
                </a:moveTo>
                <a:lnTo>
                  <a:pt x="24992" y="93713"/>
                </a:lnTo>
                <a:lnTo>
                  <a:pt x="19058" y="93713"/>
                </a:lnTo>
                <a:lnTo>
                  <a:pt x="19058" y="87779"/>
                </a:lnTo>
                <a:close/>
                <a:moveTo>
                  <a:pt x="31242" y="87779"/>
                </a:moveTo>
                <a:lnTo>
                  <a:pt x="31242" y="93713"/>
                </a:lnTo>
                <a:lnTo>
                  <a:pt x="25305" y="93713"/>
                </a:lnTo>
                <a:lnTo>
                  <a:pt x="25305" y="87779"/>
                </a:lnTo>
                <a:close/>
                <a:moveTo>
                  <a:pt x="37489" y="87779"/>
                </a:moveTo>
                <a:lnTo>
                  <a:pt x="37489" y="93713"/>
                </a:lnTo>
                <a:lnTo>
                  <a:pt x="31553" y="93713"/>
                </a:lnTo>
                <a:lnTo>
                  <a:pt x="31553" y="87779"/>
                </a:lnTo>
                <a:close/>
                <a:moveTo>
                  <a:pt x="43737" y="87779"/>
                </a:moveTo>
                <a:lnTo>
                  <a:pt x="43737" y="93713"/>
                </a:lnTo>
                <a:lnTo>
                  <a:pt x="37802" y="93713"/>
                </a:lnTo>
                <a:lnTo>
                  <a:pt x="37802" y="87779"/>
                </a:lnTo>
                <a:close/>
                <a:moveTo>
                  <a:pt x="49985" y="87779"/>
                </a:moveTo>
                <a:lnTo>
                  <a:pt x="49985" y="93713"/>
                </a:lnTo>
                <a:lnTo>
                  <a:pt x="44049" y="93713"/>
                </a:lnTo>
                <a:lnTo>
                  <a:pt x="44049" y="87779"/>
                </a:lnTo>
                <a:close/>
                <a:moveTo>
                  <a:pt x="56232" y="87779"/>
                </a:moveTo>
                <a:lnTo>
                  <a:pt x="56232" y="93713"/>
                </a:lnTo>
                <a:lnTo>
                  <a:pt x="50296" y="93713"/>
                </a:lnTo>
                <a:lnTo>
                  <a:pt x="50296" y="87779"/>
                </a:lnTo>
                <a:close/>
                <a:moveTo>
                  <a:pt x="62480" y="87779"/>
                </a:moveTo>
                <a:lnTo>
                  <a:pt x="62480" y="93713"/>
                </a:lnTo>
                <a:lnTo>
                  <a:pt x="56545" y="93713"/>
                </a:lnTo>
                <a:lnTo>
                  <a:pt x="56545" y="87779"/>
                </a:lnTo>
                <a:close/>
                <a:moveTo>
                  <a:pt x="68727" y="87779"/>
                </a:moveTo>
                <a:lnTo>
                  <a:pt x="68727" y="93713"/>
                </a:lnTo>
                <a:lnTo>
                  <a:pt x="62792" y="93713"/>
                </a:lnTo>
                <a:lnTo>
                  <a:pt x="62792" y="87779"/>
                </a:lnTo>
                <a:close/>
                <a:moveTo>
                  <a:pt x="74975" y="87779"/>
                </a:moveTo>
                <a:lnTo>
                  <a:pt x="74975" y="93713"/>
                </a:lnTo>
                <a:lnTo>
                  <a:pt x="69039" y="93713"/>
                </a:lnTo>
                <a:lnTo>
                  <a:pt x="69039" y="87779"/>
                </a:lnTo>
                <a:close/>
                <a:moveTo>
                  <a:pt x="81223" y="87779"/>
                </a:moveTo>
                <a:lnTo>
                  <a:pt x="81223" y="93713"/>
                </a:lnTo>
                <a:lnTo>
                  <a:pt x="75286" y="93713"/>
                </a:lnTo>
                <a:lnTo>
                  <a:pt x="75286" y="87779"/>
                </a:lnTo>
                <a:close/>
                <a:moveTo>
                  <a:pt x="87470" y="87779"/>
                </a:moveTo>
                <a:lnTo>
                  <a:pt x="87470" y="93713"/>
                </a:lnTo>
                <a:lnTo>
                  <a:pt x="81535" y="93713"/>
                </a:lnTo>
                <a:lnTo>
                  <a:pt x="81535" y="87779"/>
                </a:lnTo>
                <a:close/>
                <a:moveTo>
                  <a:pt x="93718" y="87779"/>
                </a:moveTo>
                <a:lnTo>
                  <a:pt x="93718" y="93713"/>
                </a:lnTo>
                <a:lnTo>
                  <a:pt x="87784" y="93713"/>
                </a:lnTo>
                <a:lnTo>
                  <a:pt x="87784" y="87779"/>
                </a:lnTo>
                <a:close/>
                <a:moveTo>
                  <a:pt x="162445" y="87779"/>
                </a:moveTo>
                <a:lnTo>
                  <a:pt x="162445" y="93713"/>
                </a:lnTo>
                <a:lnTo>
                  <a:pt x="156509" y="93713"/>
                </a:lnTo>
                <a:lnTo>
                  <a:pt x="156509" y="87779"/>
                </a:lnTo>
                <a:close/>
                <a:moveTo>
                  <a:pt x="168692" y="87779"/>
                </a:moveTo>
                <a:lnTo>
                  <a:pt x="168692" y="93713"/>
                </a:lnTo>
                <a:lnTo>
                  <a:pt x="162756" y="93713"/>
                </a:lnTo>
                <a:lnTo>
                  <a:pt x="162756" y="87779"/>
                </a:lnTo>
                <a:close/>
                <a:moveTo>
                  <a:pt x="174939" y="87779"/>
                </a:moveTo>
                <a:lnTo>
                  <a:pt x="174939" y="93713"/>
                </a:lnTo>
                <a:lnTo>
                  <a:pt x="169005" y="93713"/>
                </a:lnTo>
                <a:lnTo>
                  <a:pt x="169005" y="87779"/>
                </a:lnTo>
                <a:close/>
                <a:moveTo>
                  <a:pt x="181186" y="87779"/>
                </a:moveTo>
                <a:lnTo>
                  <a:pt x="181186" y="93713"/>
                </a:lnTo>
                <a:lnTo>
                  <a:pt x="175252" y="93713"/>
                </a:lnTo>
                <a:lnTo>
                  <a:pt x="175252" y="87779"/>
                </a:lnTo>
                <a:close/>
                <a:moveTo>
                  <a:pt x="187435" y="87779"/>
                </a:moveTo>
                <a:lnTo>
                  <a:pt x="187435" y="93713"/>
                </a:lnTo>
                <a:lnTo>
                  <a:pt x="181499" y="93713"/>
                </a:lnTo>
                <a:lnTo>
                  <a:pt x="181499" y="87779"/>
                </a:lnTo>
                <a:close/>
                <a:moveTo>
                  <a:pt x="193684" y="87779"/>
                </a:moveTo>
                <a:lnTo>
                  <a:pt x="193684" y="93713"/>
                </a:lnTo>
                <a:lnTo>
                  <a:pt x="187749" y="93713"/>
                </a:lnTo>
                <a:lnTo>
                  <a:pt x="187749" y="87779"/>
                </a:lnTo>
                <a:close/>
                <a:moveTo>
                  <a:pt x="199931" y="87779"/>
                </a:moveTo>
                <a:lnTo>
                  <a:pt x="199931" y="93713"/>
                </a:lnTo>
                <a:lnTo>
                  <a:pt x="193996" y="93713"/>
                </a:lnTo>
                <a:lnTo>
                  <a:pt x="193996" y="87779"/>
                </a:lnTo>
                <a:close/>
                <a:moveTo>
                  <a:pt x="206180" y="87779"/>
                </a:moveTo>
                <a:lnTo>
                  <a:pt x="206180" y="93713"/>
                </a:lnTo>
                <a:lnTo>
                  <a:pt x="200244" y="93713"/>
                </a:lnTo>
                <a:lnTo>
                  <a:pt x="200244" y="87779"/>
                </a:lnTo>
                <a:close/>
                <a:moveTo>
                  <a:pt x="212427" y="87779"/>
                </a:moveTo>
                <a:lnTo>
                  <a:pt x="212427" y="93713"/>
                </a:lnTo>
                <a:lnTo>
                  <a:pt x="206491" y="93713"/>
                </a:lnTo>
                <a:lnTo>
                  <a:pt x="206491" y="87779"/>
                </a:lnTo>
                <a:close/>
                <a:moveTo>
                  <a:pt x="99967" y="87781"/>
                </a:moveTo>
                <a:lnTo>
                  <a:pt x="99967" y="93717"/>
                </a:lnTo>
                <a:lnTo>
                  <a:pt x="94031" y="93717"/>
                </a:lnTo>
                <a:lnTo>
                  <a:pt x="94031" y="87781"/>
                </a:lnTo>
                <a:close/>
                <a:moveTo>
                  <a:pt x="106214" y="87781"/>
                </a:moveTo>
                <a:lnTo>
                  <a:pt x="106214" y="93717"/>
                </a:lnTo>
                <a:lnTo>
                  <a:pt x="100278" y="93717"/>
                </a:lnTo>
                <a:lnTo>
                  <a:pt x="100278" y="87781"/>
                </a:lnTo>
                <a:close/>
                <a:moveTo>
                  <a:pt x="112461" y="87781"/>
                </a:moveTo>
                <a:lnTo>
                  <a:pt x="112461" y="93717"/>
                </a:lnTo>
                <a:lnTo>
                  <a:pt x="106527" y="93717"/>
                </a:lnTo>
                <a:lnTo>
                  <a:pt x="106527" y="87781"/>
                </a:lnTo>
                <a:close/>
                <a:moveTo>
                  <a:pt x="118710" y="87781"/>
                </a:moveTo>
                <a:lnTo>
                  <a:pt x="118710" y="93717"/>
                </a:lnTo>
                <a:lnTo>
                  <a:pt x="112774" y="93717"/>
                </a:lnTo>
                <a:lnTo>
                  <a:pt x="112774" y="87781"/>
                </a:lnTo>
                <a:close/>
                <a:moveTo>
                  <a:pt x="124957" y="87781"/>
                </a:moveTo>
                <a:lnTo>
                  <a:pt x="124957" y="93717"/>
                </a:lnTo>
                <a:lnTo>
                  <a:pt x="119021" y="93717"/>
                </a:lnTo>
                <a:lnTo>
                  <a:pt x="119021" y="87781"/>
                </a:lnTo>
                <a:close/>
                <a:moveTo>
                  <a:pt x="131204" y="87781"/>
                </a:moveTo>
                <a:lnTo>
                  <a:pt x="131204" y="93717"/>
                </a:lnTo>
                <a:lnTo>
                  <a:pt x="125270" y="93717"/>
                </a:lnTo>
                <a:lnTo>
                  <a:pt x="125270" y="87781"/>
                </a:lnTo>
                <a:close/>
                <a:moveTo>
                  <a:pt x="137451" y="87781"/>
                </a:moveTo>
                <a:lnTo>
                  <a:pt x="137451" y="93717"/>
                </a:lnTo>
                <a:lnTo>
                  <a:pt x="131517" y="93717"/>
                </a:lnTo>
                <a:lnTo>
                  <a:pt x="131517" y="87781"/>
                </a:lnTo>
                <a:close/>
                <a:moveTo>
                  <a:pt x="143702" y="87781"/>
                </a:moveTo>
                <a:lnTo>
                  <a:pt x="143702" y="93717"/>
                </a:lnTo>
                <a:lnTo>
                  <a:pt x="137766" y="93717"/>
                </a:lnTo>
                <a:lnTo>
                  <a:pt x="137766" y="87781"/>
                </a:lnTo>
                <a:close/>
                <a:moveTo>
                  <a:pt x="149949" y="87781"/>
                </a:moveTo>
                <a:lnTo>
                  <a:pt x="149949" y="93717"/>
                </a:lnTo>
                <a:lnTo>
                  <a:pt x="144015" y="93717"/>
                </a:lnTo>
                <a:lnTo>
                  <a:pt x="144015" y="87781"/>
                </a:lnTo>
                <a:close/>
                <a:moveTo>
                  <a:pt x="156196" y="87781"/>
                </a:moveTo>
                <a:lnTo>
                  <a:pt x="156196" y="93717"/>
                </a:lnTo>
                <a:lnTo>
                  <a:pt x="150262" y="93717"/>
                </a:lnTo>
                <a:lnTo>
                  <a:pt x="150262" y="87781"/>
                </a:lnTo>
                <a:close/>
                <a:moveTo>
                  <a:pt x="218674" y="87781"/>
                </a:moveTo>
                <a:lnTo>
                  <a:pt x="218674" y="93717"/>
                </a:lnTo>
                <a:lnTo>
                  <a:pt x="212739" y="93717"/>
                </a:lnTo>
                <a:lnTo>
                  <a:pt x="212739" y="87781"/>
                </a:lnTo>
                <a:close/>
                <a:moveTo>
                  <a:pt x="224921" y="87781"/>
                </a:moveTo>
                <a:lnTo>
                  <a:pt x="224921" y="93717"/>
                </a:lnTo>
                <a:lnTo>
                  <a:pt x="218987" y="93717"/>
                </a:lnTo>
                <a:lnTo>
                  <a:pt x="218987" y="87781"/>
                </a:lnTo>
                <a:close/>
                <a:moveTo>
                  <a:pt x="231170" y="87781"/>
                </a:moveTo>
                <a:lnTo>
                  <a:pt x="231170" y="93717"/>
                </a:lnTo>
                <a:lnTo>
                  <a:pt x="225234" y="93717"/>
                </a:lnTo>
                <a:lnTo>
                  <a:pt x="225234" y="87781"/>
                </a:lnTo>
                <a:close/>
                <a:moveTo>
                  <a:pt x="237417" y="87781"/>
                </a:moveTo>
                <a:lnTo>
                  <a:pt x="237417" y="93717"/>
                </a:lnTo>
                <a:lnTo>
                  <a:pt x="231481" y="93717"/>
                </a:lnTo>
                <a:lnTo>
                  <a:pt x="231481" y="87781"/>
                </a:lnTo>
                <a:close/>
                <a:moveTo>
                  <a:pt x="243664" y="87781"/>
                </a:moveTo>
                <a:lnTo>
                  <a:pt x="243664" y="93717"/>
                </a:lnTo>
                <a:lnTo>
                  <a:pt x="237729" y="93717"/>
                </a:lnTo>
                <a:lnTo>
                  <a:pt x="237729" y="87781"/>
                </a:lnTo>
                <a:close/>
                <a:moveTo>
                  <a:pt x="249911" y="87781"/>
                </a:moveTo>
                <a:lnTo>
                  <a:pt x="249911" y="93717"/>
                </a:lnTo>
                <a:lnTo>
                  <a:pt x="243977" y="93717"/>
                </a:lnTo>
                <a:lnTo>
                  <a:pt x="243977" y="87781"/>
                </a:lnTo>
                <a:close/>
                <a:moveTo>
                  <a:pt x="256161" y="87781"/>
                </a:moveTo>
                <a:lnTo>
                  <a:pt x="256161" y="93717"/>
                </a:lnTo>
                <a:lnTo>
                  <a:pt x="250225" y="93717"/>
                </a:lnTo>
                <a:lnTo>
                  <a:pt x="250225" y="87781"/>
                </a:lnTo>
                <a:close/>
                <a:moveTo>
                  <a:pt x="262409" y="87781"/>
                </a:moveTo>
                <a:lnTo>
                  <a:pt x="262409" y="93717"/>
                </a:lnTo>
                <a:lnTo>
                  <a:pt x="256474" y="93717"/>
                </a:lnTo>
                <a:lnTo>
                  <a:pt x="256474" y="87781"/>
                </a:lnTo>
                <a:close/>
                <a:moveTo>
                  <a:pt x="268656" y="87781"/>
                </a:moveTo>
                <a:lnTo>
                  <a:pt x="268656" y="93717"/>
                </a:lnTo>
                <a:lnTo>
                  <a:pt x="262721" y="93717"/>
                </a:lnTo>
                <a:lnTo>
                  <a:pt x="262721" y="87781"/>
                </a:lnTo>
                <a:close/>
                <a:moveTo>
                  <a:pt x="274904" y="87781"/>
                </a:moveTo>
                <a:lnTo>
                  <a:pt x="274904" y="93717"/>
                </a:lnTo>
                <a:lnTo>
                  <a:pt x="268968" y="93717"/>
                </a:lnTo>
                <a:lnTo>
                  <a:pt x="268968" y="87781"/>
                </a:lnTo>
                <a:close/>
                <a:moveTo>
                  <a:pt x="6251" y="94028"/>
                </a:moveTo>
                <a:lnTo>
                  <a:pt x="6251" y="99964"/>
                </a:lnTo>
                <a:lnTo>
                  <a:pt x="315" y="99964"/>
                </a:lnTo>
                <a:lnTo>
                  <a:pt x="315" y="94028"/>
                </a:lnTo>
                <a:close/>
                <a:moveTo>
                  <a:pt x="12498" y="94028"/>
                </a:moveTo>
                <a:lnTo>
                  <a:pt x="12498" y="99964"/>
                </a:lnTo>
                <a:lnTo>
                  <a:pt x="6562" y="99964"/>
                </a:lnTo>
                <a:lnTo>
                  <a:pt x="6562" y="94028"/>
                </a:lnTo>
                <a:close/>
                <a:moveTo>
                  <a:pt x="18745" y="94028"/>
                </a:moveTo>
                <a:lnTo>
                  <a:pt x="18745" y="99964"/>
                </a:lnTo>
                <a:lnTo>
                  <a:pt x="12810" y="99964"/>
                </a:lnTo>
                <a:lnTo>
                  <a:pt x="12810" y="94028"/>
                </a:lnTo>
                <a:close/>
                <a:moveTo>
                  <a:pt x="24992" y="94028"/>
                </a:moveTo>
                <a:lnTo>
                  <a:pt x="24992" y="99964"/>
                </a:lnTo>
                <a:lnTo>
                  <a:pt x="19058" y="99964"/>
                </a:lnTo>
                <a:lnTo>
                  <a:pt x="19058" y="94028"/>
                </a:lnTo>
                <a:close/>
                <a:moveTo>
                  <a:pt x="31242" y="94028"/>
                </a:moveTo>
                <a:lnTo>
                  <a:pt x="31242" y="99964"/>
                </a:lnTo>
                <a:lnTo>
                  <a:pt x="25305" y="99964"/>
                </a:lnTo>
                <a:lnTo>
                  <a:pt x="25305" y="94028"/>
                </a:lnTo>
                <a:close/>
                <a:moveTo>
                  <a:pt x="37489" y="94028"/>
                </a:moveTo>
                <a:lnTo>
                  <a:pt x="37489" y="99964"/>
                </a:lnTo>
                <a:lnTo>
                  <a:pt x="31553" y="99964"/>
                </a:lnTo>
                <a:lnTo>
                  <a:pt x="31553" y="94028"/>
                </a:lnTo>
                <a:close/>
                <a:moveTo>
                  <a:pt x="43737" y="94028"/>
                </a:moveTo>
                <a:lnTo>
                  <a:pt x="43737" y="99964"/>
                </a:lnTo>
                <a:lnTo>
                  <a:pt x="37802" y="99964"/>
                </a:lnTo>
                <a:lnTo>
                  <a:pt x="37802" y="94028"/>
                </a:lnTo>
                <a:close/>
                <a:moveTo>
                  <a:pt x="49985" y="94028"/>
                </a:moveTo>
                <a:lnTo>
                  <a:pt x="49985" y="99964"/>
                </a:lnTo>
                <a:lnTo>
                  <a:pt x="44049" y="99964"/>
                </a:lnTo>
                <a:lnTo>
                  <a:pt x="44049" y="94028"/>
                </a:lnTo>
                <a:close/>
                <a:moveTo>
                  <a:pt x="56232" y="94028"/>
                </a:moveTo>
                <a:lnTo>
                  <a:pt x="56232" y="99964"/>
                </a:lnTo>
                <a:lnTo>
                  <a:pt x="50296" y="99964"/>
                </a:lnTo>
                <a:lnTo>
                  <a:pt x="50296" y="94028"/>
                </a:lnTo>
                <a:close/>
                <a:moveTo>
                  <a:pt x="62480" y="94028"/>
                </a:moveTo>
                <a:lnTo>
                  <a:pt x="62480" y="99964"/>
                </a:lnTo>
                <a:lnTo>
                  <a:pt x="56545" y="99964"/>
                </a:lnTo>
                <a:lnTo>
                  <a:pt x="56545" y="94028"/>
                </a:lnTo>
                <a:close/>
                <a:moveTo>
                  <a:pt x="68727" y="94028"/>
                </a:moveTo>
                <a:lnTo>
                  <a:pt x="68727" y="99964"/>
                </a:lnTo>
                <a:lnTo>
                  <a:pt x="62792" y="99964"/>
                </a:lnTo>
                <a:lnTo>
                  <a:pt x="62792" y="94028"/>
                </a:lnTo>
                <a:close/>
                <a:moveTo>
                  <a:pt x="74975" y="94028"/>
                </a:moveTo>
                <a:lnTo>
                  <a:pt x="74975" y="99964"/>
                </a:lnTo>
                <a:lnTo>
                  <a:pt x="69039" y="99964"/>
                </a:lnTo>
                <a:lnTo>
                  <a:pt x="69039" y="94028"/>
                </a:lnTo>
                <a:close/>
                <a:moveTo>
                  <a:pt x="81223" y="94028"/>
                </a:moveTo>
                <a:lnTo>
                  <a:pt x="81223" y="99964"/>
                </a:lnTo>
                <a:lnTo>
                  <a:pt x="75286" y="99964"/>
                </a:lnTo>
                <a:lnTo>
                  <a:pt x="75286" y="94028"/>
                </a:lnTo>
                <a:close/>
                <a:moveTo>
                  <a:pt x="87470" y="94028"/>
                </a:moveTo>
                <a:lnTo>
                  <a:pt x="87470" y="99964"/>
                </a:lnTo>
                <a:lnTo>
                  <a:pt x="81535" y="99964"/>
                </a:lnTo>
                <a:lnTo>
                  <a:pt x="81535" y="94028"/>
                </a:lnTo>
                <a:close/>
                <a:moveTo>
                  <a:pt x="93718" y="94028"/>
                </a:moveTo>
                <a:lnTo>
                  <a:pt x="93718" y="99964"/>
                </a:lnTo>
                <a:lnTo>
                  <a:pt x="87784" y="99964"/>
                </a:lnTo>
                <a:lnTo>
                  <a:pt x="87784" y="94028"/>
                </a:lnTo>
                <a:close/>
                <a:moveTo>
                  <a:pt x="99967" y="94028"/>
                </a:moveTo>
                <a:lnTo>
                  <a:pt x="99967" y="99964"/>
                </a:lnTo>
                <a:lnTo>
                  <a:pt x="94031" y="99964"/>
                </a:lnTo>
                <a:lnTo>
                  <a:pt x="94031" y="94028"/>
                </a:lnTo>
                <a:close/>
                <a:moveTo>
                  <a:pt x="106214" y="94029"/>
                </a:moveTo>
                <a:lnTo>
                  <a:pt x="106214" y="99964"/>
                </a:lnTo>
                <a:lnTo>
                  <a:pt x="100278" y="99964"/>
                </a:lnTo>
                <a:lnTo>
                  <a:pt x="100278" y="94029"/>
                </a:lnTo>
                <a:close/>
                <a:moveTo>
                  <a:pt x="112461" y="94029"/>
                </a:moveTo>
                <a:lnTo>
                  <a:pt x="112461" y="99964"/>
                </a:lnTo>
                <a:lnTo>
                  <a:pt x="106527" y="99964"/>
                </a:lnTo>
                <a:lnTo>
                  <a:pt x="106527" y="94029"/>
                </a:lnTo>
                <a:close/>
                <a:moveTo>
                  <a:pt x="118710" y="94029"/>
                </a:moveTo>
                <a:lnTo>
                  <a:pt x="118710" y="99964"/>
                </a:lnTo>
                <a:lnTo>
                  <a:pt x="112774" y="99964"/>
                </a:lnTo>
                <a:lnTo>
                  <a:pt x="112774" y="94029"/>
                </a:lnTo>
                <a:close/>
                <a:moveTo>
                  <a:pt x="124957" y="94029"/>
                </a:moveTo>
                <a:lnTo>
                  <a:pt x="124957" y="99964"/>
                </a:lnTo>
                <a:lnTo>
                  <a:pt x="119021" y="99964"/>
                </a:lnTo>
                <a:lnTo>
                  <a:pt x="119021" y="94029"/>
                </a:lnTo>
                <a:close/>
                <a:moveTo>
                  <a:pt x="131204" y="94029"/>
                </a:moveTo>
                <a:lnTo>
                  <a:pt x="131204" y="99964"/>
                </a:lnTo>
                <a:lnTo>
                  <a:pt x="125270" y="99964"/>
                </a:lnTo>
                <a:lnTo>
                  <a:pt x="125270" y="94029"/>
                </a:lnTo>
                <a:close/>
                <a:moveTo>
                  <a:pt x="137451" y="94029"/>
                </a:moveTo>
                <a:lnTo>
                  <a:pt x="137451" y="99964"/>
                </a:lnTo>
                <a:lnTo>
                  <a:pt x="131517" y="99964"/>
                </a:lnTo>
                <a:lnTo>
                  <a:pt x="131517" y="94029"/>
                </a:lnTo>
                <a:close/>
                <a:moveTo>
                  <a:pt x="143702" y="94029"/>
                </a:moveTo>
                <a:lnTo>
                  <a:pt x="143702" y="99964"/>
                </a:lnTo>
                <a:lnTo>
                  <a:pt x="137766" y="99964"/>
                </a:lnTo>
                <a:lnTo>
                  <a:pt x="137766" y="94029"/>
                </a:lnTo>
                <a:close/>
                <a:moveTo>
                  <a:pt x="149949" y="94029"/>
                </a:moveTo>
                <a:lnTo>
                  <a:pt x="149949" y="99964"/>
                </a:lnTo>
                <a:lnTo>
                  <a:pt x="144015" y="99964"/>
                </a:lnTo>
                <a:lnTo>
                  <a:pt x="144015" y="94029"/>
                </a:lnTo>
                <a:close/>
                <a:moveTo>
                  <a:pt x="156196" y="94029"/>
                </a:moveTo>
                <a:lnTo>
                  <a:pt x="156196" y="99964"/>
                </a:lnTo>
                <a:lnTo>
                  <a:pt x="150262" y="99964"/>
                </a:lnTo>
                <a:lnTo>
                  <a:pt x="150262" y="94029"/>
                </a:lnTo>
                <a:close/>
                <a:moveTo>
                  <a:pt x="162445" y="94028"/>
                </a:moveTo>
                <a:lnTo>
                  <a:pt x="162445" y="99964"/>
                </a:lnTo>
                <a:lnTo>
                  <a:pt x="156509" y="99964"/>
                </a:lnTo>
                <a:lnTo>
                  <a:pt x="156509" y="94028"/>
                </a:lnTo>
                <a:close/>
                <a:moveTo>
                  <a:pt x="168692" y="94028"/>
                </a:moveTo>
                <a:lnTo>
                  <a:pt x="168692" y="99964"/>
                </a:lnTo>
                <a:lnTo>
                  <a:pt x="162756" y="99964"/>
                </a:lnTo>
                <a:lnTo>
                  <a:pt x="162756" y="94028"/>
                </a:lnTo>
                <a:close/>
                <a:moveTo>
                  <a:pt x="174939" y="94028"/>
                </a:moveTo>
                <a:lnTo>
                  <a:pt x="174939" y="99964"/>
                </a:lnTo>
                <a:lnTo>
                  <a:pt x="169005" y="99964"/>
                </a:lnTo>
                <a:lnTo>
                  <a:pt x="169005" y="94028"/>
                </a:lnTo>
                <a:close/>
                <a:moveTo>
                  <a:pt x="181186" y="94028"/>
                </a:moveTo>
                <a:lnTo>
                  <a:pt x="181186" y="99964"/>
                </a:lnTo>
                <a:lnTo>
                  <a:pt x="175252" y="99964"/>
                </a:lnTo>
                <a:lnTo>
                  <a:pt x="175252" y="94028"/>
                </a:lnTo>
                <a:close/>
                <a:moveTo>
                  <a:pt x="187435" y="94028"/>
                </a:moveTo>
                <a:lnTo>
                  <a:pt x="187435" y="99964"/>
                </a:lnTo>
                <a:lnTo>
                  <a:pt x="181499" y="99964"/>
                </a:lnTo>
                <a:lnTo>
                  <a:pt x="181499" y="94028"/>
                </a:lnTo>
                <a:close/>
                <a:moveTo>
                  <a:pt x="193684" y="94028"/>
                </a:moveTo>
                <a:lnTo>
                  <a:pt x="193684" y="99964"/>
                </a:lnTo>
                <a:lnTo>
                  <a:pt x="187749" y="99964"/>
                </a:lnTo>
                <a:lnTo>
                  <a:pt x="187749" y="94028"/>
                </a:lnTo>
                <a:close/>
                <a:moveTo>
                  <a:pt x="199931" y="94028"/>
                </a:moveTo>
                <a:lnTo>
                  <a:pt x="199931" y="99964"/>
                </a:lnTo>
                <a:lnTo>
                  <a:pt x="193996" y="99964"/>
                </a:lnTo>
                <a:lnTo>
                  <a:pt x="193996" y="94028"/>
                </a:lnTo>
                <a:close/>
                <a:moveTo>
                  <a:pt x="206180" y="94028"/>
                </a:moveTo>
                <a:lnTo>
                  <a:pt x="206180" y="99964"/>
                </a:lnTo>
                <a:lnTo>
                  <a:pt x="200244" y="99964"/>
                </a:lnTo>
                <a:lnTo>
                  <a:pt x="200244" y="94028"/>
                </a:lnTo>
                <a:close/>
                <a:moveTo>
                  <a:pt x="212427" y="94028"/>
                </a:moveTo>
                <a:lnTo>
                  <a:pt x="212427" y="99964"/>
                </a:lnTo>
                <a:lnTo>
                  <a:pt x="206491" y="99964"/>
                </a:lnTo>
                <a:lnTo>
                  <a:pt x="206491" y="94028"/>
                </a:lnTo>
                <a:close/>
                <a:moveTo>
                  <a:pt x="218674" y="94028"/>
                </a:moveTo>
                <a:lnTo>
                  <a:pt x="218674" y="99964"/>
                </a:lnTo>
                <a:lnTo>
                  <a:pt x="212739" y="99964"/>
                </a:lnTo>
                <a:lnTo>
                  <a:pt x="212739" y="94028"/>
                </a:lnTo>
                <a:close/>
                <a:moveTo>
                  <a:pt x="224921" y="94029"/>
                </a:moveTo>
                <a:lnTo>
                  <a:pt x="224921" y="99964"/>
                </a:lnTo>
                <a:lnTo>
                  <a:pt x="218987" y="99964"/>
                </a:lnTo>
                <a:lnTo>
                  <a:pt x="218987" y="94029"/>
                </a:lnTo>
                <a:close/>
                <a:moveTo>
                  <a:pt x="231170" y="94029"/>
                </a:moveTo>
                <a:lnTo>
                  <a:pt x="231170" y="99964"/>
                </a:lnTo>
                <a:lnTo>
                  <a:pt x="225234" y="99964"/>
                </a:lnTo>
                <a:lnTo>
                  <a:pt x="225234" y="94029"/>
                </a:lnTo>
                <a:close/>
                <a:moveTo>
                  <a:pt x="237417" y="94029"/>
                </a:moveTo>
                <a:lnTo>
                  <a:pt x="237417" y="99964"/>
                </a:lnTo>
                <a:lnTo>
                  <a:pt x="231481" y="99964"/>
                </a:lnTo>
                <a:lnTo>
                  <a:pt x="231481" y="94029"/>
                </a:lnTo>
                <a:close/>
                <a:moveTo>
                  <a:pt x="243664" y="94029"/>
                </a:moveTo>
                <a:lnTo>
                  <a:pt x="243664" y="99964"/>
                </a:lnTo>
                <a:lnTo>
                  <a:pt x="237729" y="99964"/>
                </a:lnTo>
                <a:lnTo>
                  <a:pt x="237729" y="94029"/>
                </a:lnTo>
                <a:close/>
                <a:moveTo>
                  <a:pt x="249911" y="94029"/>
                </a:moveTo>
                <a:lnTo>
                  <a:pt x="249911" y="99964"/>
                </a:lnTo>
                <a:lnTo>
                  <a:pt x="243977" y="99964"/>
                </a:lnTo>
                <a:lnTo>
                  <a:pt x="243977" y="94029"/>
                </a:lnTo>
                <a:close/>
                <a:moveTo>
                  <a:pt x="256161" y="94029"/>
                </a:moveTo>
                <a:lnTo>
                  <a:pt x="256161" y="99964"/>
                </a:lnTo>
                <a:lnTo>
                  <a:pt x="250225" y="99964"/>
                </a:lnTo>
                <a:lnTo>
                  <a:pt x="250225" y="94029"/>
                </a:lnTo>
                <a:close/>
                <a:moveTo>
                  <a:pt x="262409" y="94029"/>
                </a:moveTo>
                <a:lnTo>
                  <a:pt x="262409" y="99964"/>
                </a:lnTo>
                <a:lnTo>
                  <a:pt x="256474" y="99964"/>
                </a:lnTo>
                <a:lnTo>
                  <a:pt x="256474" y="94029"/>
                </a:lnTo>
                <a:close/>
                <a:moveTo>
                  <a:pt x="268656" y="94029"/>
                </a:moveTo>
                <a:lnTo>
                  <a:pt x="268656" y="99964"/>
                </a:lnTo>
                <a:lnTo>
                  <a:pt x="262721" y="99964"/>
                </a:lnTo>
                <a:lnTo>
                  <a:pt x="262721" y="94029"/>
                </a:lnTo>
                <a:close/>
                <a:moveTo>
                  <a:pt x="274904" y="94029"/>
                </a:moveTo>
                <a:lnTo>
                  <a:pt x="274904" y="99964"/>
                </a:lnTo>
                <a:lnTo>
                  <a:pt x="268968" y="99964"/>
                </a:lnTo>
                <a:lnTo>
                  <a:pt x="268968" y="94029"/>
                </a:lnTo>
                <a:close/>
                <a:moveTo>
                  <a:pt x="6251" y="100276"/>
                </a:moveTo>
                <a:lnTo>
                  <a:pt x="6251" y="106211"/>
                </a:lnTo>
                <a:lnTo>
                  <a:pt x="315" y="106211"/>
                </a:lnTo>
                <a:lnTo>
                  <a:pt x="315" y="100276"/>
                </a:lnTo>
                <a:close/>
                <a:moveTo>
                  <a:pt x="12498" y="100276"/>
                </a:moveTo>
                <a:lnTo>
                  <a:pt x="12498" y="106211"/>
                </a:lnTo>
                <a:lnTo>
                  <a:pt x="6562" y="106211"/>
                </a:lnTo>
                <a:lnTo>
                  <a:pt x="6562" y="100276"/>
                </a:lnTo>
                <a:close/>
                <a:moveTo>
                  <a:pt x="18745" y="100276"/>
                </a:moveTo>
                <a:lnTo>
                  <a:pt x="18745" y="106211"/>
                </a:lnTo>
                <a:lnTo>
                  <a:pt x="12810" y="106211"/>
                </a:lnTo>
                <a:lnTo>
                  <a:pt x="12810" y="100276"/>
                </a:lnTo>
                <a:close/>
                <a:moveTo>
                  <a:pt x="24992" y="100276"/>
                </a:moveTo>
                <a:lnTo>
                  <a:pt x="24992" y="106211"/>
                </a:lnTo>
                <a:lnTo>
                  <a:pt x="19058" y="106211"/>
                </a:lnTo>
                <a:lnTo>
                  <a:pt x="19058" y="100276"/>
                </a:lnTo>
                <a:close/>
                <a:moveTo>
                  <a:pt x="31242" y="100276"/>
                </a:moveTo>
                <a:lnTo>
                  <a:pt x="31242" y="106211"/>
                </a:lnTo>
                <a:lnTo>
                  <a:pt x="25305" y="106211"/>
                </a:lnTo>
                <a:lnTo>
                  <a:pt x="25305" y="100276"/>
                </a:lnTo>
                <a:close/>
                <a:moveTo>
                  <a:pt x="37489" y="100276"/>
                </a:moveTo>
                <a:lnTo>
                  <a:pt x="37489" y="106211"/>
                </a:lnTo>
                <a:lnTo>
                  <a:pt x="31553" y="106211"/>
                </a:lnTo>
                <a:lnTo>
                  <a:pt x="31553" y="100276"/>
                </a:lnTo>
                <a:close/>
                <a:moveTo>
                  <a:pt x="43737" y="100276"/>
                </a:moveTo>
                <a:lnTo>
                  <a:pt x="43737" y="106211"/>
                </a:lnTo>
                <a:lnTo>
                  <a:pt x="37802" y="106211"/>
                </a:lnTo>
                <a:lnTo>
                  <a:pt x="37802" y="100276"/>
                </a:lnTo>
                <a:close/>
                <a:moveTo>
                  <a:pt x="49985" y="100276"/>
                </a:moveTo>
                <a:lnTo>
                  <a:pt x="49985" y="106211"/>
                </a:lnTo>
                <a:lnTo>
                  <a:pt x="44049" y="106211"/>
                </a:lnTo>
                <a:lnTo>
                  <a:pt x="44049" y="100276"/>
                </a:lnTo>
                <a:close/>
                <a:moveTo>
                  <a:pt x="56232" y="100276"/>
                </a:moveTo>
                <a:lnTo>
                  <a:pt x="56232" y="106211"/>
                </a:lnTo>
                <a:lnTo>
                  <a:pt x="50296" y="106211"/>
                </a:lnTo>
                <a:lnTo>
                  <a:pt x="50296" y="100276"/>
                </a:lnTo>
                <a:close/>
                <a:moveTo>
                  <a:pt x="62480" y="100276"/>
                </a:moveTo>
                <a:lnTo>
                  <a:pt x="62480" y="106211"/>
                </a:lnTo>
                <a:lnTo>
                  <a:pt x="56545" y="106211"/>
                </a:lnTo>
                <a:lnTo>
                  <a:pt x="56545" y="100276"/>
                </a:lnTo>
                <a:close/>
                <a:moveTo>
                  <a:pt x="68727" y="100276"/>
                </a:moveTo>
                <a:lnTo>
                  <a:pt x="68727" y="106211"/>
                </a:lnTo>
                <a:lnTo>
                  <a:pt x="62792" y="106211"/>
                </a:lnTo>
                <a:lnTo>
                  <a:pt x="62792" y="100276"/>
                </a:lnTo>
                <a:close/>
                <a:moveTo>
                  <a:pt x="74975" y="100276"/>
                </a:moveTo>
                <a:lnTo>
                  <a:pt x="74975" y="106211"/>
                </a:lnTo>
                <a:lnTo>
                  <a:pt x="69039" y="106211"/>
                </a:lnTo>
                <a:lnTo>
                  <a:pt x="69039" y="100276"/>
                </a:lnTo>
                <a:close/>
                <a:moveTo>
                  <a:pt x="81223" y="100276"/>
                </a:moveTo>
                <a:lnTo>
                  <a:pt x="81223" y="106211"/>
                </a:lnTo>
                <a:lnTo>
                  <a:pt x="75286" y="106211"/>
                </a:lnTo>
                <a:lnTo>
                  <a:pt x="75286" y="100276"/>
                </a:lnTo>
                <a:close/>
                <a:moveTo>
                  <a:pt x="87470" y="100276"/>
                </a:moveTo>
                <a:lnTo>
                  <a:pt x="87470" y="106211"/>
                </a:lnTo>
                <a:lnTo>
                  <a:pt x="81535" y="106211"/>
                </a:lnTo>
                <a:lnTo>
                  <a:pt x="81535" y="100276"/>
                </a:lnTo>
                <a:close/>
                <a:moveTo>
                  <a:pt x="93718" y="100276"/>
                </a:moveTo>
                <a:lnTo>
                  <a:pt x="93718" y="106211"/>
                </a:lnTo>
                <a:lnTo>
                  <a:pt x="87784" y="106211"/>
                </a:lnTo>
                <a:lnTo>
                  <a:pt x="87784" y="100276"/>
                </a:lnTo>
                <a:close/>
                <a:moveTo>
                  <a:pt x="99967" y="100276"/>
                </a:moveTo>
                <a:lnTo>
                  <a:pt x="99967" y="106211"/>
                </a:lnTo>
                <a:lnTo>
                  <a:pt x="94031" y="106211"/>
                </a:lnTo>
                <a:lnTo>
                  <a:pt x="94031" y="100276"/>
                </a:lnTo>
                <a:close/>
                <a:moveTo>
                  <a:pt x="106214" y="100276"/>
                </a:moveTo>
                <a:lnTo>
                  <a:pt x="106214" y="106211"/>
                </a:lnTo>
                <a:lnTo>
                  <a:pt x="100278" y="106211"/>
                </a:lnTo>
                <a:lnTo>
                  <a:pt x="100278" y="100276"/>
                </a:lnTo>
                <a:close/>
                <a:moveTo>
                  <a:pt x="112461" y="100276"/>
                </a:moveTo>
                <a:lnTo>
                  <a:pt x="112461" y="106211"/>
                </a:lnTo>
                <a:lnTo>
                  <a:pt x="106527" y="106211"/>
                </a:lnTo>
                <a:lnTo>
                  <a:pt x="106527" y="100276"/>
                </a:lnTo>
                <a:close/>
                <a:moveTo>
                  <a:pt x="118710" y="100276"/>
                </a:moveTo>
                <a:lnTo>
                  <a:pt x="118710" y="106211"/>
                </a:lnTo>
                <a:lnTo>
                  <a:pt x="112774" y="106211"/>
                </a:lnTo>
                <a:lnTo>
                  <a:pt x="112774" y="100276"/>
                </a:lnTo>
                <a:close/>
                <a:moveTo>
                  <a:pt x="124957" y="100276"/>
                </a:moveTo>
                <a:lnTo>
                  <a:pt x="124957" y="106211"/>
                </a:lnTo>
                <a:lnTo>
                  <a:pt x="119021" y="106211"/>
                </a:lnTo>
                <a:lnTo>
                  <a:pt x="119021" y="100276"/>
                </a:lnTo>
                <a:close/>
                <a:moveTo>
                  <a:pt x="131204" y="100276"/>
                </a:moveTo>
                <a:lnTo>
                  <a:pt x="131204" y="106211"/>
                </a:lnTo>
                <a:lnTo>
                  <a:pt x="125270" y="106211"/>
                </a:lnTo>
                <a:lnTo>
                  <a:pt x="125270" y="100276"/>
                </a:lnTo>
                <a:close/>
                <a:moveTo>
                  <a:pt x="137451" y="100276"/>
                </a:moveTo>
                <a:lnTo>
                  <a:pt x="137451" y="106211"/>
                </a:lnTo>
                <a:lnTo>
                  <a:pt x="131517" y="106211"/>
                </a:lnTo>
                <a:lnTo>
                  <a:pt x="131517" y="100276"/>
                </a:lnTo>
                <a:close/>
                <a:moveTo>
                  <a:pt x="143702" y="100276"/>
                </a:moveTo>
                <a:lnTo>
                  <a:pt x="143702" y="106211"/>
                </a:lnTo>
                <a:lnTo>
                  <a:pt x="137766" y="106211"/>
                </a:lnTo>
                <a:lnTo>
                  <a:pt x="137766" y="100276"/>
                </a:lnTo>
                <a:close/>
                <a:moveTo>
                  <a:pt x="149949" y="100276"/>
                </a:moveTo>
                <a:lnTo>
                  <a:pt x="149949" y="106211"/>
                </a:lnTo>
                <a:lnTo>
                  <a:pt x="144015" y="106211"/>
                </a:lnTo>
                <a:lnTo>
                  <a:pt x="144015" y="100276"/>
                </a:lnTo>
                <a:close/>
                <a:moveTo>
                  <a:pt x="156196" y="100276"/>
                </a:moveTo>
                <a:lnTo>
                  <a:pt x="156196" y="106211"/>
                </a:lnTo>
                <a:lnTo>
                  <a:pt x="150262" y="106211"/>
                </a:lnTo>
                <a:lnTo>
                  <a:pt x="150262" y="100276"/>
                </a:lnTo>
                <a:close/>
                <a:moveTo>
                  <a:pt x="162445" y="100276"/>
                </a:moveTo>
                <a:lnTo>
                  <a:pt x="162445" y="106211"/>
                </a:lnTo>
                <a:lnTo>
                  <a:pt x="156509" y="106211"/>
                </a:lnTo>
                <a:lnTo>
                  <a:pt x="156509" y="100276"/>
                </a:lnTo>
                <a:close/>
                <a:moveTo>
                  <a:pt x="168692" y="100276"/>
                </a:moveTo>
                <a:lnTo>
                  <a:pt x="168692" y="106211"/>
                </a:lnTo>
                <a:lnTo>
                  <a:pt x="162756" y="106211"/>
                </a:lnTo>
                <a:lnTo>
                  <a:pt x="162756" y="100276"/>
                </a:lnTo>
                <a:close/>
                <a:moveTo>
                  <a:pt x="174939" y="100276"/>
                </a:moveTo>
                <a:lnTo>
                  <a:pt x="174939" y="106211"/>
                </a:lnTo>
                <a:lnTo>
                  <a:pt x="169005" y="106211"/>
                </a:lnTo>
                <a:lnTo>
                  <a:pt x="169005" y="100276"/>
                </a:lnTo>
                <a:close/>
                <a:moveTo>
                  <a:pt x="181186" y="100276"/>
                </a:moveTo>
                <a:lnTo>
                  <a:pt x="181186" y="106211"/>
                </a:lnTo>
                <a:lnTo>
                  <a:pt x="175252" y="106211"/>
                </a:lnTo>
                <a:lnTo>
                  <a:pt x="175252" y="100276"/>
                </a:lnTo>
                <a:close/>
                <a:moveTo>
                  <a:pt x="187435" y="100276"/>
                </a:moveTo>
                <a:lnTo>
                  <a:pt x="187435" y="106211"/>
                </a:lnTo>
                <a:lnTo>
                  <a:pt x="181499" y="106211"/>
                </a:lnTo>
                <a:lnTo>
                  <a:pt x="181499" y="100276"/>
                </a:lnTo>
                <a:close/>
                <a:moveTo>
                  <a:pt x="193684" y="100276"/>
                </a:moveTo>
                <a:lnTo>
                  <a:pt x="193684" y="106211"/>
                </a:lnTo>
                <a:lnTo>
                  <a:pt x="187749" y="106211"/>
                </a:lnTo>
                <a:lnTo>
                  <a:pt x="187749" y="100276"/>
                </a:lnTo>
                <a:close/>
                <a:moveTo>
                  <a:pt x="199931" y="100276"/>
                </a:moveTo>
                <a:lnTo>
                  <a:pt x="199931" y="106211"/>
                </a:lnTo>
                <a:lnTo>
                  <a:pt x="193996" y="106211"/>
                </a:lnTo>
                <a:lnTo>
                  <a:pt x="193996" y="100276"/>
                </a:lnTo>
                <a:close/>
                <a:moveTo>
                  <a:pt x="206180" y="100276"/>
                </a:moveTo>
                <a:lnTo>
                  <a:pt x="206180" y="106211"/>
                </a:lnTo>
                <a:lnTo>
                  <a:pt x="200244" y="106211"/>
                </a:lnTo>
                <a:lnTo>
                  <a:pt x="200244" y="100276"/>
                </a:lnTo>
                <a:close/>
                <a:moveTo>
                  <a:pt x="212427" y="100276"/>
                </a:moveTo>
                <a:lnTo>
                  <a:pt x="212427" y="106211"/>
                </a:lnTo>
                <a:lnTo>
                  <a:pt x="206491" y="106211"/>
                </a:lnTo>
                <a:lnTo>
                  <a:pt x="206491" y="100276"/>
                </a:lnTo>
                <a:close/>
                <a:moveTo>
                  <a:pt x="218674" y="100276"/>
                </a:moveTo>
                <a:lnTo>
                  <a:pt x="218674" y="106211"/>
                </a:lnTo>
                <a:lnTo>
                  <a:pt x="212739" y="106211"/>
                </a:lnTo>
                <a:lnTo>
                  <a:pt x="212739" y="100276"/>
                </a:lnTo>
                <a:close/>
                <a:moveTo>
                  <a:pt x="224921" y="100276"/>
                </a:moveTo>
                <a:lnTo>
                  <a:pt x="224921" y="106211"/>
                </a:lnTo>
                <a:lnTo>
                  <a:pt x="218987" y="106211"/>
                </a:lnTo>
                <a:lnTo>
                  <a:pt x="218987" y="100276"/>
                </a:lnTo>
                <a:close/>
                <a:moveTo>
                  <a:pt x="231170" y="100276"/>
                </a:moveTo>
                <a:lnTo>
                  <a:pt x="231170" y="106211"/>
                </a:lnTo>
                <a:lnTo>
                  <a:pt x="225234" y="106211"/>
                </a:lnTo>
                <a:lnTo>
                  <a:pt x="225234" y="100276"/>
                </a:lnTo>
                <a:close/>
                <a:moveTo>
                  <a:pt x="237417" y="100276"/>
                </a:moveTo>
                <a:lnTo>
                  <a:pt x="237417" y="106211"/>
                </a:lnTo>
                <a:lnTo>
                  <a:pt x="231481" y="106211"/>
                </a:lnTo>
                <a:lnTo>
                  <a:pt x="231481" y="100276"/>
                </a:lnTo>
                <a:close/>
                <a:moveTo>
                  <a:pt x="243664" y="100276"/>
                </a:moveTo>
                <a:lnTo>
                  <a:pt x="243664" y="106211"/>
                </a:lnTo>
                <a:lnTo>
                  <a:pt x="237729" y="106211"/>
                </a:lnTo>
                <a:lnTo>
                  <a:pt x="237729" y="100276"/>
                </a:lnTo>
                <a:close/>
                <a:moveTo>
                  <a:pt x="249911" y="100276"/>
                </a:moveTo>
                <a:lnTo>
                  <a:pt x="249911" y="106211"/>
                </a:lnTo>
                <a:lnTo>
                  <a:pt x="243977" y="106211"/>
                </a:lnTo>
                <a:lnTo>
                  <a:pt x="243977" y="100276"/>
                </a:lnTo>
                <a:close/>
                <a:moveTo>
                  <a:pt x="256161" y="100276"/>
                </a:moveTo>
                <a:lnTo>
                  <a:pt x="256161" y="106211"/>
                </a:lnTo>
                <a:lnTo>
                  <a:pt x="250225" y="106211"/>
                </a:lnTo>
                <a:lnTo>
                  <a:pt x="250225" y="100276"/>
                </a:lnTo>
                <a:close/>
                <a:moveTo>
                  <a:pt x="262409" y="100276"/>
                </a:moveTo>
                <a:lnTo>
                  <a:pt x="262409" y="106211"/>
                </a:lnTo>
                <a:lnTo>
                  <a:pt x="256474" y="106211"/>
                </a:lnTo>
                <a:lnTo>
                  <a:pt x="256474" y="100276"/>
                </a:lnTo>
                <a:close/>
                <a:moveTo>
                  <a:pt x="268656" y="100276"/>
                </a:moveTo>
                <a:lnTo>
                  <a:pt x="268656" y="106211"/>
                </a:lnTo>
                <a:lnTo>
                  <a:pt x="262721" y="106211"/>
                </a:lnTo>
                <a:lnTo>
                  <a:pt x="262721" y="100276"/>
                </a:lnTo>
                <a:close/>
                <a:moveTo>
                  <a:pt x="274904" y="100276"/>
                </a:moveTo>
                <a:lnTo>
                  <a:pt x="274904" y="106211"/>
                </a:lnTo>
                <a:lnTo>
                  <a:pt x="268968" y="106211"/>
                </a:lnTo>
                <a:lnTo>
                  <a:pt x="268968" y="100276"/>
                </a:lnTo>
                <a:close/>
                <a:moveTo>
                  <a:pt x="6251" y="106523"/>
                </a:moveTo>
                <a:lnTo>
                  <a:pt x="6251" y="112460"/>
                </a:lnTo>
                <a:lnTo>
                  <a:pt x="315" y="112460"/>
                </a:lnTo>
                <a:lnTo>
                  <a:pt x="315" y="106523"/>
                </a:lnTo>
                <a:close/>
                <a:moveTo>
                  <a:pt x="12498" y="106523"/>
                </a:moveTo>
                <a:lnTo>
                  <a:pt x="12498" y="112460"/>
                </a:lnTo>
                <a:lnTo>
                  <a:pt x="6562" y="112460"/>
                </a:lnTo>
                <a:lnTo>
                  <a:pt x="6562" y="106523"/>
                </a:lnTo>
                <a:close/>
                <a:moveTo>
                  <a:pt x="18745" y="106523"/>
                </a:moveTo>
                <a:lnTo>
                  <a:pt x="18745" y="112460"/>
                </a:lnTo>
                <a:lnTo>
                  <a:pt x="12810" y="112460"/>
                </a:lnTo>
                <a:lnTo>
                  <a:pt x="12810" y="106523"/>
                </a:lnTo>
                <a:close/>
                <a:moveTo>
                  <a:pt x="24992" y="106523"/>
                </a:moveTo>
                <a:lnTo>
                  <a:pt x="24992" y="112460"/>
                </a:lnTo>
                <a:lnTo>
                  <a:pt x="19058" y="112460"/>
                </a:lnTo>
                <a:lnTo>
                  <a:pt x="19058" y="106523"/>
                </a:lnTo>
                <a:close/>
                <a:moveTo>
                  <a:pt x="31242" y="106523"/>
                </a:moveTo>
                <a:lnTo>
                  <a:pt x="31242" y="112460"/>
                </a:lnTo>
                <a:lnTo>
                  <a:pt x="25305" y="112460"/>
                </a:lnTo>
                <a:lnTo>
                  <a:pt x="25305" y="106523"/>
                </a:lnTo>
                <a:close/>
                <a:moveTo>
                  <a:pt x="37489" y="106523"/>
                </a:moveTo>
                <a:lnTo>
                  <a:pt x="37489" y="112460"/>
                </a:lnTo>
                <a:lnTo>
                  <a:pt x="31553" y="112460"/>
                </a:lnTo>
                <a:lnTo>
                  <a:pt x="31553" y="106523"/>
                </a:lnTo>
                <a:close/>
                <a:moveTo>
                  <a:pt x="43737" y="106523"/>
                </a:moveTo>
                <a:lnTo>
                  <a:pt x="43737" y="112460"/>
                </a:lnTo>
                <a:lnTo>
                  <a:pt x="37802" y="112460"/>
                </a:lnTo>
                <a:lnTo>
                  <a:pt x="37802" y="106523"/>
                </a:lnTo>
                <a:close/>
                <a:moveTo>
                  <a:pt x="49985" y="106523"/>
                </a:moveTo>
                <a:lnTo>
                  <a:pt x="49985" y="112460"/>
                </a:lnTo>
                <a:lnTo>
                  <a:pt x="44049" y="112460"/>
                </a:lnTo>
                <a:lnTo>
                  <a:pt x="44049" y="106523"/>
                </a:lnTo>
                <a:close/>
                <a:moveTo>
                  <a:pt x="56232" y="106523"/>
                </a:moveTo>
                <a:lnTo>
                  <a:pt x="56232" y="112460"/>
                </a:lnTo>
                <a:lnTo>
                  <a:pt x="50296" y="112460"/>
                </a:lnTo>
                <a:lnTo>
                  <a:pt x="50296" y="106523"/>
                </a:lnTo>
                <a:close/>
                <a:moveTo>
                  <a:pt x="62480" y="106523"/>
                </a:moveTo>
                <a:lnTo>
                  <a:pt x="62480" y="112460"/>
                </a:lnTo>
                <a:lnTo>
                  <a:pt x="56545" y="112460"/>
                </a:lnTo>
                <a:lnTo>
                  <a:pt x="56545" y="106523"/>
                </a:lnTo>
                <a:close/>
                <a:moveTo>
                  <a:pt x="68727" y="106523"/>
                </a:moveTo>
                <a:lnTo>
                  <a:pt x="68727" y="112460"/>
                </a:lnTo>
                <a:lnTo>
                  <a:pt x="62792" y="112460"/>
                </a:lnTo>
                <a:lnTo>
                  <a:pt x="62792" y="106523"/>
                </a:lnTo>
                <a:close/>
                <a:moveTo>
                  <a:pt x="74975" y="106523"/>
                </a:moveTo>
                <a:lnTo>
                  <a:pt x="74975" y="112460"/>
                </a:lnTo>
                <a:lnTo>
                  <a:pt x="69039" y="112460"/>
                </a:lnTo>
                <a:lnTo>
                  <a:pt x="69039" y="106523"/>
                </a:lnTo>
                <a:close/>
                <a:moveTo>
                  <a:pt x="81223" y="106523"/>
                </a:moveTo>
                <a:lnTo>
                  <a:pt x="81223" y="112460"/>
                </a:lnTo>
                <a:lnTo>
                  <a:pt x="75286" y="112460"/>
                </a:lnTo>
                <a:lnTo>
                  <a:pt x="75286" y="106523"/>
                </a:lnTo>
                <a:close/>
                <a:moveTo>
                  <a:pt x="87470" y="106523"/>
                </a:moveTo>
                <a:lnTo>
                  <a:pt x="87470" y="112460"/>
                </a:lnTo>
                <a:lnTo>
                  <a:pt x="81535" y="112460"/>
                </a:lnTo>
                <a:lnTo>
                  <a:pt x="81535" y="106523"/>
                </a:lnTo>
                <a:close/>
                <a:moveTo>
                  <a:pt x="93718" y="106523"/>
                </a:moveTo>
                <a:lnTo>
                  <a:pt x="93718" y="112460"/>
                </a:lnTo>
                <a:lnTo>
                  <a:pt x="87784" y="112460"/>
                </a:lnTo>
                <a:lnTo>
                  <a:pt x="87784" y="106523"/>
                </a:lnTo>
                <a:close/>
                <a:moveTo>
                  <a:pt x="99967" y="106523"/>
                </a:moveTo>
                <a:lnTo>
                  <a:pt x="99967" y="112460"/>
                </a:lnTo>
                <a:lnTo>
                  <a:pt x="94031" y="112460"/>
                </a:lnTo>
                <a:lnTo>
                  <a:pt x="94031" y="106523"/>
                </a:lnTo>
                <a:close/>
                <a:moveTo>
                  <a:pt x="106214" y="106523"/>
                </a:moveTo>
                <a:lnTo>
                  <a:pt x="106214" y="112460"/>
                </a:lnTo>
                <a:lnTo>
                  <a:pt x="100278" y="112460"/>
                </a:lnTo>
                <a:lnTo>
                  <a:pt x="100278" y="106523"/>
                </a:lnTo>
                <a:close/>
                <a:moveTo>
                  <a:pt x="112461" y="106523"/>
                </a:moveTo>
                <a:lnTo>
                  <a:pt x="112461" y="112460"/>
                </a:lnTo>
                <a:lnTo>
                  <a:pt x="106527" y="112460"/>
                </a:lnTo>
                <a:lnTo>
                  <a:pt x="106527" y="106523"/>
                </a:lnTo>
                <a:close/>
                <a:moveTo>
                  <a:pt x="118710" y="106523"/>
                </a:moveTo>
                <a:lnTo>
                  <a:pt x="118710" y="112460"/>
                </a:lnTo>
                <a:lnTo>
                  <a:pt x="112774" y="112460"/>
                </a:lnTo>
                <a:lnTo>
                  <a:pt x="112774" y="106523"/>
                </a:lnTo>
                <a:close/>
                <a:moveTo>
                  <a:pt x="124957" y="106523"/>
                </a:moveTo>
                <a:lnTo>
                  <a:pt x="124957" y="112460"/>
                </a:lnTo>
                <a:lnTo>
                  <a:pt x="119021" y="112460"/>
                </a:lnTo>
                <a:lnTo>
                  <a:pt x="119021" y="106523"/>
                </a:lnTo>
                <a:close/>
                <a:moveTo>
                  <a:pt x="131204" y="106523"/>
                </a:moveTo>
                <a:lnTo>
                  <a:pt x="131204" y="112460"/>
                </a:lnTo>
                <a:lnTo>
                  <a:pt x="125270" y="112460"/>
                </a:lnTo>
                <a:lnTo>
                  <a:pt x="125270" y="106523"/>
                </a:lnTo>
                <a:close/>
                <a:moveTo>
                  <a:pt x="137451" y="106523"/>
                </a:moveTo>
                <a:lnTo>
                  <a:pt x="137451" y="112460"/>
                </a:lnTo>
                <a:lnTo>
                  <a:pt x="131517" y="112460"/>
                </a:lnTo>
                <a:lnTo>
                  <a:pt x="131517" y="106523"/>
                </a:lnTo>
                <a:close/>
                <a:moveTo>
                  <a:pt x="143702" y="106523"/>
                </a:moveTo>
                <a:lnTo>
                  <a:pt x="143702" y="112460"/>
                </a:lnTo>
                <a:lnTo>
                  <a:pt x="137766" y="112460"/>
                </a:lnTo>
                <a:lnTo>
                  <a:pt x="137766" y="106523"/>
                </a:lnTo>
                <a:close/>
                <a:moveTo>
                  <a:pt x="149949" y="106523"/>
                </a:moveTo>
                <a:lnTo>
                  <a:pt x="149949" y="112460"/>
                </a:lnTo>
                <a:lnTo>
                  <a:pt x="144015" y="112460"/>
                </a:lnTo>
                <a:lnTo>
                  <a:pt x="144015" y="106523"/>
                </a:lnTo>
                <a:close/>
                <a:moveTo>
                  <a:pt x="156196" y="106523"/>
                </a:moveTo>
                <a:lnTo>
                  <a:pt x="156196" y="112460"/>
                </a:lnTo>
                <a:lnTo>
                  <a:pt x="150262" y="112460"/>
                </a:lnTo>
                <a:lnTo>
                  <a:pt x="150262" y="106523"/>
                </a:lnTo>
                <a:close/>
                <a:moveTo>
                  <a:pt x="162445" y="106523"/>
                </a:moveTo>
                <a:lnTo>
                  <a:pt x="162445" y="112460"/>
                </a:lnTo>
                <a:lnTo>
                  <a:pt x="156509" y="112460"/>
                </a:lnTo>
                <a:lnTo>
                  <a:pt x="156509" y="106523"/>
                </a:lnTo>
                <a:close/>
                <a:moveTo>
                  <a:pt x="168692" y="106523"/>
                </a:moveTo>
                <a:lnTo>
                  <a:pt x="168692" y="112460"/>
                </a:lnTo>
                <a:lnTo>
                  <a:pt x="162756" y="112460"/>
                </a:lnTo>
                <a:lnTo>
                  <a:pt x="162756" y="106523"/>
                </a:lnTo>
                <a:close/>
                <a:moveTo>
                  <a:pt x="174939" y="106523"/>
                </a:moveTo>
                <a:lnTo>
                  <a:pt x="174939" y="112460"/>
                </a:lnTo>
                <a:lnTo>
                  <a:pt x="169005" y="112460"/>
                </a:lnTo>
                <a:lnTo>
                  <a:pt x="169005" y="106523"/>
                </a:lnTo>
                <a:close/>
                <a:moveTo>
                  <a:pt x="181186" y="106523"/>
                </a:moveTo>
                <a:lnTo>
                  <a:pt x="181186" y="112460"/>
                </a:lnTo>
                <a:lnTo>
                  <a:pt x="175252" y="112460"/>
                </a:lnTo>
                <a:lnTo>
                  <a:pt x="175252" y="106523"/>
                </a:lnTo>
                <a:close/>
                <a:moveTo>
                  <a:pt x="187435" y="106523"/>
                </a:moveTo>
                <a:lnTo>
                  <a:pt x="187435" y="112460"/>
                </a:lnTo>
                <a:lnTo>
                  <a:pt x="181499" y="112460"/>
                </a:lnTo>
                <a:lnTo>
                  <a:pt x="181499" y="106523"/>
                </a:lnTo>
                <a:close/>
                <a:moveTo>
                  <a:pt x="193684" y="106523"/>
                </a:moveTo>
                <a:lnTo>
                  <a:pt x="193684" y="112460"/>
                </a:lnTo>
                <a:lnTo>
                  <a:pt x="187749" y="112460"/>
                </a:lnTo>
                <a:lnTo>
                  <a:pt x="187749" y="106523"/>
                </a:lnTo>
                <a:close/>
                <a:moveTo>
                  <a:pt x="199931" y="106523"/>
                </a:moveTo>
                <a:lnTo>
                  <a:pt x="199931" y="112460"/>
                </a:lnTo>
                <a:lnTo>
                  <a:pt x="193996" y="112460"/>
                </a:lnTo>
                <a:lnTo>
                  <a:pt x="193996" y="106523"/>
                </a:lnTo>
                <a:close/>
                <a:moveTo>
                  <a:pt x="206180" y="106523"/>
                </a:moveTo>
                <a:lnTo>
                  <a:pt x="206180" y="112460"/>
                </a:lnTo>
                <a:lnTo>
                  <a:pt x="200244" y="112460"/>
                </a:lnTo>
                <a:lnTo>
                  <a:pt x="200244" y="106523"/>
                </a:lnTo>
                <a:close/>
                <a:moveTo>
                  <a:pt x="212427" y="106523"/>
                </a:moveTo>
                <a:lnTo>
                  <a:pt x="212427" y="112460"/>
                </a:lnTo>
                <a:lnTo>
                  <a:pt x="206491" y="112460"/>
                </a:lnTo>
                <a:lnTo>
                  <a:pt x="206491" y="106523"/>
                </a:lnTo>
                <a:close/>
                <a:moveTo>
                  <a:pt x="218674" y="106523"/>
                </a:moveTo>
                <a:lnTo>
                  <a:pt x="218674" y="112460"/>
                </a:lnTo>
                <a:lnTo>
                  <a:pt x="212739" y="112460"/>
                </a:lnTo>
                <a:lnTo>
                  <a:pt x="212739" y="106523"/>
                </a:lnTo>
                <a:close/>
                <a:moveTo>
                  <a:pt x="224921" y="106523"/>
                </a:moveTo>
                <a:lnTo>
                  <a:pt x="224921" y="112460"/>
                </a:lnTo>
                <a:lnTo>
                  <a:pt x="218987" y="112460"/>
                </a:lnTo>
                <a:lnTo>
                  <a:pt x="218987" y="106523"/>
                </a:lnTo>
                <a:close/>
                <a:moveTo>
                  <a:pt x="231170" y="106523"/>
                </a:moveTo>
                <a:lnTo>
                  <a:pt x="231170" y="112460"/>
                </a:lnTo>
                <a:lnTo>
                  <a:pt x="225234" y="112460"/>
                </a:lnTo>
                <a:lnTo>
                  <a:pt x="225234" y="106523"/>
                </a:lnTo>
                <a:close/>
                <a:moveTo>
                  <a:pt x="237417" y="106523"/>
                </a:moveTo>
                <a:lnTo>
                  <a:pt x="237417" y="112460"/>
                </a:lnTo>
                <a:lnTo>
                  <a:pt x="231481" y="112460"/>
                </a:lnTo>
                <a:lnTo>
                  <a:pt x="231481" y="106523"/>
                </a:lnTo>
                <a:close/>
                <a:moveTo>
                  <a:pt x="243664" y="106523"/>
                </a:moveTo>
                <a:lnTo>
                  <a:pt x="243664" y="112460"/>
                </a:lnTo>
                <a:lnTo>
                  <a:pt x="237729" y="112460"/>
                </a:lnTo>
                <a:lnTo>
                  <a:pt x="237729" y="106523"/>
                </a:lnTo>
                <a:close/>
                <a:moveTo>
                  <a:pt x="249911" y="106523"/>
                </a:moveTo>
                <a:lnTo>
                  <a:pt x="249911" y="112460"/>
                </a:lnTo>
                <a:lnTo>
                  <a:pt x="243977" y="112460"/>
                </a:lnTo>
                <a:lnTo>
                  <a:pt x="243977" y="106523"/>
                </a:lnTo>
                <a:close/>
                <a:moveTo>
                  <a:pt x="256161" y="106523"/>
                </a:moveTo>
                <a:lnTo>
                  <a:pt x="256161" y="112460"/>
                </a:lnTo>
                <a:lnTo>
                  <a:pt x="250225" y="112460"/>
                </a:lnTo>
                <a:lnTo>
                  <a:pt x="250225" y="106523"/>
                </a:lnTo>
                <a:close/>
                <a:moveTo>
                  <a:pt x="262409" y="106523"/>
                </a:moveTo>
                <a:lnTo>
                  <a:pt x="262409" y="112460"/>
                </a:lnTo>
                <a:lnTo>
                  <a:pt x="256474" y="112460"/>
                </a:lnTo>
                <a:lnTo>
                  <a:pt x="256474" y="106523"/>
                </a:lnTo>
                <a:close/>
                <a:moveTo>
                  <a:pt x="268656" y="106523"/>
                </a:moveTo>
                <a:lnTo>
                  <a:pt x="268656" y="112460"/>
                </a:lnTo>
                <a:lnTo>
                  <a:pt x="262721" y="112460"/>
                </a:lnTo>
                <a:lnTo>
                  <a:pt x="262721" y="106523"/>
                </a:lnTo>
                <a:close/>
                <a:moveTo>
                  <a:pt x="274904" y="106523"/>
                </a:moveTo>
                <a:lnTo>
                  <a:pt x="274904" y="112460"/>
                </a:lnTo>
                <a:lnTo>
                  <a:pt x="268968" y="112460"/>
                </a:lnTo>
                <a:lnTo>
                  <a:pt x="268968" y="106523"/>
                </a:lnTo>
                <a:close/>
                <a:moveTo>
                  <a:pt x="6251" y="112771"/>
                </a:moveTo>
                <a:lnTo>
                  <a:pt x="6251" y="118707"/>
                </a:lnTo>
                <a:lnTo>
                  <a:pt x="315" y="118707"/>
                </a:lnTo>
                <a:lnTo>
                  <a:pt x="315" y="112771"/>
                </a:lnTo>
                <a:close/>
                <a:moveTo>
                  <a:pt x="12498" y="112771"/>
                </a:moveTo>
                <a:lnTo>
                  <a:pt x="12498" y="118707"/>
                </a:lnTo>
                <a:lnTo>
                  <a:pt x="6562" y="118707"/>
                </a:lnTo>
                <a:lnTo>
                  <a:pt x="6562" y="112771"/>
                </a:lnTo>
                <a:close/>
                <a:moveTo>
                  <a:pt x="18745" y="112771"/>
                </a:moveTo>
                <a:lnTo>
                  <a:pt x="18745" y="118707"/>
                </a:lnTo>
                <a:lnTo>
                  <a:pt x="12810" y="118707"/>
                </a:lnTo>
                <a:lnTo>
                  <a:pt x="12810" y="112771"/>
                </a:lnTo>
                <a:close/>
                <a:moveTo>
                  <a:pt x="24992" y="112771"/>
                </a:moveTo>
                <a:lnTo>
                  <a:pt x="24992" y="118707"/>
                </a:lnTo>
                <a:lnTo>
                  <a:pt x="19058" y="118707"/>
                </a:lnTo>
                <a:lnTo>
                  <a:pt x="19058" y="112771"/>
                </a:lnTo>
                <a:close/>
                <a:moveTo>
                  <a:pt x="31242" y="112771"/>
                </a:moveTo>
                <a:lnTo>
                  <a:pt x="31242" y="118707"/>
                </a:lnTo>
                <a:lnTo>
                  <a:pt x="25305" y="118707"/>
                </a:lnTo>
                <a:lnTo>
                  <a:pt x="25305" y="112771"/>
                </a:lnTo>
                <a:close/>
                <a:moveTo>
                  <a:pt x="37489" y="112771"/>
                </a:moveTo>
                <a:lnTo>
                  <a:pt x="37489" y="118707"/>
                </a:lnTo>
                <a:lnTo>
                  <a:pt x="31553" y="118707"/>
                </a:lnTo>
                <a:lnTo>
                  <a:pt x="31553" y="112771"/>
                </a:lnTo>
                <a:close/>
                <a:moveTo>
                  <a:pt x="43737" y="112771"/>
                </a:moveTo>
                <a:lnTo>
                  <a:pt x="43737" y="118707"/>
                </a:lnTo>
                <a:lnTo>
                  <a:pt x="37802" y="118707"/>
                </a:lnTo>
                <a:lnTo>
                  <a:pt x="37802" y="112771"/>
                </a:lnTo>
                <a:close/>
                <a:moveTo>
                  <a:pt x="49985" y="112771"/>
                </a:moveTo>
                <a:lnTo>
                  <a:pt x="49985" y="118707"/>
                </a:lnTo>
                <a:lnTo>
                  <a:pt x="44049" y="118707"/>
                </a:lnTo>
                <a:lnTo>
                  <a:pt x="44049" y="112771"/>
                </a:lnTo>
                <a:close/>
                <a:moveTo>
                  <a:pt x="56232" y="112771"/>
                </a:moveTo>
                <a:lnTo>
                  <a:pt x="56232" y="118707"/>
                </a:lnTo>
                <a:lnTo>
                  <a:pt x="50296" y="118707"/>
                </a:lnTo>
                <a:lnTo>
                  <a:pt x="50296" y="112771"/>
                </a:lnTo>
                <a:close/>
                <a:moveTo>
                  <a:pt x="62480" y="112771"/>
                </a:moveTo>
                <a:lnTo>
                  <a:pt x="62480" y="118707"/>
                </a:lnTo>
                <a:lnTo>
                  <a:pt x="56545" y="118707"/>
                </a:lnTo>
                <a:lnTo>
                  <a:pt x="56545" y="112771"/>
                </a:lnTo>
                <a:close/>
                <a:moveTo>
                  <a:pt x="68727" y="112771"/>
                </a:moveTo>
                <a:lnTo>
                  <a:pt x="68727" y="118707"/>
                </a:lnTo>
                <a:lnTo>
                  <a:pt x="62792" y="118707"/>
                </a:lnTo>
                <a:lnTo>
                  <a:pt x="62792" y="112771"/>
                </a:lnTo>
                <a:close/>
                <a:moveTo>
                  <a:pt x="74975" y="112771"/>
                </a:moveTo>
                <a:lnTo>
                  <a:pt x="74975" y="118707"/>
                </a:lnTo>
                <a:lnTo>
                  <a:pt x="69039" y="118707"/>
                </a:lnTo>
                <a:lnTo>
                  <a:pt x="69039" y="112771"/>
                </a:lnTo>
                <a:close/>
                <a:moveTo>
                  <a:pt x="81223" y="112771"/>
                </a:moveTo>
                <a:lnTo>
                  <a:pt x="81223" y="118707"/>
                </a:lnTo>
                <a:lnTo>
                  <a:pt x="75286" y="118707"/>
                </a:lnTo>
                <a:lnTo>
                  <a:pt x="75286" y="112771"/>
                </a:lnTo>
                <a:close/>
                <a:moveTo>
                  <a:pt x="87470" y="112771"/>
                </a:moveTo>
                <a:lnTo>
                  <a:pt x="87470" y="118707"/>
                </a:lnTo>
                <a:lnTo>
                  <a:pt x="81535" y="118707"/>
                </a:lnTo>
                <a:lnTo>
                  <a:pt x="81535" y="112771"/>
                </a:lnTo>
                <a:close/>
                <a:moveTo>
                  <a:pt x="93718" y="112771"/>
                </a:moveTo>
                <a:lnTo>
                  <a:pt x="93718" y="118707"/>
                </a:lnTo>
                <a:lnTo>
                  <a:pt x="87784" y="118707"/>
                </a:lnTo>
                <a:lnTo>
                  <a:pt x="87784" y="112771"/>
                </a:lnTo>
                <a:close/>
                <a:moveTo>
                  <a:pt x="99967" y="112771"/>
                </a:moveTo>
                <a:lnTo>
                  <a:pt x="99967" y="118707"/>
                </a:lnTo>
                <a:lnTo>
                  <a:pt x="94031" y="118707"/>
                </a:lnTo>
                <a:lnTo>
                  <a:pt x="94031" y="112771"/>
                </a:lnTo>
                <a:close/>
                <a:moveTo>
                  <a:pt x="106214" y="112771"/>
                </a:moveTo>
                <a:lnTo>
                  <a:pt x="106214" y="118707"/>
                </a:lnTo>
                <a:lnTo>
                  <a:pt x="100278" y="118707"/>
                </a:lnTo>
                <a:lnTo>
                  <a:pt x="100278" y="112771"/>
                </a:lnTo>
                <a:close/>
                <a:moveTo>
                  <a:pt x="112461" y="112771"/>
                </a:moveTo>
                <a:lnTo>
                  <a:pt x="112461" y="118707"/>
                </a:lnTo>
                <a:lnTo>
                  <a:pt x="106527" y="118707"/>
                </a:lnTo>
                <a:lnTo>
                  <a:pt x="106527" y="112771"/>
                </a:lnTo>
                <a:close/>
                <a:moveTo>
                  <a:pt x="118710" y="112771"/>
                </a:moveTo>
                <a:lnTo>
                  <a:pt x="118710" y="118707"/>
                </a:lnTo>
                <a:lnTo>
                  <a:pt x="112774" y="118707"/>
                </a:lnTo>
                <a:lnTo>
                  <a:pt x="112774" y="112771"/>
                </a:lnTo>
                <a:close/>
                <a:moveTo>
                  <a:pt x="124957" y="112771"/>
                </a:moveTo>
                <a:lnTo>
                  <a:pt x="124957" y="118707"/>
                </a:lnTo>
                <a:lnTo>
                  <a:pt x="119021" y="118707"/>
                </a:lnTo>
                <a:lnTo>
                  <a:pt x="119021" y="112771"/>
                </a:lnTo>
                <a:close/>
                <a:moveTo>
                  <a:pt x="131204" y="112771"/>
                </a:moveTo>
                <a:lnTo>
                  <a:pt x="131204" y="118707"/>
                </a:lnTo>
                <a:lnTo>
                  <a:pt x="125270" y="118707"/>
                </a:lnTo>
                <a:lnTo>
                  <a:pt x="125270" y="112771"/>
                </a:lnTo>
                <a:close/>
                <a:moveTo>
                  <a:pt x="137451" y="112771"/>
                </a:moveTo>
                <a:lnTo>
                  <a:pt x="137451" y="118707"/>
                </a:lnTo>
                <a:lnTo>
                  <a:pt x="131517" y="118707"/>
                </a:lnTo>
                <a:lnTo>
                  <a:pt x="131517" y="112771"/>
                </a:lnTo>
                <a:close/>
                <a:moveTo>
                  <a:pt x="143702" y="112771"/>
                </a:moveTo>
                <a:lnTo>
                  <a:pt x="143702" y="118707"/>
                </a:lnTo>
                <a:lnTo>
                  <a:pt x="137766" y="118707"/>
                </a:lnTo>
                <a:lnTo>
                  <a:pt x="137766" y="112771"/>
                </a:lnTo>
                <a:close/>
                <a:moveTo>
                  <a:pt x="149949" y="112771"/>
                </a:moveTo>
                <a:lnTo>
                  <a:pt x="149949" y="118707"/>
                </a:lnTo>
                <a:lnTo>
                  <a:pt x="144015" y="118707"/>
                </a:lnTo>
                <a:lnTo>
                  <a:pt x="144015" y="112771"/>
                </a:lnTo>
                <a:close/>
                <a:moveTo>
                  <a:pt x="156196" y="112771"/>
                </a:moveTo>
                <a:lnTo>
                  <a:pt x="156196" y="118707"/>
                </a:lnTo>
                <a:lnTo>
                  <a:pt x="150262" y="118707"/>
                </a:lnTo>
                <a:lnTo>
                  <a:pt x="150262" y="112771"/>
                </a:lnTo>
                <a:close/>
                <a:moveTo>
                  <a:pt x="162445" y="112771"/>
                </a:moveTo>
                <a:lnTo>
                  <a:pt x="162445" y="118707"/>
                </a:lnTo>
                <a:lnTo>
                  <a:pt x="156509" y="118707"/>
                </a:lnTo>
                <a:lnTo>
                  <a:pt x="156509" y="112771"/>
                </a:lnTo>
                <a:close/>
                <a:moveTo>
                  <a:pt x="168692" y="112771"/>
                </a:moveTo>
                <a:lnTo>
                  <a:pt x="168692" y="118707"/>
                </a:lnTo>
                <a:lnTo>
                  <a:pt x="162756" y="118707"/>
                </a:lnTo>
                <a:lnTo>
                  <a:pt x="162756" y="112771"/>
                </a:lnTo>
                <a:close/>
                <a:moveTo>
                  <a:pt x="174939" y="112771"/>
                </a:moveTo>
                <a:lnTo>
                  <a:pt x="174939" y="118707"/>
                </a:lnTo>
                <a:lnTo>
                  <a:pt x="169005" y="118707"/>
                </a:lnTo>
                <a:lnTo>
                  <a:pt x="169005" y="112771"/>
                </a:lnTo>
                <a:close/>
                <a:moveTo>
                  <a:pt x="181186" y="112771"/>
                </a:moveTo>
                <a:lnTo>
                  <a:pt x="181186" y="118707"/>
                </a:lnTo>
                <a:lnTo>
                  <a:pt x="175252" y="118707"/>
                </a:lnTo>
                <a:lnTo>
                  <a:pt x="175252" y="112771"/>
                </a:lnTo>
                <a:close/>
                <a:moveTo>
                  <a:pt x="187435" y="112771"/>
                </a:moveTo>
                <a:lnTo>
                  <a:pt x="187435" y="118707"/>
                </a:lnTo>
                <a:lnTo>
                  <a:pt x="181499" y="118707"/>
                </a:lnTo>
                <a:lnTo>
                  <a:pt x="181499" y="112771"/>
                </a:lnTo>
                <a:close/>
                <a:moveTo>
                  <a:pt x="193684" y="112771"/>
                </a:moveTo>
                <a:lnTo>
                  <a:pt x="193684" y="118707"/>
                </a:lnTo>
                <a:lnTo>
                  <a:pt x="187749" y="118707"/>
                </a:lnTo>
                <a:lnTo>
                  <a:pt x="187749" y="112771"/>
                </a:lnTo>
                <a:close/>
                <a:moveTo>
                  <a:pt x="199931" y="112771"/>
                </a:moveTo>
                <a:lnTo>
                  <a:pt x="199931" y="118707"/>
                </a:lnTo>
                <a:lnTo>
                  <a:pt x="193996" y="118707"/>
                </a:lnTo>
                <a:lnTo>
                  <a:pt x="193996" y="112771"/>
                </a:lnTo>
                <a:close/>
                <a:moveTo>
                  <a:pt x="206180" y="112771"/>
                </a:moveTo>
                <a:lnTo>
                  <a:pt x="206180" y="118707"/>
                </a:lnTo>
                <a:lnTo>
                  <a:pt x="200244" y="118707"/>
                </a:lnTo>
                <a:lnTo>
                  <a:pt x="200244" y="112771"/>
                </a:lnTo>
                <a:close/>
                <a:moveTo>
                  <a:pt x="212427" y="112771"/>
                </a:moveTo>
                <a:lnTo>
                  <a:pt x="212427" y="118707"/>
                </a:lnTo>
                <a:lnTo>
                  <a:pt x="206491" y="118707"/>
                </a:lnTo>
                <a:lnTo>
                  <a:pt x="206491" y="112771"/>
                </a:lnTo>
                <a:close/>
                <a:moveTo>
                  <a:pt x="218674" y="112771"/>
                </a:moveTo>
                <a:lnTo>
                  <a:pt x="218674" y="118707"/>
                </a:lnTo>
                <a:lnTo>
                  <a:pt x="212739" y="118707"/>
                </a:lnTo>
                <a:lnTo>
                  <a:pt x="212739" y="112771"/>
                </a:lnTo>
                <a:close/>
                <a:moveTo>
                  <a:pt x="224921" y="112771"/>
                </a:moveTo>
                <a:lnTo>
                  <a:pt x="224921" y="118707"/>
                </a:lnTo>
                <a:lnTo>
                  <a:pt x="218987" y="118707"/>
                </a:lnTo>
                <a:lnTo>
                  <a:pt x="218987" y="112771"/>
                </a:lnTo>
                <a:close/>
                <a:moveTo>
                  <a:pt x="231170" y="112771"/>
                </a:moveTo>
                <a:lnTo>
                  <a:pt x="231170" y="118707"/>
                </a:lnTo>
                <a:lnTo>
                  <a:pt x="225234" y="118707"/>
                </a:lnTo>
                <a:lnTo>
                  <a:pt x="225234" y="112771"/>
                </a:lnTo>
                <a:close/>
                <a:moveTo>
                  <a:pt x="237417" y="112771"/>
                </a:moveTo>
                <a:lnTo>
                  <a:pt x="237417" y="118707"/>
                </a:lnTo>
                <a:lnTo>
                  <a:pt x="231481" y="118707"/>
                </a:lnTo>
                <a:lnTo>
                  <a:pt x="231481" y="112771"/>
                </a:lnTo>
                <a:close/>
                <a:moveTo>
                  <a:pt x="243664" y="112771"/>
                </a:moveTo>
                <a:lnTo>
                  <a:pt x="243664" y="118707"/>
                </a:lnTo>
                <a:lnTo>
                  <a:pt x="237729" y="118707"/>
                </a:lnTo>
                <a:lnTo>
                  <a:pt x="237729" y="112771"/>
                </a:lnTo>
                <a:close/>
                <a:moveTo>
                  <a:pt x="249911" y="112771"/>
                </a:moveTo>
                <a:lnTo>
                  <a:pt x="249911" y="118707"/>
                </a:lnTo>
                <a:lnTo>
                  <a:pt x="243977" y="118707"/>
                </a:lnTo>
                <a:lnTo>
                  <a:pt x="243977" y="112771"/>
                </a:lnTo>
                <a:close/>
                <a:moveTo>
                  <a:pt x="256161" y="112771"/>
                </a:moveTo>
                <a:lnTo>
                  <a:pt x="256161" y="118707"/>
                </a:lnTo>
                <a:lnTo>
                  <a:pt x="250225" y="118707"/>
                </a:lnTo>
                <a:lnTo>
                  <a:pt x="250225" y="112771"/>
                </a:lnTo>
                <a:close/>
                <a:moveTo>
                  <a:pt x="262409" y="112771"/>
                </a:moveTo>
                <a:lnTo>
                  <a:pt x="262409" y="118707"/>
                </a:lnTo>
                <a:lnTo>
                  <a:pt x="256474" y="118707"/>
                </a:lnTo>
                <a:lnTo>
                  <a:pt x="256474" y="112771"/>
                </a:lnTo>
                <a:close/>
                <a:moveTo>
                  <a:pt x="268656" y="112771"/>
                </a:moveTo>
                <a:lnTo>
                  <a:pt x="268656" y="118707"/>
                </a:lnTo>
                <a:lnTo>
                  <a:pt x="262721" y="118707"/>
                </a:lnTo>
                <a:lnTo>
                  <a:pt x="262721" y="112771"/>
                </a:lnTo>
                <a:close/>
                <a:moveTo>
                  <a:pt x="274904" y="112771"/>
                </a:moveTo>
                <a:lnTo>
                  <a:pt x="274904" y="118707"/>
                </a:lnTo>
                <a:lnTo>
                  <a:pt x="268968" y="118707"/>
                </a:lnTo>
                <a:lnTo>
                  <a:pt x="268968" y="112771"/>
                </a:lnTo>
                <a:close/>
                <a:moveTo>
                  <a:pt x="6251" y="119019"/>
                </a:moveTo>
                <a:lnTo>
                  <a:pt x="6251" y="124954"/>
                </a:lnTo>
                <a:lnTo>
                  <a:pt x="315" y="124954"/>
                </a:lnTo>
                <a:lnTo>
                  <a:pt x="315" y="119019"/>
                </a:lnTo>
                <a:close/>
                <a:moveTo>
                  <a:pt x="12498" y="119019"/>
                </a:moveTo>
                <a:lnTo>
                  <a:pt x="12498" y="124954"/>
                </a:lnTo>
                <a:lnTo>
                  <a:pt x="6562" y="124954"/>
                </a:lnTo>
                <a:lnTo>
                  <a:pt x="6562" y="119019"/>
                </a:lnTo>
                <a:close/>
                <a:moveTo>
                  <a:pt x="18745" y="119019"/>
                </a:moveTo>
                <a:lnTo>
                  <a:pt x="18745" y="124954"/>
                </a:lnTo>
                <a:lnTo>
                  <a:pt x="12810" y="124954"/>
                </a:lnTo>
                <a:lnTo>
                  <a:pt x="12810" y="119019"/>
                </a:lnTo>
                <a:close/>
                <a:moveTo>
                  <a:pt x="24992" y="119019"/>
                </a:moveTo>
                <a:lnTo>
                  <a:pt x="24992" y="124954"/>
                </a:lnTo>
                <a:lnTo>
                  <a:pt x="19058" y="124954"/>
                </a:lnTo>
                <a:lnTo>
                  <a:pt x="19058" y="119019"/>
                </a:lnTo>
                <a:close/>
                <a:moveTo>
                  <a:pt x="31242" y="119019"/>
                </a:moveTo>
                <a:lnTo>
                  <a:pt x="31242" y="124954"/>
                </a:lnTo>
                <a:lnTo>
                  <a:pt x="25305" y="124954"/>
                </a:lnTo>
                <a:lnTo>
                  <a:pt x="25305" y="119019"/>
                </a:lnTo>
                <a:close/>
                <a:moveTo>
                  <a:pt x="37489" y="119019"/>
                </a:moveTo>
                <a:lnTo>
                  <a:pt x="37489" y="124954"/>
                </a:lnTo>
                <a:lnTo>
                  <a:pt x="31553" y="124954"/>
                </a:lnTo>
                <a:lnTo>
                  <a:pt x="31553" y="119019"/>
                </a:lnTo>
                <a:close/>
                <a:moveTo>
                  <a:pt x="43737" y="119019"/>
                </a:moveTo>
                <a:lnTo>
                  <a:pt x="43737" y="124954"/>
                </a:lnTo>
                <a:lnTo>
                  <a:pt x="37802" y="124954"/>
                </a:lnTo>
                <a:lnTo>
                  <a:pt x="37802" y="119019"/>
                </a:lnTo>
                <a:close/>
                <a:moveTo>
                  <a:pt x="49985" y="119019"/>
                </a:moveTo>
                <a:lnTo>
                  <a:pt x="49985" y="124954"/>
                </a:lnTo>
                <a:lnTo>
                  <a:pt x="44049" y="124954"/>
                </a:lnTo>
                <a:lnTo>
                  <a:pt x="44049" y="119019"/>
                </a:lnTo>
                <a:close/>
                <a:moveTo>
                  <a:pt x="56232" y="119019"/>
                </a:moveTo>
                <a:lnTo>
                  <a:pt x="56232" y="124954"/>
                </a:lnTo>
                <a:lnTo>
                  <a:pt x="50296" y="124954"/>
                </a:lnTo>
                <a:lnTo>
                  <a:pt x="50296" y="119019"/>
                </a:lnTo>
                <a:close/>
                <a:moveTo>
                  <a:pt x="62480" y="119019"/>
                </a:moveTo>
                <a:lnTo>
                  <a:pt x="62480" y="124954"/>
                </a:lnTo>
                <a:lnTo>
                  <a:pt x="56545" y="124954"/>
                </a:lnTo>
                <a:lnTo>
                  <a:pt x="56545" y="119019"/>
                </a:lnTo>
                <a:close/>
                <a:moveTo>
                  <a:pt x="68727" y="119019"/>
                </a:moveTo>
                <a:lnTo>
                  <a:pt x="68727" y="124954"/>
                </a:lnTo>
                <a:lnTo>
                  <a:pt x="62792" y="124954"/>
                </a:lnTo>
                <a:lnTo>
                  <a:pt x="62792" y="119019"/>
                </a:lnTo>
                <a:close/>
                <a:moveTo>
                  <a:pt x="74975" y="119019"/>
                </a:moveTo>
                <a:lnTo>
                  <a:pt x="74975" y="124954"/>
                </a:lnTo>
                <a:lnTo>
                  <a:pt x="69039" y="124954"/>
                </a:lnTo>
                <a:lnTo>
                  <a:pt x="69039" y="119019"/>
                </a:lnTo>
                <a:close/>
                <a:moveTo>
                  <a:pt x="81223" y="119019"/>
                </a:moveTo>
                <a:lnTo>
                  <a:pt x="81223" y="124954"/>
                </a:lnTo>
                <a:lnTo>
                  <a:pt x="75286" y="124954"/>
                </a:lnTo>
                <a:lnTo>
                  <a:pt x="75286" y="119019"/>
                </a:lnTo>
                <a:close/>
                <a:moveTo>
                  <a:pt x="87470" y="119019"/>
                </a:moveTo>
                <a:lnTo>
                  <a:pt x="87470" y="124954"/>
                </a:lnTo>
                <a:lnTo>
                  <a:pt x="81535" y="124954"/>
                </a:lnTo>
                <a:lnTo>
                  <a:pt x="81535" y="119019"/>
                </a:lnTo>
                <a:close/>
                <a:moveTo>
                  <a:pt x="93718" y="119019"/>
                </a:moveTo>
                <a:lnTo>
                  <a:pt x="93718" y="124954"/>
                </a:lnTo>
                <a:lnTo>
                  <a:pt x="87784" y="124954"/>
                </a:lnTo>
                <a:lnTo>
                  <a:pt x="87784" y="119019"/>
                </a:lnTo>
                <a:close/>
                <a:moveTo>
                  <a:pt x="99967" y="119019"/>
                </a:moveTo>
                <a:lnTo>
                  <a:pt x="99967" y="124954"/>
                </a:lnTo>
                <a:lnTo>
                  <a:pt x="94031" y="124954"/>
                </a:lnTo>
                <a:lnTo>
                  <a:pt x="94031" y="119019"/>
                </a:lnTo>
                <a:close/>
                <a:moveTo>
                  <a:pt x="106214" y="119019"/>
                </a:moveTo>
                <a:lnTo>
                  <a:pt x="106214" y="124954"/>
                </a:lnTo>
                <a:lnTo>
                  <a:pt x="100278" y="124954"/>
                </a:lnTo>
                <a:lnTo>
                  <a:pt x="100278" y="119019"/>
                </a:lnTo>
                <a:close/>
                <a:moveTo>
                  <a:pt x="112461" y="119019"/>
                </a:moveTo>
                <a:lnTo>
                  <a:pt x="112461" y="124954"/>
                </a:lnTo>
                <a:lnTo>
                  <a:pt x="106527" y="124954"/>
                </a:lnTo>
                <a:lnTo>
                  <a:pt x="106527" y="119019"/>
                </a:lnTo>
                <a:close/>
                <a:moveTo>
                  <a:pt x="118710" y="119019"/>
                </a:moveTo>
                <a:lnTo>
                  <a:pt x="118710" y="124954"/>
                </a:lnTo>
                <a:lnTo>
                  <a:pt x="112774" y="124954"/>
                </a:lnTo>
                <a:lnTo>
                  <a:pt x="112774" y="119019"/>
                </a:lnTo>
                <a:close/>
                <a:moveTo>
                  <a:pt x="124957" y="119019"/>
                </a:moveTo>
                <a:lnTo>
                  <a:pt x="124957" y="124954"/>
                </a:lnTo>
                <a:lnTo>
                  <a:pt x="119021" y="124954"/>
                </a:lnTo>
                <a:lnTo>
                  <a:pt x="119021" y="119019"/>
                </a:lnTo>
                <a:close/>
                <a:moveTo>
                  <a:pt x="131204" y="119019"/>
                </a:moveTo>
                <a:lnTo>
                  <a:pt x="131204" y="124954"/>
                </a:lnTo>
                <a:lnTo>
                  <a:pt x="125270" y="124954"/>
                </a:lnTo>
                <a:lnTo>
                  <a:pt x="125270" y="119019"/>
                </a:lnTo>
                <a:close/>
                <a:moveTo>
                  <a:pt x="137451" y="119019"/>
                </a:moveTo>
                <a:lnTo>
                  <a:pt x="137451" y="124954"/>
                </a:lnTo>
                <a:lnTo>
                  <a:pt x="131517" y="124954"/>
                </a:lnTo>
                <a:lnTo>
                  <a:pt x="131517" y="119019"/>
                </a:lnTo>
                <a:close/>
                <a:moveTo>
                  <a:pt x="143702" y="119019"/>
                </a:moveTo>
                <a:lnTo>
                  <a:pt x="143702" y="124954"/>
                </a:lnTo>
                <a:lnTo>
                  <a:pt x="137766" y="124954"/>
                </a:lnTo>
                <a:lnTo>
                  <a:pt x="137766" y="119019"/>
                </a:lnTo>
                <a:close/>
                <a:moveTo>
                  <a:pt x="149949" y="119019"/>
                </a:moveTo>
                <a:lnTo>
                  <a:pt x="149949" y="124954"/>
                </a:lnTo>
                <a:lnTo>
                  <a:pt x="144015" y="124954"/>
                </a:lnTo>
                <a:lnTo>
                  <a:pt x="144015" y="119019"/>
                </a:lnTo>
                <a:close/>
                <a:moveTo>
                  <a:pt x="156196" y="119019"/>
                </a:moveTo>
                <a:lnTo>
                  <a:pt x="156196" y="124954"/>
                </a:lnTo>
                <a:lnTo>
                  <a:pt x="150262" y="124954"/>
                </a:lnTo>
                <a:lnTo>
                  <a:pt x="150262" y="119019"/>
                </a:lnTo>
                <a:close/>
                <a:moveTo>
                  <a:pt x="162445" y="119019"/>
                </a:moveTo>
                <a:lnTo>
                  <a:pt x="162445" y="124954"/>
                </a:lnTo>
                <a:lnTo>
                  <a:pt x="156509" y="124954"/>
                </a:lnTo>
                <a:lnTo>
                  <a:pt x="156509" y="119019"/>
                </a:lnTo>
                <a:close/>
                <a:moveTo>
                  <a:pt x="168692" y="119019"/>
                </a:moveTo>
                <a:lnTo>
                  <a:pt x="168692" y="124954"/>
                </a:lnTo>
                <a:lnTo>
                  <a:pt x="162756" y="124954"/>
                </a:lnTo>
                <a:lnTo>
                  <a:pt x="162756" y="119019"/>
                </a:lnTo>
                <a:close/>
                <a:moveTo>
                  <a:pt x="174939" y="119019"/>
                </a:moveTo>
                <a:lnTo>
                  <a:pt x="174939" y="124954"/>
                </a:lnTo>
                <a:lnTo>
                  <a:pt x="169005" y="124954"/>
                </a:lnTo>
                <a:lnTo>
                  <a:pt x="169005" y="119019"/>
                </a:lnTo>
                <a:close/>
                <a:moveTo>
                  <a:pt x="181186" y="119019"/>
                </a:moveTo>
                <a:lnTo>
                  <a:pt x="181186" y="124954"/>
                </a:lnTo>
                <a:lnTo>
                  <a:pt x="175252" y="124954"/>
                </a:lnTo>
                <a:lnTo>
                  <a:pt x="175252" y="119019"/>
                </a:lnTo>
                <a:close/>
                <a:moveTo>
                  <a:pt x="187435" y="119019"/>
                </a:moveTo>
                <a:lnTo>
                  <a:pt x="187435" y="124954"/>
                </a:lnTo>
                <a:lnTo>
                  <a:pt x="181499" y="124954"/>
                </a:lnTo>
                <a:lnTo>
                  <a:pt x="181499" y="119019"/>
                </a:lnTo>
                <a:close/>
                <a:moveTo>
                  <a:pt x="193684" y="119019"/>
                </a:moveTo>
                <a:lnTo>
                  <a:pt x="193684" y="124954"/>
                </a:lnTo>
                <a:lnTo>
                  <a:pt x="187749" y="124954"/>
                </a:lnTo>
                <a:lnTo>
                  <a:pt x="187749" y="119019"/>
                </a:lnTo>
                <a:close/>
                <a:moveTo>
                  <a:pt x="199931" y="119019"/>
                </a:moveTo>
                <a:lnTo>
                  <a:pt x="199931" y="124954"/>
                </a:lnTo>
                <a:lnTo>
                  <a:pt x="193996" y="124954"/>
                </a:lnTo>
                <a:lnTo>
                  <a:pt x="193996" y="119019"/>
                </a:lnTo>
                <a:close/>
                <a:moveTo>
                  <a:pt x="206180" y="119019"/>
                </a:moveTo>
                <a:lnTo>
                  <a:pt x="206180" y="124954"/>
                </a:lnTo>
                <a:lnTo>
                  <a:pt x="200244" y="124954"/>
                </a:lnTo>
                <a:lnTo>
                  <a:pt x="200244" y="119019"/>
                </a:lnTo>
                <a:close/>
                <a:moveTo>
                  <a:pt x="212427" y="119019"/>
                </a:moveTo>
                <a:lnTo>
                  <a:pt x="212427" y="124954"/>
                </a:lnTo>
                <a:lnTo>
                  <a:pt x="206491" y="124954"/>
                </a:lnTo>
                <a:lnTo>
                  <a:pt x="206491" y="119019"/>
                </a:lnTo>
                <a:close/>
                <a:moveTo>
                  <a:pt x="218674" y="119019"/>
                </a:moveTo>
                <a:lnTo>
                  <a:pt x="218674" y="124954"/>
                </a:lnTo>
                <a:lnTo>
                  <a:pt x="212739" y="124954"/>
                </a:lnTo>
                <a:lnTo>
                  <a:pt x="212739" y="119019"/>
                </a:lnTo>
                <a:close/>
                <a:moveTo>
                  <a:pt x="224921" y="119019"/>
                </a:moveTo>
                <a:lnTo>
                  <a:pt x="224921" y="124954"/>
                </a:lnTo>
                <a:lnTo>
                  <a:pt x="218987" y="124954"/>
                </a:lnTo>
                <a:lnTo>
                  <a:pt x="218987" y="119019"/>
                </a:lnTo>
                <a:close/>
                <a:moveTo>
                  <a:pt x="231170" y="119019"/>
                </a:moveTo>
                <a:lnTo>
                  <a:pt x="231170" y="124954"/>
                </a:lnTo>
                <a:lnTo>
                  <a:pt x="225234" y="124954"/>
                </a:lnTo>
                <a:lnTo>
                  <a:pt x="225234" y="119019"/>
                </a:lnTo>
                <a:close/>
                <a:moveTo>
                  <a:pt x="237417" y="119019"/>
                </a:moveTo>
                <a:lnTo>
                  <a:pt x="237417" y="124954"/>
                </a:lnTo>
                <a:lnTo>
                  <a:pt x="231481" y="124954"/>
                </a:lnTo>
                <a:lnTo>
                  <a:pt x="231481" y="119019"/>
                </a:lnTo>
                <a:close/>
                <a:moveTo>
                  <a:pt x="243664" y="119019"/>
                </a:moveTo>
                <a:lnTo>
                  <a:pt x="243664" y="124954"/>
                </a:lnTo>
                <a:lnTo>
                  <a:pt x="237729" y="124954"/>
                </a:lnTo>
                <a:lnTo>
                  <a:pt x="237729" y="119019"/>
                </a:lnTo>
                <a:close/>
                <a:moveTo>
                  <a:pt x="249911" y="119019"/>
                </a:moveTo>
                <a:lnTo>
                  <a:pt x="249911" y="124954"/>
                </a:lnTo>
                <a:lnTo>
                  <a:pt x="243977" y="124954"/>
                </a:lnTo>
                <a:lnTo>
                  <a:pt x="243977" y="119019"/>
                </a:lnTo>
                <a:close/>
                <a:moveTo>
                  <a:pt x="256161" y="119019"/>
                </a:moveTo>
                <a:lnTo>
                  <a:pt x="256161" y="124954"/>
                </a:lnTo>
                <a:lnTo>
                  <a:pt x="250225" y="124954"/>
                </a:lnTo>
                <a:lnTo>
                  <a:pt x="250225" y="119019"/>
                </a:lnTo>
                <a:close/>
                <a:moveTo>
                  <a:pt x="262409" y="119019"/>
                </a:moveTo>
                <a:lnTo>
                  <a:pt x="262409" y="124954"/>
                </a:lnTo>
                <a:lnTo>
                  <a:pt x="256474" y="124954"/>
                </a:lnTo>
                <a:lnTo>
                  <a:pt x="256474" y="119019"/>
                </a:lnTo>
                <a:close/>
                <a:moveTo>
                  <a:pt x="268656" y="119019"/>
                </a:moveTo>
                <a:lnTo>
                  <a:pt x="268656" y="124954"/>
                </a:lnTo>
                <a:lnTo>
                  <a:pt x="262721" y="124954"/>
                </a:lnTo>
                <a:lnTo>
                  <a:pt x="262721" y="119019"/>
                </a:lnTo>
                <a:close/>
                <a:moveTo>
                  <a:pt x="274904" y="119019"/>
                </a:moveTo>
                <a:lnTo>
                  <a:pt x="274904" y="124954"/>
                </a:lnTo>
                <a:lnTo>
                  <a:pt x="268968" y="124954"/>
                </a:lnTo>
                <a:lnTo>
                  <a:pt x="268968" y="119019"/>
                </a:lnTo>
                <a:close/>
                <a:moveTo>
                  <a:pt x="6251" y="125266"/>
                </a:moveTo>
                <a:lnTo>
                  <a:pt x="6251" y="131201"/>
                </a:lnTo>
                <a:lnTo>
                  <a:pt x="315" y="131201"/>
                </a:lnTo>
                <a:lnTo>
                  <a:pt x="315" y="125266"/>
                </a:lnTo>
                <a:close/>
                <a:moveTo>
                  <a:pt x="12498" y="125266"/>
                </a:moveTo>
                <a:lnTo>
                  <a:pt x="12498" y="131201"/>
                </a:lnTo>
                <a:lnTo>
                  <a:pt x="6562" y="131201"/>
                </a:lnTo>
                <a:lnTo>
                  <a:pt x="6562" y="125266"/>
                </a:lnTo>
                <a:close/>
                <a:moveTo>
                  <a:pt x="18745" y="125266"/>
                </a:moveTo>
                <a:lnTo>
                  <a:pt x="18745" y="131201"/>
                </a:lnTo>
                <a:lnTo>
                  <a:pt x="12810" y="131201"/>
                </a:lnTo>
                <a:lnTo>
                  <a:pt x="12810" y="125266"/>
                </a:lnTo>
                <a:close/>
                <a:moveTo>
                  <a:pt x="24992" y="125266"/>
                </a:moveTo>
                <a:lnTo>
                  <a:pt x="24992" y="131201"/>
                </a:lnTo>
                <a:lnTo>
                  <a:pt x="19058" y="131201"/>
                </a:lnTo>
                <a:lnTo>
                  <a:pt x="19058" y="125266"/>
                </a:lnTo>
                <a:close/>
                <a:moveTo>
                  <a:pt x="31242" y="125266"/>
                </a:moveTo>
                <a:lnTo>
                  <a:pt x="31242" y="131201"/>
                </a:lnTo>
                <a:lnTo>
                  <a:pt x="25305" y="131201"/>
                </a:lnTo>
                <a:lnTo>
                  <a:pt x="25305" y="125266"/>
                </a:lnTo>
                <a:close/>
                <a:moveTo>
                  <a:pt x="37489" y="125266"/>
                </a:moveTo>
                <a:lnTo>
                  <a:pt x="37489" y="131201"/>
                </a:lnTo>
                <a:lnTo>
                  <a:pt x="31553" y="131201"/>
                </a:lnTo>
                <a:lnTo>
                  <a:pt x="31553" y="125266"/>
                </a:lnTo>
                <a:close/>
                <a:moveTo>
                  <a:pt x="43737" y="125266"/>
                </a:moveTo>
                <a:lnTo>
                  <a:pt x="43737" y="131201"/>
                </a:lnTo>
                <a:lnTo>
                  <a:pt x="37802" y="131201"/>
                </a:lnTo>
                <a:lnTo>
                  <a:pt x="37802" y="125266"/>
                </a:lnTo>
                <a:close/>
                <a:moveTo>
                  <a:pt x="49985" y="125266"/>
                </a:moveTo>
                <a:lnTo>
                  <a:pt x="49985" y="131201"/>
                </a:lnTo>
                <a:lnTo>
                  <a:pt x="44049" y="131201"/>
                </a:lnTo>
                <a:lnTo>
                  <a:pt x="44049" y="125266"/>
                </a:lnTo>
                <a:close/>
                <a:moveTo>
                  <a:pt x="56232" y="125266"/>
                </a:moveTo>
                <a:lnTo>
                  <a:pt x="56232" y="131201"/>
                </a:lnTo>
                <a:lnTo>
                  <a:pt x="50296" y="131201"/>
                </a:lnTo>
                <a:lnTo>
                  <a:pt x="50296" y="125266"/>
                </a:lnTo>
                <a:close/>
                <a:moveTo>
                  <a:pt x="62480" y="125266"/>
                </a:moveTo>
                <a:lnTo>
                  <a:pt x="62480" y="131201"/>
                </a:lnTo>
                <a:lnTo>
                  <a:pt x="56545" y="131201"/>
                </a:lnTo>
                <a:lnTo>
                  <a:pt x="56545" y="125266"/>
                </a:lnTo>
                <a:close/>
                <a:moveTo>
                  <a:pt x="68727" y="125266"/>
                </a:moveTo>
                <a:lnTo>
                  <a:pt x="68727" y="131201"/>
                </a:lnTo>
                <a:lnTo>
                  <a:pt x="62792" y="131201"/>
                </a:lnTo>
                <a:lnTo>
                  <a:pt x="62792" y="125266"/>
                </a:lnTo>
                <a:close/>
                <a:moveTo>
                  <a:pt x="74975" y="125266"/>
                </a:moveTo>
                <a:lnTo>
                  <a:pt x="74975" y="131201"/>
                </a:lnTo>
                <a:lnTo>
                  <a:pt x="69039" y="131201"/>
                </a:lnTo>
                <a:lnTo>
                  <a:pt x="69039" y="125266"/>
                </a:lnTo>
                <a:close/>
                <a:moveTo>
                  <a:pt x="81223" y="125266"/>
                </a:moveTo>
                <a:lnTo>
                  <a:pt x="81223" y="131201"/>
                </a:lnTo>
                <a:lnTo>
                  <a:pt x="75286" y="131201"/>
                </a:lnTo>
                <a:lnTo>
                  <a:pt x="75286" y="125266"/>
                </a:lnTo>
                <a:close/>
                <a:moveTo>
                  <a:pt x="87470" y="125266"/>
                </a:moveTo>
                <a:lnTo>
                  <a:pt x="87470" y="131201"/>
                </a:lnTo>
                <a:lnTo>
                  <a:pt x="81535" y="131201"/>
                </a:lnTo>
                <a:lnTo>
                  <a:pt x="81535" y="125266"/>
                </a:lnTo>
                <a:close/>
                <a:moveTo>
                  <a:pt x="93718" y="125266"/>
                </a:moveTo>
                <a:lnTo>
                  <a:pt x="93718" y="131201"/>
                </a:lnTo>
                <a:lnTo>
                  <a:pt x="87784" y="131201"/>
                </a:lnTo>
                <a:lnTo>
                  <a:pt x="87784" y="125266"/>
                </a:lnTo>
                <a:close/>
                <a:moveTo>
                  <a:pt x="99967" y="125266"/>
                </a:moveTo>
                <a:lnTo>
                  <a:pt x="99967" y="131201"/>
                </a:lnTo>
                <a:lnTo>
                  <a:pt x="94031" y="131201"/>
                </a:lnTo>
                <a:lnTo>
                  <a:pt x="94031" y="125266"/>
                </a:lnTo>
                <a:close/>
                <a:moveTo>
                  <a:pt x="106214" y="125266"/>
                </a:moveTo>
                <a:lnTo>
                  <a:pt x="106214" y="131201"/>
                </a:lnTo>
                <a:lnTo>
                  <a:pt x="100278" y="131201"/>
                </a:lnTo>
                <a:lnTo>
                  <a:pt x="100278" y="125266"/>
                </a:lnTo>
                <a:close/>
                <a:moveTo>
                  <a:pt x="112461" y="125266"/>
                </a:moveTo>
                <a:lnTo>
                  <a:pt x="112461" y="131201"/>
                </a:lnTo>
                <a:lnTo>
                  <a:pt x="106527" y="131201"/>
                </a:lnTo>
                <a:lnTo>
                  <a:pt x="106527" y="125266"/>
                </a:lnTo>
                <a:close/>
                <a:moveTo>
                  <a:pt x="118710" y="125266"/>
                </a:moveTo>
                <a:lnTo>
                  <a:pt x="118710" y="131201"/>
                </a:lnTo>
                <a:lnTo>
                  <a:pt x="112774" y="131201"/>
                </a:lnTo>
                <a:lnTo>
                  <a:pt x="112774" y="125266"/>
                </a:lnTo>
                <a:close/>
                <a:moveTo>
                  <a:pt x="124957" y="125266"/>
                </a:moveTo>
                <a:lnTo>
                  <a:pt x="124957" y="131201"/>
                </a:lnTo>
                <a:lnTo>
                  <a:pt x="119021" y="131201"/>
                </a:lnTo>
                <a:lnTo>
                  <a:pt x="119021" y="125266"/>
                </a:lnTo>
                <a:close/>
                <a:moveTo>
                  <a:pt x="131204" y="125266"/>
                </a:moveTo>
                <a:lnTo>
                  <a:pt x="131204" y="131201"/>
                </a:lnTo>
                <a:lnTo>
                  <a:pt x="125270" y="131201"/>
                </a:lnTo>
                <a:lnTo>
                  <a:pt x="125270" y="125266"/>
                </a:lnTo>
                <a:close/>
                <a:moveTo>
                  <a:pt x="137451" y="125266"/>
                </a:moveTo>
                <a:lnTo>
                  <a:pt x="137451" y="131201"/>
                </a:lnTo>
                <a:lnTo>
                  <a:pt x="131517" y="131201"/>
                </a:lnTo>
                <a:lnTo>
                  <a:pt x="131517" y="125266"/>
                </a:lnTo>
                <a:close/>
                <a:moveTo>
                  <a:pt x="143702" y="125266"/>
                </a:moveTo>
                <a:lnTo>
                  <a:pt x="143702" y="131201"/>
                </a:lnTo>
                <a:lnTo>
                  <a:pt x="137766" y="131201"/>
                </a:lnTo>
                <a:lnTo>
                  <a:pt x="137766" y="125266"/>
                </a:lnTo>
                <a:close/>
                <a:moveTo>
                  <a:pt x="149949" y="125266"/>
                </a:moveTo>
                <a:lnTo>
                  <a:pt x="149949" y="131201"/>
                </a:lnTo>
                <a:lnTo>
                  <a:pt x="144015" y="131201"/>
                </a:lnTo>
                <a:lnTo>
                  <a:pt x="144015" y="125266"/>
                </a:lnTo>
                <a:close/>
                <a:moveTo>
                  <a:pt x="156196" y="125266"/>
                </a:moveTo>
                <a:lnTo>
                  <a:pt x="156196" y="131201"/>
                </a:lnTo>
                <a:lnTo>
                  <a:pt x="150262" y="131201"/>
                </a:lnTo>
                <a:lnTo>
                  <a:pt x="150262" y="125266"/>
                </a:lnTo>
                <a:close/>
                <a:moveTo>
                  <a:pt x="162445" y="125266"/>
                </a:moveTo>
                <a:lnTo>
                  <a:pt x="162445" y="131201"/>
                </a:lnTo>
                <a:lnTo>
                  <a:pt x="156509" y="131201"/>
                </a:lnTo>
                <a:lnTo>
                  <a:pt x="156509" y="125266"/>
                </a:lnTo>
                <a:close/>
                <a:moveTo>
                  <a:pt x="168692" y="125266"/>
                </a:moveTo>
                <a:lnTo>
                  <a:pt x="168692" y="131201"/>
                </a:lnTo>
                <a:lnTo>
                  <a:pt x="162756" y="131201"/>
                </a:lnTo>
                <a:lnTo>
                  <a:pt x="162756" y="125266"/>
                </a:lnTo>
                <a:close/>
                <a:moveTo>
                  <a:pt x="174939" y="125266"/>
                </a:moveTo>
                <a:lnTo>
                  <a:pt x="174939" y="131201"/>
                </a:lnTo>
                <a:lnTo>
                  <a:pt x="169005" y="131201"/>
                </a:lnTo>
                <a:lnTo>
                  <a:pt x="169005" y="125266"/>
                </a:lnTo>
                <a:close/>
                <a:moveTo>
                  <a:pt x="181186" y="125266"/>
                </a:moveTo>
                <a:lnTo>
                  <a:pt x="181186" y="131201"/>
                </a:lnTo>
                <a:lnTo>
                  <a:pt x="175252" y="131201"/>
                </a:lnTo>
                <a:lnTo>
                  <a:pt x="175252" y="125266"/>
                </a:lnTo>
                <a:close/>
                <a:moveTo>
                  <a:pt x="187435" y="125266"/>
                </a:moveTo>
                <a:lnTo>
                  <a:pt x="187435" y="131201"/>
                </a:lnTo>
                <a:lnTo>
                  <a:pt x="181499" y="131201"/>
                </a:lnTo>
                <a:lnTo>
                  <a:pt x="181499" y="125266"/>
                </a:lnTo>
                <a:close/>
                <a:moveTo>
                  <a:pt x="193682" y="125266"/>
                </a:moveTo>
                <a:lnTo>
                  <a:pt x="193682" y="131201"/>
                </a:lnTo>
                <a:lnTo>
                  <a:pt x="187746" y="131201"/>
                </a:lnTo>
                <a:lnTo>
                  <a:pt x="187746" y="125266"/>
                </a:lnTo>
                <a:close/>
                <a:moveTo>
                  <a:pt x="199931" y="125266"/>
                </a:moveTo>
                <a:lnTo>
                  <a:pt x="199931" y="131201"/>
                </a:lnTo>
                <a:lnTo>
                  <a:pt x="193996" y="131201"/>
                </a:lnTo>
                <a:lnTo>
                  <a:pt x="193996" y="125266"/>
                </a:lnTo>
                <a:close/>
                <a:moveTo>
                  <a:pt x="206180" y="125266"/>
                </a:moveTo>
                <a:lnTo>
                  <a:pt x="206180" y="131201"/>
                </a:lnTo>
                <a:lnTo>
                  <a:pt x="200244" y="131201"/>
                </a:lnTo>
                <a:lnTo>
                  <a:pt x="200244" y="125266"/>
                </a:lnTo>
                <a:close/>
                <a:moveTo>
                  <a:pt x="212427" y="125266"/>
                </a:moveTo>
                <a:lnTo>
                  <a:pt x="212427" y="131201"/>
                </a:lnTo>
                <a:lnTo>
                  <a:pt x="206491" y="131201"/>
                </a:lnTo>
                <a:lnTo>
                  <a:pt x="206491" y="125266"/>
                </a:lnTo>
                <a:close/>
                <a:moveTo>
                  <a:pt x="218674" y="125266"/>
                </a:moveTo>
                <a:lnTo>
                  <a:pt x="218674" y="131201"/>
                </a:lnTo>
                <a:lnTo>
                  <a:pt x="212739" y="131201"/>
                </a:lnTo>
                <a:lnTo>
                  <a:pt x="212739" y="125266"/>
                </a:lnTo>
                <a:close/>
                <a:moveTo>
                  <a:pt x="224921" y="125266"/>
                </a:moveTo>
                <a:lnTo>
                  <a:pt x="224921" y="131201"/>
                </a:lnTo>
                <a:lnTo>
                  <a:pt x="218987" y="131201"/>
                </a:lnTo>
                <a:lnTo>
                  <a:pt x="218987" y="125266"/>
                </a:lnTo>
                <a:close/>
                <a:moveTo>
                  <a:pt x="231170" y="125266"/>
                </a:moveTo>
                <a:lnTo>
                  <a:pt x="231170" y="131201"/>
                </a:lnTo>
                <a:lnTo>
                  <a:pt x="225234" y="131201"/>
                </a:lnTo>
                <a:lnTo>
                  <a:pt x="225234" y="125266"/>
                </a:lnTo>
                <a:close/>
                <a:moveTo>
                  <a:pt x="237417" y="125266"/>
                </a:moveTo>
                <a:lnTo>
                  <a:pt x="237417" y="131201"/>
                </a:lnTo>
                <a:lnTo>
                  <a:pt x="231481" y="131201"/>
                </a:lnTo>
                <a:lnTo>
                  <a:pt x="231481" y="125266"/>
                </a:lnTo>
                <a:close/>
                <a:moveTo>
                  <a:pt x="243664" y="125266"/>
                </a:moveTo>
                <a:lnTo>
                  <a:pt x="243664" y="131201"/>
                </a:lnTo>
                <a:lnTo>
                  <a:pt x="237729" y="131201"/>
                </a:lnTo>
                <a:lnTo>
                  <a:pt x="237729" y="125266"/>
                </a:lnTo>
                <a:close/>
                <a:moveTo>
                  <a:pt x="249911" y="125266"/>
                </a:moveTo>
                <a:lnTo>
                  <a:pt x="249911" y="131201"/>
                </a:lnTo>
                <a:lnTo>
                  <a:pt x="243977" y="131201"/>
                </a:lnTo>
                <a:lnTo>
                  <a:pt x="243977" y="125266"/>
                </a:lnTo>
                <a:close/>
                <a:moveTo>
                  <a:pt x="256161" y="125266"/>
                </a:moveTo>
                <a:lnTo>
                  <a:pt x="256161" y="131201"/>
                </a:lnTo>
                <a:lnTo>
                  <a:pt x="250225" y="131201"/>
                </a:lnTo>
                <a:lnTo>
                  <a:pt x="250225" y="125266"/>
                </a:lnTo>
                <a:close/>
                <a:moveTo>
                  <a:pt x="262409" y="125266"/>
                </a:moveTo>
                <a:lnTo>
                  <a:pt x="262409" y="131201"/>
                </a:lnTo>
                <a:lnTo>
                  <a:pt x="256474" y="131201"/>
                </a:lnTo>
                <a:lnTo>
                  <a:pt x="256474" y="125266"/>
                </a:lnTo>
                <a:close/>
                <a:moveTo>
                  <a:pt x="268656" y="125266"/>
                </a:moveTo>
                <a:lnTo>
                  <a:pt x="268656" y="131201"/>
                </a:lnTo>
                <a:lnTo>
                  <a:pt x="262721" y="131201"/>
                </a:lnTo>
                <a:lnTo>
                  <a:pt x="262721" y="125266"/>
                </a:lnTo>
                <a:close/>
                <a:moveTo>
                  <a:pt x="274904" y="125266"/>
                </a:moveTo>
                <a:lnTo>
                  <a:pt x="274904" y="131201"/>
                </a:lnTo>
                <a:lnTo>
                  <a:pt x="268968" y="131201"/>
                </a:lnTo>
                <a:lnTo>
                  <a:pt x="268968" y="125266"/>
                </a:lnTo>
                <a:close/>
                <a:moveTo>
                  <a:pt x="6251" y="131513"/>
                </a:moveTo>
                <a:lnTo>
                  <a:pt x="6251" y="137449"/>
                </a:lnTo>
                <a:lnTo>
                  <a:pt x="315" y="137449"/>
                </a:lnTo>
                <a:lnTo>
                  <a:pt x="315" y="131513"/>
                </a:lnTo>
                <a:close/>
                <a:moveTo>
                  <a:pt x="12498" y="131513"/>
                </a:moveTo>
                <a:lnTo>
                  <a:pt x="12498" y="137449"/>
                </a:lnTo>
                <a:lnTo>
                  <a:pt x="6562" y="137449"/>
                </a:lnTo>
                <a:lnTo>
                  <a:pt x="6562" y="131513"/>
                </a:lnTo>
                <a:close/>
                <a:moveTo>
                  <a:pt x="18745" y="131513"/>
                </a:moveTo>
                <a:lnTo>
                  <a:pt x="18745" y="137449"/>
                </a:lnTo>
                <a:lnTo>
                  <a:pt x="12810" y="137449"/>
                </a:lnTo>
                <a:lnTo>
                  <a:pt x="12810" y="131513"/>
                </a:lnTo>
                <a:close/>
                <a:moveTo>
                  <a:pt x="24992" y="131513"/>
                </a:moveTo>
                <a:lnTo>
                  <a:pt x="24992" y="137449"/>
                </a:lnTo>
                <a:lnTo>
                  <a:pt x="19058" y="137449"/>
                </a:lnTo>
                <a:lnTo>
                  <a:pt x="19058" y="131513"/>
                </a:lnTo>
                <a:close/>
                <a:moveTo>
                  <a:pt x="31241" y="131513"/>
                </a:moveTo>
                <a:lnTo>
                  <a:pt x="31241" y="137449"/>
                </a:lnTo>
                <a:lnTo>
                  <a:pt x="25305" y="137449"/>
                </a:lnTo>
                <a:lnTo>
                  <a:pt x="25305" y="131513"/>
                </a:lnTo>
                <a:close/>
                <a:moveTo>
                  <a:pt x="37489" y="131513"/>
                </a:moveTo>
                <a:lnTo>
                  <a:pt x="37489" y="137449"/>
                </a:lnTo>
                <a:lnTo>
                  <a:pt x="31553" y="137449"/>
                </a:lnTo>
                <a:lnTo>
                  <a:pt x="31553" y="131513"/>
                </a:lnTo>
                <a:close/>
                <a:moveTo>
                  <a:pt x="43737" y="131513"/>
                </a:moveTo>
                <a:lnTo>
                  <a:pt x="43737" y="137449"/>
                </a:lnTo>
                <a:lnTo>
                  <a:pt x="37802" y="137449"/>
                </a:lnTo>
                <a:lnTo>
                  <a:pt x="37802" y="131513"/>
                </a:lnTo>
                <a:close/>
                <a:moveTo>
                  <a:pt x="49985" y="131513"/>
                </a:moveTo>
                <a:lnTo>
                  <a:pt x="49985" y="137449"/>
                </a:lnTo>
                <a:lnTo>
                  <a:pt x="44049" y="137449"/>
                </a:lnTo>
                <a:lnTo>
                  <a:pt x="44049" y="131513"/>
                </a:lnTo>
                <a:close/>
                <a:moveTo>
                  <a:pt x="56232" y="131513"/>
                </a:moveTo>
                <a:lnTo>
                  <a:pt x="56232" y="137449"/>
                </a:lnTo>
                <a:lnTo>
                  <a:pt x="50296" y="137449"/>
                </a:lnTo>
                <a:lnTo>
                  <a:pt x="50296" y="131513"/>
                </a:lnTo>
                <a:close/>
                <a:moveTo>
                  <a:pt x="62480" y="131513"/>
                </a:moveTo>
                <a:lnTo>
                  <a:pt x="62480" y="137449"/>
                </a:lnTo>
                <a:lnTo>
                  <a:pt x="56545" y="137449"/>
                </a:lnTo>
                <a:lnTo>
                  <a:pt x="56545" y="131513"/>
                </a:lnTo>
                <a:close/>
                <a:moveTo>
                  <a:pt x="68727" y="131513"/>
                </a:moveTo>
                <a:lnTo>
                  <a:pt x="68727" y="137449"/>
                </a:lnTo>
                <a:lnTo>
                  <a:pt x="62792" y="137449"/>
                </a:lnTo>
                <a:lnTo>
                  <a:pt x="62792" y="131513"/>
                </a:lnTo>
                <a:close/>
                <a:moveTo>
                  <a:pt x="74975" y="131513"/>
                </a:moveTo>
                <a:lnTo>
                  <a:pt x="74975" y="137449"/>
                </a:lnTo>
                <a:lnTo>
                  <a:pt x="69039" y="137449"/>
                </a:lnTo>
                <a:lnTo>
                  <a:pt x="69039" y="131513"/>
                </a:lnTo>
                <a:close/>
                <a:moveTo>
                  <a:pt x="81223" y="131513"/>
                </a:moveTo>
                <a:lnTo>
                  <a:pt x="81223" y="137449"/>
                </a:lnTo>
                <a:lnTo>
                  <a:pt x="75286" y="137449"/>
                </a:lnTo>
                <a:lnTo>
                  <a:pt x="75286" y="131513"/>
                </a:lnTo>
                <a:close/>
                <a:moveTo>
                  <a:pt x="87470" y="131513"/>
                </a:moveTo>
                <a:lnTo>
                  <a:pt x="87470" y="137449"/>
                </a:lnTo>
                <a:lnTo>
                  <a:pt x="81535" y="137449"/>
                </a:lnTo>
                <a:lnTo>
                  <a:pt x="81535" y="131513"/>
                </a:lnTo>
                <a:close/>
                <a:moveTo>
                  <a:pt x="93718" y="131513"/>
                </a:moveTo>
                <a:lnTo>
                  <a:pt x="93718" y="137449"/>
                </a:lnTo>
                <a:lnTo>
                  <a:pt x="87784" y="137449"/>
                </a:lnTo>
                <a:lnTo>
                  <a:pt x="87784" y="131513"/>
                </a:lnTo>
                <a:close/>
                <a:moveTo>
                  <a:pt x="99967" y="131513"/>
                </a:moveTo>
                <a:lnTo>
                  <a:pt x="99967" y="137449"/>
                </a:lnTo>
                <a:lnTo>
                  <a:pt x="94031" y="137449"/>
                </a:lnTo>
                <a:lnTo>
                  <a:pt x="94031" y="131513"/>
                </a:lnTo>
                <a:close/>
                <a:moveTo>
                  <a:pt x="106214" y="131513"/>
                </a:moveTo>
                <a:lnTo>
                  <a:pt x="106214" y="137449"/>
                </a:lnTo>
                <a:lnTo>
                  <a:pt x="100278" y="137449"/>
                </a:lnTo>
                <a:lnTo>
                  <a:pt x="100278" y="131513"/>
                </a:lnTo>
                <a:close/>
                <a:moveTo>
                  <a:pt x="112461" y="131513"/>
                </a:moveTo>
                <a:lnTo>
                  <a:pt x="112461" y="137449"/>
                </a:lnTo>
                <a:lnTo>
                  <a:pt x="106527" y="137449"/>
                </a:lnTo>
                <a:lnTo>
                  <a:pt x="106527" y="131513"/>
                </a:lnTo>
                <a:close/>
                <a:moveTo>
                  <a:pt x="118710" y="131513"/>
                </a:moveTo>
                <a:lnTo>
                  <a:pt x="118710" y="137449"/>
                </a:lnTo>
                <a:lnTo>
                  <a:pt x="112774" y="137449"/>
                </a:lnTo>
                <a:lnTo>
                  <a:pt x="112774" y="131513"/>
                </a:lnTo>
                <a:close/>
                <a:moveTo>
                  <a:pt x="124957" y="131513"/>
                </a:moveTo>
                <a:lnTo>
                  <a:pt x="124957" y="137449"/>
                </a:lnTo>
                <a:lnTo>
                  <a:pt x="119021" y="137449"/>
                </a:lnTo>
                <a:lnTo>
                  <a:pt x="119021" y="131513"/>
                </a:lnTo>
                <a:close/>
                <a:moveTo>
                  <a:pt x="131204" y="131513"/>
                </a:moveTo>
                <a:lnTo>
                  <a:pt x="131204" y="137449"/>
                </a:lnTo>
                <a:lnTo>
                  <a:pt x="125270" y="137449"/>
                </a:lnTo>
                <a:lnTo>
                  <a:pt x="125270" y="131513"/>
                </a:lnTo>
                <a:close/>
                <a:moveTo>
                  <a:pt x="137451" y="131513"/>
                </a:moveTo>
                <a:lnTo>
                  <a:pt x="137451" y="137449"/>
                </a:lnTo>
                <a:lnTo>
                  <a:pt x="131517" y="137449"/>
                </a:lnTo>
                <a:lnTo>
                  <a:pt x="131517" y="131513"/>
                </a:lnTo>
                <a:close/>
                <a:moveTo>
                  <a:pt x="143702" y="131513"/>
                </a:moveTo>
                <a:lnTo>
                  <a:pt x="143702" y="137449"/>
                </a:lnTo>
                <a:lnTo>
                  <a:pt x="137766" y="137449"/>
                </a:lnTo>
                <a:lnTo>
                  <a:pt x="137766" y="131513"/>
                </a:lnTo>
                <a:close/>
                <a:moveTo>
                  <a:pt x="149949" y="131513"/>
                </a:moveTo>
                <a:lnTo>
                  <a:pt x="149949" y="137449"/>
                </a:lnTo>
                <a:lnTo>
                  <a:pt x="144015" y="137449"/>
                </a:lnTo>
                <a:lnTo>
                  <a:pt x="144015" y="131513"/>
                </a:lnTo>
                <a:close/>
                <a:moveTo>
                  <a:pt x="156196" y="131513"/>
                </a:moveTo>
                <a:lnTo>
                  <a:pt x="156196" y="137449"/>
                </a:lnTo>
                <a:lnTo>
                  <a:pt x="150262" y="137449"/>
                </a:lnTo>
                <a:lnTo>
                  <a:pt x="150262" y="131513"/>
                </a:lnTo>
                <a:close/>
                <a:moveTo>
                  <a:pt x="162445" y="131513"/>
                </a:moveTo>
                <a:lnTo>
                  <a:pt x="162445" y="137449"/>
                </a:lnTo>
                <a:lnTo>
                  <a:pt x="156509" y="137449"/>
                </a:lnTo>
                <a:lnTo>
                  <a:pt x="156509" y="131513"/>
                </a:lnTo>
                <a:close/>
                <a:moveTo>
                  <a:pt x="168692" y="131513"/>
                </a:moveTo>
                <a:lnTo>
                  <a:pt x="168692" y="137449"/>
                </a:lnTo>
                <a:lnTo>
                  <a:pt x="162756" y="137449"/>
                </a:lnTo>
                <a:lnTo>
                  <a:pt x="162756" y="131513"/>
                </a:lnTo>
                <a:close/>
                <a:moveTo>
                  <a:pt x="174939" y="131513"/>
                </a:moveTo>
                <a:lnTo>
                  <a:pt x="174939" y="137449"/>
                </a:lnTo>
                <a:lnTo>
                  <a:pt x="169005" y="137449"/>
                </a:lnTo>
                <a:lnTo>
                  <a:pt x="169005" y="131513"/>
                </a:lnTo>
                <a:close/>
                <a:moveTo>
                  <a:pt x="181186" y="131513"/>
                </a:moveTo>
                <a:lnTo>
                  <a:pt x="181186" y="137449"/>
                </a:lnTo>
                <a:lnTo>
                  <a:pt x="175252" y="137449"/>
                </a:lnTo>
                <a:lnTo>
                  <a:pt x="175252" y="131513"/>
                </a:lnTo>
                <a:close/>
                <a:moveTo>
                  <a:pt x="187433" y="131513"/>
                </a:moveTo>
                <a:lnTo>
                  <a:pt x="187433" y="137449"/>
                </a:lnTo>
                <a:lnTo>
                  <a:pt x="181499" y="137449"/>
                </a:lnTo>
                <a:lnTo>
                  <a:pt x="181499" y="131513"/>
                </a:lnTo>
                <a:close/>
                <a:moveTo>
                  <a:pt x="193682" y="131513"/>
                </a:moveTo>
                <a:lnTo>
                  <a:pt x="193682" y="137449"/>
                </a:lnTo>
                <a:lnTo>
                  <a:pt x="187746" y="137449"/>
                </a:lnTo>
                <a:lnTo>
                  <a:pt x="187746" y="131513"/>
                </a:lnTo>
                <a:close/>
                <a:moveTo>
                  <a:pt x="199931" y="131513"/>
                </a:moveTo>
                <a:lnTo>
                  <a:pt x="199931" y="137449"/>
                </a:lnTo>
                <a:lnTo>
                  <a:pt x="193996" y="137449"/>
                </a:lnTo>
                <a:lnTo>
                  <a:pt x="193996" y="131513"/>
                </a:lnTo>
                <a:close/>
                <a:moveTo>
                  <a:pt x="206180" y="131513"/>
                </a:moveTo>
                <a:lnTo>
                  <a:pt x="206180" y="137449"/>
                </a:lnTo>
                <a:lnTo>
                  <a:pt x="200244" y="137449"/>
                </a:lnTo>
                <a:lnTo>
                  <a:pt x="200244" y="131513"/>
                </a:lnTo>
                <a:close/>
                <a:moveTo>
                  <a:pt x="212427" y="131513"/>
                </a:moveTo>
                <a:lnTo>
                  <a:pt x="212427" y="137449"/>
                </a:lnTo>
                <a:lnTo>
                  <a:pt x="206491" y="137449"/>
                </a:lnTo>
                <a:lnTo>
                  <a:pt x="206491" y="131513"/>
                </a:lnTo>
                <a:close/>
                <a:moveTo>
                  <a:pt x="218674" y="131513"/>
                </a:moveTo>
                <a:lnTo>
                  <a:pt x="218674" y="137449"/>
                </a:lnTo>
                <a:lnTo>
                  <a:pt x="212739" y="137449"/>
                </a:lnTo>
                <a:lnTo>
                  <a:pt x="212739" y="131513"/>
                </a:lnTo>
                <a:close/>
                <a:moveTo>
                  <a:pt x="224921" y="131513"/>
                </a:moveTo>
                <a:lnTo>
                  <a:pt x="224921" y="137449"/>
                </a:lnTo>
                <a:lnTo>
                  <a:pt x="218987" y="137449"/>
                </a:lnTo>
                <a:lnTo>
                  <a:pt x="218987" y="131513"/>
                </a:lnTo>
                <a:close/>
                <a:moveTo>
                  <a:pt x="231170" y="131513"/>
                </a:moveTo>
                <a:lnTo>
                  <a:pt x="231170" y="137449"/>
                </a:lnTo>
                <a:lnTo>
                  <a:pt x="225234" y="137449"/>
                </a:lnTo>
                <a:lnTo>
                  <a:pt x="225234" y="131513"/>
                </a:lnTo>
                <a:close/>
                <a:moveTo>
                  <a:pt x="237417" y="131513"/>
                </a:moveTo>
                <a:lnTo>
                  <a:pt x="237417" y="137449"/>
                </a:lnTo>
                <a:lnTo>
                  <a:pt x="231481" y="137449"/>
                </a:lnTo>
                <a:lnTo>
                  <a:pt x="231481" y="131513"/>
                </a:lnTo>
                <a:close/>
                <a:moveTo>
                  <a:pt x="243664" y="131513"/>
                </a:moveTo>
                <a:lnTo>
                  <a:pt x="243664" y="137449"/>
                </a:lnTo>
                <a:lnTo>
                  <a:pt x="237729" y="137449"/>
                </a:lnTo>
                <a:lnTo>
                  <a:pt x="237729" y="131513"/>
                </a:lnTo>
                <a:close/>
                <a:moveTo>
                  <a:pt x="249911" y="131513"/>
                </a:moveTo>
                <a:lnTo>
                  <a:pt x="249911" y="137449"/>
                </a:lnTo>
                <a:lnTo>
                  <a:pt x="243977" y="137449"/>
                </a:lnTo>
                <a:lnTo>
                  <a:pt x="243977" y="131513"/>
                </a:lnTo>
                <a:close/>
                <a:moveTo>
                  <a:pt x="256161" y="131513"/>
                </a:moveTo>
                <a:lnTo>
                  <a:pt x="256161" y="137449"/>
                </a:lnTo>
                <a:lnTo>
                  <a:pt x="250225" y="137449"/>
                </a:lnTo>
                <a:lnTo>
                  <a:pt x="250225" y="131513"/>
                </a:lnTo>
                <a:close/>
                <a:moveTo>
                  <a:pt x="262409" y="131513"/>
                </a:moveTo>
                <a:lnTo>
                  <a:pt x="262409" y="137449"/>
                </a:lnTo>
                <a:lnTo>
                  <a:pt x="256474" y="137449"/>
                </a:lnTo>
                <a:lnTo>
                  <a:pt x="256474" y="131513"/>
                </a:lnTo>
                <a:close/>
                <a:moveTo>
                  <a:pt x="268656" y="131513"/>
                </a:moveTo>
                <a:lnTo>
                  <a:pt x="268656" y="137449"/>
                </a:lnTo>
                <a:lnTo>
                  <a:pt x="262721" y="137449"/>
                </a:lnTo>
                <a:lnTo>
                  <a:pt x="262721" y="131513"/>
                </a:lnTo>
                <a:close/>
                <a:moveTo>
                  <a:pt x="274904" y="131513"/>
                </a:moveTo>
                <a:lnTo>
                  <a:pt x="274904" y="137449"/>
                </a:lnTo>
                <a:lnTo>
                  <a:pt x="268968" y="137449"/>
                </a:lnTo>
                <a:lnTo>
                  <a:pt x="268968" y="131513"/>
                </a:lnTo>
                <a:close/>
                <a:moveTo>
                  <a:pt x="6251" y="137760"/>
                </a:moveTo>
                <a:lnTo>
                  <a:pt x="6251" y="143697"/>
                </a:lnTo>
                <a:lnTo>
                  <a:pt x="315" y="143697"/>
                </a:lnTo>
                <a:lnTo>
                  <a:pt x="315" y="137760"/>
                </a:lnTo>
                <a:close/>
                <a:moveTo>
                  <a:pt x="12498" y="137760"/>
                </a:moveTo>
                <a:lnTo>
                  <a:pt x="12498" y="143697"/>
                </a:lnTo>
                <a:lnTo>
                  <a:pt x="6562" y="143697"/>
                </a:lnTo>
                <a:lnTo>
                  <a:pt x="6562" y="137760"/>
                </a:lnTo>
                <a:close/>
                <a:moveTo>
                  <a:pt x="18745" y="137760"/>
                </a:moveTo>
                <a:lnTo>
                  <a:pt x="18745" y="143697"/>
                </a:lnTo>
                <a:lnTo>
                  <a:pt x="12810" y="143697"/>
                </a:lnTo>
                <a:lnTo>
                  <a:pt x="12810" y="137760"/>
                </a:lnTo>
                <a:close/>
                <a:moveTo>
                  <a:pt x="24992" y="137760"/>
                </a:moveTo>
                <a:lnTo>
                  <a:pt x="24992" y="143697"/>
                </a:lnTo>
                <a:lnTo>
                  <a:pt x="19058" y="143697"/>
                </a:lnTo>
                <a:lnTo>
                  <a:pt x="19058" y="137760"/>
                </a:lnTo>
                <a:close/>
                <a:moveTo>
                  <a:pt x="31241" y="137760"/>
                </a:moveTo>
                <a:lnTo>
                  <a:pt x="31241" y="143697"/>
                </a:lnTo>
                <a:lnTo>
                  <a:pt x="25305" y="143697"/>
                </a:lnTo>
                <a:lnTo>
                  <a:pt x="25305" y="137760"/>
                </a:lnTo>
                <a:close/>
                <a:moveTo>
                  <a:pt x="37489" y="137760"/>
                </a:moveTo>
                <a:lnTo>
                  <a:pt x="37489" y="143697"/>
                </a:lnTo>
                <a:lnTo>
                  <a:pt x="31553" y="143697"/>
                </a:lnTo>
                <a:lnTo>
                  <a:pt x="31553" y="137760"/>
                </a:lnTo>
                <a:close/>
                <a:moveTo>
                  <a:pt x="43737" y="137760"/>
                </a:moveTo>
                <a:lnTo>
                  <a:pt x="43737" y="143697"/>
                </a:lnTo>
                <a:lnTo>
                  <a:pt x="37802" y="143697"/>
                </a:lnTo>
                <a:lnTo>
                  <a:pt x="37802" y="137760"/>
                </a:lnTo>
                <a:close/>
                <a:moveTo>
                  <a:pt x="49985" y="137760"/>
                </a:moveTo>
                <a:lnTo>
                  <a:pt x="49985" y="143697"/>
                </a:lnTo>
                <a:lnTo>
                  <a:pt x="44049" y="143697"/>
                </a:lnTo>
                <a:lnTo>
                  <a:pt x="44049" y="137760"/>
                </a:lnTo>
                <a:close/>
                <a:moveTo>
                  <a:pt x="56232" y="137760"/>
                </a:moveTo>
                <a:lnTo>
                  <a:pt x="56232" y="143697"/>
                </a:lnTo>
                <a:lnTo>
                  <a:pt x="50296" y="143697"/>
                </a:lnTo>
                <a:lnTo>
                  <a:pt x="50296" y="137760"/>
                </a:lnTo>
                <a:close/>
                <a:moveTo>
                  <a:pt x="62480" y="137760"/>
                </a:moveTo>
                <a:lnTo>
                  <a:pt x="62480" y="143697"/>
                </a:lnTo>
                <a:lnTo>
                  <a:pt x="56545" y="143697"/>
                </a:lnTo>
                <a:lnTo>
                  <a:pt x="56545" y="137760"/>
                </a:lnTo>
                <a:close/>
                <a:moveTo>
                  <a:pt x="68727" y="137760"/>
                </a:moveTo>
                <a:lnTo>
                  <a:pt x="68727" y="143697"/>
                </a:lnTo>
                <a:lnTo>
                  <a:pt x="62792" y="143697"/>
                </a:lnTo>
                <a:lnTo>
                  <a:pt x="62792" y="137760"/>
                </a:lnTo>
                <a:close/>
                <a:moveTo>
                  <a:pt x="74975" y="137760"/>
                </a:moveTo>
                <a:lnTo>
                  <a:pt x="74975" y="143697"/>
                </a:lnTo>
                <a:lnTo>
                  <a:pt x="69039" y="143697"/>
                </a:lnTo>
                <a:lnTo>
                  <a:pt x="69039" y="137760"/>
                </a:lnTo>
                <a:close/>
                <a:moveTo>
                  <a:pt x="81223" y="137760"/>
                </a:moveTo>
                <a:lnTo>
                  <a:pt x="81223" y="143697"/>
                </a:lnTo>
                <a:lnTo>
                  <a:pt x="75286" y="143697"/>
                </a:lnTo>
                <a:lnTo>
                  <a:pt x="75286" y="137760"/>
                </a:lnTo>
                <a:close/>
                <a:moveTo>
                  <a:pt x="87470" y="137760"/>
                </a:moveTo>
                <a:lnTo>
                  <a:pt x="87470" y="143697"/>
                </a:lnTo>
                <a:lnTo>
                  <a:pt x="81535" y="143697"/>
                </a:lnTo>
                <a:lnTo>
                  <a:pt x="81535" y="137760"/>
                </a:lnTo>
                <a:close/>
                <a:moveTo>
                  <a:pt x="93718" y="137760"/>
                </a:moveTo>
                <a:lnTo>
                  <a:pt x="93718" y="143697"/>
                </a:lnTo>
                <a:lnTo>
                  <a:pt x="87784" y="143697"/>
                </a:lnTo>
                <a:lnTo>
                  <a:pt x="87784" y="137760"/>
                </a:lnTo>
                <a:close/>
                <a:moveTo>
                  <a:pt x="99967" y="137760"/>
                </a:moveTo>
                <a:lnTo>
                  <a:pt x="99967" y="143697"/>
                </a:lnTo>
                <a:lnTo>
                  <a:pt x="94031" y="143697"/>
                </a:lnTo>
                <a:lnTo>
                  <a:pt x="94031" y="137760"/>
                </a:lnTo>
                <a:close/>
                <a:moveTo>
                  <a:pt x="106214" y="137760"/>
                </a:moveTo>
                <a:lnTo>
                  <a:pt x="106214" y="143697"/>
                </a:lnTo>
                <a:lnTo>
                  <a:pt x="100278" y="143697"/>
                </a:lnTo>
                <a:lnTo>
                  <a:pt x="100278" y="137760"/>
                </a:lnTo>
                <a:close/>
                <a:moveTo>
                  <a:pt x="112461" y="137760"/>
                </a:moveTo>
                <a:lnTo>
                  <a:pt x="112461" y="143697"/>
                </a:lnTo>
                <a:lnTo>
                  <a:pt x="106527" y="143697"/>
                </a:lnTo>
                <a:lnTo>
                  <a:pt x="106527" y="137760"/>
                </a:lnTo>
                <a:close/>
                <a:moveTo>
                  <a:pt x="118710" y="137760"/>
                </a:moveTo>
                <a:lnTo>
                  <a:pt x="118710" y="143697"/>
                </a:lnTo>
                <a:lnTo>
                  <a:pt x="112774" y="143697"/>
                </a:lnTo>
                <a:lnTo>
                  <a:pt x="112774" y="137760"/>
                </a:lnTo>
                <a:close/>
                <a:moveTo>
                  <a:pt x="124957" y="137760"/>
                </a:moveTo>
                <a:lnTo>
                  <a:pt x="124957" y="143697"/>
                </a:lnTo>
                <a:lnTo>
                  <a:pt x="119021" y="143697"/>
                </a:lnTo>
                <a:lnTo>
                  <a:pt x="119021" y="137760"/>
                </a:lnTo>
                <a:close/>
                <a:moveTo>
                  <a:pt x="131204" y="137760"/>
                </a:moveTo>
                <a:lnTo>
                  <a:pt x="131204" y="143697"/>
                </a:lnTo>
                <a:lnTo>
                  <a:pt x="125270" y="143697"/>
                </a:lnTo>
                <a:lnTo>
                  <a:pt x="125270" y="137760"/>
                </a:lnTo>
                <a:close/>
                <a:moveTo>
                  <a:pt x="137451" y="137760"/>
                </a:moveTo>
                <a:lnTo>
                  <a:pt x="137451" y="143697"/>
                </a:lnTo>
                <a:lnTo>
                  <a:pt x="131517" y="143697"/>
                </a:lnTo>
                <a:lnTo>
                  <a:pt x="131517" y="137760"/>
                </a:lnTo>
                <a:close/>
                <a:moveTo>
                  <a:pt x="143702" y="137760"/>
                </a:moveTo>
                <a:lnTo>
                  <a:pt x="143702" y="143697"/>
                </a:lnTo>
                <a:lnTo>
                  <a:pt x="137766" y="143697"/>
                </a:lnTo>
                <a:lnTo>
                  <a:pt x="137766" y="137760"/>
                </a:lnTo>
                <a:close/>
                <a:moveTo>
                  <a:pt x="149949" y="137760"/>
                </a:moveTo>
                <a:lnTo>
                  <a:pt x="149949" y="143697"/>
                </a:lnTo>
                <a:lnTo>
                  <a:pt x="144015" y="143697"/>
                </a:lnTo>
                <a:lnTo>
                  <a:pt x="144015" y="137760"/>
                </a:lnTo>
                <a:close/>
                <a:moveTo>
                  <a:pt x="156196" y="137760"/>
                </a:moveTo>
                <a:lnTo>
                  <a:pt x="156196" y="143697"/>
                </a:lnTo>
                <a:lnTo>
                  <a:pt x="150262" y="143697"/>
                </a:lnTo>
                <a:lnTo>
                  <a:pt x="150262" y="137760"/>
                </a:lnTo>
                <a:close/>
                <a:moveTo>
                  <a:pt x="162445" y="137760"/>
                </a:moveTo>
                <a:lnTo>
                  <a:pt x="162445" y="143697"/>
                </a:lnTo>
                <a:lnTo>
                  <a:pt x="156509" y="143697"/>
                </a:lnTo>
                <a:lnTo>
                  <a:pt x="156509" y="137760"/>
                </a:lnTo>
                <a:close/>
                <a:moveTo>
                  <a:pt x="168692" y="137760"/>
                </a:moveTo>
                <a:lnTo>
                  <a:pt x="168692" y="143697"/>
                </a:lnTo>
                <a:lnTo>
                  <a:pt x="162756" y="143697"/>
                </a:lnTo>
                <a:lnTo>
                  <a:pt x="162756" y="137760"/>
                </a:lnTo>
                <a:close/>
                <a:moveTo>
                  <a:pt x="174939" y="137760"/>
                </a:moveTo>
                <a:lnTo>
                  <a:pt x="174939" y="143697"/>
                </a:lnTo>
                <a:lnTo>
                  <a:pt x="169005" y="143697"/>
                </a:lnTo>
                <a:lnTo>
                  <a:pt x="169005" y="137760"/>
                </a:lnTo>
                <a:close/>
                <a:moveTo>
                  <a:pt x="181186" y="137760"/>
                </a:moveTo>
                <a:lnTo>
                  <a:pt x="181186" y="143697"/>
                </a:lnTo>
                <a:lnTo>
                  <a:pt x="175252" y="143697"/>
                </a:lnTo>
                <a:lnTo>
                  <a:pt x="175252" y="137760"/>
                </a:lnTo>
                <a:close/>
                <a:moveTo>
                  <a:pt x="187433" y="137760"/>
                </a:moveTo>
                <a:lnTo>
                  <a:pt x="187433" y="143697"/>
                </a:lnTo>
                <a:lnTo>
                  <a:pt x="181499" y="143697"/>
                </a:lnTo>
                <a:lnTo>
                  <a:pt x="181499" y="137760"/>
                </a:lnTo>
                <a:close/>
                <a:moveTo>
                  <a:pt x="193682" y="137760"/>
                </a:moveTo>
                <a:lnTo>
                  <a:pt x="193682" y="143697"/>
                </a:lnTo>
                <a:lnTo>
                  <a:pt x="187746" y="143697"/>
                </a:lnTo>
                <a:lnTo>
                  <a:pt x="187746" y="137760"/>
                </a:lnTo>
                <a:close/>
                <a:moveTo>
                  <a:pt x="199931" y="137760"/>
                </a:moveTo>
                <a:lnTo>
                  <a:pt x="199931" y="143697"/>
                </a:lnTo>
                <a:lnTo>
                  <a:pt x="193996" y="143697"/>
                </a:lnTo>
                <a:lnTo>
                  <a:pt x="193996" y="137760"/>
                </a:lnTo>
                <a:close/>
                <a:moveTo>
                  <a:pt x="206180" y="137760"/>
                </a:moveTo>
                <a:lnTo>
                  <a:pt x="206180" y="143697"/>
                </a:lnTo>
                <a:lnTo>
                  <a:pt x="200244" y="143697"/>
                </a:lnTo>
                <a:lnTo>
                  <a:pt x="200244" y="137760"/>
                </a:lnTo>
                <a:close/>
                <a:moveTo>
                  <a:pt x="212427" y="137760"/>
                </a:moveTo>
                <a:lnTo>
                  <a:pt x="212427" y="143697"/>
                </a:lnTo>
                <a:lnTo>
                  <a:pt x="206491" y="143697"/>
                </a:lnTo>
                <a:lnTo>
                  <a:pt x="206491" y="137760"/>
                </a:lnTo>
                <a:close/>
                <a:moveTo>
                  <a:pt x="218674" y="137760"/>
                </a:moveTo>
                <a:lnTo>
                  <a:pt x="218674" y="143697"/>
                </a:lnTo>
                <a:lnTo>
                  <a:pt x="212739" y="143697"/>
                </a:lnTo>
                <a:lnTo>
                  <a:pt x="212739" y="137760"/>
                </a:lnTo>
                <a:close/>
                <a:moveTo>
                  <a:pt x="224921" y="137760"/>
                </a:moveTo>
                <a:lnTo>
                  <a:pt x="224921" y="143697"/>
                </a:lnTo>
                <a:lnTo>
                  <a:pt x="218987" y="143697"/>
                </a:lnTo>
                <a:lnTo>
                  <a:pt x="218987" y="137760"/>
                </a:lnTo>
                <a:close/>
                <a:moveTo>
                  <a:pt x="231170" y="137760"/>
                </a:moveTo>
                <a:lnTo>
                  <a:pt x="231170" y="143697"/>
                </a:lnTo>
                <a:lnTo>
                  <a:pt x="225234" y="143697"/>
                </a:lnTo>
                <a:lnTo>
                  <a:pt x="225234" y="137760"/>
                </a:lnTo>
                <a:close/>
                <a:moveTo>
                  <a:pt x="237417" y="137760"/>
                </a:moveTo>
                <a:lnTo>
                  <a:pt x="237417" y="143697"/>
                </a:lnTo>
                <a:lnTo>
                  <a:pt x="231481" y="143697"/>
                </a:lnTo>
                <a:lnTo>
                  <a:pt x="231481" y="137760"/>
                </a:lnTo>
                <a:close/>
                <a:moveTo>
                  <a:pt x="243664" y="137760"/>
                </a:moveTo>
                <a:lnTo>
                  <a:pt x="243664" y="143697"/>
                </a:lnTo>
                <a:lnTo>
                  <a:pt x="237729" y="143697"/>
                </a:lnTo>
                <a:lnTo>
                  <a:pt x="237729" y="137760"/>
                </a:lnTo>
                <a:close/>
                <a:moveTo>
                  <a:pt x="249911" y="137760"/>
                </a:moveTo>
                <a:lnTo>
                  <a:pt x="249911" y="143697"/>
                </a:lnTo>
                <a:lnTo>
                  <a:pt x="243977" y="143697"/>
                </a:lnTo>
                <a:lnTo>
                  <a:pt x="243977" y="137760"/>
                </a:lnTo>
                <a:close/>
                <a:moveTo>
                  <a:pt x="256161" y="137760"/>
                </a:moveTo>
                <a:lnTo>
                  <a:pt x="256161" y="143697"/>
                </a:lnTo>
                <a:lnTo>
                  <a:pt x="250225" y="143697"/>
                </a:lnTo>
                <a:lnTo>
                  <a:pt x="250225" y="137760"/>
                </a:lnTo>
                <a:close/>
                <a:moveTo>
                  <a:pt x="262409" y="137760"/>
                </a:moveTo>
                <a:lnTo>
                  <a:pt x="262409" y="143697"/>
                </a:lnTo>
                <a:lnTo>
                  <a:pt x="256474" y="143697"/>
                </a:lnTo>
                <a:lnTo>
                  <a:pt x="256474" y="137760"/>
                </a:lnTo>
                <a:close/>
                <a:moveTo>
                  <a:pt x="268656" y="137760"/>
                </a:moveTo>
                <a:lnTo>
                  <a:pt x="268656" y="143697"/>
                </a:lnTo>
                <a:lnTo>
                  <a:pt x="262721" y="143697"/>
                </a:lnTo>
                <a:lnTo>
                  <a:pt x="262721" y="137760"/>
                </a:lnTo>
                <a:close/>
                <a:moveTo>
                  <a:pt x="274904" y="137760"/>
                </a:moveTo>
                <a:lnTo>
                  <a:pt x="274904" y="143697"/>
                </a:lnTo>
                <a:lnTo>
                  <a:pt x="268968" y="143697"/>
                </a:lnTo>
                <a:lnTo>
                  <a:pt x="268968" y="137760"/>
                </a:lnTo>
                <a:close/>
                <a:moveTo>
                  <a:pt x="6251" y="144011"/>
                </a:moveTo>
                <a:lnTo>
                  <a:pt x="6251" y="149945"/>
                </a:lnTo>
                <a:lnTo>
                  <a:pt x="315" y="149945"/>
                </a:lnTo>
                <a:lnTo>
                  <a:pt x="315" y="144011"/>
                </a:lnTo>
                <a:close/>
                <a:moveTo>
                  <a:pt x="12498" y="144011"/>
                </a:moveTo>
                <a:lnTo>
                  <a:pt x="12498" y="149945"/>
                </a:lnTo>
                <a:lnTo>
                  <a:pt x="6562" y="149945"/>
                </a:lnTo>
                <a:lnTo>
                  <a:pt x="6562" y="144011"/>
                </a:lnTo>
                <a:close/>
                <a:moveTo>
                  <a:pt x="18745" y="144011"/>
                </a:moveTo>
                <a:lnTo>
                  <a:pt x="18745" y="149945"/>
                </a:lnTo>
                <a:lnTo>
                  <a:pt x="12810" y="149945"/>
                </a:lnTo>
                <a:lnTo>
                  <a:pt x="12810" y="144011"/>
                </a:lnTo>
                <a:close/>
                <a:moveTo>
                  <a:pt x="24992" y="144011"/>
                </a:moveTo>
                <a:lnTo>
                  <a:pt x="24992" y="149945"/>
                </a:lnTo>
                <a:lnTo>
                  <a:pt x="19058" y="149945"/>
                </a:lnTo>
                <a:lnTo>
                  <a:pt x="19058" y="144011"/>
                </a:lnTo>
                <a:close/>
                <a:moveTo>
                  <a:pt x="31241" y="144011"/>
                </a:moveTo>
                <a:lnTo>
                  <a:pt x="31241" y="149945"/>
                </a:lnTo>
                <a:lnTo>
                  <a:pt x="25305" y="149945"/>
                </a:lnTo>
                <a:lnTo>
                  <a:pt x="25305" y="144011"/>
                </a:lnTo>
                <a:close/>
                <a:moveTo>
                  <a:pt x="37489" y="144011"/>
                </a:moveTo>
                <a:lnTo>
                  <a:pt x="37489" y="149945"/>
                </a:lnTo>
                <a:lnTo>
                  <a:pt x="31553" y="149945"/>
                </a:lnTo>
                <a:lnTo>
                  <a:pt x="31553" y="144011"/>
                </a:lnTo>
                <a:close/>
                <a:moveTo>
                  <a:pt x="43737" y="144011"/>
                </a:moveTo>
                <a:lnTo>
                  <a:pt x="43737" y="149945"/>
                </a:lnTo>
                <a:lnTo>
                  <a:pt x="37802" y="149945"/>
                </a:lnTo>
                <a:lnTo>
                  <a:pt x="37802" y="144011"/>
                </a:lnTo>
                <a:close/>
                <a:moveTo>
                  <a:pt x="49985" y="144011"/>
                </a:moveTo>
                <a:lnTo>
                  <a:pt x="49985" y="149945"/>
                </a:lnTo>
                <a:lnTo>
                  <a:pt x="44049" y="149945"/>
                </a:lnTo>
                <a:lnTo>
                  <a:pt x="44049" y="144011"/>
                </a:lnTo>
                <a:close/>
                <a:moveTo>
                  <a:pt x="56232" y="144011"/>
                </a:moveTo>
                <a:lnTo>
                  <a:pt x="56232" y="149945"/>
                </a:lnTo>
                <a:lnTo>
                  <a:pt x="50296" y="149945"/>
                </a:lnTo>
                <a:lnTo>
                  <a:pt x="50296" y="144011"/>
                </a:lnTo>
                <a:close/>
                <a:moveTo>
                  <a:pt x="62480" y="144011"/>
                </a:moveTo>
                <a:lnTo>
                  <a:pt x="62480" y="149945"/>
                </a:lnTo>
                <a:lnTo>
                  <a:pt x="56545" y="149945"/>
                </a:lnTo>
                <a:lnTo>
                  <a:pt x="56545" y="144011"/>
                </a:lnTo>
                <a:close/>
                <a:moveTo>
                  <a:pt x="68727" y="144011"/>
                </a:moveTo>
                <a:lnTo>
                  <a:pt x="68727" y="149945"/>
                </a:lnTo>
                <a:lnTo>
                  <a:pt x="62792" y="149945"/>
                </a:lnTo>
                <a:lnTo>
                  <a:pt x="62792" y="144011"/>
                </a:lnTo>
                <a:close/>
                <a:moveTo>
                  <a:pt x="74975" y="144011"/>
                </a:moveTo>
                <a:lnTo>
                  <a:pt x="74975" y="149945"/>
                </a:lnTo>
                <a:lnTo>
                  <a:pt x="69039" y="149945"/>
                </a:lnTo>
                <a:lnTo>
                  <a:pt x="69039" y="144011"/>
                </a:lnTo>
                <a:close/>
                <a:moveTo>
                  <a:pt x="81223" y="144011"/>
                </a:moveTo>
                <a:lnTo>
                  <a:pt x="81223" y="149945"/>
                </a:lnTo>
                <a:lnTo>
                  <a:pt x="75286" y="149945"/>
                </a:lnTo>
                <a:lnTo>
                  <a:pt x="75286" y="144011"/>
                </a:lnTo>
                <a:close/>
                <a:moveTo>
                  <a:pt x="87470" y="144011"/>
                </a:moveTo>
                <a:lnTo>
                  <a:pt x="87470" y="149945"/>
                </a:lnTo>
                <a:lnTo>
                  <a:pt x="81535" y="149945"/>
                </a:lnTo>
                <a:lnTo>
                  <a:pt x="81535" y="144011"/>
                </a:lnTo>
                <a:close/>
                <a:moveTo>
                  <a:pt x="93718" y="144011"/>
                </a:moveTo>
                <a:lnTo>
                  <a:pt x="93718" y="149945"/>
                </a:lnTo>
                <a:lnTo>
                  <a:pt x="87784" y="149945"/>
                </a:lnTo>
                <a:lnTo>
                  <a:pt x="87784" y="144011"/>
                </a:lnTo>
                <a:close/>
                <a:moveTo>
                  <a:pt x="99967" y="144011"/>
                </a:moveTo>
                <a:lnTo>
                  <a:pt x="99967" y="149945"/>
                </a:lnTo>
                <a:lnTo>
                  <a:pt x="94031" y="149945"/>
                </a:lnTo>
                <a:lnTo>
                  <a:pt x="94031" y="144011"/>
                </a:lnTo>
                <a:close/>
                <a:moveTo>
                  <a:pt x="106214" y="144011"/>
                </a:moveTo>
                <a:lnTo>
                  <a:pt x="106214" y="149945"/>
                </a:lnTo>
                <a:lnTo>
                  <a:pt x="100278" y="149945"/>
                </a:lnTo>
                <a:lnTo>
                  <a:pt x="100278" y="144011"/>
                </a:lnTo>
                <a:close/>
                <a:moveTo>
                  <a:pt x="112461" y="144011"/>
                </a:moveTo>
                <a:lnTo>
                  <a:pt x="112461" y="149945"/>
                </a:lnTo>
                <a:lnTo>
                  <a:pt x="106527" y="149945"/>
                </a:lnTo>
                <a:lnTo>
                  <a:pt x="106527" y="144011"/>
                </a:lnTo>
                <a:close/>
                <a:moveTo>
                  <a:pt x="118710" y="144011"/>
                </a:moveTo>
                <a:lnTo>
                  <a:pt x="118710" y="149945"/>
                </a:lnTo>
                <a:lnTo>
                  <a:pt x="112774" y="149945"/>
                </a:lnTo>
                <a:lnTo>
                  <a:pt x="112774" y="144011"/>
                </a:lnTo>
                <a:close/>
                <a:moveTo>
                  <a:pt x="124957" y="144011"/>
                </a:moveTo>
                <a:lnTo>
                  <a:pt x="124957" y="149945"/>
                </a:lnTo>
                <a:lnTo>
                  <a:pt x="119021" y="149945"/>
                </a:lnTo>
                <a:lnTo>
                  <a:pt x="119021" y="144011"/>
                </a:lnTo>
                <a:close/>
                <a:moveTo>
                  <a:pt x="131204" y="144011"/>
                </a:moveTo>
                <a:lnTo>
                  <a:pt x="131204" y="149945"/>
                </a:lnTo>
                <a:lnTo>
                  <a:pt x="125270" y="149945"/>
                </a:lnTo>
                <a:lnTo>
                  <a:pt x="125270" y="144011"/>
                </a:lnTo>
                <a:close/>
                <a:moveTo>
                  <a:pt x="137451" y="144011"/>
                </a:moveTo>
                <a:lnTo>
                  <a:pt x="137451" y="149945"/>
                </a:lnTo>
                <a:lnTo>
                  <a:pt x="131517" y="149945"/>
                </a:lnTo>
                <a:lnTo>
                  <a:pt x="131517" y="144011"/>
                </a:lnTo>
                <a:close/>
                <a:moveTo>
                  <a:pt x="143702" y="144011"/>
                </a:moveTo>
                <a:lnTo>
                  <a:pt x="143702" y="149945"/>
                </a:lnTo>
                <a:lnTo>
                  <a:pt x="137766" y="149945"/>
                </a:lnTo>
                <a:lnTo>
                  <a:pt x="137766" y="144011"/>
                </a:lnTo>
                <a:close/>
                <a:moveTo>
                  <a:pt x="149949" y="144011"/>
                </a:moveTo>
                <a:lnTo>
                  <a:pt x="149949" y="149945"/>
                </a:lnTo>
                <a:lnTo>
                  <a:pt x="144015" y="149945"/>
                </a:lnTo>
                <a:lnTo>
                  <a:pt x="144015" y="144011"/>
                </a:lnTo>
                <a:close/>
                <a:moveTo>
                  <a:pt x="156196" y="144011"/>
                </a:moveTo>
                <a:lnTo>
                  <a:pt x="156196" y="149945"/>
                </a:lnTo>
                <a:lnTo>
                  <a:pt x="150262" y="149945"/>
                </a:lnTo>
                <a:lnTo>
                  <a:pt x="150262" y="144011"/>
                </a:lnTo>
                <a:close/>
                <a:moveTo>
                  <a:pt x="162445" y="144011"/>
                </a:moveTo>
                <a:lnTo>
                  <a:pt x="162445" y="149945"/>
                </a:lnTo>
                <a:lnTo>
                  <a:pt x="156509" y="149945"/>
                </a:lnTo>
                <a:lnTo>
                  <a:pt x="156509" y="144011"/>
                </a:lnTo>
                <a:close/>
                <a:moveTo>
                  <a:pt x="168692" y="144011"/>
                </a:moveTo>
                <a:lnTo>
                  <a:pt x="168692" y="149945"/>
                </a:lnTo>
                <a:lnTo>
                  <a:pt x="162756" y="149945"/>
                </a:lnTo>
                <a:lnTo>
                  <a:pt x="162756" y="144011"/>
                </a:lnTo>
                <a:close/>
                <a:moveTo>
                  <a:pt x="174939" y="144011"/>
                </a:moveTo>
                <a:lnTo>
                  <a:pt x="174939" y="149945"/>
                </a:lnTo>
                <a:lnTo>
                  <a:pt x="169005" y="149945"/>
                </a:lnTo>
                <a:lnTo>
                  <a:pt x="169005" y="144011"/>
                </a:lnTo>
                <a:close/>
                <a:moveTo>
                  <a:pt x="181186" y="144011"/>
                </a:moveTo>
                <a:lnTo>
                  <a:pt x="181186" y="149945"/>
                </a:lnTo>
                <a:lnTo>
                  <a:pt x="175252" y="149945"/>
                </a:lnTo>
                <a:lnTo>
                  <a:pt x="175252" y="144011"/>
                </a:lnTo>
                <a:close/>
                <a:moveTo>
                  <a:pt x="187433" y="144011"/>
                </a:moveTo>
                <a:lnTo>
                  <a:pt x="187433" y="149945"/>
                </a:lnTo>
                <a:lnTo>
                  <a:pt x="181499" y="149945"/>
                </a:lnTo>
                <a:lnTo>
                  <a:pt x="181499" y="144011"/>
                </a:lnTo>
                <a:close/>
                <a:moveTo>
                  <a:pt x="193682" y="144011"/>
                </a:moveTo>
                <a:lnTo>
                  <a:pt x="193682" y="149945"/>
                </a:lnTo>
                <a:lnTo>
                  <a:pt x="187746" y="149945"/>
                </a:lnTo>
                <a:lnTo>
                  <a:pt x="187746" y="144011"/>
                </a:lnTo>
                <a:close/>
                <a:moveTo>
                  <a:pt x="199931" y="144011"/>
                </a:moveTo>
                <a:lnTo>
                  <a:pt x="199931" y="149945"/>
                </a:lnTo>
                <a:lnTo>
                  <a:pt x="193996" y="149945"/>
                </a:lnTo>
                <a:lnTo>
                  <a:pt x="193996" y="144011"/>
                </a:lnTo>
                <a:close/>
                <a:moveTo>
                  <a:pt x="206180" y="144011"/>
                </a:moveTo>
                <a:lnTo>
                  <a:pt x="206180" y="149945"/>
                </a:lnTo>
                <a:lnTo>
                  <a:pt x="200244" y="149945"/>
                </a:lnTo>
                <a:lnTo>
                  <a:pt x="200244" y="144011"/>
                </a:lnTo>
                <a:close/>
                <a:moveTo>
                  <a:pt x="212427" y="144011"/>
                </a:moveTo>
                <a:lnTo>
                  <a:pt x="212427" y="149945"/>
                </a:lnTo>
                <a:lnTo>
                  <a:pt x="206491" y="149945"/>
                </a:lnTo>
                <a:lnTo>
                  <a:pt x="206491" y="144011"/>
                </a:lnTo>
                <a:close/>
                <a:moveTo>
                  <a:pt x="218674" y="144011"/>
                </a:moveTo>
                <a:lnTo>
                  <a:pt x="218674" y="149945"/>
                </a:lnTo>
                <a:lnTo>
                  <a:pt x="212739" y="149945"/>
                </a:lnTo>
                <a:lnTo>
                  <a:pt x="212739" y="144011"/>
                </a:lnTo>
                <a:close/>
                <a:moveTo>
                  <a:pt x="224921" y="144011"/>
                </a:moveTo>
                <a:lnTo>
                  <a:pt x="224921" y="149945"/>
                </a:lnTo>
                <a:lnTo>
                  <a:pt x="218987" y="149945"/>
                </a:lnTo>
                <a:lnTo>
                  <a:pt x="218987" y="144011"/>
                </a:lnTo>
                <a:close/>
                <a:moveTo>
                  <a:pt x="231170" y="144011"/>
                </a:moveTo>
                <a:lnTo>
                  <a:pt x="231170" y="149945"/>
                </a:lnTo>
                <a:lnTo>
                  <a:pt x="225234" y="149945"/>
                </a:lnTo>
                <a:lnTo>
                  <a:pt x="225234" y="144011"/>
                </a:lnTo>
                <a:close/>
                <a:moveTo>
                  <a:pt x="237417" y="144011"/>
                </a:moveTo>
                <a:lnTo>
                  <a:pt x="237417" y="149945"/>
                </a:lnTo>
                <a:lnTo>
                  <a:pt x="231481" y="149945"/>
                </a:lnTo>
                <a:lnTo>
                  <a:pt x="231481" y="144011"/>
                </a:lnTo>
                <a:close/>
                <a:moveTo>
                  <a:pt x="243664" y="144011"/>
                </a:moveTo>
                <a:lnTo>
                  <a:pt x="243664" y="149945"/>
                </a:lnTo>
                <a:lnTo>
                  <a:pt x="237729" y="149945"/>
                </a:lnTo>
                <a:lnTo>
                  <a:pt x="237729" y="144011"/>
                </a:lnTo>
                <a:close/>
                <a:moveTo>
                  <a:pt x="249911" y="144011"/>
                </a:moveTo>
                <a:lnTo>
                  <a:pt x="249911" y="149945"/>
                </a:lnTo>
                <a:lnTo>
                  <a:pt x="243977" y="149945"/>
                </a:lnTo>
                <a:lnTo>
                  <a:pt x="243977" y="144011"/>
                </a:lnTo>
                <a:close/>
                <a:moveTo>
                  <a:pt x="256161" y="144011"/>
                </a:moveTo>
                <a:lnTo>
                  <a:pt x="256161" y="149945"/>
                </a:lnTo>
                <a:lnTo>
                  <a:pt x="250225" y="149945"/>
                </a:lnTo>
                <a:lnTo>
                  <a:pt x="250225" y="144011"/>
                </a:lnTo>
                <a:close/>
                <a:moveTo>
                  <a:pt x="262409" y="144011"/>
                </a:moveTo>
                <a:lnTo>
                  <a:pt x="262409" y="149945"/>
                </a:lnTo>
                <a:lnTo>
                  <a:pt x="256474" y="149945"/>
                </a:lnTo>
                <a:lnTo>
                  <a:pt x="256474" y="144011"/>
                </a:lnTo>
                <a:close/>
                <a:moveTo>
                  <a:pt x="268656" y="144011"/>
                </a:moveTo>
                <a:lnTo>
                  <a:pt x="268656" y="149945"/>
                </a:lnTo>
                <a:lnTo>
                  <a:pt x="262721" y="149945"/>
                </a:lnTo>
                <a:lnTo>
                  <a:pt x="262721" y="144011"/>
                </a:lnTo>
                <a:close/>
                <a:moveTo>
                  <a:pt x="274904" y="144011"/>
                </a:moveTo>
                <a:lnTo>
                  <a:pt x="274904" y="149945"/>
                </a:lnTo>
                <a:lnTo>
                  <a:pt x="268968" y="149945"/>
                </a:lnTo>
                <a:lnTo>
                  <a:pt x="268968" y="144011"/>
                </a:lnTo>
                <a:close/>
                <a:moveTo>
                  <a:pt x="6251" y="150258"/>
                </a:moveTo>
                <a:lnTo>
                  <a:pt x="6251" y="156192"/>
                </a:lnTo>
                <a:lnTo>
                  <a:pt x="315" y="156192"/>
                </a:lnTo>
                <a:lnTo>
                  <a:pt x="315" y="150258"/>
                </a:lnTo>
                <a:close/>
                <a:moveTo>
                  <a:pt x="12498" y="150258"/>
                </a:moveTo>
                <a:lnTo>
                  <a:pt x="12498" y="156192"/>
                </a:lnTo>
                <a:lnTo>
                  <a:pt x="6562" y="156192"/>
                </a:lnTo>
                <a:lnTo>
                  <a:pt x="6562" y="150258"/>
                </a:lnTo>
                <a:close/>
                <a:moveTo>
                  <a:pt x="18745" y="150258"/>
                </a:moveTo>
                <a:lnTo>
                  <a:pt x="18745" y="156192"/>
                </a:lnTo>
                <a:lnTo>
                  <a:pt x="12810" y="156192"/>
                </a:lnTo>
                <a:lnTo>
                  <a:pt x="12810" y="150258"/>
                </a:lnTo>
                <a:close/>
                <a:moveTo>
                  <a:pt x="24992" y="150258"/>
                </a:moveTo>
                <a:lnTo>
                  <a:pt x="24992" y="156192"/>
                </a:lnTo>
                <a:lnTo>
                  <a:pt x="19058" y="156192"/>
                </a:lnTo>
                <a:lnTo>
                  <a:pt x="19058" y="150258"/>
                </a:lnTo>
                <a:close/>
                <a:moveTo>
                  <a:pt x="31241" y="150258"/>
                </a:moveTo>
                <a:lnTo>
                  <a:pt x="31241" y="156192"/>
                </a:lnTo>
                <a:lnTo>
                  <a:pt x="25305" y="156192"/>
                </a:lnTo>
                <a:lnTo>
                  <a:pt x="25305" y="150258"/>
                </a:lnTo>
                <a:close/>
                <a:moveTo>
                  <a:pt x="37489" y="150258"/>
                </a:moveTo>
                <a:lnTo>
                  <a:pt x="37489" y="156192"/>
                </a:lnTo>
                <a:lnTo>
                  <a:pt x="31553" y="156192"/>
                </a:lnTo>
                <a:lnTo>
                  <a:pt x="31553" y="150258"/>
                </a:lnTo>
                <a:close/>
                <a:moveTo>
                  <a:pt x="43737" y="150258"/>
                </a:moveTo>
                <a:lnTo>
                  <a:pt x="43737" y="156192"/>
                </a:lnTo>
                <a:lnTo>
                  <a:pt x="37802" y="156192"/>
                </a:lnTo>
                <a:lnTo>
                  <a:pt x="37802" y="150258"/>
                </a:lnTo>
                <a:close/>
                <a:moveTo>
                  <a:pt x="49985" y="150258"/>
                </a:moveTo>
                <a:lnTo>
                  <a:pt x="49985" y="156192"/>
                </a:lnTo>
                <a:lnTo>
                  <a:pt x="44049" y="156192"/>
                </a:lnTo>
                <a:lnTo>
                  <a:pt x="44049" y="150258"/>
                </a:lnTo>
                <a:close/>
                <a:moveTo>
                  <a:pt x="56232" y="150258"/>
                </a:moveTo>
                <a:lnTo>
                  <a:pt x="56232" y="156192"/>
                </a:lnTo>
                <a:lnTo>
                  <a:pt x="50296" y="156192"/>
                </a:lnTo>
                <a:lnTo>
                  <a:pt x="50296" y="150258"/>
                </a:lnTo>
                <a:close/>
                <a:moveTo>
                  <a:pt x="62480" y="150258"/>
                </a:moveTo>
                <a:lnTo>
                  <a:pt x="62480" y="156192"/>
                </a:lnTo>
                <a:lnTo>
                  <a:pt x="56545" y="156192"/>
                </a:lnTo>
                <a:lnTo>
                  <a:pt x="56545" y="150258"/>
                </a:lnTo>
                <a:close/>
                <a:moveTo>
                  <a:pt x="68727" y="150258"/>
                </a:moveTo>
                <a:lnTo>
                  <a:pt x="68727" y="156192"/>
                </a:lnTo>
                <a:lnTo>
                  <a:pt x="62792" y="156192"/>
                </a:lnTo>
                <a:lnTo>
                  <a:pt x="62792" y="150258"/>
                </a:lnTo>
                <a:close/>
                <a:moveTo>
                  <a:pt x="74975" y="150258"/>
                </a:moveTo>
                <a:lnTo>
                  <a:pt x="74975" y="156192"/>
                </a:lnTo>
                <a:lnTo>
                  <a:pt x="69039" y="156192"/>
                </a:lnTo>
                <a:lnTo>
                  <a:pt x="69039" y="150258"/>
                </a:lnTo>
                <a:close/>
                <a:moveTo>
                  <a:pt x="81223" y="150258"/>
                </a:moveTo>
                <a:lnTo>
                  <a:pt x="81223" y="156192"/>
                </a:lnTo>
                <a:lnTo>
                  <a:pt x="75286" y="156192"/>
                </a:lnTo>
                <a:lnTo>
                  <a:pt x="75286" y="150258"/>
                </a:lnTo>
                <a:close/>
                <a:moveTo>
                  <a:pt x="87470" y="150258"/>
                </a:moveTo>
                <a:lnTo>
                  <a:pt x="87470" y="156192"/>
                </a:lnTo>
                <a:lnTo>
                  <a:pt x="81535" y="156192"/>
                </a:lnTo>
                <a:lnTo>
                  <a:pt x="81535" y="150258"/>
                </a:lnTo>
                <a:close/>
                <a:moveTo>
                  <a:pt x="93718" y="150258"/>
                </a:moveTo>
                <a:lnTo>
                  <a:pt x="93718" y="156192"/>
                </a:lnTo>
                <a:lnTo>
                  <a:pt x="87784" y="156192"/>
                </a:lnTo>
                <a:lnTo>
                  <a:pt x="87784" y="150258"/>
                </a:lnTo>
                <a:close/>
                <a:moveTo>
                  <a:pt x="99967" y="150258"/>
                </a:moveTo>
                <a:lnTo>
                  <a:pt x="99967" y="156192"/>
                </a:lnTo>
                <a:lnTo>
                  <a:pt x="94031" y="156192"/>
                </a:lnTo>
                <a:lnTo>
                  <a:pt x="94031" y="150258"/>
                </a:lnTo>
                <a:close/>
                <a:moveTo>
                  <a:pt x="106214" y="150258"/>
                </a:moveTo>
                <a:lnTo>
                  <a:pt x="106214" y="156192"/>
                </a:lnTo>
                <a:lnTo>
                  <a:pt x="100278" y="156192"/>
                </a:lnTo>
                <a:lnTo>
                  <a:pt x="100278" y="150258"/>
                </a:lnTo>
                <a:close/>
                <a:moveTo>
                  <a:pt x="112461" y="150258"/>
                </a:moveTo>
                <a:lnTo>
                  <a:pt x="112461" y="156192"/>
                </a:lnTo>
                <a:lnTo>
                  <a:pt x="106527" y="156192"/>
                </a:lnTo>
                <a:lnTo>
                  <a:pt x="106527" y="150258"/>
                </a:lnTo>
                <a:close/>
                <a:moveTo>
                  <a:pt x="118710" y="150258"/>
                </a:moveTo>
                <a:lnTo>
                  <a:pt x="118710" y="156192"/>
                </a:lnTo>
                <a:lnTo>
                  <a:pt x="112774" y="156192"/>
                </a:lnTo>
                <a:lnTo>
                  <a:pt x="112774" y="150258"/>
                </a:lnTo>
                <a:close/>
                <a:moveTo>
                  <a:pt x="124957" y="150258"/>
                </a:moveTo>
                <a:lnTo>
                  <a:pt x="124957" y="156192"/>
                </a:lnTo>
                <a:lnTo>
                  <a:pt x="119021" y="156192"/>
                </a:lnTo>
                <a:lnTo>
                  <a:pt x="119021" y="150258"/>
                </a:lnTo>
                <a:close/>
                <a:moveTo>
                  <a:pt x="131204" y="150258"/>
                </a:moveTo>
                <a:lnTo>
                  <a:pt x="131204" y="156192"/>
                </a:lnTo>
                <a:lnTo>
                  <a:pt x="125270" y="156192"/>
                </a:lnTo>
                <a:lnTo>
                  <a:pt x="125270" y="150258"/>
                </a:lnTo>
                <a:close/>
                <a:moveTo>
                  <a:pt x="137451" y="150258"/>
                </a:moveTo>
                <a:lnTo>
                  <a:pt x="137451" y="156192"/>
                </a:lnTo>
                <a:lnTo>
                  <a:pt x="131517" y="156192"/>
                </a:lnTo>
                <a:lnTo>
                  <a:pt x="131517" y="150258"/>
                </a:lnTo>
                <a:close/>
                <a:moveTo>
                  <a:pt x="143702" y="150258"/>
                </a:moveTo>
                <a:lnTo>
                  <a:pt x="143702" y="156192"/>
                </a:lnTo>
                <a:lnTo>
                  <a:pt x="137766" y="156192"/>
                </a:lnTo>
                <a:lnTo>
                  <a:pt x="137766" y="150258"/>
                </a:lnTo>
                <a:close/>
                <a:moveTo>
                  <a:pt x="149949" y="150258"/>
                </a:moveTo>
                <a:lnTo>
                  <a:pt x="149949" y="156192"/>
                </a:lnTo>
                <a:lnTo>
                  <a:pt x="144015" y="156192"/>
                </a:lnTo>
                <a:lnTo>
                  <a:pt x="144015" y="150258"/>
                </a:lnTo>
                <a:close/>
                <a:moveTo>
                  <a:pt x="156196" y="150258"/>
                </a:moveTo>
                <a:lnTo>
                  <a:pt x="156196" y="156192"/>
                </a:lnTo>
                <a:lnTo>
                  <a:pt x="150262" y="156192"/>
                </a:lnTo>
                <a:lnTo>
                  <a:pt x="150262" y="150258"/>
                </a:lnTo>
                <a:close/>
                <a:moveTo>
                  <a:pt x="162445" y="150258"/>
                </a:moveTo>
                <a:lnTo>
                  <a:pt x="162445" y="156192"/>
                </a:lnTo>
                <a:lnTo>
                  <a:pt x="156509" y="156192"/>
                </a:lnTo>
                <a:lnTo>
                  <a:pt x="156509" y="150258"/>
                </a:lnTo>
                <a:close/>
                <a:moveTo>
                  <a:pt x="168692" y="150258"/>
                </a:moveTo>
                <a:lnTo>
                  <a:pt x="168692" y="156192"/>
                </a:lnTo>
                <a:lnTo>
                  <a:pt x="162756" y="156192"/>
                </a:lnTo>
                <a:lnTo>
                  <a:pt x="162756" y="150258"/>
                </a:lnTo>
                <a:close/>
                <a:moveTo>
                  <a:pt x="174939" y="150258"/>
                </a:moveTo>
                <a:lnTo>
                  <a:pt x="174939" y="156192"/>
                </a:lnTo>
                <a:lnTo>
                  <a:pt x="169005" y="156192"/>
                </a:lnTo>
                <a:lnTo>
                  <a:pt x="169005" y="150258"/>
                </a:lnTo>
                <a:close/>
                <a:moveTo>
                  <a:pt x="181186" y="150258"/>
                </a:moveTo>
                <a:lnTo>
                  <a:pt x="181186" y="156192"/>
                </a:lnTo>
                <a:lnTo>
                  <a:pt x="175252" y="156192"/>
                </a:lnTo>
                <a:lnTo>
                  <a:pt x="175252" y="150258"/>
                </a:lnTo>
                <a:close/>
                <a:moveTo>
                  <a:pt x="187433" y="150258"/>
                </a:moveTo>
                <a:lnTo>
                  <a:pt x="187433" y="156192"/>
                </a:lnTo>
                <a:lnTo>
                  <a:pt x="181499" y="156192"/>
                </a:lnTo>
                <a:lnTo>
                  <a:pt x="181499" y="150258"/>
                </a:lnTo>
                <a:close/>
                <a:moveTo>
                  <a:pt x="193682" y="150258"/>
                </a:moveTo>
                <a:lnTo>
                  <a:pt x="193682" y="156192"/>
                </a:lnTo>
                <a:lnTo>
                  <a:pt x="187746" y="156192"/>
                </a:lnTo>
                <a:lnTo>
                  <a:pt x="187746" y="150258"/>
                </a:lnTo>
                <a:close/>
                <a:moveTo>
                  <a:pt x="199931" y="150258"/>
                </a:moveTo>
                <a:lnTo>
                  <a:pt x="199931" y="156192"/>
                </a:lnTo>
                <a:lnTo>
                  <a:pt x="193996" y="156192"/>
                </a:lnTo>
                <a:lnTo>
                  <a:pt x="193996" y="150258"/>
                </a:lnTo>
                <a:close/>
                <a:moveTo>
                  <a:pt x="206180" y="150258"/>
                </a:moveTo>
                <a:lnTo>
                  <a:pt x="206180" y="156192"/>
                </a:lnTo>
                <a:lnTo>
                  <a:pt x="200244" y="156192"/>
                </a:lnTo>
                <a:lnTo>
                  <a:pt x="200244" y="150258"/>
                </a:lnTo>
                <a:close/>
                <a:moveTo>
                  <a:pt x="212427" y="150258"/>
                </a:moveTo>
                <a:lnTo>
                  <a:pt x="212427" y="156192"/>
                </a:lnTo>
                <a:lnTo>
                  <a:pt x="206491" y="156192"/>
                </a:lnTo>
                <a:lnTo>
                  <a:pt x="206491" y="150258"/>
                </a:lnTo>
                <a:close/>
                <a:moveTo>
                  <a:pt x="218674" y="150258"/>
                </a:moveTo>
                <a:lnTo>
                  <a:pt x="218674" y="156192"/>
                </a:lnTo>
                <a:lnTo>
                  <a:pt x="212739" y="156192"/>
                </a:lnTo>
                <a:lnTo>
                  <a:pt x="212739" y="150258"/>
                </a:lnTo>
                <a:close/>
                <a:moveTo>
                  <a:pt x="224921" y="150258"/>
                </a:moveTo>
                <a:lnTo>
                  <a:pt x="224921" y="156192"/>
                </a:lnTo>
                <a:lnTo>
                  <a:pt x="218987" y="156192"/>
                </a:lnTo>
                <a:lnTo>
                  <a:pt x="218987" y="150258"/>
                </a:lnTo>
                <a:close/>
                <a:moveTo>
                  <a:pt x="231170" y="150258"/>
                </a:moveTo>
                <a:lnTo>
                  <a:pt x="231170" y="156192"/>
                </a:lnTo>
                <a:lnTo>
                  <a:pt x="225234" y="156192"/>
                </a:lnTo>
                <a:lnTo>
                  <a:pt x="225234" y="150258"/>
                </a:lnTo>
                <a:close/>
                <a:moveTo>
                  <a:pt x="237417" y="150258"/>
                </a:moveTo>
                <a:lnTo>
                  <a:pt x="237417" y="156192"/>
                </a:lnTo>
                <a:lnTo>
                  <a:pt x="231481" y="156192"/>
                </a:lnTo>
                <a:lnTo>
                  <a:pt x="231481" y="150258"/>
                </a:lnTo>
                <a:close/>
                <a:moveTo>
                  <a:pt x="243664" y="150258"/>
                </a:moveTo>
                <a:lnTo>
                  <a:pt x="243664" y="156192"/>
                </a:lnTo>
                <a:lnTo>
                  <a:pt x="237729" y="156192"/>
                </a:lnTo>
                <a:lnTo>
                  <a:pt x="237729" y="150258"/>
                </a:lnTo>
                <a:close/>
                <a:moveTo>
                  <a:pt x="249911" y="150258"/>
                </a:moveTo>
                <a:lnTo>
                  <a:pt x="249911" y="156192"/>
                </a:lnTo>
                <a:lnTo>
                  <a:pt x="243977" y="156192"/>
                </a:lnTo>
                <a:lnTo>
                  <a:pt x="243977" y="150258"/>
                </a:lnTo>
                <a:close/>
                <a:moveTo>
                  <a:pt x="256161" y="150258"/>
                </a:moveTo>
                <a:lnTo>
                  <a:pt x="256161" y="156192"/>
                </a:lnTo>
                <a:lnTo>
                  <a:pt x="250225" y="156192"/>
                </a:lnTo>
                <a:lnTo>
                  <a:pt x="250225" y="150258"/>
                </a:lnTo>
                <a:close/>
                <a:moveTo>
                  <a:pt x="262409" y="150258"/>
                </a:moveTo>
                <a:lnTo>
                  <a:pt x="262409" y="156192"/>
                </a:lnTo>
                <a:lnTo>
                  <a:pt x="256474" y="156192"/>
                </a:lnTo>
                <a:lnTo>
                  <a:pt x="256474" y="150258"/>
                </a:lnTo>
                <a:close/>
                <a:moveTo>
                  <a:pt x="268656" y="150258"/>
                </a:moveTo>
                <a:lnTo>
                  <a:pt x="268656" y="156192"/>
                </a:lnTo>
                <a:lnTo>
                  <a:pt x="262721" y="156192"/>
                </a:lnTo>
                <a:lnTo>
                  <a:pt x="262721" y="150258"/>
                </a:lnTo>
                <a:close/>
                <a:moveTo>
                  <a:pt x="274904" y="150258"/>
                </a:moveTo>
                <a:lnTo>
                  <a:pt x="274904" y="156192"/>
                </a:lnTo>
                <a:lnTo>
                  <a:pt x="268968" y="156192"/>
                </a:lnTo>
                <a:lnTo>
                  <a:pt x="268968" y="150258"/>
                </a:lnTo>
                <a:close/>
                <a:moveTo>
                  <a:pt x="158" y="0"/>
                </a:moveTo>
                <a:lnTo>
                  <a:pt x="158" y="157"/>
                </a:lnTo>
                <a:lnTo>
                  <a:pt x="0" y="157"/>
                </a:lnTo>
                <a:lnTo>
                  <a:pt x="0" y="156350"/>
                </a:lnTo>
                <a:lnTo>
                  <a:pt x="158" y="156350"/>
                </a:lnTo>
                <a:lnTo>
                  <a:pt x="158" y="156508"/>
                </a:lnTo>
                <a:lnTo>
                  <a:pt x="275059" y="156508"/>
                </a:lnTo>
                <a:lnTo>
                  <a:pt x="275059" y="156350"/>
                </a:lnTo>
                <a:lnTo>
                  <a:pt x="275215" y="156350"/>
                </a:lnTo>
                <a:lnTo>
                  <a:pt x="275215" y="155"/>
                </a:lnTo>
                <a:lnTo>
                  <a:pt x="275059" y="155"/>
                </a:lnTo>
                <a:lnTo>
                  <a:pt x="275059" y="0"/>
                </a:lnTo>
                <a:close/>
              </a:path>
            </a:pathLst>
          </a:custGeom>
          <a:solidFill>
            <a:srgbClr val="E4EAED"/>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grpSp>
        <p:nvGrpSpPr>
          <p:cNvPr id="1709" name="Google Shape;1709;p29"/>
          <p:cNvGrpSpPr/>
          <p:nvPr/>
        </p:nvGrpSpPr>
        <p:grpSpPr>
          <a:xfrm flipH="1">
            <a:off x="-669755" y="-2080964"/>
            <a:ext cx="21039474" cy="13755508"/>
            <a:chOff x="-1030203" y="-1059532"/>
            <a:chExt cx="10519737" cy="6877754"/>
          </a:xfrm>
        </p:grpSpPr>
        <p:sp>
          <p:nvSpPr>
            <p:cNvPr id="1710" name="Google Shape;1710;p29"/>
            <p:cNvSpPr/>
            <p:nvPr/>
          </p:nvSpPr>
          <p:spPr>
            <a:xfrm>
              <a:off x="-1030203" y="-1059532"/>
              <a:ext cx="2112256" cy="2112256"/>
            </a:xfrm>
            <a:custGeom>
              <a:avLst/>
              <a:gdLst/>
              <a:ahLst/>
              <a:cxnLst/>
              <a:rect l="l" t="t" r="r" b="b"/>
              <a:pathLst>
                <a:path w="65598" h="65598" extrusionOk="0">
                  <a:moveTo>
                    <a:pt x="32815" y="0"/>
                  </a:moveTo>
                  <a:lnTo>
                    <a:pt x="31970" y="32"/>
                  </a:lnTo>
                  <a:lnTo>
                    <a:pt x="31125" y="32"/>
                  </a:lnTo>
                  <a:lnTo>
                    <a:pt x="30281" y="97"/>
                  </a:lnTo>
                  <a:lnTo>
                    <a:pt x="29436" y="162"/>
                  </a:lnTo>
                  <a:lnTo>
                    <a:pt x="28624" y="260"/>
                  </a:lnTo>
                  <a:lnTo>
                    <a:pt x="27811" y="390"/>
                  </a:lnTo>
                  <a:lnTo>
                    <a:pt x="26999" y="520"/>
                  </a:lnTo>
                  <a:lnTo>
                    <a:pt x="26187" y="682"/>
                  </a:lnTo>
                  <a:lnTo>
                    <a:pt x="25407" y="845"/>
                  </a:lnTo>
                  <a:lnTo>
                    <a:pt x="24595" y="1040"/>
                  </a:lnTo>
                  <a:lnTo>
                    <a:pt x="23815" y="1235"/>
                  </a:lnTo>
                  <a:lnTo>
                    <a:pt x="23068" y="1495"/>
                  </a:lnTo>
                  <a:lnTo>
                    <a:pt x="22288" y="1722"/>
                  </a:lnTo>
                  <a:lnTo>
                    <a:pt x="21541" y="1982"/>
                  </a:lnTo>
                  <a:lnTo>
                    <a:pt x="20794" y="2274"/>
                  </a:lnTo>
                  <a:lnTo>
                    <a:pt x="20046" y="2567"/>
                  </a:lnTo>
                  <a:lnTo>
                    <a:pt x="19299" y="2892"/>
                  </a:lnTo>
                  <a:lnTo>
                    <a:pt x="18584" y="3249"/>
                  </a:lnTo>
                  <a:lnTo>
                    <a:pt x="17187" y="3964"/>
                  </a:lnTo>
                  <a:lnTo>
                    <a:pt x="15790" y="4744"/>
                  </a:lnTo>
                  <a:lnTo>
                    <a:pt x="14458" y="5621"/>
                  </a:lnTo>
                  <a:lnTo>
                    <a:pt x="13191" y="6530"/>
                  </a:lnTo>
                  <a:lnTo>
                    <a:pt x="11956" y="7505"/>
                  </a:lnTo>
                  <a:lnTo>
                    <a:pt x="10754" y="8512"/>
                  </a:lnTo>
                  <a:lnTo>
                    <a:pt x="9617" y="9617"/>
                  </a:lnTo>
                  <a:lnTo>
                    <a:pt x="8545" y="10754"/>
                  </a:lnTo>
                  <a:lnTo>
                    <a:pt x="7505" y="11924"/>
                  </a:lnTo>
                  <a:lnTo>
                    <a:pt x="6531" y="13191"/>
                  </a:lnTo>
                  <a:lnTo>
                    <a:pt x="5621" y="14458"/>
                  </a:lnTo>
                  <a:lnTo>
                    <a:pt x="4776" y="15790"/>
                  </a:lnTo>
                  <a:lnTo>
                    <a:pt x="3964" y="17155"/>
                  </a:lnTo>
                  <a:lnTo>
                    <a:pt x="3249" y="18584"/>
                  </a:lnTo>
                  <a:lnTo>
                    <a:pt x="2924" y="19299"/>
                  </a:lnTo>
                  <a:lnTo>
                    <a:pt x="2599" y="20046"/>
                  </a:lnTo>
                  <a:lnTo>
                    <a:pt x="2274" y="20761"/>
                  </a:lnTo>
                  <a:lnTo>
                    <a:pt x="2014" y="21508"/>
                  </a:lnTo>
                  <a:lnTo>
                    <a:pt x="1722" y="22288"/>
                  </a:lnTo>
                  <a:lnTo>
                    <a:pt x="1495" y="23035"/>
                  </a:lnTo>
                  <a:lnTo>
                    <a:pt x="1267" y="23815"/>
                  </a:lnTo>
                  <a:lnTo>
                    <a:pt x="1040" y="24595"/>
                  </a:lnTo>
                  <a:lnTo>
                    <a:pt x="845" y="25407"/>
                  </a:lnTo>
                  <a:lnTo>
                    <a:pt x="682" y="26187"/>
                  </a:lnTo>
                  <a:lnTo>
                    <a:pt x="520" y="26999"/>
                  </a:lnTo>
                  <a:lnTo>
                    <a:pt x="390" y="27811"/>
                  </a:lnTo>
                  <a:lnTo>
                    <a:pt x="292" y="28624"/>
                  </a:lnTo>
                  <a:lnTo>
                    <a:pt x="195" y="29436"/>
                  </a:lnTo>
                  <a:lnTo>
                    <a:pt x="97" y="30281"/>
                  </a:lnTo>
                  <a:lnTo>
                    <a:pt x="65" y="31093"/>
                  </a:lnTo>
                  <a:lnTo>
                    <a:pt x="32" y="31938"/>
                  </a:lnTo>
                  <a:lnTo>
                    <a:pt x="0" y="32782"/>
                  </a:lnTo>
                  <a:lnTo>
                    <a:pt x="32" y="33627"/>
                  </a:lnTo>
                  <a:lnTo>
                    <a:pt x="65" y="34472"/>
                  </a:lnTo>
                  <a:lnTo>
                    <a:pt x="97" y="35317"/>
                  </a:lnTo>
                  <a:lnTo>
                    <a:pt x="195" y="36161"/>
                  </a:lnTo>
                  <a:lnTo>
                    <a:pt x="292" y="36974"/>
                  </a:lnTo>
                  <a:lnTo>
                    <a:pt x="390" y="37786"/>
                  </a:lnTo>
                  <a:lnTo>
                    <a:pt x="520" y="38598"/>
                  </a:lnTo>
                  <a:lnTo>
                    <a:pt x="682" y="39410"/>
                  </a:lnTo>
                  <a:lnTo>
                    <a:pt x="845" y="40190"/>
                  </a:lnTo>
                  <a:lnTo>
                    <a:pt x="1040" y="41002"/>
                  </a:lnTo>
                  <a:lnTo>
                    <a:pt x="1267" y="41782"/>
                  </a:lnTo>
                  <a:lnTo>
                    <a:pt x="1495" y="42562"/>
                  </a:lnTo>
                  <a:lnTo>
                    <a:pt x="1722" y="43309"/>
                  </a:lnTo>
                  <a:lnTo>
                    <a:pt x="2014" y="44056"/>
                  </a:lnTo>
                  <a:lnTo>
                    <a:pt x="2274" y="44804"/>
                  </a:lnTo>
                  <a:lnTo>
                    <a:pt x="2599" y="45551"/>
                  </a:lnTo>
                  <a:lnTo>
                    <a:pt x="2924" y="46298"/>
                  </a:lnTo>
                  <a:lnTo>
                    <a:pt x="3249" y="47013"/>
                  </a:lnTo>
                  <a:lnTo>
                    <a:pt x="3964" y="48410"/>
                  </a:lnTo>
                  <a:lnTo>
                    <a:pt x="4776" y="49807"/>
                  </a:lnTo>
                  <a:lnTo>
                    <a:pt x="5621" y="51139"/>
                  </a:lnTo>
                  <a:lnTo>
                    <a:pt x="6531" y="52406"/>
                  </a:lnTo>
                  <a:lnTo>
                    <a:pt x="7505" y="53641"/>
                  </a:lnTo>
                  <a:lnTo>
                    <a:pt x="8545" y="54843"/>
                  </a:lnTo>
                  <a:lnTo>
                    <a:pt x="9617" y="55980"/>
                  </a:lnTo>
                  <a:lnTo>
                    <a:pt x="10754" y="57052"/>
                  </a:lnTo>
                  <a:lnTo>
                    <a:pt x="11956" y="58092"/>
                  </a:lnTo>
                  <a:lnTo>
                    <a:pt x="13191" y="59067"/>
                  </a:lnTo>
                  <a:lnTo>
                    <a:pt x="14458" y="59976"/>
                  </a:lnTo>
                  <a:lnTo>
                    <a:pt x="15790" y="60854"/>
                  </a:lnTo>
                  <a:lnTo>
                    <a:pt x="17187" y="61633"/>
                  </a:lnTo>
                  <a:lnTo>
                    <a:pt x="18584" y="62348"/>
                  </a:lnTo>
                  <a:lnTo>
                    <a:pt x="19299" y="62706"/>
                  </a:lnTo>
                  <a:lnTo>
                    <a:pt x="20046" y="62998"/>
                  </a:lnTo>
                  <a:lnTo>
                    <a:pt x="20794" y="63323"/>
                  </a:lnTo>
                  <a:lnTo>
                    <a:pt x="21541" y="63583"/>
                  </a:lnTo>
                  <a:lnTo>
                    <a:pt x="22288" y="63875"/>
                  </a:lnTo>
                  <a:lnTo>
                    <a:pt x="23068" y="64103"/>
                  </a:lnTo>
                  <a:lnTo>
                    <a:pt x="23815" y="64330"/>
                  </a:lnTo>
                  <a:lnTo>
                    <a:pt x="24595" y="64558"/>
                  </a:lnTo>
                  <a:lnTo>
                    <a:pt x="25407" y="64752"/>
                  </a:lnTo>
                  <a:lnTo>
                    <a:pt x="26187" y="64915"/>
                  </a:lnTo>
                  <a:lnTo>
                    <a:pt x="26999" y="65077"/>
                  </a:lnTo>
                  <a:lnTo>
                    <a:pt x="27811" y="65207"/>
                  </a:lnTo>
                  <a:lnTo>
                    <a:pt x="28624" y="65337"/>
                  </a:lnTo>
                  <a:lnTo>
                    <a:pt x="29436" y="65402"/>
                  </a:lnTo>
                  <a:lnTo>
                    <a:pt x="30281" y="65500"/>
                  </a:lnTo>
                  <a:lnTo>
                    <a:pt x="31125" y="65532"/>
                  </a:lnTo>
                  <a:lnTo>
                    <a:pt x="31970" y="65565"/>
                  </a:lnTo>
                  <a:lnTo>
                    <a:pt x="32815" y="65597"/>
                  </a:lnTo>
                  <a:lnTo>
                    <a:pt x="33660" y="65565"/>
                  </a:lnTo>
                  <a:lnTo>
                    <a:pt x="34504" y="65532"/>
                  </a:lnTo>
                  <a:lnTo>
                    <a:pt x="35317" y="65500"/>
                  </a:lnTo>
                  <a:lnTo>
                    <a:pt x="36161" y="65402"/>
                  </a:lnTo>
                  <a:lnTo>
                    <a:pt x="36974" y="65337"/>
                  </a:lnTo>
                  <a:lnTo>
                    <a:pt x="37786" y="65207"/>
                  </a:lnTo>
                  <a:lnTo>
                    <a:pt x="38598" y="65077"/>
                  </a:lnTo>
                  <a:lnTo>
                    <a:pt x="39410" y="64915"/>
                  </a:lnTo>
                  <a:lnTo>
                    <a:pt x="40223" y="64752"/>
                  </a:lnTo>
                  <a:lnTo>
                    <a:pt x="41002" y="64558"/>
                  </a:lnTo>
                  <a:lnTo>
                    <a:pt x="41782" y="64330"/>
                  </a:lnTo>
                  <a:lnTo>
                    <a:pt x="42562" y="64103"/>
                  </a:lnTo>
                  <a:lnTo>
                    <a:pt x="43309" y="63875"/>
                  </a:lnTo>
                  <a:lnTo>
                    <a:pt x="44089" y="63583"/>
                  </a:lnTo>
                  <a:lnTo>
                    <a:pt x="44836" y="63323"/>
                  </a:lnTo>
                  <a:lnTo>
                    <a:pt x="45584" y="62998"/>
                  </a:lnTo>
                  <a:lnTo>
                    <a:pt x="46298" y="62706"/>
                  </a:lnTo>
                  <a:lnTo>
                    <a:pt x="47013" y="62348"/>
                  </a:lnTo>
                  <a:lnTo>
                    <a:pt x="48443" y="61633"/>
                  </a:lnTo>
                  <a:lnTo>
                    <a:pt x="49807" y="60854"/>
                  </a:lnTo>
                  <a:lnTo>
                    <a:pt x="51139" y="59976"/>
                  </a:lnTo>
                  <a:lnTo>
                    <a:pt x="52439" y="59067"/>
                  </a:lnTo>
                  <a:lnTo>
                    <a:pt x="53674" y="58092"/>
                  </a:lnTo>
                  <a:lnTo>
                    <a:pt x="54843" y="57052"/>
                  </a:lnTo>
                  <a:lnTo>
                    <a:pt x="55980" y="55980"/>
                  </a:lnTo>
                  <a:lnTo>
                    <a:pt x="57085" y="54843"/>
                  </a:lnTo>
                  <a:lnTo>
                    <a:pt x="58092" y="53641"/>
                  </a:lnTo>
                  <a:lnTo>
                    <a:pt x="59067" y="52406"/>
                  </a:lnTo>
                  <a:lnTo>
                    <a:pt x="60009" y="51139"/>
                  </a:lnTo>
                  <a:lnTo>
                    <a:pt x="60854" y="49807"/>
                  </a:lnTo>
                  <a:lnTo>
                    <a:pt x="61634" y="48410"/>
                  </a:lnTo>
                  <a:lnTo>
                    <a:pt x="62348" y="47013"/>
                  </a:lnTo>
                  <a:lnTo>
                    <a:pt x="62706" y="46298"/>
                  </a:lnTo>
                  <a:lnTo>
                    <a:pt x="63031" y="45551"/>
                  </a:lnTo>
                  <a:lnTo>
                    <a:pt x="63323" y="44804"/>
                  </a:lnTo>
                  <a:lnTo>
                    <a:pt x="63616" y="44056"/>
                  </a:lnTo>
                  <a:lnTo>
                    <a:pt x="63875" y="43309"/>
                  </a:lnTo>
                  <a:lnTo>
                    <a:pt x="64135" y="42562"/>
                  </a:lnTo>
                  <a:lnTo>
                    <a:pt x="64363" y="41782"/>
                  </a:lnTo>
                  <a:lnTo>
                    <a:pt x="64558" y="41002"/>
                  </a:lnTo>
                  <a:lnTo>
                    <a:pt x="64753" y="40190"/>
                  </a:lnTo>
                  <a:lnTo>
                    <a:pt x="64915" y="39410"/>
                  </a:lnTo>
                  <a:lnTo>
                    <a:pt x="65078" y="38598"/>
                  </a:lnTo>
                  <a:lnTo>
                    <a:pt x="65208" y="37786"/>
                  </a:lnTo>
                  <a:lnTo>
                    <a:pt x="65337" y="36974"/>
                  </a:lnTo>
                  <a:lnTo>
                    <a:pt x="65435" y="36161"/>
                  </a:lnTo>
                  <a:lnTo>
                    <a:pt x="65500" y="35317"/>
                  </a:lnTo>
                  <a:lnTo>
                    <a:pt x="65565" y="34472"/>
                  </a:lnTo>
                  <a:lnTo>
                    <a:pt x="65597" y="33627"/>
                  </a:lnTo>
                  <a:lnTo>
                    <a:pt x="65597" y="32782"/>
                  </a:lnTo>
                  <a:lnTo>
                    <a:pt x="65597" y="31938"/>
                  </a:lnTo>
                  <a:lnTo>
                    <a:pt x="65565" y="31093"/>
                  </a:lnTo>
                  <a:lnTo>
                    <a:pt x="65500" y="30281"/>
                  </a:lnTo>
                  <a:lnTo>
                    <a:pt x="65435" y="29436"/>
                  </a:lnTo>
                  <a:lnTo>
                    <a:pt x="65337" y="28624"/>
                  </a:lnTo>
                  <a:lnTo>
                    <a:pt x="65208" y="27811"/>
                  </a:lnTo>
                  <a:lnTo>
                    <a:pt x="65078" y="26999"/>
                  </a:lnTo>
                  <a:lnTo>
                    <a:pt x="64915" y="26187"/>
                  </a:lnTo>
                  <a:lnTo>
                    <a:pt x="64753" y="25407"/>
                  </a:lnTo>
                  <a:lnTo>
                    <a:pt x="64558" y="24595"/>
                  </a:lnTo>
                  <a:lnTo>
                    <a:pt x="64363" y="23815"/>
                  </a:lnTo>
                  <a:lnTo>
                    <a:pt x="64135" y="23035"/>
                  </a:lnTo>
                  <a:lnTo>
                    <a:pt x="63875" y="22288"/>
                  </a:lnTo>
                  <a:lnTo>
                    <a:pt x="63616" y="21508"/>
                  </a:lnTo>
                  <a:lnTo>
                    <a:pt x="63323" y="20761"/>
                  </a:lnTo>
                  <a:lnTo>
                    <a:pt x="63031" y="20046"/>
                  </a:lnTo>
                  <a:lnTo>
                    <a:pt x="62706" y="19299"/>
                  </a:lnTo>
                  <a:lnTo>
                    <a:pt x="62348" y="18584"/>
                  </a:lnTo>
                  <a:lnTo>
                    <a:pt x="61634" y="17155"/>
                  </a:lnTo>
                  <a:lnTo>
                    <a:pt x="60854" y="15790"/>
                  </a:lnTo>
                  <a:lnTo>
                    <a:pt x="60009" y="14458"/>
                  </a:lnTo>
                  <a:lnTo>
                    <a:pt x="59067" y="13191"/>
                  </a:lnTo>
                  <a:lnTo>
                    <a:pt x="58092" y="11924"/>
                  </a:lnTo>
                  <a:lnTo>
                    <a:pt x="57085" y="10754"/>
                  </a:lnTo>
                  <a:lnTo>
                    <a:pt x="55980" y="9617"/>
                  </a:lnTo>
                  <a:lnTo>
                    <a:pt x="54843" y="8512"/>
                  </a:lnTo>
                  <a:lnTo>
                    <a:pt x="53674" y="7505"/>
                  </a:lnTo>
                  <a:lnTo>
                    <a:pt x="52439" y="6530"/>
                  </a:lnTo>
                  <a:lnTo>
                    <a:pt x="51139" y="5621"/>
                  </a:lnTo>
                  <a:lnTo>
                    <a:pt x="49807" y="4744"/>
                  </a:lnTo>
                  <a:lnTo>
                    <a:pt x="48443" y="3964"/>
                  </a:lnTo>
                  <a:lnTo>
                    <a:pt x="47013" y="3249"/>
                  </a:lnTo>
                  <a:lnTo>
                    <a:pt x="46298" y="2892"/>
                  </a:lnTo>
                  <a:lnTo>
                    <a:pt x="45584" y="2567"/>
                  </a:lnTo>
                  <a:lnTo>
                    <a:pt x="44836" y="2274"/>
                  </a:lnTo>
                  <a:lnTo>
                    <a:pt x="44089" y="1982"/>
                  </a:lnTo>
                  <a:lnTo>
                    <a:pt x="43309" y="1722"/>
                  </a:lnTo>
                  <a:lnTo>
                    <a:pt x="42562" y="1495"/>
                  </a:lnTo>
                  <a:lnTo>
                    <a:pt x="41782" y="1235"/>
                  </a:lnTo>
                  <a:lnTo>
                    <a:pt x="41002" y="1040"/>
                  </a:lnTo>
                  <a:lnTo>
                    <a:pt x="40223" y="845"/>
                  </a:lnTo>
                  <a:lnTo>
                    <a:pt x="39410" y="682"/>
                  </a:lnTo>
                  <a:lnTo>
                    <a:pt x="38598" y="520"/>
                  </a:lnTo>
                  <a:lnTo>
                    <a:pt x="37786" y="390"/>
                  </a:lnTo>
                  <a:lnTo>
                    <a:pt x="36974" y="260"/>
                  </a:lnTo>
                  <a:lnTo>
                    <a:pt x="36161" y="162"/>
                  </a:lnTo>
                  <a:lnTo>
                    <a:pt x="35317" y="97"/>
                  </a:lnTo>
                  <a:lnTo>
                    <a:pt x="34504" y="32"/>
                  </a:lnTo>
                  <a:lnTo>
                    <a:pt x="33660" y="32"/>
                  </a:lnTo>
                  <a:lnTo>
                    <a:pt x="3281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11" name="Google Shape;1711;p29"/>
            <p:cNvSpPr/>
            <p:nvPr/>
          </p:nvSpPr>
          <p:spPr>
            <a:xfrm>
              <a:off x="8430765" y="-649262"/>
              <a:ext cx="1058768" cy="1369466"/>
            </a:xfrm>
            <a:custGeom>
              <a:avLst/>
              <a:gdLst/>
              <a:ahLst/>
              <a:cxnLst/>
              <a:rect l="l" t="t" r="r" b="b"/>
              <a:pathLst>
                <a:path w="32881" h="42530" extrusionOk="0">
                  <a:moveTo>
                    <a:pt x="28949" y="0"/>
                  </a:moveTo>
                  <a:lnTo>
                    <a:pt x="28624" y="33"/>
                  </a:lnTo>
                  <a:lnTo>
                    <a:pt x="28267" y="98"/>
                  </a:lnTo>
                  <a:lnTo>
                    <a:pt x="27942" y="228"/>
                  </a:lnTo>
                  <a:lnTo>
                    <a:pt x="27617" y="358"/>
                  </a:lnTo>
                  <a:lnTo>
                    <a:pt x="27292" y="520"/>
                  </a:lnTo>
                  <a:lnTo>
                    <a:pt x="27000" y="715"/>
                  </a:lnTo>
                  <a:lnTo>
                    <a:pt x="26708" y="943"/>
                  </a:lnTo>
                  <a:lnTo>
                    <a:pt x="26448" y="1203"/>
                  </a:lnTo>
                  <a:lnTo>
                    <a:pt x="26220" y="1495"/>
                  </a:lnTo>
                  <a:lnTo>
                    <a:pt x="683" y="36714"/>
                  </a:lnTo>
                  <a:lnTo>
                    <a:pt x="488" y="37039"/>
                  </a:lnTo>
                  <a:lnTo>
                    <a:pt x="326" y="37364"/>
                  </a:lnTo>
                  <a:lnTo>
                    <a:pt x="196" y="37689"/>
                  </a:lnTo>
                  <a:lnTo>
                    <a:pt x="98" y="38046"/>
                  </a:lnTo>
                  <a:lnTo>
                    <a:pt x="33" y="38404"/>
                  </a:lnTo>
                  <a:lnTo>
                    <a:pt x="1" y="38761"/>
                  </a:lnTo>
                  <a:lnTo>
                    <a:pt x="1" y="39086"/>
                  </a:lnTo>
                  <a:lnTo>
                    <a:pt x="33" y="39443"/>
                  </a:lnTo>
                  <a:lnTo>
                    <a:pt x="98" y="39801"/>
                  </a:lnTo>
                  <a:lnTo>
                    <a:pt x="228" y="40126"/>
                  </a:lnTo>
                  <a:lnTo>
                    <a:pt x="358" y="40450"/>
                  </a:lnTo>
                  <a:lnTo>
                    <a:pt x="521" y="40775"/>
                  </a:lnTo>
                  <a:lnTo>
                    <a:pt x="715" y="41068"/>
                  </a:lnTo>
                  <a:lnTo>
                    <a:pt x="943" y="41360"/>
                  </a:lnTo>
                  <a:lnTo>
                    <a:pt x="1235" y="41620"/>
                  </a:lnTo>
                  <a:lnTo>
                    <a:pt x="1528" y="41847"/>
                  </a:lnTo>
                  <a:lnTo>
                    <a:pt x="1820" y="42042"/>
                  </a:lnTo>
                  <a:lnTo>
                    <a:pt x="2145" y="42237"/>
                  </a:lnTo>
                  <a:lnTo>
                    <a:pt x="2502" y="42367"/>
                  </a:lnTo>
                  <a:lnTo>
                    <a:pt x="2827" y="42465"/>
                  </a:lnTo>
                  <a:lnTo>
                    <a:pt x="3185" y="42530"/>
                  </a:lnTo>
                  <a:lnTo>
                    <a:pt x="3899" y="42530"/>
                  </a:lnTo>
                  <a:lnTo>
                    <a:pt x="4257" y="42497"/>
                  </a:lnTo>
                  <a:lnTo>
                    <a:pt x="4582" y="42432"/>
                  </a:lnTo>
                  <a:lnTo>
                    <a:pt x="4939" y="42335"/>
                  </a:lnTo>
                  <a:lnTo>
                    <a:pt x="5264" y="42172"/>
                  </a:lnTo>
                  <a:lnTo>
                    <a:pt x="5589" y="42010"/>
                  </a:lnTo>
                  <a:lnTo>
                    <a:pt x="5881" y="41815"/>
                  </a:lnTo>
                  <a:lnTo>
                    <a:pt x="6141" y="41588"/>
                  </a:lnTo>
                  <a:lnTo>
                    <a:pt x="6401" y="41328"/>
                  </a:lnTo>
                  <a:lnTo>
                    <a:pt x="6661" y="41035"/>
                  </a:lnTo>
                  <a:lnTo>
                    <a:pt x="32166" y="5816"/>
                  </a:lnTo>
                  <a:lnTo>
                    <a:pt x="32361" y="5524"/>
                  </a:lnTo>
                  <a:lnTo>
                    <a:pt x="32556" y="5166"/>
                  </a:lnTo>
                  <a:lnTo>
                    <a:pt x="32686" y="4841"/>
                  </a:lnTo>
                  <a:lnTo>
                    <a:pt x="32783" y="4484"/>
                  </a:lnTo>
                  <a:lnTo>
                    <a:pt x="32848" y="4159"/>
                  </a:lnTo>
                  <a:lnTo>
                    <a:pt x="32881" y="3802"/>
                  </a:lnTo>
                  <a:lnTo>
                    <a:pt x="32848" y="3444"/>
                  </a:lnTo>
                  <a:lnTo>
                    <a:pt x="32816" y="3087"/>
                  </a:lnTo>
                  <a:lnTo>
                    <a:pt x="32751" y="2730"/>
                  </a:lnTo>
                  <a:lnTo>
                    <a:pt x="32653" y="2405"/>
                  </a:lnTo>
                  <a:lnTo>
                    <a:pt x="32523" y="2080"/>
                  </a:lnTo>
                  <a:lnTo>
                    <a:pt x="32328" y="1755"/>
                  </a:lnTo>
                  <a:lnTo>
                    <a:pt x="32133" y="1462"/>
                  </a:lnTo>
                  <a:lnTo>
                    <a:pt x="31906" y="1170"/>
                  </a:lnTo>
                  <a:lnTo>
                    <a:pt x="31646" y="910"/>
                  </a:lnTo>
                  <a:lnTo>
                    <a:pt x="31354" y="683"/>
                  </a:lnTo>
                  <a:lnTo>
                    <a:pt x="31029" y="488"/>
                  </a:lnTo>
                  <a:lnTo>
                    <a:pt x="30704" y="325"/>
                  </a:lnTo>
                  <a:lnTo>
                    <a:pt x="30379" y="195"/>
                  </a:lnTo>
                  <a:lnTo>
                    <a:pt x="30021" y="98"/>
                  </a:lnTo>
                  <a:lnTo>
                    <a:pt x="29664" y="33"/>
                  </a:lnTo>
                  <a:lnTo>
                    <a:pt x="2930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12" name="Google Shape;1712;p29"/>
            <p:cNvSpPr/>
            <p:nvPr/>
          </p:nvSpPr>
          <p:spPr>
            <a:xfrm>
              <a:off x="6221226" y="3452"/>
              <a:ext cx="957274" cy="401759"/>
            </a:xfrm>
            <a:custGeom>
              <a:avLst/>
              <a:gdLst/>
              <a:ahLst/>
              <a:cxnLst/>
              <a:rect l="l" t="t" r="r" b="b"/>
              <a:pathLst>
                <a:path w="29729" h="12477" fill="none" extrusionOk="0">
                  <a:moveTo>
                    <a:pt x="27552" y="0"/>
                  </a:moveTo>
                  <a:lnTo>
                    <a:pt x="27552" y="0"/>
                  </a:lnTo>
                  <a:lnTo>
                    <a:pt x="27422" y="552"/>
                  </a:lnTo>
                  <a:lnTo>
                    <a:pt x="27292" y="1072"/>
                  </a:lnTo>
                  <a:lnTo>
                    <a:pt x="27097" y="1625"/>
                  </a:lnTo>
                  <a:lnTo>
                    <a:pt x="26934" y="2144"/>
                  </a:lnTo>
                  <a:lnTo>
                    <a:pt x="26707" y="2632"/>
                  </a:lnTo>
                  <a:lnTo>
                    <a:pt x="26480" y="3152"/>
                  </a:lnTo>
                  <a:lnTo>
                    <a:pt x="26220" y="3639"/>
                  </a:lnTo>
                  <a:lnTo>
                    <a:pt x="25960" y="4094"/>
                  </a:lnTo>
                  <a:lnTo>
                    <a:pt x="25635" y="4549"/>
                  </a:lnTo>
                  <a:lnTo>
                    <a:pt x="25342" y="5004"/>
                  </a:lnTo>
                  <a:lnTo>
                    <a:pt x="25018" y="5458"/>
                  </a:lnTo>
                  <a:lnTo>
                    <a:pt x="24660" y="5848"/>
                  </a:lnTo>
                  <a:lnTo>
                    <a:pt x="24303" y="6271"/>
                  </a:lnTo>
                  <a:lnTo>
                    <a:pt x="23913" y="6661"/>
                  </a:lnTo>
                  <a:lnTo>
                    <a:pt x="23523" y="7018"/>
                  </a:lnTo>
                  <a:lnTo>
                    <a:pt x="23101" y="7375"/>
                  </a:lnTo>
                  <a:lnTo>
                    <a:pt x="22678" y="7733"/>
                  </a:lnTo>
                  <a:lnTo>
                    <a:pt x="22223" y="8058"/>
                  </a:lnTo>
                  <a:lnTo>
                    <a:pt x="21769" y="8350"/>
                  </a:lnTo>
                  <a:lnTo>
                    <a:pt x="21314" y="8642"/>
                  </a:lnTo>
                  <a:lnTo>
                    <a:pt x="20826" y="8902"/>
                  </a:lnTo>
                  <a:lnTo>
                    <a:pt x="20339" y="9130"/>
                  </a:lnTo>
                  <a:lnTo>
                    <a:pt x="19852" y="9357"/>
                  </a:lnTo>
                  <a:lnTo>
                    <a:pt x="19332" y="9552"/>
                  </a:lnTo>
                  <a:lnTo>
                    <a:pt x="18812" y="9747"/>
                  </a:lnTo>
                  <a:lnTo>
                    <a:pt x="18260" y="9910"/>
                  </a:lnTo>
                  <a:lnTo>
                    <a:pt x="17707" y="10039"/>
                  </a:lnTo>
                  <a:lnTo>
                    <a:pt x="17155" y="10137"/>
                  </a:lnTo>
                  <a:lnTo>
                    <a:pt x="16603" y="10234"/>
                  </a:lnTo>
                  <a:lnTo>
                    <a:pt x="16018" y="10299"/>
                  </a:lnTo>
                  <a:lnTo>
                    <a:pt x="15465" y="10332"/>
                  </a:lnTo>
                  <a:lnTo>
                    <a:pt x="14881" y="10332"/>
                  </a:lnTo>
                  <a:lnTo>
                    <a:pt x="14881" y="10332"/>
                  </a:lnTo>
                  <a:lnTo>
                    <a:pt x="14296" y="10332"/>
                  </a:lnTo>
                  <a:lnTo>
                    <a:pt x="13711" y="10299"/>
                  </a:lnTo>
                  <a:lnTo>
                    <a:pt x="13159" y="10234"/>
                  </a:lnTo>
                  <a:lnTo>
                    <a:pt x="12574" y="10137"/>
                  </a:lnTo>
                  <a:lnTo>
                    <a:pt x="12022" y="10039"/>
                  </a:lnTo>
                  <a:lnTo>
                    <a:pt x="11469" y="9910"/>
                  </a:lnTo>
                  <a:lnTo>
                    <a:pt x="10949" y="9747"/>
                  </a:lnTo>
                  <a:lnTo>
                    <a:pt x="10430" y="9552"/>
                  </a:lnTo>
                  <a:lnTo>
                    <a:pt x="9910" y="9357"/>
                  </a:lnTo>
                  <a:lnTo>
                    <a:pt x="9390" y="9130"/>
                  </a:lnTo>
                  <a:lnTo>
                    <a:pt x="8902" y="8902"/>
                  </a:lnTo>
                  <a:lnTo>
                    <a:pt x="8415" y="8642"/>
                  </a:lnTo>
                  <a:lnTo>
                    <a:pt x="7960" y="8350"/>
                  </a:lnTo>
                  <a:lnTo>
                    <a:pt x="7505" y="8058"/>
                  </a:lnTo>
                  <a:lnTo>
                    <a:pt x="7083" y="7733"/>
                  </a:lnTo>
                  <a:lnTo>
                    <a:pt x="6628" y="7375"/>
                  </a:lnTo>
                  <a:lnTo>
                    <a:pt x="6238" y="7018"/>
                  </a:lnTo>
                  <a:lnTo>
                    <a:pt x="5816" y="6661"/>
                  </a:lnTo>
                  <a:lnTo>
                    <a:pt x="5459" y="6271"/>
                  </a:lnTo>
                  <a:lnTo>
                    <a:pt x="5101" y="5848"/>
                  </a:lnTo>
                  <a:lnTo>
                    <a:pt x="4744" y="5458"/>
                  </a:lnTo>
                  <a:lnTo>
                    <a:pt x="4419" y="5004"/>
                  </a:lnTo>
                  <a:lnTo>
                    <a:pt x="4094" y="4549"/>
                  </a:lnTo>
                  <a:lnTo>
                    <a:pt x="3802" y="4094"/>
                  </a:lnTo>
                  <a:lnTo>
                    <a:pt x="3542" y="3639"/>
                  </a:lnTo>
                  <a:lnTo>
                    <a:pt x="3282" y="3152"/>
                  </a:lnTo>
                  <a:lnTo>
                    <a:pt x="3054" y="2632"/>
                  </a:lnTo>
                  <a:lnTo>
                    <a:pt x="2827" y="2144"/>
                  </a:lnTo>
                  <a:lnTo>
                    <a:pt x="2632" y="1625"/>
                  </a:lnTo>
                  <a:lnTo>
                    <a:pt x="2469" y="1072"/>
                  </a:lnTo>
                  <a:lnTo>
                    <a:pt x="2307" y="552"/>
                  </a:lnTo>
                  <a:lnTo>
                    <a:pt x="2210" y="0"/>
                  </a:lnTo>
                  <a:lnTo>
                    <a:pt x="0" y="0"/>
                  </a:lnTo>
                  <a:lnTo>
                    <a:pt x="0" y="0"/>
                  </a:lnTo>
                  <a:lnTo>
                    <a:pt x="130" y="650"/>
                  </a:lnTo>
                  <a:lnTo>
                    <a:pt x="293" y="1300"/>
                  </a:lnTo>
                  <a:lnTo>
                    <a:pt x="488" y="1949"/>
                  </a:lnTo>
                  <a:lnTo>
                    <a:pt x="715" y="2567"/>
                  </a:lnTo>
                  <a:lnTo>
                    <a:pt x="942" y="3184"/>
                  </a:lnTo>
                  <a:lnTo>
                    <a:pt x="1202" y="3769"/>
                  </a:lnTo>
                  <a:lnTo>
                    <a:pt x="1495" y="4354"/>
                  </a:lnTo>
                  <a:lnTo>
                    <a:pt x="1820" y="4939"/>
                  </a:lnTo>
                  <a:lnTo>
                    <a:pt x="2145" y="5491"/>
                  </a:lnTo>
                  <a:lnTo>
                    <a:pt x="2502" y="6043"/>
                  </a:lnTo>
                  <a:lnTo>
                    <a:pt x="2892" y="6563"/>
                  </a:lnTo>
                  <a:lnTo>
                    <a:pt x="3282" y="7050"/>
                  </a:lnTo>
                  <a:lnTo>
                    <a:pt x="3737" y="7538"/>
                  </a:lnTo>
                  <a:lnTo>
                    <a:pt x="4159" y="8025"/>
                  </a:lnTo>
                  <a:lnTo>
                    <a:pt x="4646" y="8480"/>
                  </a:lnTo>
                  <a:lnTo>
                    <a:pt x="5134" y="8902"/>
                  </a:lnTo>
                  <a:lnTo>
                    <a:pt x="5621" y="9292"/>
                  </a:lnTo>
                  <a:lnTo>
                    <a:pt x="6141" y="9682"/>
                  </a:lnTo>
                  <a:lnTo>
                    <a:pt x="6693" y="10072"/>
                  </a:lnTo>
                  <a:lnTo>
                    <a:pt x="7245" y="10397"/>
                  </a:lnTo>
                  <a:lnTo>
                    <a:pt x="7798" y="10722"/>
                  </a:lnTo>
                  <a:lnTo>
                    <a:pt x="8383" y="11014"/>
                  </a:lnTo>
                  <a:lnTo>
                    <a:pt x="8967" y="11274"/>
                  </a:lnTo>
                  <a:lnTo>
                    <a:pt x="9585" y="11534"/>
                  </a:lnTo>
                  <a:lnTo>
                    <a:pt x="10202" y="11761"/>
                  </a:lnTo>
                  <a:lnTo>
                    <a:pt x="10852" y="11956"/>
                  </a:lnTo>
                  <a:lnTo>
                    <a:pt x="11502" y="12119"/>
                  </a:lnTo>
                  <a:lnTo>
                    <a:pt x="12151" y="12249"/>
                  </a:lnTo>
                  <a:lnTo>
                    <a:pt x="12834" y="12346"/>
                  </a:lnTo>
                  <a:lnTo>
                    <a:pt x="13484" y="12411"/>
                  </a:lnTo>
                  <a:lnTo>
                    <a:pt x="14166" y="12476"/>
                  </a:lnTo>
                  <a:lnTo>
                    <a:pt x="14881" y="12476"/>
                  </a:lnTo>
                  <a:lnTo>
                    <a:pt x="14881" y="12476"/>
                  </a:lnTo>
                  <a:lnTo>
                    <a:pt x="15563" y="12476"/>
                  </a:lnTo>
                  <a:lnTo>
                    <a:pt x="16245" y="12411"/>
                  </a:lnTo>
                  <a:lnTo>
                    <a:pt x="16928" y="12346"/>
                  </a:lnTo>
                  <a:lnTo>
                    <a:pt x="17610" y="12249"/>
                  </a:lnTo>
                  <a:lnTo>
                    <a:pt x="18260" y="12119"/>
                  </a:lnTo>
                  <a:lnTo>
                    <a:pt x="18909" y="11956"/>
                  </a:lnTo>
                  <a:lnTo>
                    <a:pt x="19527" y="11761"/>
                  </a:lnTo>
                  <a:lnTo>
                    <a:pt x="20144" y="11534"/>
                  </a:lnTo>
                  <a:lnTo>
                    <a:pt x="20761" y="11274"/>
                  </a:lnTo>
                  <a:lnTo>
                    <a:pt x="21379" y="11014"/>
                  </a:lnTo>
                  <a:lnTo>
                    <a:pt x="21963" y="10722"/>
                  </a:lnTo>
                  <a:lnTo>
                    <a:pt x="22516" y="10397"/>
                  </a:lnTo>
                  <a:lnTo>
                    <a:pt x="23068" y="10072"/>
                  </a:lnTo>
                  <a:lnTo>
                    <a:pt x="23620" y="9682"/>
                  </a:lnTo>
                  <a:lnTo>
                    <a:pt x="24140" y="9292"/>
                  </a:lnTo>
                  <a:lnTo>
                    <a:pt x="24628" y="8902"/>
                  </a:lnTo>
                  <a:lnTo>
                    <a:pt x="25115" y="8480"/>
                  </a:lnTo>
                  <a:lnTo>
                    <a:pt x="25570" y="8025"/>
                  </a:lnTo>
                  <a:lnTo>
                    <a:pt x="26025" y="7538"/>
                  </a:lnTo>
                  <a:lnTo>
                    <a:pt x="26447" y="7050"/>
                  </a:lnTo>
                  <a:lnTo>
                    <a:pt x="26837" y="6563"/>
                  </a:lnTo>
                  <a:lnTo>
                    <a:pt x="27227" y="6043"/>
                  </a:lnTo>
                  <a:lnTo>
                    <a:pt x="27584" y="5491"/>
                  </a:lnTo>
                  <a:lnTo>
                    <a:pt x="27942" y="4939"/>
                  </a:lnTo>
                  <a:lnTo>
                    <a:pt x="28234" y="4354"/>
                  </a:lnTo>
                  <a:lnTo>
                    <a:pt x="28526" y="3769"/>
                  </a:lnTo>
                  <a:lnTo>
                    <a:pt x="28819" y="3184"/>
                  </a:lnTo>
                  <a:lnTo>
                    <a:pt x="29046" y="2567"/>
                  </a:lnTo>
                  <a:lnTo>
                    <a:pt x="29241" y="1949"/>
                  </a:lnTo>
                  <a:lnTo>
                    <a:pt x="29436" y="1300"/>
                  </a:lnTo>
                  <a:lnTo>
                    <a:pt x="29599" y="650"/>
                  </a:lnTo>
                  <a:lnTo>
                    <a:pt x="29729" y="0"/>
                  </a:lnTo>
                  <a:lnTo>
                    <a:pt x="27552" y="0"/>
                  </a:lnTo>
                  <a:close/>
                </a:path>
              </a:pathLst>
            </a:custGeom>
            <a:noFill/>
            <a:ln w="8925"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13" name="Google Shape;1713;p29"/>
            <p:cNvSpPr/>
            <p:nvPr/>
          </p:nvSpPr>
          <p:spPr>
            <a:xfrm>
              <a:off x="8430786" y="173037"/>
              <a:ext cx="1058736" cy="1369498"/>
            </a:xfrm>
            <a:custGeom>
              <a:avLst/>
              <a:gdLst/>
              <a:ahLst/>
              <a:cxnLst/>
              <a:rect l="l" t="t" r="r" b="b"/>
              <a:pathLst>
                <a:path w="32880" h="42531" extrusionOk="0">
                  <a:moveTo>
                    <a:pt x="28981" y="1"/>
                  </a:moveTo>
                  <a:lnTo>
                    <a:pt x="28624" y="33"/>
                  </a:lnTo>
                  <a:lnTo>
                    <a:pt x="28266" y="98"/>
                  </a:lnTo>
                  <a:lnTo>
                    <a:pt x="27942" y="196"/>
                  </a:lnTo>
                  <a:lnTo>
                    <a:pt x="27617" y="358"/>
                  </a:lnTo>
                  <a:lnTo>
                    <a:pt x="27292" y="521"/>
                  </a:lnTo>
                  <a:lnTo>
                    <a:pt x="26999" y="715"/>
                  </a:lnTo>
                  <a:lnTo>
                    <a:pt x="26707" y="943"/>
                  </a:lnTo>
                  <a:lnTo>
                    <a:pt x="26447" y="1203"/>
                  </a:lnTo>
                  <a:lnTo>
                    <a:pt x="26220" y="1495"/>
                  </a:lnTo>
                  <a:lnTo>
                    <a:pt x="715" y="36714"/>
                  </a:lnTo>
                  <a:lnTo>
                    <a:pt x="487" y="37039"/>
                  </a:lnTo>
                  <a:lnTo>
                    <a:pt x="325" y="37364"/>
                  </a:lnTo>
                  <a:lnTo>
                    <a:pt x="195" y="37689"/>
                  </a:lnTo>
                  <a:lnTo>
                    <a:pt x="98" y="38046"/>
                  </a:lnTo>
                  <a:lnTo>
                    <a:pt x="33" y="38404"/>
                  </a:lnTo>
                  <a:lnTo>
                    <a:pt x="0" y="38729"/>
                  </a:lnTo>
                  <a:lnTo>
                    <a:pt x="0" y="39086"/>
                  </a:lnTo>
                  <a:lnTo>
                    <a:pt x="33" y="39444"/>
                  </a:lnTo>
                  <a:lnTo>
                    <a:pt x="130" y="39801"/>
                  </a:lnTo>
                  <a:lnTo>
                    <a:pt x="228" y="40126"/>
                  </a:lnTo>
                  <a:lnTo>
                    <a:pt x="357" y="40451"/>
                  </a:lnTo>
                  <a:lnTo>
                    <a:pt x="520" y="40776"/>
                  </a:lnTo>
                  <a:lnTo>
                    <a:pt x="747" y="41068"/>
                  </a:lnTo>
                  <a:lnTo>
                    <a:pt x="975" y="41360"/>
                  </a:lnTo>
                  <a:lnTo>
                    <a:pt x="1235" y="41620"/>
                  </a:lnTo>
                  <a:lnTo>
                    <a:pt x="1527" y="41848"/>
                  </a:lnTo>
                  <a:lnTo>
                    <a:pt x="1852" y="42043"/>
                  </a:lnTo>
                  <a:lnTo>
                    <a:pt x="2177" y="42238"/>
                  </a:lnTo>
                  <a:lnTo>
                    <a:pt x="2502" y="42368"/>
                  </a:lnTo>
                  <a:lnTo>
                    <a:pt x="2859" y="42465"/>
                  </a:lnTo>
                  <a:lnTo>
                    <a:pt x="3217" y="42530"/>
                  </a:lnTo>
                  <a:lnTo>
                    <a:pt x="3899" y="42530"/>
                  </a:lnTo>
                  <a:lnTo>
                    <a:pt x="4256" y="42498"/>
                  </a:lnTo>
                  <a:lnTo>
                    <a:pt x="4614" y="42433"/>
                  </a:lnTo>
                  <a:lnTo>
                    <a:pt x="4939" y="42335"/>
                  </a:lnTo>
                  <a:lnTo>
                    <a:pt x="5263" y="42173"/>
                  </a:lnTo>
                  <a:lnTo>
                    <a:pt x="5588" y="42010"/>
                  </a:lnTo>
                  <a:lnTo>
                    <a:pt x="5881" y="41815"/>
                  </a:lnTo>
                  <a:lnTo>
                    <a:pt x="6173" y="41588"/>
                  </a:lnTo>
                  <a:lnTo>
                    <a:pt x="6433" y="41328"/>
                  </a:lnTo>
                  <a:lnTo>
                    <a:pt x="6661" y="41036"/>
                  </a:lnTo>
                  <a:lnTo>
                    <a:pt x="32165" y="5816"/>
                  </a:lnTo>
                  <a:lnTo>
                    <a:pt x="32393" y="5524"/>
                  </a:lnTo>
                  <a:lnTo>
                    <a:pt x="32555" y="5167"/>
                  </a:lnTo>
                  <a:lnTo>
                    <a:pt x="32685" y="4842"/>
                  </a:lnTo>
                  <a:lnTo>
                    <a:pt x="32783" y="4484"/>
                  </a:lnTo>
                  <a:lnTo>
                    <a:pt x="32848" y="4159"/>
                  </a:lnTo>
                  <a:lnTo>
                    <a:pt x="32880" y="3802"/>
                  </a:lnTo>
                  <a:lnTo>
                    <a:pt x="32880" y="3445"/>
                  </a:lnTo>
                  <a:lnTo>
                    <a:pt x="32815" y="3087"/>
                  </a:lnTo>
                  <a:lnTo>
                    <a:pt x="32750" y="2730"/>
                  </a:lnTo>
                  <a:lnTo>
                    <a:pt x="32653" y="2405"/>
                  </a:lnTo>
                  <a:lnTo>
                    <a:pt x="32523" y="2080"/>
                  </a:lnTo>
                  <a:lnTo>
                    <a:pt x="32360" y="1755"/>
                  </a:lnTo>
                  <a:lnTo>
                    <a:pt x="32133" y="1463"/>
                  </a:lnTo>
                  <a:lnTo>
                    <a:pt x="31905" y="1170"/>
                  </a:lnTo>
                  <a:lnTo>
                    <a:pt x="31645" y="910"/>
                  </a:lnTo>
                  <a:lnTo>
                    <a:pt x="31353" y="683"/>
                  </a:lnTo>
                  <a:lnTo>
                    <a:pt x="31028" y="488"/>
                  </a:lnTo>
                  <a:lnTo>
                    <a:pt x="30703" y="326"/>
                  </a:lnTo>
                  <a:lnTo>
                    <a:pt x="30378" y="196"/>
                  </a:lnTo>
                  <a:lnTo>
                    <a:pt x="30021" y="98"/>
                  </a:lnTo>
                  <a:lnTo>
                    <a:pt x="29664" y="33"/>
                  </a:lnTo>
                  <a:lnTo>
                    <a:pt x="2933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14" name="Google Shape;1714;p29"/>
            <p:cNvSpPr/>
            <p:nvPr/>
          </p:nvSpPr>
          <p:spPr>
            <a:xfrm>
              <a:off x="5439351" y="377033"/>
              <a:ext cx="45016" cy="45016"/>
            </a:xfrm>
            <a:custGeom>
              <a:avLst/>
              <a:gdLst/>
              <a:ahLst/>
              <a:cxnLst/>
              <a:rect l="l" t="t" r="r" b="b"/>
              <a:pathLst>
                <a:path w="1398" h="1398" extrusionOk="0">
                  <a:moveTo>
                    <a:pt x="553" y="1"/>
                  </a:moveTo>
                  <a:lnTo>
                    <a:pt x="423" y="33"/>
                  </a:lnTo>
                  <a:lnTo>
                    <a:pt x="293" y="98"/>
                  </a:lnTo>
                  <a:lnTo>
                    <a:pt x="196" y="196"/>
                  </a:lnTo>
                  <a:lnTo>
                    <a:pt x="98" y="293"/>
                  </a:lnTo>
                  <a:lnTo>
                    <a:pt x="33" y="423"/>
                  </a:lnTo>
                  <a:lnTo>
                    <a:pt x="1" y="553"/>
                  </a:lnTo>
                  <a:lnTo>
                    <a:pt x="1" y="683"/>
                  </a:lnTo>
                  <a:lnTo>
                    <a:pt x="1" y="813"/>
                  </a:lnTo>
                  <a:lnTo>
                    <a:pt x="33" y="943"/>
                  </a:lnTo>
                  <a:lnTo>
                    <a:pt x="98" y="1073"/>
                  </a:lnTo>
                  <a:lnTo>
                    <a:pt x="196" y="1170"/>
                  </a:lnTo>
                  <a:lnTo>
                    <a:pt x="293" y="1268"/>
                  </a:lnTo>
                  <a:lnTo>
                    <a:pt x="423" y="1333"/>
                  </a:lnTo>
                  <a:lnTo>
                    <a:pt x="553" y="1365"/>
                  </a:lnTo>
                  <a:lnTo>
                    <a:pt x="683" y="1398"/>
                  </a:lnTo>
                  <a:lnTo>
                    <a:pt x="813" y="1365"/>
                  </a:lnTo>
                  <a:lnTo>
                    <a:pt x="943" y="1333"/>
                  </a:lnTo>
                  <a:lnTo>
                    <a:pt x="1073" y="1268"/>
                  </a:lnTo>
                  <a:lnTo>
                    <a:pt x="1170" y="1170"/>
                  </a:lnTo>
                  <a:lnTo>
                    <a:pt x="1268" y="1073"/>
                  </a:lnTo>
                  <a:lnTo>
                    <a:pt x="1333" y="943"/>
                  </a:lnTo>
                  <a:lnTo>
                    <a:pt x="1365" y="813"/>
                  </a:lnTo>
                  <a:lnTo>
                    <a:pt x="1398" y="683"/>
                  </a:lnTo>
                  <a:lnTo>
                    <a:pt x="1365" y="553"/>
                  </a:lnTo>
                  <a:lnTo>
                    <a:pt x="1333" y="423"/>
                  </a:lnTo>
                  <a:lnTo>
                    <a:pt x="1268" y="293"/>
                  </a:lnTo>
                  <a:lnTo>
                    <a:pt x="1170" y="196"/>
                  </a:lnTo>
                  <a:lnTo>
                    <a:pt x="1073" y="98"/>
                  </a:lnTo>
                  <a:lnTo>
                    <a:pt x="943"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15" name="Google Shape;1715;p29"/>
            <p:cNvSpPr/>
            <p:nvPr/>
          </p:nvSpPr>
          <p:spPr>
            <a:xfrm>
              <a:off x="5536659" y="377033"/>
              <a:ext cx="45016" cy="45016"/>
            </a:xfrm>
            <a:custGeom>
              <a:avLst/>
              <a:gdLst/>
              <a:ahLst/>
              <a:cxnLst/>
              <a:rect l="l" t="t" r="r" b="b"/>
              <a:pathLst>
                <a:path w="1398" h="1398"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3" y="1365"/>
                  </a:lnTo>
                  <a:lnTo>
                    <a:pt x="943" y="1333"/>
                  </a:lnTo>
                  <a:lnTo>
                    <a:pt x="1072" y="1268"/>
                  </a:lnTo>
                  <a:lnTo>
                    <a:pt x="1170" y="1170"/>
                  </a:lnTo>
                  <a:lnTo>
                    <a:pt x="1267" y="1073"/>
                  </a:lnTo>
                  <a:lnTo>
                    <a:pt x="1332" y="943"/>
                  </a:lnTo>
                  <a:lnTo>
                    <a:pt x="1365" y="813"/>
                  </a:lnTo>
                  <a:lnTo>
                    <a:pt x="1397" y="683"/>
                  </a:lnTo>
                  <a:lnTo>
                    <a:pt x="1365" y="553"/>
                  </a:lnTo>
                  <a:lnTo>
                    <a:pt x="1332" y="423"/>
                  </a:lnTo>
                  <a:lnTo>
                    <a:pt x="1267" y="293"/>
                  </a:lnTo>
                  <a:lnTo>
                    <a:pt x="1170" y="196"/>
                  </a:lnTo>
                  <a:lnTo>
                    <a:pt x="1072" y="98"/>
                  </a:lnTo>
                  <a:lnTo>
                    <a:pt x="943"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16" name="Google Shape;1716;p29"/>
            <p:cNvSpPr/>
            <p:nvPr/>
          </p:nvSpPr>
          <p:spPr>
            <a:xfrm>
              <a:off x="5633936" y="377033"/>
              <a:ext cx="45016" cy="45016"/>
            </a:xfrm>
            <a:custGeom>
              <a:avLst/>
              <a:gdLst/>
              <a:ahLst/>
              <a:cxnLst/>
              <a:rect l="l" t="t" r="r" b="b"/>
              <a:pathLst>
                <a:path w="1398" h="1398" extrusionOk="0">
                  <a:moveTo>
                    <a:pt x="553" y="1"/>
                  </a:moveTo>
                  <a:lnTo>
                    <a:pt x="423" y="33"/>
                  </a:lnTo>
                  <a:lnTo>
                    <a:pt x="293" y="98"/>
                  </a:lnTo>
                  <a:lnTo>
                    <a:pt x="196" y="196"/>
                  </a:lnTo>
                  <a:lnTo>
                    <a:pt x="98" y="293"/>
                  </a:lnTo>
                  <a:lnTo>
                    <a:pt x="33" y="423"/>
                  </a:lnTo>
                  <a:lnTo>
                    <a:pt x="1" y="553"/>
                  </a:lnTo>
                  <a:lnTo>
                    <a:pt x="1" y="683"/>
                  </a:lnTo>
                  <a:lnTo>
                    <a:pt x="1" y="813"/>
                  </a:lnTo>
                  <a:lnTo>
                    <a:pt x="33" y="943"/>
                  </a:lnTo>
                  <a:lnTo>
                    <a:pt x="98" y="1073"/>
                  </a:lnTo>
                  <a:lnTo>
                    <a:pt x="196" y="1170"/>
                  </a:lnTo>
                  <a:lnTo>
                    <a:pt x="293" y="1268"/>
                  </a:lnTo>
                  <a:lnTo>
                    <a:pt x="423" y="1333"/>
                  </a:lnTo>
                  <a:lnTo>
                    <a:pt x="553" y="1365"/>
                  </a:lnTo>
                  <a:lnTo>
                    <a:pt x="683" y="1398"/>
                  </a:lnTo>
                  <a:lnTo>
                    <a:pt x="813" y="1365"/>
                  </a:lnTo>
                  <a:lnTo>
                    <a:pt x="943" y="1333"/>
                  </a:lnTo>
                  <a:lnTo>
                    <a:pt x="1073" y="1268"/>
                  </a:lnTo>
                  <a:lnTo>
                    <a:pt x="1171" y="1170"/>
                  </a:lnTo>
                  <a:lnTo>
                    <a:pt x="1268" y="1073"/>
                  </a:lnTo>
                  <a:lnTo>
                    <a:pt x="1333" y="943"/>
                  </a:lnTo>
                  <a:lnTo>
                    <a:pt x="1365" y="813"/>
                  </a:lnTo>
                  <a:lnTo>
                    <a:pt x="1398" y="683"/>
                  </a:lnTo>
                  <a:lnTo>
                    <a:pt x="1365" y="553"/>
                  </a:lnTo>
                  <a:lnTo>
                    <a:pt x="1333" y="423"/>
                  </a:lnTo>
                  <a:lnTo>
                    <a:pt x="1268" y="293"/>
                  </a:lnTo>
                  <a:lnTo>
                    <a:pt x="1171" y="196"/>
                  </a:lnTo>
                  <a:lnTo>
                    <a:pt x="1073" y="98"/>
                  </a:lnTo>
                  <a:lnTo>
                    <a:pt x="943"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17" name="Google Shape;1717;p29"/>
            <p:cNvSpPr/>
            <p:nvPr/>
          </p:nvSpPr>
          <p:spPr>
            <a:xfrm rot="-5400000">
              <a:off x="1812879" y="-287320"/>
              <a:ext cx="402822" cy="957306"/>
            </a:xfrm>
            <a:custGeom>
              <a:avLst/>
              <a:gdLst/>
              <a:ahLst/>
              <a:cxnLst/>
              <a:rect l="l" t="t" r="r" b="b"/>
              <a:pathLst>
                <a:path w="12510" h="29730" fill="none" extrusionOk="0">
                  <a:moveTo>
                    <a:pt x="12509" y="27552"/>
                  </a:moveTo>
                  <a:lnTo>
                    <a:pt x="12509" y="27552"/>
                  </a:lnTo>
                  <a:lnTo>
                    <a:pt x="11957" y="27423"/>
                  </a:lnTo>
                  <a:lnTo>
                    <a:pt x="11405" y="27293"/>
                  </a:lnTo>
                  <a:lnTo>
                    <a:pt x="10885" y="27098"/>
                  </a:lnTo>
                  <a:lnTo>
                    <a:pt x="10365" y="26903"/>
                  </a:lnTo>
                  <a:lnTo>
                    <a:pt x="9845" y="26708"/>
                  </a:lnTo>
                  <a:lnTo>
                    <a:pt x="9358" y="26480"/>
                  </a:lnTo>
                  <a:lnTo>
                    <a:pt x="8870" y="26220"/>
                  </a:lnTo>
                  <a:lnTo>
                    <a:pt x="8383" y="25928"/>
                  </a:lnTo>
                  <a:lnTo>
                    <a:pt x="7928" y="25636"/>
                  </a:lnTo>
                  <a:lnTo>
                    <a:pt x="7473" y="25343"/>
                  </a:lnTo>
                  <a:lnTo>
                    <a:pt x="7051" y="25018"/>
                  </a:lnTo>
                  <a:lnTo>
                    <a:pt x="6629" y="24661"/>
                  </a:lnTo>
                  <a:lnTo>
                    <a:pt x="6239" y="24303"/>
                  </a:lnTo>
                  <a:lnTo>
                    <a:pt x="5849" y="23914"/>
                  </a:lnTo>
                  <a:lnTo>
                    <a:pt x="5459" y="23524"/>
                  </a:lnTo>
                  <a:lnTo>
                    <a:pt x="5102" y="23101"/>
                  </a:lnTo>
                  <a:lnTo>
                    <a:pt x="4777" y="22679"/>
                  </a:lnTo>
                  <a:lnTo>
                    <a:pt x="4452" y="22224"/>
                  </a:lnTo>
                  <a:lnTo>
                    <a:pt x="4159" y="21769"/>
                  </a:lnTo>
                  <a:lnTo>
                    <a:pt x="3867" y="21314"/>
                  </a:lnTo>
                  <a:lnTo>
                    <a:pt x="3607" y="20827"/>
                  </a:lnTo>
                  <a:lnTo>
                    <a:pt x="3347" y="20340"/>
                  </a:lnTo>
                  <a:lnTo>
                    <a:pt x="3152" y="19820"/>
                  </a:lnTo>
                  <a:lnTo>
                    <a:pt x="2925" y="19333"/>
                  </a:lnTo>
                  <a:lnTo>
                    <a:pt x="2762" y="18780"/>
                  </a:lnTo>
                  <a:lnTo>
                    <a:pt x="2600" y="18260"/>
                  </a:lnTo>
                  <a:lnTo>
                    <a:pt x="2470" y="17708"/>
                  </a:lnTo>
                  <a:lnTo>
                    <a:pt x="2340" y="17156"/>
                  </a:lnTo>
                  <a:lnTo>
                    <a:pt x="2275" y="16603"/>
                  </a:lnTo>
                  <a:lnTo>
                    <a:pt x="2210" y="16019"/>
                  </a:lnTo>
                  <a:lnTo>
                    <a:pt x="2178" y="15466"/>
                  </a:lnTo>
                  <a:lnTo>
                    <a:pt x="2145" y="14881"/>
                  </a:lnTo>
                  <a:lnTo>
                    <a:pt x="2145" y="14881"/>
                  </a:lnTo>
                  <a:lnTo>
                    <a:pt x="2178" y="14297"/>
                  </a:lnTo>
                  <a:lnTo>
                    <a:pt x="2210" y="13712"/>
                  </a:lnTo>
                  <a:lnTo>
                    <a:pt x="2275" y="13127"/>
                  </a:lnTo>
                  <a:lnTo>
                    <a:pt x="2340" y="12575"/>
                  </a:lnTo>
                  <a:lnTo>
                    <a:pt x="2470" y="12022"/>
                  </a:lnTo>
                  <a:lnTo>
                    <a:pt x="2600" y="11470"/>
                  </a:lnTo>
                  <a:lnTo>
                    <a:pt x="2762" y="10950"/>
                  </a:lnTo>
                  <a:lnTo>
                    <a:pt x="2925" y="10430"/>
                  </a:lnTo>
                  <a:lnTo>
                    <a:pt x="3152" y="9910"/>
                  </a:lnTo>
                  <a:lnTo>
                    <a:pt x="3347" y="9391"/>
                  </a:lnTo>
                  <a:lnTo>
                    <a:pt x="3607" y="8903"/>
                  </a:lnTo>
                  <a:lnTo>
                    <a:pt x="3867" y="8416"/>
                  </a:lnTo>
                  <a:lnTo>
                    <a:pt x="4159" y="7961"/>
                  </a:lnTo>
                  <a:lnTo>
                    <a:pt x="4452" y="7506"/>
                  </a:lnTo>
                  <a:lnTo>
                    <a:pt x="4777" y="7051"/>
                  </a:lnTo>
                  <a:lnTo>
                    <a:pt x="5102" y="6629"/>
                  </a:lnTo>
                  <a:lnTo>
                    <a:pt x="5459" y="6239"/>
                  </a:lnTo>
                  <a:lnTo>
                    <a:pt x="5849" y="5817"/>
                  </a:lnTo>
                  <a:lnTo>
                    <a:pt x="6239" y="5459"/>
                  </a:lnTo>
                  <a:lnTo>
                    <a:pt x="6629" y="5069"/>
                  </a:lnTo>
                  <a:lnTo>
                    <a:pt x="7051" y="4745"/>
                  </a:lnTo>
                  <a:lnTo>
                    <a:pt x="7473" y="4420"/>
                  </a:lnTo>
                  <a:lnTo>
                    <a:pt x="7928" y="4095"/>
                  </a:lnTo>
                  <a:lnTo>
                    <a:pt x="8383" y="3802"/>
                  </a:lnTo>
                  <a:lnTo>
                    <a:pt x="8870" y="3510"/>
                  </a:lnTo>
                  <a:lnTo>
                    <a:pt x="9358" y="3282"/>
                  </a:lnTo>
                  <a:lnTo>
                    <a:pt x="9845" y="3023"/>
                  </a:lnTo>
                  <a:lnTo>
                    <a:pt x="10365" y="2828"/>
                  </a:lnTo>
                  <a:lnTo>
                    <a:pt x="10885" y="2633"/>
                  </a:lnTo>
                  <a:lnTo>
                    <a:pt x="11405" y="2470"/>
                  </a:lnTo>
                  <a:lnTo>
                    <a:pt x="11957" y="2308"/>
                  </a:lnTo>
                  <a:lnTo>
                    <a:pt x="12509" y="2178"/>
                  </a:lnTo>
                  <a:lnTo>
                    <a:pt x="12509" y="1"/>
                  </a:lnTo>
                  <a:lnTo>
                    <a:pt x="12509" y="1"/>
                  </a:lnTo>
                  <a:lnTo>
                    <a:pt x="11860" y="131"/>
                  </a:lnTo>
                  <a:lnTo>
                    <a:pt x="11210" y="293"/>
                  </a:lnTo>
                  <a:lnTo>
                    <a:pt x="10560" y="488"/>
                  </a:lnTo>
                  <a:lnTo>
                    <a:pt x="9943" y="683"/>
                  </a:lnTo>
                  <a:lnTo>
                    <a:pt x="9325" y="943"/>
                  </a:lnTo>
                  <a:lnTo>
                    <a:pt x="8708" y="1203"/>
                  </a:lnTo>
                  <a:lnTo>
                    <a:pt x="8123" y="1496"/>
                  </a:lnTo>
                  <a:lnTo>
                    <a:pt x="7571" y="1820"/>
                  </a:lnTo>
                  <a:lnTo>
                    <a:pt x="7019" y="2145"/>
                  </a:lnTo>
                  <a:lnTo>
                    <a:pt x="6466" y="2503"/>
                  </a:lnTo>
                  <a:lnTo>
                    <a:pt x="5946" y="2893"/>
                  </a:lnTo>
                  <a:lnTo>
                    <a:pt x="5427" y="3282"/>
                  </a:lnTo>
                  <a:lnTo>
                    <a:pt x="4939" y="3705"/>
                  </a:lnTo>
                  <a:lnTo>
                    <a:pt x="4484" y="4160"/>
                  </a:lnTo>
                  <a:lnTo>
                    <a:pt x="4029" y="4615"/>
                  </a:lnTo>
                  <a:lnTo>
                    <a:pt x="3607" y="5102"/>
                  </a:lnTo>
                  <a:lnTo>
                    <a:pt x="3185" y="5622"/>
                  </a:lnTo>
                  <a:lnTo>
                    <a:pt x="2795" y="6142"/>
                  </a:lnTo>
                  <a:lnTo>
                    <a:pt x="2437" y="6661"/>
                  </a:lnTo>
                  <a:lnTo>
                    <a:pt x="2080" y="7214"/>
                  </a:lnTo>
                  <a:lnTo>
                    <a:pt x="1788" y="7799"/>
                  </a:lnTo>
                  <a:lnTo>
                    <a:pt x="1495" y="8383"/>
                  </a:lnTo>
                  <a:lnTo>
                    <a:pt x="1203" y="8968"/>
                  </a:lnTo>
                  <a:lnTo>
                    <a:pt x="975" y="9586"/>
                  </a:lnTo>
                  <a:lnTo>
                    <a:pt x="748" y="10203"/>
                  </a:lnTo>
                  <a:lnTo>
                    <a:pt x="553" y="10853"/>
                  </a:lnTo>
                  <a:lnTo>
                    <a:pt x="391" y="11502"/>
                  </a:lnTo>
                  <a:lnTo>
                    <a:pt x="261" y="12152"/>
                  </a:lnTo>
                  <a:lnTo>
                    <a:pt x="163" y="12802"/>
                  </a:lnTo>
                  <a:lnTo>
                    <a:pt x="66" y="13484"/>
                  </a:lnTo>
                  <a:lnTo>
                    <a:pt x="33" y="14167"/>
                  </a:lnTo>
                  <a:lnTo>
                    <a:pt x="1" y="14881"/>
                  </a:lnTo>
                  <a:lnTo>
                    <a:pt x="1" y="14881"/>
                  </a:lnTo>
                  <a:lnTo>
                    <a:pt x="33" y="15564"/>
                  </a:lnTo>
                  <a:lnTo>
                    <a:pt x="66" y="16246"/>
                  </a:lnTo>
                  <a:lnTo>
                    <a:pt x="163" y="16928"/>
                  </a:lnTo>
                  <a:lnTo>
                    <a:pt x="261" y="17578"/>
                  </a:lnTo>
                  <a:lnTo>
                    <a:pt x="391" y="18260"/>
                  </a:lnTo>
                  <a:lnTo>
                    <a:pt x="553" y="18910"/>
                  </a:lnTo>
                  <a:lnTo>
                    <a:pt x="748" y="19527"/>
                  </a:lnTo>
                  <a:lnTo>
                    <a:pt x="975" y="20145"/>
                  </a:lnTo>
                  <a:lnTo>
                    <a:pt x="1203" y="20762"/>
                  </a:lnTo>
                  <a:lnTo>
                    <a:pt x="1495" y="21347"/>
                  </a:lnTo>
                  <a:lnTo>
                    <a:pt x="1788" y="21932"/>
                  </a:lnTo>
                  <a:lnTo>
                    <a:pt x="2080" y="22517"/>
                  </a:lnTo>
                  <a:lnTo>
                    <a:pt x="2437" y="23069"/>
                  </a:lnTo>
                  <a:lnTo>
                    <a:pt x="2795" y="23589"/>
                  </a:lnTo>
                  <a:lnTo>
                    <a:pt x="3185" y="24109"/>
                  </a:lnTo>
                  <a:lnTo>
                    <a:pt x="3607" y="24628"/>
                  </a:lnTo>
                  <a:lnTo>
                    <a:pt x="4029" y="25116"/>
                  </a:lnTo>
                  <a:lnTo>
                    <a:pt x="4484" y="25571"/>
                  </a:lnTo>
                  <a:lnTo>
                    <a:pt x="4939" y="26025"/>
                  </a:lnTo>
                  <a:lnTo>
                    <a:pt x="5427" y="26448"/>
                  </a:lnTo>
                  <a:lnTo>
                    <a:pt x="5946" y="26838"/>
                  </a:lnTo>
                  <a:lnTo>
                    <a:pt x="6466" y="27228"/>
                  </a:lnTo>
                  <a:lnTo>
                    <a:pt x="7019" y="27585"/>
                  </a:lnTo>
                  <a:lnTo>
                    <a:pt x="7571" y="27942"/>
                  </a:lnTo>
                  <a:lnTo>
                    <a:pt x="8123" y="28235"/>
                  </a:lnTo>
                  <a:lnTo>
                    <a:pt x="8708" y="28527"/>
                  </a:lnTo>
                  <a:lnTo>
                    <a:pt x="9325" y="28787"/>
                  </a:lnTo>
                  <a:lnTo>
                    <a:pt x="9943" y="29047"/>
                  </a:lnTo>
                  <a:lnTo>
                    <a:pt x="10560" y="29242"/>
                  </a:lnTo>
                  <a:lnTo>
                    <a:pt x="11210" y="29437"/>
                  </a:lnTo>
                  <a:lnTo>
                    <a:pt x="11860" y="29599"/>
                  </a:lnTo>
                  <a:lnTo>
                    <a:pt x="12509" y="29729"/>
                  </a:lnTo>
                  <a:lnTo>
                    <a:pt x="12509" y="27552"/>
                  </a:lnTo>
                  <a:close/>
                </a:path>
              </a:pathLst>
            </a:custGeom>
            <a:noFill/>
            <a:ln w="892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18" name="Google Shape;1718;p29"/>
            <p:cNvSpPr/>
            <p:nvPr/>
          </p:nvSpPr>
          <p:spPr>
            <a:xfrm>
              <a:off x="5439351" y="491086"/>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2"/>
                  </a:lnTo>
                  <a:lnTo>
                    <a:pt x="1" y="552"/>
                  </a:lnTo>
                  <a:lnTo>
                    <a:pt x="1" y="715"/>
                  </a:lnTo>
                  <a:lnTo>
                    <a:pt x="1" y="845"/>
                  </a:lnTo>
                  <a:lnTo>
                    <a:pt x="33" y="975"/>
                  </a:lnTo>
                  <a:lnTo>
                    <a:pt x="98" y="1105"/>
                  </a:lnTo>
                  <a:lnTo>
                    <a:pt x="196" y="1202"/>
                  </a:lnTo>
                  <a:lnTo>
                    <a:pt x="293" y="1300"/>
                  </a:lnTo>
                  <a:lnTo>
                    <a:pt x="423" y="1365"/>
                  </a:lnTo>
                  <a:lnTo>
                    <a:pt x="553" y="1397"/>
                  </a:lnTo>
                  <a:lnTo>
                    <a:pt x="813" y="1397"/>
                  </a:lnTo>
                  <a:lnTo>
                    <a:pt x="943" y="1365"/>
                  </a:lnTo>
                  <a:lnTo>
                    <a:pt x="1073" y="1300"/>
                  </a:lnTo>
                  <a:lnTo>
                    <a:pt x="1170" y="1202"/>
                  </a:lnTo>
                  <a:lnTo>
                    <a:pt x="1268" y="1105"/>
                  </a:lnTo>
                  <a:lnTo>
                    <a:pt x="1333" y="975"/>
                  </a:lnTo>
                  <a:lnTo>
                    <a:pt x="1365" y="845"/>
                  </a:lnTo>
                  <a:lnTo>
                    <a:pt x="1398" y="715"/>
                  </a:lnTo>
                  <a:lnTo>
                    <a:pt x="1365" y="552"/>
                  </a:lnTo>
                  <a:lnTo>
                    <a:pt x="1333" y="422"/>
                  </a:lnTo>
                  <a:lnTo>
                    <a:pt x="1268" y="325"/>
                  </a:lnTo>
                  <a:lnTo>
                    <a:pt x="1170"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19" name="Google Shape;1719;p29"/>
            <p:cNvSpPr/>
            <p:nvPr/>
          </p:nvSpPr>
          <p:spPr>
            <a:xfrm>
              <a:off x="5536659" y="491086"/>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22"/>
                  </a:lnTo>
                  <a:lnTo>
                    <a:pt x="0" y="552"/>
                  </a:lnTo>
                  <a:lnTo>
                    <a:pt x="0" y="715"/>
                  </a:lnTo>
                  <a:lnTo>
                    <a:pt x="0" y="845"/>
                  </a:lnTo>
                  <a:lnTo>
                    <a:pt x="33" y="975"/>
                  </a:lnTo>
                  <a:lnTo>
                    <a:pt x="98" y="1105"/>
                  </a:lnTo>
                  <a:lnTo>
                    <a:pt x="195" y="1202"/>
                  </a:lnTo>
                  <a:lnTo>
                    <a:pt x="293" y="1300"/>
                  </a:lnTo>
                  <a:lnTo>
                    <a:pt x="423" y="1365"/>
                  </a:lnTo>
                  <a:lnTo>
                    <a:pt x="553" y="1397"/>
                  </a:lnTo>
                  <a:lnTo>
                    <a:pt x="813" y="1397"/>
                  </a:lnTo>
                  <a:lnTo>
                    <a:pt x="943" y="1365"/>
                  </a:lnTo>
                  <a:lnTo>
                    <a:pt x="1072" y="1300"/>
                  </a:lnTo>
                  <a:lnTo>
                    <a:pt x="1170" y="1202"/>
                  </a:lnTo>
                  <a:lnTo>
                    <a:pt x="1267" y="1105"/>
                  </a:lnTo>
                  <a:lnTo>
                    <a:pt x="1332" y="975"/>
                  </a:lnTo>
                  <a:lnTo>
                    <a:pt x="1365" y="845"/>
                  </a:lnTo>
                  <a:lnTo>
                    <a:pt x="1397" y="715"/>
                  </a:lnTo>
                  <a:lnTo>
                    <a:pt x="1365" y="552"/>
                  </a:lnTo>
                  <a:lnTo>
                    <a:pt x="1332" y="422"/>
                  </a:lnTo>
                  <a:lnTo>
                    <a:pt x="1267" y="325"/>
                  </a:lnTo>
                  <a:lnTo>
                    <a:pt x="1170" y="228"/>
                  </a:lnTo>
                  <a:lnTo>
                    <a:pt x="1072"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20" name="Google Shape;1720;p29"/>
            <p:cNvSpPr/>
            <p:nvPr/>
          </p:nvSpPr>
          <p:spPr>
            <a:xfrm>
              <a:off x="5633936" y="491086"/>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22"/>
                  </a:lnTo>
                  <a:lnTo>
                    <a:pt x="1" y="552"/>
                  </a:lnTo>
                  <a:lnTo>
                    <a:pt x="1" y="715"/>
                  </a:lnTo>
                  <a:lnTo>
                    <a:pt x="1" y="845"/>
                  </a:lnTo>
                  <a:lnTo>
                    <a:pt x="33" y="975"/>
                  </a:lnTo>
                  <a:lnTo>
                    <a:pt x="98" y="1105"/>
                  </a:lnTo>
                  <a:lnTo>
                    <a:pt x="196" y="1202"/>
                  </a:lnTo>
                  <a:lnTo>
                    <a:pt x="293" y="1300"/>
                  </a:lnTo>
                  <a:lnTo>
                    <a:pt x="423" y="1365"/>
                  </a:lnTo>
                  <a:lnTo>
                    <a:pt x="553" y="1397"/>
                  </a:lnTo>
                  <a:lnTo>
                    <a:pt x="813" y="1397"/>
                  </a:lnTo>
                  <a:lnTo>
                    <a:pt x="943" y="1365"/>
                  </a:lnTo>
                  <a:lnTo>
                    <a:pt x="1073" y="1300"/>
                  </a:lnTo>
                  <a:lnTo>
                    <a:pt x="1171" y="1202"/>
                  </a:lnTo>
                  <a:lnTo>
                    <a:pt x="1268" y="1105"/>
                  </a:lnTo>
                  <a:lnTo>
                    <a:pt x="1333" y="975"/>
                  </a:lnTo>
                  <a:lnTo>
                    <a:pt x="1365" y="845"/>
                  </a:lnTo>
                  <a:lnTo>
                    <a:pt x="1398" y="715"/>
                  </a:lnTo>
                  <a:lnTo>
                    <a:pt x="1365" y="552"/>
                  </a:lnTo>
                  <a:lnTo>
                    <a:pt x="1333" y="422"/>
                  </a:lnTo>
                  <a:lnTo>
                    <a:pt x="1268" y="325"/>
                  </a:lnTo>
                  <a:lnTo>
                    <a:pt x="1171"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21" name="Google Shape;1721;p29"/>
            <p:cNvSpPr/>
            <p:nvPr/>
          </p:nvSpPr>
          <p:spPr>
            <a:xfrm>
              <a:off x="5439351" y="606169"/>
              <a:ext cx="45016" cy="45016"/>
            </a:xfrm>
            <a:custGeom>
              <a:avLst/>
              <a:gdLst/>
              <a:ahLst/>
              <a:cxnLst/>
              <a:rect l="l" t="t" r="r" b="b"/>
              <a:pathLst>
                <a:path w="1398" h="1398" extrusionOk="0">
                  <a:moveTo>
                    <a:pt x="553" y="0"/>
                  </a:moveTo>
                  <a:lnTo>
                    <a:pt x="423" y="33"/>
                  </a:lnTo>
                  <a:lnTo>
                    <a:pt x="293" y="97"/>
                  </a:lnTo>
                  <a:lnTo>
                    <a:pt x="196" y="195"/>
                  </a:lnTo>
                  <a:lnTo>
                    <a:pt x="98" y="292"/>
                  </a:lnTo>
                  <a:lnTo>
                    <a:pt x="33" y="422"/>
                  </a:lnTo>
                  <a:lnTo>
                    <a:pt x="1" y="552"/>
                  </a:lnTo>
                  <a:lnTo>
                    <a:pt x="1" y="682"/>
                  </a:lnTo>
                  <a:lnTo>
                    <a:pt x="1" y="845"/>
                  </a:lnTo>
                  <a:lnTo>
                    <a:pt x="33" y="975"/>
                  </a:lnTo>
                  <a:lnTo>
                    <a:pt x="98" y="1072"/>
                  </a:lnTo>
                  <a:lnTo>
                    <a:pt x="196" y="1170"/>
                  </a:lnTo>
                  <a:lnTo>
                    <a:pt x="293" y="1267"/>
                  </a:lnTo>
                  <a:lnTo>
                    <a:pt x="423" y="1332"/>
                  </a:lnTo>
                  <a:lnTo>
                    <a:pt x="553" y="1365"/>
                  </a:lnTo>
                  <a:lnTo>
                    <a:pt x="683" y="1397"/>
                  </a:lnTo>
                  <a:lnTo>
                    <a:pt x="813" y="1365"/>
                  </a:lnTo>
                  <a:lnTo>
                    <a:pt x="943" y="1332"/>
                  </a:lnTo>
                  <a:lnTo>
                    <a:pt x="1073" y="1267"/>
                  </a:lnTo>
                  <a:lnTo>
                    <a:pt x="1170" y="1170"/>
                  </a:lnTo>
                  <a:lnTo>
                    <a:pt x="1268" y="1072"/>
                  </a:lnTo>
                  <a:lnTo>
                    <a:pt x="1333" y="975"/>
                  </a:lnTo>
                  <a:lnTo>
                    <a:pt x="1365" y="845"/>
                  </a:lnTo>
                  <a:lnTo>
                    <a:pt x="1398" y="682"/>
                  </a:lnTo>
                  <a:lnTo>
                    <a:pt x="1365" y="552"/>
                  </a:lnTo>
                  <a:lnTo>
                    <a:pt x="1333" y="422"/>
                  </a:lnTo>
                  <a:lnTo>
                    <a:pt x="1268" y="292"/>
                  </a:lnTo>
                  <a:lnTo>
                    <a:pt x="1170" y="195"/>
                  </a:lnTo>
                  <a:lnTo>
                    <a:pt x="1073" y="97"/>
                  </a:lnTo>
                  <a:lnTo>
                    <a:pt x="943"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22" name="Google Shape;1722;p29"/>
            <p:cNvSpPr/>
            <p:nvPr/>
          </p:nvSpPr>
          <p:spPr>
            <a:xfrm>
              <a:off x="5536659" y="606169"/>
              <a:ext cx="45016" cy="45016"/>
            </a:xfrm>
            <a:custGeom>
              <a:avLst/>
              <a:gdLst/>
              <a:ahLst/>
              <a:cxnLst/>
              <a:rect l="l" t="t" r="r" b="b"/>
              <a:pathLst>
                <a:path w="1398" h="1398" extrusionOk="0">
                  <a:moveTo>
                    <a:pt x="553" y="0"/>
                  </a:moveTo>
                  <a:lnTo>
                    <a:pt x="423" y="33"/>
                  </a:lnTo>
                  <a:lnTo>
                    <a:pt x="293" y="97"/>
                  </a:lnTo>
                  <a:lnTo>
                    <a:pt x="195" y="195"/>
                  </a:lnTo>
                  <a:lnTo>
                    <a:pt x="98" y="292"/>
                  </a:lnTo>
                  <a:lnTo>
                    <a:pt x="33" y="422"/>
                  </a:lnTo>
                  <a:lnTo>
                    <a:pt x="0" y="552"/>
                  </a:lnTo>
                  <a:lnTo>
                    <a:pt x="0" y="682"/>
                  </a:lnTo>
                  <a:lnTo>
                    <a:pt x="0" y="845"/>
                  </a:lnTo>
                  <a:lnTo>
                    <a:pt x="33" y="975"/>
                  </a:lnTo>
                  <a:lnTo>
                    <a:pt x="98" y="1072"/>
                  </a:lnTo>
                  <a:lnTo>
                    <a:pt x="195" y="1170"/>
                  </a:lnTo>
                  <a:lnTo>
                    <a:pt x="293" y="1267"/>
                  </a:lnTo>
                  <a:lnTo>
                    <a:pt x="423" y="1332"/>
                  </a:lnTo>
                  <a:lnTo>
                    <a:pt x="553" y="1365"/>
                  </a:lnTo>
                  <a:lnTo>
                    <a:pt x="683" y="1397"/>
                  </a:lnTo>
                  <a:lnTo>
                    <a:pt x="813" y="1365"/>
                  </a:lnTo>
                  <a:lnTo>
                    <a:pt x="943" y="1332"/>
                  </a:lnTo>
                  <a:lnTo>
                    <a:pt x="1072" y="1267"/>
                  </a:lnTo>
                  <a:lnTo>
                    <a:pt x="1170" y="1170"/>
                  </a:lnTo>
                  <a:lnTo>
                    <a:pt x="1267" y="1072"/>
                  </a:lnTo>
                  <a:lnTo>
                    <a:pt x="1332" y="975"/>
                  </a:lnTo>
                  <a:lnTo>
                    <a:pt x="1365" y="845"/>
                  </a:lnTo>
                  <a:lnTo>
                    <a:pt x="1397" y="682"/>
                  </a:lnTo>
                  <a:lnTo>
                    <a:pt x="1365" y="552"/>
                  </a:lnTo>
                  <a:lnTo>
                    <a:pt x="1332" y="422"/>
                  </a:lnTo>
                  <a:lnTo>
                    <a:pt x="1267" y="292"/>
                  </a:lnTo>
                  <a:lnTo>
                    <a:pt x="1170" y="195"/>
                  </a:lnTo>
                  <a:lnTo>
                    <a:pt x="1072" y="97"/>
                  </a:lnTo>
                  <a:lnTo>
                    <a:pt x="943"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23" name="Google Shape;1723;p29"/>
            <p:cNvSpPr/>
            <p:nvPr/>
          </p:nvSpPr>
          <p:spPr>
            <a:xfrm>
              <a:off x="5633936" y="606169"/>
              <a:ext cx="45016" cy="45016"/>
            </a:xfrm>
            <a:custGeom>
              <a:avLst/>
              <a:gdLst/>
              <a:ahLst/>
              <a:cxnLst/>
              <a:rect l="l" t="t" r="r" b="b"/>
              <a:pathLst>
                <a:path w="1398" h="1398" extrusionOk="0">
                  <a:moveTo>
                    <a:pt x="553" y="0"/>
                  </a:moveTo>
                  <a:lnTo>
                    <a:pt x="423" y="33"/>
                  </a:lnTo>
                  <a:lnTo>
                    <a:pt x="293" y="97"/>
                  </a:lnTo>
                  <a:lnTo>
                    <a:pt x="196" y="195"/>
                  </a:lnTo>
                  <a:lnTo>
                    <a:pt x="98" y="292"/>
                  </a:lnTo>
                  <a:lnTo>
                    <a:pt x="33" y="422"/>
                  </a:lnTo>
                  <a:lnTo>
                    <a:pt x="1" y="552"/>
                  </a:lnTo>
                  <a:lnTo>
                    <a:pt x="1" y="682"/>
                  </a:lnTo>
                  <a:lnTo>
                    <a:pt x="1" y="845"/>
                  </a:lnTo>
                  <a:lnTo>
                    <a:pt x="33" y="975"/>
                  </a:lnTo>
                  <a:lnTo>
                    <a:pt x="98" y="1072"/>
                  </a:lnTo>
                  <a:lnTo>
                    <a:pt x="196" y="1170"/>
                  </a:lnTo>
                  <a:lnTo>
                    <a:pt x="293" y="1267"/>
                  </a:lnTo>
                  <a:lnTo>
                    <a:pt x="423" y="1332"/>
                  </a:lnTo>
                  <a:lnTo>
                    <a:pt x="553" y="1365"/>
                  </a:lnTo>
                  <a:lnTo>
                    <a:pt x="683" y="1397"/>
                  </a:lnTo>
                  <a:lnTo>
                    <a:pt x="813" y="1365"/>
                  </a:lnTo>
                  <a:lnTo>
                    <a:pt x="943" y="1332"/>
                  </a:lnTo>
                  <a:lnTo>
                    <a:pt x="1073" y="1267"/>
                  </a:lnTo>
                  <a:lnTo>
                    <a:pt x="1171" y="1170"/>
                  </a:lnTo>
                  <a:lnTo>
                    <a:pt x="1268" y="1072"/>
                  </a:lnTo>
                  <a:lnTo>
                    <a:pt x="1333" y="975"/>
                  </a:lnTo>
                  <a:lnTo>
                    <a:pt x="1365" y="845"/>
                  </a:lnTo>
                  <a:lnTo>
                    <a:pt x="1398" y="682"/>
                  </a:lnTo>
                  <a:lnTo>
                    <a:pt x="1365" y="552"/>
                  </a:lnTo>
                  <a:lnTo>
                    <a:pt x="1333" y="422"/>
                  </a:lnTo>
                  <a:lnTo>
                    <a:pt x="1268" y="292"/>
                  </a:lnTo>
                  <a:lnTo>
                    <a:pt x="1171" y="195"/>
                  </a:lnTo>
                  <a:lnTo>
                    <a:pt x="1073" y="97"/>
                  </a:lnTo>
                  <a:lnTo>
                    <a:pt x="943"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24" name="Google Shape;1724;p29"/>
            <p:cNvSpPr/>
            <p:nvPr/>
          </p:nvSpPr>
          <p:spPr>
            <a:xfrm>
              <a:off x="5439351" y="720189"/>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55"/>
                  </a:lnTo>
                  <a:lnTo>
                    <a:pt x="1" y="585"/>
                  </a:lnTo>
                  <a:lnTo>
                    <a:pt x="1" y="715"/>
                  </a:lnTo>
                  <a:lnTo>
                    <a:pt x="1" y="845"/>
                  </a:lnTo>
                  <a:lnTo>
                    <a:pt x="33" y="975"/>
                  </a:lnTo>
                  <a:lnTo>
                    <a:pt x="98" y="1105"/>
                  </a:lnTo>
                  <a:lnTo>
                    <a:pt x="196" y="1203"/>
                  </a:lnTo>
                  <a:lnTo>
                    <a:pt x="293" y="1300"/>
                  </a:lnTo>
                  <a:lnTo>
                    <a:pt x="423" y="1365"/>
                  </a:lnTo>
                  <a:lnTo>
                    <a:pt x="553" y="1397"/>
                  </a:lnTo>
                  <a:lnTo>
                    <a:pt x="813" y="1397"/>
                  </a:lnTo>
                  <a:lnTo>
                    <a:pt x="943" y="1365"/>
                  </a:lnTo>
                  <a:lnTo>
                    <a:pt x="1073" y="1300"/>
                  </a:lnTo>
                  <a:lnTo>
                    <a:pt x="1170" y="1203"/>
                  </a:lnTo>
                  <a:lnTo>
                    <a:pt x="1268" y="1105"/>
                  </a:lnTo>
                  <a:lnTo>
                    <a:pt x="1333" y="975"/>
                  </a:lnTo>
                  <a:lnTo>
                    <a:pt x="1365" y="845"/>
                  </a:lnTo>
                  <a:lnTo>
                    <a:pt x="1398" y="715"/>
                  </a:lnTo>
                  <a:lnTo>
                    <a:pt x="1365" y="585"/>
                  </a:lnTo>
                  <a:lnTo>
                    <a:pt x="1333" y="455"/>
                  </a:lnTo>
                  <a:lnTo>
                    <a:pt x="1268" y="325"/>
                  </a:lnTo>
                  <a:lnTo>
                    <a:pt x="1170"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25" name="Google Shape;1725;p29"/>
            <p:cNvSpPr/>
            <p:nvPr/>
          </p:nvSpPr>
          <p:spPr>
            <a:xfrm>
              <a:off x="5536659" y="720189"/>
              <a:ext cx="45016" cy="45016"/>
            </a:xfrm>
            <a:custGeom>
              <a:avLst/>
              <a:gdLst/>
              <a:ahLst/>
              <a:cxnLst/>
              <a:rect l="l" t="t" r="r" b="b"/>
              <a:pathLst>
                <a:path w="1398" h="1398" extrusionOk="0">
                  <a:moveTo>
                    <a:pt x="683" y="0"/>
                  </a:moveTo>
                  <a:lnTo>
                    <a:pt x="553" y="33"/>
                  </a:lnTo>
                  <a:lnTo>
                    <a:pt x="423" y="65"/>
                  </a:lnTo>
                  <a:lnTo>
                    <a:pt x="293" y="130"/>
                  </a:lnTo>
                  <a:lnTo>
                    <a:pt x="195" y="228"/>
                  </a:lnTo>
                  <a:lnTo>
                    <a:pt x="98" y="325"/>
                  </a:lnTo>
                  <a:lnTo>
                    <a:pt x="33" y="455"/>
                  </a:lnTo>
                  <a:lnTo>
                    <a:pt x="0" y="585"/>
                  </a:lnTo>
                  <a:lnTo>
                    <a:pt x="0" y="715"/>
                  </a:lnTo>
                  <a:lnTo>
                    <a:pt x="0" y="845"/>
                  </a:lnTo>
                  <a:lnTo>
                    <a:pt x="33" y="975"/>
                  </a:lnTo>
                  <a:lnTo>
                    <a:pt x="98" y="1105"/>
                  </a:lnTo>
                  <a:lnTo>
                    <a:pt x="195" y="1203"/>
                  </a:lnTo>
                  <a:lnTo>
                    <a:pt x="293" y="1300"/>
                  </a:lnTo>
                  <a:lnTo>
                    <a:pt x="423" y="1365"/>
                  </a:lnTo>
                  <a:lnTo>
                    <a:pt x="553" y="1397"/>
                  </a:lnTo>
                  <a:lnTo>
                    <a:pt x="813" y="1397"/>
                  </a:lnTo>
                  <a:lnTo>
                    <a:pt x="943" y="1365"/>
                  </a:lnTo>
                  <a:lnTo>
                    <a:pt x="1072" y="1300"/>
                  </a:lnTo>
                  <a:lnTo>
                    <a:pt x="1170" y="1203"/>
                  </a:lnTo>
                  <a:lnTo>
                    <a:pt x="1267" y="1105"/>
                  </a:lnTo>
                  <a:lnTo>
                    <a:pt x="1332" y="975"/>
                  </a:lnTo>
                  <a:lnTo>
                    <a:pt x="1365" y="845"/>
                  </a:lnTo>
                  <a:lnTo>
                    <a:pt x="1397" y="715"/>
                  </a:lnTo>
                  <a:lnTo>
                    <a:pt x="1365" y="585"/>
                  </a:lnTo>
                  <a:lnTo>
                    <a:pt x="1332" y="455"/>
                  </a:lnTo>
                  <a:lnTo>
                    <a:pt x="1267" y="325"/>
                  </a:lnTo>
                  <a:lnTo>
                    <a:pt x="1170" y="228"/>
                  </a:lnTo>
                  <a:lnTo>
                    <a:pt x="1072"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26" name="Google Shape;1726;p29"/>
            <p:cNvSpPr/>
            <p:nvPr/>
          </p:nvSpPr>
          <p:spPr>
            <a:xfrm>
              <a:off x="5633936" y="720189"/>
              <a:ext cx="45016" cy="45016"/>
            </a:xfrm>
            <a:custGeom>
              <a:avLst/>
              <a:gdLst/>
              <a:ahLst/>
              <a:cxnLst/>
              <a:rect l="l" t="t" r="r" b="b"/>
              <a:pathLst>
                <a:path w="1398" h="1398" extrusionOk="0">
                  <a:moveTo>
                    <a:pt x="683" y="0"/>
                  </a:moveTo>
                  <a:lnTo>
                    <a:pt x="553" y="33"/>
                  </a:lnTo>
                  <a:lnTo>
                    <a:pt x="423" y="65"/>
                  </a:lnTo>
                  <a:lnTo>
                    <a:pt x="293" y="130"/>
                  </a:lnTo>
                  <a:lnTo>
                    <a:pt x="196" y="228"/>
                  </a:lnTo>
                  <a:lnTo>
                    <a:pt x="98" y="325"/>
                  </a:lnTo>
                  <a:lnTo>
                    <a:pt x="33" y="455"/>
                  </a:lnTo>
                  <a:lnTo>
                    <a:pt x="1" y="585"/>
                  </a:lnTo>
                  <a:lnTo>
                    <a:pt x="1" y="715"/>
                  </a:lnTo>
                  <a:lnTo>
                    <a:pt x="1" y="845"/>
                  </a:lnTo>
                  <a:lnTo>
                    <a:pt x="33" y="975"/>
                  </a:lnTo>
                  <a:lnTo>
                    <a:pt x="98" y="1105"/>
                  </a:lnTo>
                  <a:lnTo>
                    <a:pt x="196" y="1203"/>
                  </a:lnTo>
                  <a:lnTo>
                    <a:pt x="293" y="1300"/>
                  </a:lnTo>
                  <a:lnTo>
                    <a:pt x="423" y="1365"/>
                  </a:lnTo>
                  <a:lnTo>
                    <a:pt x="553" y="1397"/>
                  </a:lnTo>
                  <a:lnTo>
                    <a:pt x="813" y="1397"/>
                  </a:lnTo>
                  <a:lnTo>
                    <a:pt x="943" y="1365"/>
                  </a:lnTo>
                  <a:lnTo>
                    <a:pt x="1073" y="1300"/>
                  </a:lnTo>
                  <a:lnTo>
                    <a:pt x="1171" y="1203"/>
                  </a:lnTo>
                  <a:lnTo>
                    <a:pt x="1268" y="1105"/>
                  </a:lnTo>
                  <a:lnTo>
                    <a:pt x="1333" y="975"/>
                  </a:lnTo>
                  <a:lnTo>
                    <a:pt x="1365" y="845"/>
                  </a:lnTo>
                  <a:lnTo>
                    <a:pt x="1398" y="715"/>
                  </a:lnTo>
                  <a:lnTo>
                    <a:pt x="1365" y="585"/>
                  </a:lnTo>
                  <a:lnTo>
                    <a:pt x="1333" y="455"/>
                  </a:lnTo>
                  <a:lnTo>
                    <a:pt x="1268" y="325"/>
                  </a:lnTo>
                  <a:lnTo>
                    <a:pt x="1171" y="228"/>
                  </a:lnTo>
                  <a:lnTo>
                    <a:pt x="1073" y="130"/>
                  </a:lnTo>
                  <a:lnTo>
                    <a:pt x="943" y="65"/>
                  </a:lnTo>
                  <a:lnTo>
                    <a:pt x="813" y="33"/>
                  </a:lnTo>
                  <a:lnTo>
                    <a:pt x="68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27" name="Google Shape;1727;p29"/>
            <p:cNvSpPr/>
            <p:nvPr/>
          </p:nvSpPr>
          <p:spPr>
            <a:xfrm rot="5400000">
              <a:off x="8009309" y="2593360"/>
              <a:ext cx="1632089" cy="685280"/>
            </a:xfrm>
            <a:custGeom>
              <a:avLst/>
              <a:gdLst/>
              <a:ahLst/>
              <a:cxnLst/>
              <a:rect l="l" t="t" r="r" b="b"/>
              <a:pathLst>
                <a:path w="50686" h="21282" fill="none" extrusionOk="0">
                  <a:moveTo>
                    <a:pt x="46982" y="1"/>
                  </a:moveTo>
                  <a:lnTo>
                    <a:pt x="46982" y="1"/>
                  </a:lnTo>
                  <a:lnTo>
                    <a:pt x="46754" y="911"/>
                  </a:lnTo>
                  <a:lnTo>
                    <a:pt x="46494" y="1853"/>
                  </a:lnTo>
                  <a:lnTo>
                    <a:pt x="46202" y="2730"/>
                  </a:lnTo>
                  <a:lnTo>
                    <a:pt x="45877" y="3640"/>
                  </a:lnTo>
                  <a:lnTo>
                    <a:pt x="45520" y="4517"/>
                  </a:lnTo>
                  <a:lnTo>
                    <a:pt x="45130" y="5362"/>
                  </a:lnTo>
                  <a:lnTo>
                    <a:pt x="44707" y="6174"/>
                  </a:lnTo>
                  <a:lnTo>
                    <a:pt x="44220" y="6986"/>
                  </a:lnTo>
                  <a:lnTo>
                    <a:pt x="43733" y="7766"/>
                  </a:lnTo>
                  <a:lnTo>
                    <a:pt x="43180" y="8546"/>
                  </a:lnTo>
                  <a:lnTo>
                    <a:pt x="42628" y="9293"/>
                  </a:lnTo>
                  <a:lnTo>
                    <a:pt x="42043" y="10008"/>
                  </a:lnTo>
                  <a:lnTo>
                    <a:pt x="41426" y="10690"/>
                  </a:lnTo>
                  <a:lnTo>
                    <a:pt x="40776" y="11340"/>
                  </a:lnTo>
                  <a:lnTo>
                    <a:pt x="40094" y="11990"/>
                  </a:lnTo>
                  <a:lnTo>
                    <a:pt x="39379" y="12574"/>
                  </a:lnTo>
                  <a:lnTo>
                    <a:pt x="38664" y="13159"/>
                  </a:lnTo>
                  <a:lnTo>
                    <a:pt x="37917" y="13712"/>
                  </a:lnTo>
                  <a:lnTo>
                    <a:pt x="37137" y="14231"/>
                  </a:lnTo>
                  <a:lnTo>
                    <a:pt x="36325" y="14719"/>
                  </a:lnTo>
                  <a:lnTo>
                    <a:pt x="35513" y="15174"/>
                  </a:lnTo>
                  <a:lnTo>
                    <a:pt x="34668" y="15564"/>
                  </a:lnTo>
                  <a:lnTo>
                    <a:pt x="33823" y="15953"/>
                  </a:lnTo>
                  <a:lnTo>
                    <a:pt x="32946" y="16311"/>
                  </a:lnTo>
                  <a:lnTo>
                    <a:pt x="32036" y="16603"/>
                  </a:lnTo>
                  <a:lnTo>
                    <a:pt x="31126" y="16863"/>
                  </a:lnTo>
                  <a:lnTo>
                    <a:pt x="30184" y="17123"/>
                  </a:lnTo>
                  <a:lnTo>
                    <a:pt x="29242" y="17286"/>
                  </a:lnTo>
                  <a:lnTo>
                    <a:pt x="28300" y="17448"/>
                  </a:lnTo>
                  <a:lnTo>
                    <a:pt x="27325" y="17545"/>
                  </a:lnTo>
                  <a:lnTo>
                    <a:pt x="26350" y="17610"/>
                  </a:lnTo>
                  <a:lnTo>
                    <a:pt x="25343" y="17643"/>
                  </a:lnTo>
                  <a:lnTo>
                    <a:pt x="25343" y="17643"/>
                  </a:lnTo>
                  <a:lnTo>
                    <a:pt x="24336" y="17610"/>
                  </a:lnTo>
                  <a:lnTo>
                    <a:pt x="23361" y="17545"/>
                  </a:lnTo>
                  <a:lnTo>
                    <a:pt x="22387" y="17448"/>
                  </a:lnTo>
                  <a:lnTo>
                    <a:pt x="21444" y="17286"/>
                  </a:lnTo>
                  <a:lnTo>
                    <a:pt x="20502" y="17123"/>
                  </a:lnTo>
                  <a:lnTo>
                    <a:pt x="19560" y="16863"/>
                  </a:lnTo>
                  <a:lnTo>
                    <a:pt x="18650" y="16603"/>
                  </a:lnTo>
                  <a:lnTo>
                    <a:pt x="17741" y="16311"/>
                  </a:lnTo>
                  <a:lnTo>
                    <a:pt x="16863" y="15953"/>
                  </a:lnTo>
                  <a:lnTo>
                    <a:pt x="16019" y="15564"/>
                  </a:lnTo>
                  <a:lnTo>
                    <a:pt x="15174" y="15174"/>
                  </a:lnTo>
                  <a:lnTo>
                    <a:pt x="14362" y="14719"/>
                  </a:lnTo>
                  <a:lnTo>
                    <a:pt x="13549" y="14231"/>
                  </a:lnTo>
                  <a:lnTo>
                    <a:pt x="12770" y="13712"/>
                  </a:lnTo>
                  <a:lnTo>
                    <a:pt x="12022" y="13159"/>
                  </a:lnTo>
                  <a:lnTo>
                    <a:pt x="11308" y="12574"/>
                  </a:lnTo>
                  <a:lnTo>
                    <a:pt x="10593" y="11990"/>
                  </a:lnTo>
                  <a:lnTo>
                    <a:pt x="9910" y="11340"/>
                  </a:lnTo>
                  <a:lnTo>
                    <a:pt x="9261" y="10690"/>
                  </a:lnTo>
                  <a:lnTo>
                    <a:pt x="8643" y="10008"/>
                  </a:lnTo>
                  <a:lnTo>
                    <a:pt x="8059" y="9293"/>
                  </a:lnTo>
                  <a:lnTo>
                    <a:pt x="7506" y="8546"/>
                  </a:lnTo>
                  <a:lnTo>
                    <a:pt x="6954" y="7766"/>
                  </a:lnTo>
                  <a:lnTo>
                    <a:pt x="6467" y="6986"/>
                  </a:lnTo>
                  <a:lnTo>
                    <a:pt x="5979" y="6174"/>
                  </a:lnTo>
                  <a:lnTo>
                    <a:pt x="5557" y="5362"/>
                  </a:lnTo>
                  <a:lnTo>
                    <a:pt x="5167" y="4517"/>
                  </a:lnTo>
                  <a:lnTo>
                    <a:pt x="4810" y="3640"/>
                  </a:lnTo>
                  <a:lnTo>
                    <a:pt x="4485" y="2730"/>
                  </a:lnTo>
                  <a:lnTo>
                    <a:pt x="4192" y="1853"/>
                  </a:lnTo>
                  <a:lnTo>
                    <a:pt x="3932" y="911"/>
                  </a:lnTo>
                  <a:lnTo>
                    <a:pt x="3705" y="1"/>
                  </a:lnTo>
                  <a:lnTo>
                    <a:pt x="1" y="1"/>
                  </a:lnTo>
                  <a:lnTo>
                    <a:pt x="1" y="1"/>
                  </a:lnTo>
                  <a:lnTo>
                    <a:pt x="228" y="1106"/>
                  </a:lnTo>
                  <a:lnTo>
                    <a:pt x="488" y="2210"/>
                  </a:lnTo>
                  <a:lnTo>
                    <a:pt x="813" y="3315"/>
                  </a:lnTo>
                  <a:lnTo>
                    <a:pt x="1171" y="4387"/>
                  </a:lnTo>
                  <a:lnTo>
                    <a:pt x="1593" y="5427"/>
                  </a:lnTo>
                  <a:lnTo>
                    <a:pt x="2048" y="6434"/>
                  </a:lnTo>
                  <a:lnTo>
                    <a:pt x="2535" y="7441"/>
                  </a:lnTo>
                  <a:lnTo>
                    <a:pt x="3055" y="8416"/>
                  </a:lnTo>
                  <a:lnTo>
                    <a:pt x="3640" y="9358"/>
                  </a:lnTo>
                  <a:lnTo>
                    <a:pt x="4257" y="10268"/>
                  </a:lnTo>
                  <a:lnTo>
                    <a:pt x="4907" y="11177"/>
                  </a:lnTo>
                  <a:lnTo>
                    <a:pt x="5589" y="12055"/>
                  </a:lnTo>
                  <a:lnTo>
                    <a:pt x="6337" y="12867"/>
                  </a:lnTo>
                  <a:lnTo>
                    <a:pt x="7084" y="13679"/>
                  </a:lnTo>
                  <a:lnTo>
                    <a:pt x="7896" y="14426"/>
                  </a:lnTo>
                  <a:lnTo>
                    <a:pt x="8708" y="15174"/>
                  </a:lnTo>
                  <a:lnTo>
                    <a:pt x="9553" y="15856"/>
                  </a:lnTo>
                  <a:lnTo>
                    <a:pt x="10463" y="16538"/>
                  </a:lnTo>
                  <a:lnTo>
                    <a:pt x="11373" y="17156"/>
                  </a:lnTo>
                  <a:lnTo>
                    <a:pt x="12315" y="17740"/>
                  </a:lnTo>
                  <a:lnTo>
                    <a:pt x="13289" y="18293"/>
                  </a:lnTo>
                  <a:lnTo>
                    <a:pt x="14264" y="18780"/>
                  </a:lnTo>
                  <a:lnTo>
                    <a:pt x="15304" y="19235"/>
                  </a:lnTo>
                  <a:lnTo>
                    <a:pt x="16343" y="19657"/>
                  </a:lnTo>
                  <a:lnTo>
                    <a:pt x="17383" y="20047"/>
                  </a:lnTo>
                  <a:lnTo>
                    <a:pt x="18488" y="20372"/>
                  </a:lnTo>
                  <a:lnTo>
                    <a:pt x="19593" y="20632"/>
                  </a:lnTo>
                  <a:lnTo>
                    <a:pt x="20697" y="20859"/>
                  </a:lnTo>
                  <a:lnTo>
                    <a:pt x="21834" y="21054"/>
                  </a:lnTo>
                  <a:lnTo>
                    <a:pt x="23004" y="21184"/>
                  </a:lnTo>
                  <a:lnTo>
                    <a:pt x="24174" y="21282"/>
                  </a:lnTo>
                  <a:lnTo>
                    <a:pt x="25343" y="21282"/>
                  </a:lnTo>
                  <a:lnTo>
                    <a:pt x="25343" y="21282"/>
                  </a:lnTo>
                  <a:lnTo>
                    <a:pt x="26513" y="21282"/>
                  </a:lnTo>
                  <a:lnTo>
                    <a:pt x="27683" y="21184"/>
                  </a:lnTo>
                  <a:lnTo>
                    <a:pt x="28852" y="21054"/>
                  </a:lnTo>
                  <a:lnTo>
                    <a:pt x="29989" y="20859"/>
                  </a:lnTo>
                  <a:lnTo>
                    <a:pt x="31094" y="20632"/>
                  </a:lnTo>
                  <a:lnTo>
                    <a:pt x="32199" y="20372"/>
                  </a:lnTo>
                  <a:lnTo>
                    <a:pt x="33303" y="20047"/>
                  </a:lnTo>
                  <a:lnTo>
                    <a:pt x="34343" y="19657"/>
                  </a:lnTo>
                  <a:lnTo>
                    <a:pt x="35383" y="19235"/>
                  </a:lnTo>
                  <a:lnTo>
                    <a:pt x="36422" y="18780"/>
                  </a:lnTo>
                  <a:lnTo>
                    <a:pt x="37397" y="18293"/>
                  </a:lnTo>
                  <a:lnTo>
                    <a:pt x="38372" y="17740"/>
                  </a:lnTo>
                  <a:lnTo>
                    <a:pt x="39314" y="17156"/>
                  </a:lnTo>
                  <a:lnTo>
                    <a:pt x="40224" y="16538"/>
                  </a:lnTo>
                  <a:lnTo>
                    <a:pt x="41133" y="15856"/>
                  </a:lnTo>
                  <a:lnTo>
                    <a:pt x="41978" y="15174"/>
                  </a:lnTo>
                  <a:lnTo>
                    <a:pt x="42790" y="14426"/>
                  </a:lnTo>
                  <a:lnTo>
                    <a:pt x="43603" y="13679"/>
                  </a:lnTo>
                  <a:lnTo>
                    <a:pt x="44350" y="12867"/>
                  </a:lnTo>
                  <a:lnTo>
                    <a:pt x="45097" y="12055"/>
                  </a:lnTo>
                  <a:lnTo>
                    <a:pt x="45779" y="11177"/>
                  </a:lnTo>
                  <a:lnTo>
                    <a:pt x="46429" y="10268"/>
                  </a:lnTo>
                  <a:lnTo>
                    <a:pt x="47047" y="9358"/>
                  </a:lnTo>
                  <a:lnTo>
                    <a:pt x="47631" y="8416"/>
                  </a:lnTo>
                  <a:lnTo>
                    <a:pt x="48151" y="7441"/>
                  </a:lnTo>
                  <a:lnTo>
                    <a:pt x="48639" y="6434"/>
                  </a:lnTo>
                  <a:lnTo>
                    <a:pt x="49093" y="5427"/>
                  </a:lnTo>
                  <a:lnTo>
                    <a:pt x="49516" y="4387"/>
                  </a:lnTo>
                  <a:lnTo>
                    <a:pt x="49873" y="3315"/>
                  </a:lnTo>
                  <a:lnTo>
                    <a:pt x="50198" y="2210"/>
                  </a:lnTo>
                  <a:lnTo>
                    <a:pt x="50458" y="1106"/>
                  </a:lnTo>
                  <a:lnTo>
                    <a:pt x="50685" y="1"/>
                  </a:lnTo>
                  <a:lnTo>
                    <a:pt x="46982" y="1"/>
                  </a:lnTo>
                  <a:close/>
                </a:path>
              </a:pathLst>
            </a:custGeom>
            <a:noFill/>
            <a:ln w="8925" cap="rnd" cmpd="sng">
              <a:solidFill>
                <a:srgbClr val="5C9A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28" name="Google Shape;1728;p29"/>
            <p:cNvSpPr/>
            <p:nvPr/>
          </p:nvSpPr>
          <p:spPr>
            <a:xfrm>
              <a:off x="8960" y="2407662"/>
              <a:ext cx="1111093" cy="1282655"/>
            </a:xfrm>
            <a:custGeom>
              <a:avLst/>
              <a:gdLst/>
              <a:ahLst/>
              <a:cxnLst/>
              <a:rect l="l" t="t" r="r" b="b"/>
              <a:pathLst>
                <a:path w="34506" h="39834" extrusionOk="0">
                  <a:moveTo>
                    <a:pt x="1" y="1"/>
                  </a:moveTo>
                  <a:lnTo>
                    <a:pt x="1" y="39833"/>
                  </a:lnTo>
                  <a:lnTo>
                    <a:pt x="34505" y="19917"/>
                  </a:lnTo>
                  <a:lnTo>
                    <a:pt x="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29" name="Google Shape;1729;p29"/>
            <p:cNvSpPr/>
            <p:nvPr/>
          </p:nvSpPr>
          <p:spPr>
            <a:xfrm>
              <a:off x="2796697" y="4050397"/>
              <a:ext cx="1282655" cy="1109998"/>
            </a:xfrm>
            <a:custGeom>
              <a:avLst/>
              <a:gdLst/>
              <a:ahLst/>
              <a:cxnLst/>
              <a:rect l="l" t="t" r="r" b="b"/>
              <a:pathLst>
                <a:path w="39834" h="34472" extrusionOk="0">
                  <a:moveTo>
                    <a:pt x="19917" y="0"/>
                  </a:moveTo>
                  <a:lnTo>
                    <a:pt x="1" y="34472"/>
                  </a:lnTo>
                  <a:lnTo>
                    <a:pt x="39834" y="34472"/>
                  </a:lnTo>
                  <a:lnTo>
                    <a:pt x="1991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30" name="Google Shape;1730;p29"/>
            <p:cNvSpPr/>
            <p:nvPr/>
          </p:nvSpPr>
          <p:spPr>
            <a:xfrm>
              <a:off x="4044801" y="4176762"/>
              <a:ext cx="162191" cy="162191"/>
            </a:xfrm>
            <a:custGeom>
              <a:avLst/>
              <a:gdLst/>
              <a:ahLst/>
              <a:cxnLst/>
              <a:rect l="l" t="t" r="r" b="b"/>
              <a:pathLst>
                <a:path w="5037" h="5037" fill="none" extrusionOk="0">
                  <a:moveTo>
                    <a:pt x="5036" y="2534"/>
                  </a:moveTo>
                  <a:lnTo>
                    <a:pt x="5036" y="2534"/>
                  </a:lnTo>
                  <a:lnTo>
                    <a:pt x="5036" y="2794"/>
                  </a:lnTo>
                  <a:lnTo>
                    <a:pt x="5004" y="3022"/>
                  </a:lnTo>
                  <a:lnTo>
                    <a:pt x="4939" y="3282"/>
                  </a:lnTo>
                  <a:lnTo>
                    <a:pt x="4842" y="3509"/>
                  </a:lnTo>
                  <a:lnTo>
                    <a:pt x="4744" y="3737"/>
                  </a:lnTo>
                  <a:lnTo>
                    <a:pt x="4614" y="3932"/>
                  </a:lnTo>
                  <a:lnTo>
                    <a:pt x="4452" y="4126"/>
                  </a:lnTo>
                  <a:lnTo>
                    <a:pt x="4289" y="4321"/>
                  </a:lnTo>
                  <a:lnTo>
                    <a:pt x="4127" y="4484"/>
                  </a:lnTo>
                  <a:lnTo>
                    <a:pt x="3932" y="4614"/>
                  </a:lnTo>
                  <a:lnTo>
                    <a:pt x="3737" y="4744"/>
                  </a:lnTo>
                  <a:lnTo>
                    <a:pt x="3509" y="4841"/>
                  </a:lnTo>
                  <a:lnTo>
                    <a:pt x="3282" y="4939"/>
                  </a:lnTo>
                  <a:lnTo>
                    <a:pt x="3022" y="5004"/>
                  </a:lnTo>
                  <a:lnTo>
                    <a:pt x="2762" y="5036"/>
                  </a:lnTo>
                  <a:lnTo>
                    <a:pt x="2502" y="5036"/>
                  </a:lnTo>
                  <a:lnTo>
                    <a:pt x="2502" y="5036"/>
                  </a:lnTo>
                  <a:lnTo>
                    <a:pt x="2275" y="5036"/>
                  </a:lnTo>
                  <a:lnTo>
                    <a:pt x="2015" y="5004"/>
                  </a:lnTo>
                  <a:lnTo>
                    <a:pt x="1755" y="4939"/>
                  </a:lnTo>
                  <a:lnTo>
                    <a:pt x="1528" y="4841"/>
                  </a:lnTo>
                  <a:lnTo>
                    <a:pt x="1300" y="4744"/>
                  </a:lnTo>
                  <a:lnTo>
                    <a:pt x="1105" y="4614"/>
                  </a:lnTo>
                  <a:lnTo>
                    <a:pt x="910" y="4484"/>
                  </a:lnTo>
                  <a:lnTo>
                    <a:pt x="748" y="4321"/>
                  </a:lnTo>
                  <a:lnTo>
                    <a:pt x="585" y="4126"/>
                  </a:lnTo>
                  <a:lnTo>
                    <a:pt x="423" y="3932"/>
                  </a:lnTo>
                  <a:lnTo>
                    <a:pt x="293" y="3737"/>
                  </a:lnTo>
                  <a:lnTo>
                    <a:pt x="195" y="3509"/>
                  </a:lnTo>
                  <a:lnTo>
                    <a:pt x="98" y="3282"/>
                  </a:lnTo>
                  <a:lnTo>
                    <a:pt x="33" y="3022"/>
                  </a:lnTo>
                  <a:lnTo>
                    <a:pt x="0" y="2794"/>
                  </a:lnTo>
                  <a:lnTo>
                    <a:pt x="0" y="2534"/>
                  </a:lnTo>
                  <a:lnTo>
                    <a:pt x="0" y="2534"/>
                  </a:lnTo>
                  <a:lnTo>
                    <a:pt x="0" y="2275"/>
                  </a:lnTo>
                  <a:lnTo>
                    <a:pt x="33" y="2015"/>
                  </a:lnTo>
                  <a:lnTo>
                    <a:pt x="98" y="1787"/>
                  </a:lnTo>
                  <a:lnTo>
                    <a:pt x="195" y="1527"/>
                  </a:lnTo>
                  <a:lnTo>
                    <a:pt x="293" y="1332"/>
                  </a:lnTo>
                  <a:lnTo>
                    <a:pt x="423" y="1105"/>
                  </a:lnTo>
                  <a:lnTo>
                    <a:pt x="585" y="910"/>
                  </a:lnTo>
                  <a:lnTo>
                    <a:pt x="748" y="748"/>
                  </a:lnTo>
                  <a:lnTo>
                    <a:pt x="910" y="585"/>
                  </a:lnTo>
                  <a:lnTo>
                    <a:pt x="1105" y="423"/>
                  </a:lnTo>
                  <a:lnTo>
                    <a:pt x="1300" y="293"/>
                  </a:lnTo>
                  <a:lnTo>
                    <a:pt x="1528" y="195"/>
                  </a:lnTo>
                  <a:lnTo>
                    <a:pt x="1755" y="98"/>
                  </a:lnTo>
                  <a:lnTo>
                    <a:pt x="2015" y="65"/>
                  </a:lnTo>
                  <a:lnTo>
                    <a:pt x="2275" y="0"/>
                  </a:lnTo>
                  <a:lnTo>
                    <a:pt x="2502" y="0"/>
                  </a:lnTo>
                  <a:lnTo>
                    <a:pt x="2502" y="0"/>
                  </a:lnTo>
                  <a:lnTo>
                    <a:pt x="2762" y="0"/>
                  </a:lnTo>
                  <a:lnTo>
                    <a:pt x="3022" y="65"/>
                  </a:lnTo>
                  <a:lnTo>
                    <a:pt x="3282" y="98"/>
                  </a:lnTo>
                  <a:lnTo>
                    <a:pt x="3509" y="195"/>
                  </a:lnTo>
                  <a:lnTo>
                    <a:pt x="3737" y="293"/>
                  </a:lnTo>
                  <a:lnTo>
                    <a:pt x="3932" y="423"/>
                  </a:lnTo>
                  <a:lnTo>
                    <a:pt x="4127" y="585"/>
                  </a:lnTo>
                  <a:lnTo>
                    <a:pt x="4289" y="748"/>
                  </a:lnTo>
                  <a:lnTo>
                    <a:pt x="4452" y="910"/>
                  </a:lnTo>
                  <a:lnTo>
                    <a:pt x="4614" y="1105"/>
                  </a:lnTo>
                  <a:lnTo>
                    <a:pt x="4744" y="1332"/>
                  </a:lnTo>
                  <a:lnTo>
                    <a:pt x="4842" y="1527"/>
                  </a:lnTo>
                  <a:lnTo>
                    <a:pt x="4939" y="1787"/>
                  </a:lnTo>
                  <a:lnTo>
                    <a:pt x="5004" y="2015"/>
                  </a:lnTo>
                  <a:lnTo>
                    <a:pt x="5036" y="2275"/>
                  </a:lnTo>
                  <a:lnTo>
                    <a:pt x="5036" y="2534"/>
                  </a:lnTo>
                  <a:lnTo>
                    <a:pt x="5036" y="2534"/>
                  </a:lnTo>
                  <a:close/>
                </a:path>
              </a:pathLst>
            </a:custGeom>
            <a:noFill/>
            <a:ln w="892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31" name="Google Shape;1731;p29"/>
            <p:cNvSpPr/>
            <p:nvPr/>
          </p:nvSpPr>
          <p:spPr>
            <a:xfrm>
              <a:off x="1653243" y="4236397"/>
              <a:ext cx="978204" cy="1332855"/>
            </a:xfrm>
            <a:custGeom>
              <a:avLst/>
              <a:gdLst/>
              <a:ahLst/>
              <a:cxnLst/>
              <a:rect l="l" t="t" r="r" b="b"/>
              <a:pathLst>
                <a:path w="30379" h="41393" extrusionOk="0">
                  <a:moveTo>
                    <a:pt x="29631" y="0"/>
                  </a:moveTo>
                  <a:lnTo>
                    <a:pt x="29501" y="33"/>
                  </a:lnTo>
                  <a:lnTo>
                    <a:pt x="29371" y="98"/>
                  </a:lnTo>
                  <a:lnTo>
                    <a:pt x="29274" y="163"/>
                  </a:lnTo>
                  <a:lnTo>
                    <a:pt x="29176" y="260"/>
                  </a:lnTo>
                  <a:lnTo>
                    <a:pt x="130" y="40353"/>
                  </a:lnTo>
                  <a:lnTo>
                    <a:pt x="65" y="40483"/>
                  </a:lnTo>
                  <a:lnTo>
                    <a:pt x="33" y="40580"/>
                  </a:lnTo>
                  <a:lnTo>
                    <a:pt x="0" y="40710"/>
                  </a:lnTo>
                  <a:lnTo>
                    <a:pt x="0" y="40840"/>
                  </a:lnTo>
                  <a:lnTo>
                    <a:pt x="33" y="40970"/>
                  </a:lnTo>
                  <a:lnTo>
                    <a:pt x="98" y="41067"/>
                  </a:lnTo>
                  <a:lnTo>
                    <a:pt x="163" y="41197"/>
                  </a:lnTo>
                  <a:lnTo>
                    <a:pt x="260" y="41262"/>
                  </a:lnTo>
                  <a:lnTo>
                    <a:pt x="390" y="41327"/>
                  </a:lnTo>
                  <a:lnTo>
                    <a:pt x="520" y="41392"/>
                  </a:lnTo>
                  <a:lnTo>
                    <a:pt x="780" y="41392"/>
                  </a:lnTo>
                  <a:lnTo>
                    <a:pt x="877" y="41360"/>
                  </a:lnTo>
                  <a:lnTo>
                    <a:pt x="1007" y="41295"/>
                  </a:lnTo>
                  <a:lnTo>
                    <a:pt x="1105" y="41230"/>
                  </a:lnTo>
                  <a:lnTo>
                    <a:pt x="1202" y="41132"/>
                  </a:lnTo>
                  <a:lnTo>
                    <a:pt x="30248" y="1040"/>
                  </a:lnTo>
                  <a:lnTo>
                    <a:pt x="30313" y="910"/>
                  </a:lnTo>
                  <a:lnTo>
                    <a:pt x="30378" y="780"/>
                  </a:lnTo>
                  <a:lnTo>
                    <a:pt x="30378" y="682"/>
                  </a:lnTo>
                  <a:lnTo>
                    <a:pt x="30378" y="553"/>
                  </a:lnTo>
                  <a:lnTo>
                    <a:pt x="30346" y="423"/>
                  </a:lnTo>
                  <a:lnTo>
                    <a:pt x="30281" y="293"/>
                  </a:lnTo>
                  <a:lnTo>
                    <a:pt x="30216" y="195"/>
                  </a:lnTo>
                  <a:lnTo>
                    <a:pt x="30119" y="130"/>
                  </a:lnTo>
                  <a:lnTo>
                    <a:pt x="29989" y="33"/>
                  </a:lnTo>
                  <a:lnTo>
                    <a:pt x="2985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32" name="Google Shape;1732;p29"/>
            <p:cNvSpPr/>
            <p:nvPr/>
          </p:nvSpPr>
          <p:spPr>
            <a:xfrm>
              <a:off x="5057491"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1" y="650"/>
                  </a:lnTo>
                  <a:lnTo>
                    <a:pt x="1" y="813"/>
                  </a:lnTo>
                  <a:lnTo>
                    <a:pt x="1" y="975"/>
                  </a:lnTo>
                  <a:lnTo>
                    <a:pt x="66" y="1138"/>
                  </a:lnTo>
                  <a:lnTo>
                    <a:pt x="131" y="1268"/>
                  </a:lnTo>
                  <a:lnTo>
                    <a:pt x="228" y="1398"/>
                  </a:lnTo>
                  <a:lnTo>
                    <a:pt x="358" y="1495"/>
                  </a:lnTo>
                  <a:lnTo>
                    <a:pt x="488" y="1560"/>
                  </a:lnTo>
                  <a:lnTo>
                    <a:pt x="651" y="1592"/>
                  </a:lnTo>
                  <a:lnTo>
                    <a:pt x="813" y="1625"/>
                  </a:lnTo>
                  <a:lnTo>
                    <a:pt x="976" y="1592"/>
                  </a:lnTo>
                  <a:lnTo>
                    <a:pt x="1106" y="1560"/>
                  </a:lnTo>
                  <a:lnTo>
                    <a:pt x="1235" y="1495"/>
                  </a:lnTo>
                  <a:lnTo>
                    <a:pt x="1365" y="1398"/>
                  </a:lnTo>
                  <a:lnTo>
                    <a:pt x="1463" y="1268"/>
                  </a:lnTo>
                  <a:lnTo>
                    <a:pt x="1528" y="1138"/>
                  </a:lnTo>
                  <a:lnTo>
                    <a:pt x="1593" y="975"/>
                  </a:lnTo>
                  <a:lnTo>
                    <a:pt x="1593" y="813"/>
                  </a:lnTo>
                  <a:lnTo>
                    <a:pt x="1593" y="650"/>
                  </a:lnTo>
                  <a:lnTo>
                    <a:pt x="1528" y="520"/>
                  </a:lnTo>
                  <a:lnTo>
                    <a:pt x="1463" y="358"/>
                  </a:lnTo>
                  <a:lnTo>
                    <a:pt x="1365" y="260"/>
                  </a:lnTo>
                  <a:lnTo>
                    <a:pt x="1235" y="163"/>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33" name="Google Shape;1733;p29"/>
            <p:cNvSpPr/>
            <p:nvPr/>
          </p:nvSpPr>
          <p:spPr>
            <a:xfrm>
              <a:off x="5188288" y="4414237"/>
              <a:ext cx="52325" cy="52325"/>
            </a:xfrm>
            <a:custGeom>
              <a:avLst/>
              <a:gdLst/>
              <a:ahLst/>
              <a:cxnLst/>
              <a:rect l="l" t="t" r="r" b="b"/>
              <a:pathLst>
                <a:path w="1625" h="1625" extrusionOk="0">
                  <a:moveTo>
                    <a:pt x="812" y="0"/>
                  </a:moveTo>
                  <a:lnTo>
                    <a:pt x="650" y="33"/>
                  </a:lnTo>
                  <a:lnTo>
                    <a:pt x="520" y="65"/>
                  </a:lnTo>
                  <a:lnTo>
                    <a:pt x="358" y="163"/>
                  </a:lnTo>
                  <a:lnTo>
                    <a:pt x="260" y="260"/>
                  </a:lnTo>
                  <a:lnTo>
                    <a:pt x="163" y="358"/>
                  </a:lnTo>
                  <a:lnTo>
                    <a:pt x="65" y="520"/>
                  </a:lnTo>
                  <a:lnTo>
                    <a:pt x="33" y="650"/>
                  </a:lnTo>
                  <a:lnTo>
                    <a:pt x="0" y="813"/>
                  </a:lnTo>
                  <a:lnTo>
                    <a:pt x="33" y="975"/>
                  </a:lnTo>
                  <a:lnTo>
                    <a:pt x="65" y="1138"/>
                  </a:lnTo>
                  <a:lnTo>
                    <a:pt x="163" y="1268"/>
                  </a:lnTo>
                  <a:lnTo>
                    <a:pt x="260" y="1398"/>
                  </a:lnTo>
                  <a:lnTo>
                    <a:pt x="358" y="1495"/>
                  </a:lnTo>
                  <a:lnTo>
                    <a:pt x="520" y="1560"/>
                  </a:lnTo>
                  <a:lnTo>
                    <a:pt x="650" y="1592"/>
                  </a:lnTo>
                  <a:lnTo>
                    <a:pt x="812" y="1625"/>
                  </a:lnTo>
                  <a:lnTo>
                    <a:pt x="975" y="1592"/>
                  </a:lnTo>
                  <a:lnTo>
                    <a:pt x="1137" y="1560"/>
                  </a:lnTo>
                  <a:lnTo>
                    <a:pt x="1267" y="1495"/>
                  </a:lnTo>
                  <a:lnTo>
                    <a:pt x="1397" y="1398"/>
                  </a:lnTo>
                  <a:lnTo>
                    <a:pt x="1495" y="1268"/>
                  </a:lnTo>
                  <a:lnTo>
                    <a:pt x="1560" y="1138"/>
                  </a:lnTo>
                  <a:lnTo>
                    <a:pt x="1592" y="975"/>
                  </a:lnTo>
                  <a:lnTo>
                    <a:pt x="1625" y="813"/>
                  </a:lnTo>
                  <a:lnTo>
                    <a:pt x="1592" y="650"/>
                  </a:lnTo>
                  <a:lnTo>
                    <a:pt x="1560" y="520"/>
                  </a:lnTo>
                  <a:lnTo>
                    <a:pt x="1495" y="358"/>
                  </a:lnTo>
                  <a:lnTo>
                    <a:pt x="1397" y="260"/>
                  </a:lnTo>
                  <a:lnTo>
                    <a:pt x="1267" y="163"/>
                  </a:lnTo>
                  <a:lnTo>
                    <a:pt x="1137" y="65"/>
                  </a:lnTo>
                  <a:lnTo>
                    <a:pt x="975" y="33"/>
                  </a:lnTo>
                  <a:lnTo>
                    <a:pt x="81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34" name="Google Shape;1734;p29"/>
            <p:cNvSpPr/>
            <p:nvPr/>
          </p:nvSpPr>
          <p:spPr>
            <a:xfrm>
              <a:off x="5320082"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33" y="650"/>
                  </a:lnTo>
                  <a:lnTo>
                    <a:pt x="1" y="813"/>
                  </a:lnTo>
                  <a:lnTo>
                    <a:pt x="33" y="975"/>
                  </a:lnTo>
                  <a:lnTo>
                    <a:pt x="66" y="1138"/>
                  </a:lnTo>
                  <a:lnTo>
                    <a:pt x="131" y="1268"/>
                  </a:lnTo>
                  <a:lnTo>
                    <a:pt x="228" y="1398"/>
                  </a:lnTo>
                  <a:lnTo>
                    <a:pt x="358" y="1495"/>
                  </a:lnTo>
                  <a:lnTo>
                    <a:pt x="488" y="1560"/>
                  </a:lnTo>
                  <a:lnTo>
                    <a:pt x="651" y="1592"/>
                  </a:lnTo>
                  <a:lnTo>
                    <a:pt x="813" y="1625"/>
                  </a:lnTo>
                  <a:lnTo>
                    <a:pt x="976" y="1592"/>
                  </a:lnTo>
                  <a:lnTo>
                    <a:pt x="1106" y="1560"/>
                  </a:lnTo>
                  <a:lnTo>
                    <a:pt x="1235" y="1495"/>
                  </a:lnTo>
                  <a:lnTo>
                    <a:pt x="1365" y="1398"/>
                  </a:lnTo>
                  <a:lnTo>
                    <a:pt x="1463" y="1268"/>
                  </a:lnTo>
                  <a:lnTo>
                    <a:pt x="1528" y="1138"/>
                  </a:lnTo>
                  <a:lnTo>
                    <a:pt x="1593" y="975"/>
                  </a:lnTo>
                  <a:lnTo>
                    <a:pt x="1593" y="813"/>
                  </a:lnTo>
                  <a:lnTo>
                    <a:pt x="1593" y="650"/>
                  </a:lnTo>
                  <a:lnTo>
                    <a:pt x="1528" y="520"/>
                  </a:lnTo>
                  <a:lnTo>
                    <a:pt x="1463" y="358"/>
                  </a:lnTo>
                  <a:lnTo>
                    <a:pt x="1365" y="260"/>
                  </a:lnTo>
                  <a:lnTo>
                    <a:pt x="1235" y="163"/>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35" name="Google Shape;1735;p29"/>
            <p:cNvSpPr/>
            <p:nvPr/>
          </p:nvSpPr>
          <p:spPr>
            <a:xfrm>
              <a:off x="5451909" y="4414237"/>
              <a:ext cx="51295" cy="52325"/>
            </a:xfrm>
            <a:custGeom>
              <a:avLst/>
              <a:gdLst/>
              <a:ahLst/>
              <a:cxnLst/>
              <a:rect l="l" t="t" r="r" b="b"/>
              <a:pathLst>
                <a:path w="1593" h="1625" extrusionOk="0">
                  <a:moveTo>
                    <a:pt x="780" y="0"/>
                  </a:moveTo>
                  <a:lnTo>
                    <a:pt x="618" y="33"/>
                  </a:lnTo>
                  <a:lnTo>
                    <a:pt x="488" y="65"/>
                  </a:lnTo>
                  <a:lnTo>
                    <a:pt x="326" y="163"/>
                  </a:lnTo>
                  <a:lnTo>
                    <a:pt x="228" y="260"/>
                  </a:lnTo>
                  <a:lnTo>
                    <a:pt x="131" y="358"/>
                  </a:lnTo>
                  <a:lnTo>
                    <a:pt x="66" y="520"/>
                  </a:lnTo>
                  <a:lnTo>
                    <a:pt x="1" y="650"/>
                  </a:lnTo>
                  <a:lnTo>
                    <a:pt x="1" y="813"/>
                  </a:lnTo>
                  <a:lnTo>
                    <a:pt x="1" y="975"/>
                  </a:lnTo>
                  <a:lnTo>
                    <a:pt x="66" y="1138"/>
                  </a:lnTo>
                  <a:lnTo>
                    <a:pt x="131" y="1268"/>
                  </a:lnTo>
                  <a:lnTo>
                    <a:pt x="228" y="1398"/>
                  </a:lnTo>
                  <a:lnTo>
                    <a:pt x="326" y="1495"/>
                  </a:lnTo>
                  <a:lnTo>
                    <a:pt x="488" y="1560"/>
                  </a:lnTo>
                  <a:lnTo>
                    <a:pt x="618" y="1592"/>
                  </a:lnTo>
                  <a:lnTo>
                    <a:pt x="780" y="1625"/>
                  </a:lnTo>
                  <a:lnTo>
                    <a:pt x="943" y="1592"/>
                  </a:lnTo>
                  <a:lnTo>
                    <a:pt x="1105" y="1560"/>
                  </a:lnTo>
                  <a:lnTo>
                    <a:pt x="1235" y="1495"/>
                  </a:lnTo>
                  <a:lnTo>
                    <a:pt x="1365" y="1398"/>
                  </a:lnTo>
                  <a:lnTo>
                    <a:pt x="1463" y="1268"/>
                  </a:lnTo>
                  <a:lnTo>
                    <a:pt x="1528" y="1138"/>
                  </a:lnTo>
                  <a:lnTo>
                    <a:pt x="1560" y="975"/>
                  </a:lnTo>
                  <a:lnTo>
                    <a:pt x="1593" y="813"/>
                  </a:lnTo>
                  <a:lnTo>
                    <a:pt x="1560" y="650"/>
                  </a:lnTo>
                  <a:lnTo>
                    <a:pt x="1528" y="520"/>
                  </a:lnTo>
                  <a:lnTo>
                    <a:pt x="1463" y="358"/>
                  </a:lnTo>
                  <a:lnTo>
                    <a:pt x="1365" y="260"/>
                  </a:lnTo>
                  <a:lnTo>
                    <a:pt x="1235" y="163"/>
                  </a:lnTo>
                  <a:lnTo>
                    <a:pt x="1105" y="65"/>
                  </a:lnTo>
                  <a:lnTo>
                    <a:pt x="943" y="33"/>
                  </a:lnTo>
                  <a:lnTo>
                    <a:pt x="78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36" name="Google Shape;1736;p29"/>
            <p:cNvSpPr/>
            <p:nvPr/>
          </p:nvSpPr>
          <p:spPr>
            <a:xfrm>
              <a:off x="5582673" y="4414237"/>
              <a:ext cx="51295" cy="52325"/>
            </a:xfrm>
            <a:custGeom>
              <a:avLst/>
              <a:gdLst/>
              <a:ahLst/>
              <a:cxnLst/>
              <a:rect l="l" t="t" r="r" b="b"/>
              <a:pathLst>
                <a:path w="1593" h="1625" extrusionOk="0">
                  <a:moveTo>
                    <a:pt x="813" y="0"/>
                  </a:moveTo>
                  <a:lnTo>
                    <a:pt x="651" y="33"/>
                  </a:lnTo>
                  <a:lnTo>
                    <a:pt x="488" y="65"/>
                  </a:lnTo>
                  <a:lnTo>
                    <a:pt x="358" y="163"/>
                  </a:lnTo>
                  <a:lnTo>
                    <a:pt x="228" y="260"/>
                  </a:lnTo>
                  <a:lnTo>
                    <a:pt x="131" y="358"/>
                  </a:lnTo>
                  <a:lnTo>
                    <a:pt x="66" y="520"/>
                  </a:lnTo>
                  <a:lnTo>
                    <a:pt x="33" y="650"/>
                  </a:lnTo>
                  <a:lnTo>
                    <a:pt x="1" y="813"/>
                  </a:lnTo>
                  <a:lnTo>
                    <a:pt x="33" y="975"/>
                  </a:lnTo>
                  <a:lnTo>
                    <a:pt x="66" y="1138"/>
                  </a:lnTo>
                  <a:lnTo>
                    <a:pt x="131" y="1268"/>
                  </a:lnTo>
                  <a:lnTo>
                    <a:pt x="228" y="1398"/>
                  </a:lnTo>
                  <a:lnTo>
                    <a:pt x="358" y="1495"/>
                  </a:lnTo>
                  <a:lnTo>
                    <a:pt x="488" y="1560"/>
                  </a:lnTo>
                  <a:lnTo>
                    <a:pt x="651" y="1592"/>
                  </a:lnTo>
                  <a:lnTo>
                    <a:pt x="813" y="1625"/>
                  </a:lnTo>
                  <a:lnTo>
                    <a:pt x="976" y="1592"/>
                  </a:lnTo>
                  <a:lnTo>
                    <a:pt x="1106" y="1560"/>
                  </a:lnTo>
                  <a:lnTo>
                    <a:pt x="1268" y="1495"/>
                  </a:lnTo>
                  <a:lnTo>
                    <a:pt x="1365" y="1398"/>
                  </a:lnTo>
                  <a:lnTo>
                    <a:pt x="1463" y="1268"/>
                  </a:lnTo>
                  <a:lnTo>
                    <a:pt x="1560" y="1138"/>
                  </a:lnTo>
                  <a:lnTo>
                    <a:pt x="1593" y="975"/>
                  </a:lnTo>
                  <a:lnTo>
                    <a:pt x="1593" y="813"/>
                  </a:lnTo>
                  <a:lnTo>
                    <a:pt x="1593" y="650"/>
                  </a:lnTo>
                  <a:lnTo>
                    <a:pt x="1560" y="520"/>
                  </a:lnTo>
                  <a:lnTo>
                    <a:pt x="1463" y="358"/>
                  </a:lnTo>
                  <a:lnTo>
                    <a:pt x="1365" y="260"/>
                  </a:lnTo>
                  <a:lnTo>
                    <a:pt x="1268" y="163"/>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37" name="Google Shape;1737;p29"/>
            <p:cNvSpPr/>
            <p:nvPr/>
          </p:nvSpPr>
          <p:spPr>
            <a:xfrm>
              <a:off x="-51551" y="4447725"/>
              <a:ext cx="1058768" cy="1370496"/>
            </a:xfrm>
            <a:custGeom>
              <a:avLst/>
              <a:gdLst/>
              <a:ahLst/>
              <a:cxnLst/>
              <a:rect l="l" t="t" r="r" b="b"/>
              <a:pathLst>
                <a:path w="32881" h="42562" extrusionOk="0">
                  <a:moveTo>
                    <a:pt x="28949" y="0"/>
                  </a:moveTo>
                  <a:lnTo>
                    <a:pt x="28624" y="33"/>
                  </a:lnTo>
                  <a:lnTo>
                    <a:pt x="28266" y="130"/>
                  </a:lnTo>
                  <a:lnTo>
                    <a:pt x="27942" y="228"/>
                  </a:lnTo>
                  <a:lnTo>
                    <a:pt x="27584" y="358"/>
                  </a:lnTo>
                  <a:lnTo>
                    <a:pt x="27292" y="520"/>
                  </a:lnTo>
                  <a:lnTo>
                    <a:pt x="26999" y="715"/>
                  </a:lnTo>
                  <a:lnTo>
                    <a:pt x="26707" y="975"/>
                  </a:lnTo>
                  <a:lnTo>
                    <a:pt x="26447" y="1235"/>
                  </a:lnTo>
                  <a:lnTo>
                    <a:pt x="26220" y="1527"/>
                  </a:lnTo>
                  <a:lnTo>
                    <a:pt x="682" y="36714"/>
                  </a:lnTo>
                  <a:lnTo>
                    <a:pt x="487" y="37039"/>
                  </a:lnTo>
                  <a:lnTo>
                    <a:pt x="325" y="37364"/>
                  </a:lnTo>
                  <a:lnTo>
                    <a:pt x="195" y="37689"/>
                  </a:lnTo>
                  <a:lnTo>
                    <a:pt x="98" y="38046"/>
                  </a:lnTo>
                  <a:lnTo>
                    <a:pt x="33" y="38403"/>
                  </a:lnTo>
                  <a:lnTo>
                    <a:pt x="0" y="38761"/>
                  </a:lnTo>
                  <a:lnTo>
                    <a:pt x="0" y="39118"/>
                  </a:lnTo>
                  <a:lnTo>
                    <a:pt x="33" y="39443"/>
                  </a:lnTo>
                  <a:lnTo>
                    <a:pt x="98" y="39800"/>
                  </a:lnTo>
                  <a:lnTo>
                    <a:pt x="228" y="40125"/>
                  </a:lnTo>
                  <a:lnTo>
                    <a:pt x="357" y="40483"/>
                  </a:lnTo>
                  <a:lnTo>
                    <a:pt x="520" y="40775"/>
                  </a:lnTo>
                  <a:lnTo>
                    <a:pt x="715" y="41067"/>
                  </a:lnTo>
                  <a:lnTo>
                    <a:pt x="942" y="41360"/>
                  </a:lnTo>
                  <a:lnTo>
                    <a:pt x="1202" y="41620"/>
                  </a:lnTo>
                  <a:lnTo>
                    <a:pt x="1527" y="41847"/>
                  </a:lnTo>
                  <a:lnTo>
                    <a:pt x="1820" y="42075"/>
                  </a:lnTo>
                  <a:lnTo>
                    <a:pt x="2144" y="42237"/>
                  </a:lnTo>
                  <a:lnTo>
                    <a:pt x="2502" y="42367"/>
                  </a:lnTo>
                  <a:lnTo>
                    <a:pt x="2827" y="42465"/>
                  </a:lnTo>
                  <a:lnTo>
                    <a:pt x="3184" y="42530"/>
                  </a:lnTo>
                  <a:lnTo>
                    <a:pt x="3541" y="42562"/>
                  </a:lnTo>
                  <a:lnTo>
                    <a:pt x="3899" y="42562"/>
                  </a:lnTo>
                  <a:lnTo>
                    <a:pt x="4256" y="42497"/>
                  </a:lnTo>
                  <a:lnTo>
                    <a:pt x="4581" y="42432"/>
                  </a:lnTo>
                  <a:lnTo>
                    <a:pt x="4939" y="42335"/>
                  </a:lnTo>
                  <a:lnTo>
                    <a:pt x="5263" y="42205"/>
                  </a:lnTo>
                  <a:lnTo>
                    <a:pt x="5588" y="42042"/>
                  </a:lnTo>
                  <a:lnTo>
                    <a:pt x="5881" y="41815"/>
                  </a:lnTo>
                  <a:lnTo>
                    <a:pt x="6141" y="41587"/>
                  </a:lnTo>
                  <a:lnTo>
                    <a:pt x="6401" y="41327"/>
                  </a:lnTo>
                  <a:lnTo>
                    <a:pt x="6661" y="41035"/>
                  </a:lnTo>
                  <a:lnTo>
                    <a:pt x="32165" y="5848"/>
                  </a:lnTo>
                  <a:lnTo>
                    <a:pt x="32360" y="5523"/>
                  </a:lnTo>
                  <a:lnTo>
                    <a:pt x="32555" y="5199"/>
                  </a:lnTo>
                  <a:lnTo>
                    <a:pt x="32685" y="4841"/>
                  </a:lnTo>
                  <a:lnTo>
                    <a:pt x="32783" y="4516"/>
                  </a:lnTo>
                  <a:lnTo>
                    <a:pt x="32848" y="4159"/>
                  </a:lnTo>
                  <a:lnTo>
                    <a:pt x="32880" y="3801"/>
                  </a:lnTo>
                  <a:lnTo>
                    <a:pt x="32848" y="3444"/>
                  </a:lnTo>
                  <a:lnTo>
                    <a:pt x="32815" y="3087"/>
                  </a:lnTo>
                  <a:lnTo>
                    <a:pt x="32750" y="2762"/>
                  </a:lnTo>
                  <a:lnTo>
                    <a:pt x="32653" y="2404"/>
                  </a:lnTo>
                  <a:lnTo>
                    <a:pt x="32490" y="2080"/>
                  </a:lnTo>
                  <a:lnTo>
                    <a:pt x="32328" y="1787"/>
                  </a:lnTo>
                  <a:lnTo>
                    <a:pt x="32133" y="1462"/>
                  </a:lnTo>
                  <a:lnTo>
                    <a:pt x="31905" y="1202"/>
                  </a:lnTo>
                  <a:lnTo>
                    <a:pt x="31645" y="942"/>
                  </a:lnTo>
                  <a:lnTo>
                    <a:pt x="31353" y="682"/>
                  </a:lnTo>
                  <a:lnTo>
                    <a:pt x="31028" y="488"/>
                  </a:lnTo>
                  <a:lnTo>
                    <a:pt x="30703" y="325"/>
                  </a:lnTo>
                  <a:lnTo>
                    <a:pt x="30378" y="195"/>
                  </a:lnTo>
                  <a:lnTo>
                    <a:pt x="30021" y="98"/>
                  </a:lnTo>
                  <a:lnTo>
                    <a:pt x="29663" y="33"/>
                  </a:lnTo>
                  <a:lnTo>
                    <a:pt x="293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38" name="Google Shape;1738;p29"/>
            <p:cNvSpPr/>
            <p:nvPr/>
          </p:nvSpPr>
          <p:spPr>
            <a:xfrm>
              <a:off x="2762179" y="4452942"/>
              <a:ext cx="69101" cy="68039"/>
            </a:xfrm>
            <a:custGeom>
              <a:avLst/>
              <a:gdLst/>
              <a:ahLst/>
              <a:cxnLst/>
              <a:rect l="l" t="t" r="r" b="b"/>
              <a:pathLst>
                <a:path w="2146" h="2113" extrusionOk="0">
                  <a:moveTo>
                    <a:pt x="1073" y="1"/>
                  </a:moveTo>
                  <a:lnTo>
                    <a:pt x="845" y="33"/>
                  </a:lnTo>
                  <a:lnTo>
                    <a:pt x="650" y="98"/>
                  </a:lnTo>
                  <a:lnTo>
                    <a:pt x="488" y="196"/>
                  </a:lnTo>
                  <a:lnTo>
                    <a:pt x="326" y="326"/>
                  </a:lnTo>
                  <a:lnTo>
                    <a:pt x="196" y="455"/>
                  </a:lnTo>
                  <a:lnTo>
                    <a:pt x="98" y="650"/>
                  </a:lnTo>
                  <a:lnTo>
                    <a:pt x="33" y="845"/>
                  </a:lnTo>
                  <a:lnTo>
                    <a:pt x="1" y="1073"/>
                  </a:lnTo>
                  <a:lnTo>
                    <a:pt x="33" y="1268"/>
                  </a:lnTo>
                  <a:lnTo>
                    <a:pt x="98" y="1463"/>
                  </a:lnTo>
                  <a:lnTo>
                    <a:pt x="196" y="1658"/>
                  </a:lnTo>
                  <a:lnTo>
                    <a:pt x="326" y="1820"/>
                  </a:lnTo>
                  <a:lnTo>
                    <a:pt x="488" y="1950"/>
                  </a:lnTo>
                  <a:lnTo>
                    <a:pt x="650" y="2047"/>
                  </a:lnTo>
                  <a:lnTo>
                    <a:pt x="845" y="2112"/>
                  </a:lnTo>
                  <a:lnTo>
                    <a:pt x="1268" y="2112"/>
                  </a:lnTo>
                  <a:lnTo>
                    <a:pt x="1495" y="2047"/>
                  </a:lnTo>
                  <a:lnTo>
                    <a:pt x="1658" y="1950"/>
                  </a:lnTo>
                  <a:lnTo>
                    <a:pt x="1820" y="1820"/>
                  </a:lnTo>
                  <a:lnTo>
                    <a:pt x="1950" y="1658"/>
                  </a:lnTo>
                  <a:lnTo>
                    <a:pt x="2048" y="1463"/>
                  </a:lnTo>
                  <a:lnTo>
                    <a:pt x="2113" y="1268"/>
                  </a:lnTo>
                  <a:lnTo>
                    <a:pt x="2145" y="1073"/>
                  </a:lnTo>
                  <a:lnTo>
                    <a:pt x="2113" y="845"/>
                  </a:lnTo>
                  <a:lnTo>
                    <a:pt x="2048" y="650"/>
                  </a:lnTo>
                  <a:lnTo>
                    <a:pt x="1950" y="455"/>
                  </a:lnTo>
                  <a:lnTo>
                    <a:pt x="1820" y="326"/>
                  </a:lnTo>
                  <a:lnTo>
                    <a:pt x="1658" y="196"/>
                  </a:lnTo>
                  <a:lnTo>
                    <a:pt x="1495" y="98"/>
                  </a:lnTo>
                  <a:lnTo>
                    <a:pt x="1268" y="33"/>
                  </a:lnTo>
                  <a:lnTo>
                    <a:pt x="1073" y="1"/>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39" name="Google Shape;1739;p29"/>
            <p:cNvSpPr/>
            <p:nvPr/>
          </p:nvSpPr>
          <p:spPr>
            <a:xfrm>
              <a:off x="289480" y="4476995"/>
              <a:ext cx="303421" cy="391327"/>
            </a:xfrm>
            <a:custGeom>
              <a:avLst/>
              <a:gdLst/>
              <a:ahLst/>
              <a:cxnLst/>
              <a:rect l="l" t="t" r="r" b="b"/>
              <a:pathLst>
                <a:path w="9423" h="12153" extrusionOk="0">
                  <a:moveTo>
                    <a:pt x="8286" y="1"/>
                  </a:moveTo>
                  <a:lnTo>
                    <a:pt x="8058" y="33"/>
                  </a:lnTo>
                  <a:lnTo>
                    <a:pt x="7831" y="98"/>
                  </a:lnTo>
                  <a:lnTo>
                    <a:pt x="7636" y="196"/>
                  </a:lnTo>
                  <a:lnTo>
                    <a:pt x="7441" y="326"/>
                  </a:lnTo>
                  <a:lnTo>
                    <a:pt x="7311" y="488"/>
                  </a:lnTo>
                  <a:lnTo>
                    <a:pt x="196" y="10268"/>
                  </a:lnTo>
                  <a:lnTo>
                    <a:pt x="98" y="10495"/>
                  </a:lnTo>
                  <a:lnTo>
                    <a:pt x="1" y="10690"/>
                  </a:lnTo>
                  <a:lnTo>
                    <a:pt x="1" y="10918"/>
                  </a:lnTo>
                  <a:lnTo>
                    <a:pt x="1" y="11145"/>
                  </a:lnTo>
                  <a:lnTo>
                    <a:pt x="66" y="11372"/>
                  </a:lnTo>
                  <a:lnTo>
                    <a:pt x="163" y="11567"/>
                  </a:lnTo>
                  <a:lnTo>
                    <a:pt x="293" y="11762"/>
                  </a:lnTo>
                  <a:lnTo>
                    <a:pt x="456" y="11925"/>
                  </a:lnTo>
                  <a:lnTo>
                    <a:pt x="683" y="12022"/>
                  </a:lnTo>
                  <a:lnTo>
                    <a:pt x="878" y="12120"/>
                  </a:lnTo>
                  <a:lnTo>
                    <a:pt x="1105" y="12152"/>
                  </a:lnTo>
                  <a:lnTo>
                    <a:pt x="1333" y="12120"/>
                  </a:lnTo>
                  <a:lnTo>
                    <a:pt x="1560" y="12055"/>
                  </a:lnTo>
                  <a:lnTo>
                    <a:pt x="1755" y="11957"/>
                  </a:lnTo>
                  <a:lnTo>
                    <a:pt x="1950" y="11827"/>
                  </a:lnTo>
                  <a:lnTo>
                    <a:pt x="2113" y="11665"/>
                  </a:lnTo>
                  <a:lnTo>
                    <a:pt x="9196" y="1885"/>
                  </a:lnTo>
                  <a:lnTo>
                    <a:pt x="9325" y="1658"/>
                  </a:lnTo>
                  <a:lnTo>
                    <a:pt x="9390" y="1463"/>
                  </a:lnTo>
                  <a:lnTo>
                    <a:pt x="9423" y="1235"/>
                  </a:lnTo>
                  <a:lnTo>
                    <a:pt x="9390" y="1008"/>
                  </a:lnTo>
                  <a:lnTo>
                    <a:pt x="9358" y="781"/>
                  </a:lnTo>
                  <a:lnTo>
                    <a:pt x="9260" y="586"/>
                  </a:lnTo>
                  <a:lnTo>
                    <a:pt x="9098" y="391"/>
                  </a:lnTo>
                  <a:lnTo>
                    <a:pt x="8936" y="228"/>
                  </a:lnTo>
                  <a:lnTo>
                    <a:pt x="8741" y="131"/>
                  </a:lnTo>
                  <a:lnTo>
                    <a:pt x="8513" y="33"/>
                  </a:lnTo>
                  <a:lnTo>
                    <a:pt x="828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40" name="Google Shape;1740;p29"/>
            <p:cNvSpPr/>
            <p:nvPr/>
          </p:nvSpPr>
          <p:spPr>
            <a:xfrm>
              <a:off x="5057491"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1" y="651"/>
                  </a:lnTo>
                  <a:lnTo>
                    <a:pt x="1" y="813"/>
                  </a:lnTo>
                  <a:lnTo>
                    <a:pt x="1" y="976"/>
                  </a:lnTo>
                  <a:lnTo>
                    <a:pt x="66" y="1106"/>
                  </a:lnTo>
                  <a:lnTo>
                    <a:pt x="131" y="1236"/>
                  </a:lnTo>
                  <a:lnTo>
                    <a:pt x="228" y="1365"/>
                  </a:lnTo>
                  <a:lnTo>
                    <a:pt x="358" y="1463"/>
                  </a:lnTo>
                  <a:lnTo>
                    <a:pt x="488" y="1528"/>
                  </a:lnTo>
                  <a:lnTo>
                    <a:pt x="651" y="1593"/>
                  </a:lnTo>
                  <a:lnTo>
                    <a:pt x="976" y="1593"/>
                  </a:lnTo>
                  <a:lnTo>
                    <a:pt x="1106" y="1528"/>
                  </a:lnTo>
                  <a:lnTo>
                    <a:pt x="1235" y="1463"/>
                  </a:lnTo>
                  <a:lnTo>
                    <a:pt x="1365" y="1365"/>
                  </a:lnTo>
                  <a:lnTo>
                    <a:pt x="1463" y="1236"/>
                  </a:lnTo>
                  <a:lnTo>
                    <a:pt x="1528" y="1106"/>
                  </a:lnTo>
                  <a:lnTo>
                    <a:pt x="1593" y="976"/>
                  </a:lnTo>
                  <a:lnTo>
                    <a:pt x="1593" y="813"/>
                  </a:lnTo>
                  <a:lnTo>
                    <a:pt x="1593" y="651"/>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41" name="Google Shape;1741;p29"/>
            <p:cNvSpPr/>
            <p:nvPr/>
          </p:nvSpPr>
          <p:spPr>
            <a:xfrm>
              <a:off x="5188288" y="4526164"/>
              <a:ext cx="52325" cy="51295"/>
            </a:xfrm>
            <a:custGeom>
              <a:avLst/>
              <a:gdLst/>
              <a:ahLst/>
              <a:cxnLst/>
              <a:rect l="l" t="t" r="r" b="b"/>
              <a:pathLst>
                <a:path w="1625" h="1593" extrusionOk="0">
                  <a:moveTo>
                    <a:pt x="812" y="1"/>
                  </a:moveTo>
                  <a:lnTo>
                    <a:pt x="650" y="33"/>
                  </a:lnTo>
                  <a:lnTo>
                    <a:pt x="520" y="66"/>
                  </a:lnTo>
                  <a:lnTo>
                    <a:pt x="358" y="131"/>
                  </a:lnTo>
                  <a:lnTo>
                    <a:pt x="260" y="228"/>
                  </a:lnTo>
                  <a:lnTo>
                    <a:pt x="163" y="358"/>
                  </a:lnTo>
                  <a:lnTo>
                    <a:pt x="65" y="488"/>
                  </a:lnTo>
                  <a:lnTo>
                    <a:pt x="33" y="651"/>
                  </a:lnTo>
                  <a:lnTo>
                    <a:pt x="0" y="813"/>
                  </a:lnTo>
                  <a:lnTo>
                    <a:pt x="33" y="976"/>
                  </a:lnTo>
                  <a:lnTo>
                    <a:pt x="65" y="1106"/>
                  </a:lnTo>
                  <a:lnTo>
                    <a:pt x="163" y="1236"/>
                  </a:lnTo>
                  <a:lnTo>
                    <a:pt x="260" y="1365"/>
                  </a:lnTo>
                  <a:lnTo>
                    <a:pt x="358" y="1463"/>
                  </a:lnTo>
                  <a:lnTo>
                    <a:pt x="520" y="1528"/>
                  </a:lnTo>
                  <a:lnTo>
                    <a:pt x="650" y="1593"/>
                  </a:lnTo>
                  <a:lnTo>
                    <a:pt x="975" y="1593"/>
                  </a:lnTo>
                  <a:lnTo>
                    <a:pt x="1137" y="1528"/>
                  </a:lnTo>
                  <a:lnTo>
                    <a:pt x="1267" y="1463"/>
                  </a:lnTo>
                  <a:lnTo>
                    <a:pt x="1397" y="1365"/>
                  </a:lnTo>
                  <a:lnTo>
                    <a:pt x="1495" y="1236"/>
                  </a:lnTo>
                  <a:lnTo>
                    <a:pt x="1560" y="1106"/>
                  </a:lnTo>
                  <a:lnTo>
                    <a:pt x="1592" y="976"/>
                  </a:lnTo>
                  <a:lnTo>
                    <a:pt x="1625" y="813"/>
                  </a:lnTo>
                  <a:lnTo>
                    <a:pt x="1592" y="651"/>
                  </a:lnTo>
                  <a:lnTo>
                    <a:pt x="1560" y="488"/>
                  </a:lnTo>
                  <a:lnTo>
                    <a:pt x="1495" y="358"/>
                  </a:lnTo>
                  <a:lnTo>
                    <a:pt x="1397" y="228"/>
                  </a:lnTo>
                  <a:lnTo>
                    <a:pt x="1267" y="131"/>
                  </a:lnTo>
                  <a:lnTo>
                    <a:pt x="1137" y="66"/>
                  </a:lnTo>
                  <a:lnTo>
                    <a:pt x="975"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42" name="Google Shape;1742;p29"/>
            <p:cNvSpPr/>
            <p:nvPr/>
          </p:nvSpPr>
          <p:spPr>
            <a:xfrm>
              <a:off x="5320082"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1"/>
                  </a:lnTo>
                  <a:lnTo>
                    <a:pt x="1" y="813"/>
                  </a:lnTo>
                  <a:lnTo>
                    <a:pt x="33" y="976"/>
                  </a:lnTo>
                  <a:lnTo>
                    <a:pt x="66" y="1106"/>
                  </a:lnTo>
                  <a:lnTo>
                    <a:pt x="131" y="1236"/>
                  </a:lnTo>
                  <a:lnTo>
                    <a:pt x="228" y="1365"/>
                  </a:lnTo>
                  <a:lnTo>
                    <a:pt x="358" y="1463"/>
                  </a:lnTo>
                  <a:lnTo>
                    <a:pt x="488" y="1528"/>
                  </a:lnTo>
                  <a:lnTo>
                    <a:pt x="651" y="1593"/>
                  </a:lnTo>
                  <a:lnTo>
                    <a:pt x="976" y="1593"/>
                  </a:lnTo>
                  <a:lnTo>
                    <a:pt x="1106" y="1528"/>
                  </a:lnTo>
                  <a:lnTo>
                    <a:pt x="1235" y="1463"/>
                  </a:lnTo>
                  <a:lnTo>
                    <a:pt x="1365" y="1365"/>
                  </a:lnTo>
                  <a:lnTo>
                    <a:pt x="1463" y="1236"/>
                  </a:lnTo>
                  <a:lnTo>
                    <a:pt x="1528" y="1106"/>
                  </a:lnTo>
                  <a:lnTo>
                    <a:pt x="1593" y="976"/>
                  </a:lnTo>
                  <a:lnTo>
                    <a:pt x="1593" y="813"/>
                  </a:lnTo>
                  <a:lnTo>
                    <a:pt x="1593" y="651"/>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43" name="Google Shape;1743;p29"/>
            <p:cNvSpPr/>
            <p:nvPr/>
          </p:nvSpPr>
          <p:spPr>
            <a:xfrm>
              <a:off x="5451909" y="4526164"/>
              <a:ext cx="51295" cy="51295"/>
            </a:xfrm>
            <a:custGeom>
              <a:avLst/>
              <a:gdLst/>
              <a:ahLst/>
              <a:cxnLst/>
              <a:rect l="l" t="t" r="r" b="b"/>
              <a:pathLst>
                <a:path w="1593" h="1593" extrusionOk="0">
                  <a:moveTo>
                    <a:pt x="780" y="1"/>
                  </a:moveTo>
                  <a:lnTo>
                    <a:pt x="618" y="33"/>
                  </a:lnTo>
                  <a:lnTo>
                    <a:pt x="488" y="66"/>
                  </a:lnTo>
                  <a:lnTo>
                    <a:pt x="326" y="131"/>
                  </a:lnTo>
                  <a:lnTo>
                    <a:pt x="228" y="228"/>
                  </a:lnTo>
                  <a:lnTo>
                    <a:pt x="131" y="358"/>
                  </a:lnTo>
                  <a:lnTo>
                    <a:pt x="66" y="488"/>
                  </a:lnTo>
                  <a:lnTo>
                    <a:pt x="1" y="651"/>
                  </a:lnTo>
                  <a:lnTo>
                    <a:pt x="1" y="813"/>
                  </a:lnTo>
                  <a:lnTo>
                    <a:pt x="1" y="976"/>
                  </a:lnTo>
                  <a:lnTo>
                    <a:pt x="66" y="1106"/>
                  </a:lnTo>
                  <a:lnTo>
                    <a:pt x="131" y="1236"/>
                  </a:lnTo>
                  <a:lnTo>
                    <a:pt x="228" y="1365"/>
                  </a:lnTo>
                  <a:lnTo>
                    <a:pt x="326" y="1463"/>
                  </a:lnTo>
                  <a:lnTo>
                    <a:pt x="488" y="1528"/>
                  </a:lnTo>
                  <a:lnTo>
                    <a:pt x="618" y="1593"/>
                  </a:lnTo>
                  <a:lnTo>
                    <a:pt x="943" y="1593"/>
                  </a:lnTo>
                  <a:lnTo>
                    <a:pt x="1105" y="1528"/>
                  </a:lnTo>
                  <a:lnTo>
                    <a:pt x="1235" y="1463"/>
                  </a:lnTo>
                  <a:lnTo>
                    <a:pt x="1365" y="1365"/>
                  </a:lnTo>
                  <a:lnTo>
                    <a:pt x="1463" y="1236"/>
                  </a:lnTo>
                  <a:lnTo>
                    <a:pt x="1528" y="1106"/>
                  </a:lnTo>
                  <a:lnTo>
                    <a:pt x="1560" y="976"/>
                  </a:lnTo>
                  <a:lnTo>
                    <a:pt x="1593" y="813"/>
                  </a:lnTo>
                  <a:lnTo>
                    <a:pt x="1560" y="651"/>
                  </a:lnTo>
                  <a:lnTo>
                    <a:pt x="1528" y="488"/>
                  </a:lnTo>
                  <a:lnTo>
                    <a:pt x="1463" y="358"/>
                  </a:lnTo>
                  <a:lnTo>
                    <a:pt x="1365" y="228"/>
                  </a:lnTo>
                  <a:lnTo>
                    <a:pt x="1235" y="131"/>
                  </a:lnTo>
                  <a:lnTo>
                    <a:pt x="1105" y="66"/>
                  </a:lnTo>
                  <a:lnTo>
                    <a:pt x="943" y="33"/>
                  </a:lnTo>
                  <a:lnTo>
                    <a:pt x="78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44" name="Google Shape;1744;p29"/>
            <p:cNvSpPr/>
            <p:nvPr/>
          </p:nvSpPr>
          <p:spPr>
            <a:xfrm>
              <a:off x="5582673" y="4526164"/>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1"/>
                  </a:lnTo>
                  <a:lnTo>
                    <a:pt x="1" y="813"/>
                  </a:lnTo>
                  <a:lnTo>
                    <a:pt x="33" y="976"/>
                  </a:lnTo>
                  <a:lnTo>
                    <a:pt x="66" y="1106"/>
                  </a:lnTo>
                  <a:lnTo>
                    <a:pt x="131" y="1236"/>
                  </a:lnTo>
                  <a:lnTo>
                    <a:pt x="228" y="1365"/>
                  </a:lnTo>
                  <a:lnTo>
                    <a:pt x="358" y="1463"/>
                  </a:lnTo>
                  <a:lnTo>
                    <a:pt x="488" y="1528"/>
                  </a:lnTo>
                  <a:lnTo>
                    <a:pt x="651" y="1593"/>
                  </a:lnTo>
                  <a:lnTo>
                    <a:pt x="976" y="1593"/>
                  </a:lnTo>
                  <a:lnTo>
                    <a:pt x="1106" y="1528"/>
                  </a:lnTo>
                  <a:lnTo>
                    <a:pt x="1268" y="1463"/>
                  </a:lnTo>
                  <a:lnTo>
                    <a:pt x="1365" y="1365"/>
                  </a:lnTo>
                  <a:lnTo>
                    <a:pt x="1463" y="1236"/>
                  </a:lnTo>
                  <a:lnTo>
                    <a:pt x="1560" y="1106"/>
                  </a:lnTo>
                  <a:lnTo>
                    <a:pt x="1593" y="976"/>
                  </a:lnTo>
                  <a:lnTo>
                    <a:pt x="1593" y="813"/>
                  </a:lnTo>
                  <a:lnTo>
                    <a:pt x="1593" y="651"/>
                  </a:lnTo>
                  <a:lnTo>
                    <a:pt x="1560" y="488"/>
                  </a:lnTo>
                  <a:lnTo>
                    <a:pt x="1463" y="358"/>
                  </a:lnTo>
                  <a:lnTo>
                    <a:pt x="1365" y="228"/>
                  </a:lnTo>
                  <a:lnTo>
                    <a:pt x="1268"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45" name="Google Shape;1745;p29"/>
            <p:cNvSpPr/>
            <p:nvPr/>
          </p:nvSpPr>
          <p:spPr>
            <a:xfrm>
              <a:off x="7978450" y="4631845"/>
              <a:ext cx="45016" cy="45016"/>
            </a:xfrm>
            <a:custGeom>
              <a:avLst/>
              <a:gdLst/>
              <a:ahLst/>
              <a:cxnLst/>
              <a:rect l="l" t="t" r="r" b="b"/>
              <a:pathLst>
                <a:path w="1398" h="1398" extrusionOk="0">
                  <a:moveTo>
                    <a:pt x="552" y="0"/>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2"/>
                  </a:lnTo>
                  <a:lnTo>
                    <a:pt x="552" y="1365"/>
                  </a:lnTo>
                  <a:lnTo>
                    <a:pt x="715" y="1397"/>
                  </a:lnTo>
                  <a:lnTo>
                    <a:pt x="845" y="1365"/>
                  </a:lnTo>
                  <a:lnTo>
                    <a:pt x="975" y="1332"/>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46" name="Google Shape;1746;p29"/>
            <p:cNvSpPr/>
            <p:nvPr/>
          </p:nvSpPr>
          <p:spPr>
            <a:xfrm>
              <a:off x="8093533" y="4631845"/>
              <a:ext cx="45016" cy="45016"/>
            </a:xfrm>
            <a:custGeom>
              <a:avLst/>
              <a:gdLst/>
              <a:ahLst/>
              <a:cxnLst/>
              <a:rect l="l" t="t" r="r" b="b"/>
              <a:pathLst>
                <a:path w="1398" h="1398" extrusionOk="0">
                  <a:moveTo>
                    <a:pt x="552" y="0"/>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2"/>
                  </a:lnTo>
                  <a:lnTo>
                    <a:pt x="552" y="1365"/>
                  </a:lnTo>
                  <a:lnTo>
                    <a:pt x="682" y="1397"/>
                  </a:lnTo>
                  <a:lnTo>
                    <a:pt x="845" y="1365"/>
                  </a:lnTo>
                  <a:lnTo>
                    <a:pt x="975"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47" name="Google Shape;1747;p29"/>
            <p:cNvSpPr/>
            <p:nvPr/>
          </p:nvSpPr>
          <p:spPr>
            <a:xfrm>
              <a:off x="8207553" y="4631845"/>
              <a:ext cx="45016" cy="45016"/>
            </a:xfrm>
            <a:custGeom>
              <a:avLst/>
              <a:gdLst/>
              <a:ahLst/>
              <a:cxnLst/>
              <a:rect l="l" t="t" r="r" b="b"/>
              <a:pathLst>
                <a:path w="1398" h="1398" extrusionOk="0">
                  <a:moveTo>
                    <a:pt x="585" y="0"/>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2"/>
                  </a:lnTo>
                  <a:lnTo>
                    <a:pt x="585" y="1365"/>
                  </a:lnTo>
                  <a:lnTo>
                    <a:pt x="715" y="1397"/>
                  </a:lnTo>
                  <a:lnTo>
                    <a:pt x="845" y="1365"/>
                  </a:lnTo>
                  <a:lnTo>
                    <a:pt x="975" y="1332"/>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48" name="Google Shape;1748;p29"/>
            <p:cNvSpPr/>
            <p:nvPr/>
          </p:nvSpPr>
          <p:spPr>
            <a:xfrm>
              <a:off x="8322636" y="4631845"/>
              <a:ext cx="45016" cy="45016"/>
            </a:xfrm>
            <a:custGeom>
              <a:avLst/>
              <a:gdLst/>
              <a:ahLst/>
              <a:cxnLst/>
              <a:rect l="l" t="t" r="r" b="b"/>
              <a:pathLst>
                <a:path w="1398" h="1398" extrusionOk="0">
                  <a:moveTo>
                    <a:pt x="553" y="0"/>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2"/>
                  </a:lnTo>
                  <a:lnTo>
                    <a:pt x="553" y="1365"/>
                  </a:lnTo>
                  <a:lnTo>
                    <a:pt x="683" y="1397"/>
                  </a:lnTo>
                  <a:lnTo>
                    <a:pt x="845" y="1365"/>
                  </a:lnTo>
                  <a:lnTo>
                    <a:pt x="975" y="1332"/>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49" name="Google Shape;1749;p29"/>
            <p:cNvSpPr/>
            <p:nvPr/>
          </p:nvSpPr>
          <p:spPr>
            <a:xfrm>
              <a:off x="8437718" y="4631845"/>
              <a:ext cx="45016" cy="45016"/>
            </a:xfrm>
            <a:custGeom>
              <a:avLst/>
              <a:gdLst/>
              <a:ahLst/>
              <a:cxnLst/>
              <a:rect l="l" t="t" r="r" b="b"/>
              <a:pathLst>
                <a:path w="1398" h="1398" extrusionOk="0">
                  <a:moveTo>
                    <a:pt x="553" y="0"/>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2"/>
                  </a:lnTo>
                  <a:lnTo>
                    <a:pt x="553" y="1365"/>
                  </a:lnTo>
                  <a:lnTo>
                    <a:pt x="683" y="1397"/>
                  </a:lnTo>
                  <a:lnTo>
                    <a:pt x="812" y="1365"/>
                  </a:lnTo>
                  <a:lnTo>
                    <a:pt x="942" y="1332"/>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50" name="Google Shape;1750;p29"/>
            <p:cNvSpPr/>
            <p:nvPr/>
          </p:nvSpPr>
          <p:spPr>
            <a:xfrm>
              <a:off x="5057491"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1" y="618"/>
                  </a:lnTo>
                  <a:lnTo>
                    <a:pt x="1" y="780"/>
                  </a:lnTo>
                  <a:lnTo>
                    <a:pt x="1" y="943"/>
                  </a:lnTo>
                  <a:lnTo>
                    <a:pt x="66" y="1105"/>
                  </a:lnTo>
                  <a:lnTo>
                    <a:pt x="131" y="1235"/>
                  </a:lnTo>
                  <a:lnTo>
                    <a:pt x="228" y="1365"/>
                  </a:lnTo>
                  <a:lnTo>
                    <a:pt x="358" y="1462"/>
                  </a:lnTo>
                  <a:lnTo>
                    <a:pt x="488" y="1527"/>
                  </a:lnTo>
                  <a:lnTo>
                    <a:pt x="651" y="1560"/>
                  </a:lnTo>
                  <a:lnTo>
                    <a:pt x="813" y="1592"/>
                  </a:lnTo>
                  <a:lnTo>
                    <a:pt x="976" y="1560"/>
                  </a:lnTo>
                  <a:lnTo>
                    <a:pt x="1106" y="1527"/>
                  </a:lnTo>
                  <a:lnTo>
                    <a:pt x="1235" y="1462"/>
                  </a:lnTo>
                  <a:lnTo>
                    <a:pt x="1365" y="1365"/>
                  </a:lnTo>
                  <a:lnTo>
                    <a:pt x="1463" y="1235"/>
                  </a:lnTo>
                  <a:lnTo>
                    <a:pt x="1528" y="1105"/>
                  </a:lnTo>
                  <a:lnTo>
                    <a:pt x="1593" y="943"/>
                  </a:lnTo>
                  <a:lnTo>
                    <a:pt x="1593" y="780"/>
                  </a:lnTo>
                  <a:lnTo>
                    <a:pt x="1593" y="618"/>
                  </a:lnTo>
                  <a:lnTo>
                    <a:pt x="1528" y="488"/>
                  </a:lnTo>
                  <a:lnTo>
                    <a:pt x="1463" y="325"/>
                  </a:lnTo>
                  <a:lnTo>
                    <a:pt x="1365" y="228"/>
                  </a:lnTo>
                  <a:lnTo>
                    <a:pt x="1235" y="130"/>
                  </a:lnTo>
                  <a:lnTo>
                    <a:pt x="1106" y="65"/>
                  </a:lnTo>
                  <a:lnTo>
                    <a:pt x="9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51" name="Google Shape;1751;p29"/>
            <p:cNvSpPr/>
            <p:nvPr/>
          </p:nvSpPr>
          <p:spPr>
            <a:xfrm>
              <a:off x="5188288" y="4638124"/>
              <a:ext cx="52325" cy="51295"/>
            </a:xfrm>
            <a:custGeom>
              <a:avLst/>
              <a:gdLst/>
              <a:ahLst/>
              <a:cxnLst/>
              <a:rect l="l" t="t" r="r" b="b"/>
              <a:pathLst>
                <a:path w="1625" h="1593" extrusionOk="0">
                  <a:moveTo>
                    <a:pt x="650" y="0"/>
                  </a:moveTo>
                  <a:lnTo>
                    <a:pt x="520" y="65"/>
                  </a:lnTo>
                  <a:lnTo>
                    <a:pt x="358" y="130"/>
                  </a:lnTo>
                  <a:lnTo>
                    <a:pt x="260" y="228"/>
                  </a:lnTo>
                  <a:lnTo>
                    <a:pt x="163" y="325"/>
                  </a:lnTo>
                  <a:lnTo>
                    <a:pt x="65" y="488"/>
                  </a:lnTo>
                  <a:lnTo>
                    <a:pt x="33" y="618"/>
                  </a:lnTo>
                  <a:lnTo>
                    <a:pt x="0" y="780"/>
                  </a:lnTo>
                  <a:lnTo>
                    <a:pt x="33" y="943"/>
                  </a:lnTo>
                  <a:lnTo>
                    <a:pt x="65" y="1105"/>
                  </a:lnTo>
                  <a:lnTo>
                    <a:pt x="163" y="1235"/>
                  </a:lnTo>
                  <a:lnTo>
                    <a:pt x="260" y="1365"/>
                  </a:lnTo>
                  <a:lnTo>
                    <a:pt x="358" y="1462"/>
                  </a:lnTo>
                  <a:lnTo>
                    <a:pt x="520" y="1527"/>
                  </a:lnTo>
                  <a:lnTo>
                    <a:pt x="650" y="1560"/>
                  </a:lnTo>
                  <a:lnTo>
                    <a:pt x="812" y="1592"/>
                  </a:lnTo>
                  <a:lnTo>
                    <a:pt x="975" y="1560"/>
                  </a:lnTo>
                  <a:lnTo>
                    <a:pt x="1137" y="1527"/>
                  </a:lnTo>
                  <a:lnTo>
                    <a:pt x="1267" y="1462"/>
                  </a:lnTo>
                  <a:lnTo>
                    <a:pt x="1397" y="1365"/>
                  </a:lnTo>
                  <a:lnTo>
                    <a:pt x="1495" y="1235"/>
                  </a:lnTo>
                  <a:lnTo>
                    <a:pt x="1560" y="1105"/>
                  </a:lnTo>
                  <a:lnTo>
                    <a:pt x="1592" y="943"/>
                  </a:lnTo>
                  <a:lnTo>
                    <a:pt x="1625" y="780"/>
                  </a:lnTo>
                  <a:lnTo>
                    <a:pt x="1592" y="618"/>
                  </a:lnTo>
                  <a:lnTo>
                    <a:pt x="1560" y="488"/>
                  </a:lnTo>
                  <a:lnTo>
                    <a:pt x="1495" y="325"/>
                  </a:lnTo>
                  <a:lnTo>
                    <a:pt x="1397" y="228"/>
                  </a:lnTo>
                  <a:lnTo>
                    <a:pt x="1267" y="130"/>
                  </a:lnTo>
                  <a:lnTo>
                    <a:pt x="1137" y="65"/>
                  </a:lnTo>
                  <a:lnTo>
                    <a:pt x="975"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52" name="Google Shape;1752;p29"/>
            <p:cNvSpPr/>
            <p:nvPr/>
          </p:nvSpPr>
          <p:spPr>
            <a:xfrm>
              <a:off x="5320082"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33" y="618"/>
                  </a:lnTo>
                  <a:lnTo>
                    <a:pt x="1" y="780"/>
                  </a:lnTo>
                  <a:lnTo>
                    <a:pt x="33" y="943"/>
                  </a:lnTo>
                  <a:lnTo>
                    <a:pt x="66" y="1105"/>
                  </a:lnTo>
                  <a:lnTo>
                    <a:pt x="131" y="1235"/>
                  </a:lnTo>
                  <a:lnTo>
                    <a:pt x="228" y="1365"/>
                  </a:lnTo>
                  <a:lnTo>
                    <a:pt x="358" y="1462"/>
                  </a:lnTo>
                  <a:lnTo>
                    <a:pt x="488" y="1527"/>
                  </a:lnTo>
                  <a:lnTo>
                    <a:pt x="651" y="1560"/>
                  </a:lnTo>
                  <a:lnTo>
                    <a:pt x="813" y="1592"/>
                  </a:lnTo>
                  <a:lnTo>
                    <a:pt x="976" y="1560"/>
                  </a:lnTo>
                  <a:lnTo>
                    <a:pt x="1106" y="1527"/>
                  </a:lnTo>
                  <a:lnTo>
                    <a:pt x="1235" y="1462"/>
                  </a:lnTo>
                  <a:lnTo>
                    <a:pt x="1365" y="1365"/>
                  </a:lnTo>
                  <a:lnTo>
                    <a:pt x="1463" y="1235"/>
                  </a:lnTo>
                  <a:lnTo>
                    <a:pt x="1528" y="1105"/>
                  </a:lnTo>
                  <a:lnTo>
                    <a:pt x="1593" y="943"/>
                  </a:lnTo>
                  <a:lnTo>
                    <a:pt x="1593" y="780"/>
                  </a:lnTo>
                  <a:lnTo>
                    <a:pt x="1593" y="618"/>
                  </a:lnTo>
                  <a:lnTo>
                    <a:pt x="1528" y="488"/>
                  </a:lnTo>
                  <a:lnTo>
                    <a:pt x="1463" y="325"/>
                  </a:lnTo>
                  <a:lnTo>
                    <a:pt x="1365" y="228"/>
                  </a:lnTo>
                  <a:lnTo>
                    <a:pt x="1235" y="130"/>
                  </a:lnTo>
                  <a:lnTo>
                    <a:pt x="1106" y="65"/>
                  </a:lnTo>
                  <a:lnTo>
                    <a:pt x="9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53" name="Google Shape;1753;p29"/>
            <p:cNvSpPr/>
            <p:nvPr/>
          </p:nvSpPr>
          <p:spPr>
            <a:xfrm>
              <a:off x="5451909" y="4638124"/>
              <a:ext cx="51295" cy="51295"/>
            </a:xfrm>
            <a:custGeom>
              <a:avLst/>
              <a:gdLst/>
              <a:ahLst/>
              <a:cxnLst/>
              <a:rect l="l" t="t" r="r" b="b"/>
              <a:pathLst>
                <a:path w="1593" h="1593" extrusionOk="0">
                  <a:moveTo>
                    <a:pt x="618" y="0"/>
                  </a:moveTo>
                  <a:lnTo>
                    <a:pt x="488" y="65"/>
                  </a:lnTo>
                  <a:lnTo>
                    <a:pt x="326" y="130"/>
                  </a:lnTo>
                  <a:lnTo>
                    <a:pt x="228" y="228"/>
                  </a:lnTo>
                  <a:lnTo>
                    <a:pt x="131" y="325"/>
                  </a:lnTo>
                  <a:lnTo>
                    <a:pt x="66" y="488"/>
                  </a:lnTo>
                  <a:lnTo>
                    <a:pt x="1" y="618"/>
                  </a:lnTo>
                  <a:lnTo>
                    <a:pt x="1" y="780"/>
                  </a:lnTo>
                  <a:lnTo>
                    <a:pt x="1" y="943"/>
                  </a:lnTo>
                  <a:lnTo>
                    <a:pt x="66" y="1105"/>
                  </a:lnTo>
                  <a:lnTo>
                    <a:pt x="131" y="1235"/>
                  </a:lnTo>
                  <a:lnTo>
                    <a:pt x="228" y="1365"/>
                  </a:lnTo>
                  <a:lnTo>
                    <a:pt x="326" y="1462"/>
                  </a:lnTo>
                  <a:lnTo>
                    <a:pt x="488" y="1527"/>
                  </a:lnTo>
                  <a:lnTo>
                    <a:pt x="618" y="1560"/>
                  </a:lnTo>
                  <a:lnTo>
                    <a:pt x="780" y="1592"/>
                  </a:lnTo>
                  <a:lnTo>
                    <a:pt x="943" y="1560"/>
                  </a:lnTo>
                  <a:lnTo>
                    <a:pt x="1105" y="1527"/>
                  </a:lnTo>
                  <a:lnTo>
                    <a:pt x="1235" y="1462"/>
                  </a:lnTo>
                  <a:lnTo>
                    <a:pt x="1365" y="1365"/>
                  </a:lnTo>
                  <a:lnTo>
                    <a:pt x="1463" y="1235"/>
                  </a:lnTo>
                  <a:lnTo>
                    <a:pt x="1528" y="1105"/>
                  </a:lnTo>
                  <a:lnTo>
                    <a:pt x="1560" y="943"/>
                  </a:lnTo>
                  <a:lnTo>
                    <a:pt x="1593" y="780"/>
                  </a:lnTo>
                  <a:lnTo>
                    <a:pt x="1560" y="618"/>
                  </a:lnTo>
                  <a:lnTo>
                    <a:pt x="1528" y="488"/>
                  </a:lnTo>
                  <a:lnTo>
                    <a:pt x="1463" y="325"/>
                  </a:lnTo>
                  <a:lnTo>
                    <a:pt x="1365" y="228"/>
                  </a:lnTo>
                  <a:lnTo>
                    <a:pt x="1235" y="130"/>
                  </a:lnTo>
                  <a:lnTo>
                    <a:pt x="1105" y="65"/>
                  </a:lnTo>
                  <a:lnTo>
                    <a:pt x="94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54" name="Google Shape;1754;p29"/>
            <p:cNvSpPr/>
            <p:nvPr/>
          </p:nvSpPr>
          <p:spPr>
            <a:xfrm>
              <a:off x="5582673" y="4638124"/>
              <a:ext cx="51295" cy="51295"/>
            </a:xfrm>
            <a:custGeom>
              <a:avLst/>
              <a:gdLst/>
              <a:ahLst/>
              <a:cxnLst/>
              <a:rect l="l" t="t" r="r" b="b"/>
              <a:pathLst>
                <a:path w="1593" h="1593" extrusionOk="0">
                  <a:moveTo>
                    <a:pt x="651" y="0"/>
                  </a:moveTo>
                  <a:lnTo>
                    <a:pt x="488" y="65"/>
                  </a:lnTo>
                  <a:lnTo>
                    <a:pt x="358" y="130"/>
                  </a:lnTo>
                  <a:lnTo>
                    <a:pt x="228" y="228"/>
                  </a:lnTo>
                  <a:lnTo>
                    <a:pt x="131" y="325"/>
                  </a:lnTo>
                  <a:lnTo>
                    <a:pt x="66" y="488"/>
                  </a:lnTo>
                  <a:lnTo>
                    <a:pt x="33" y="618"/>
                  </a:lnTo>
                  <a:lnTo>
                    <a:pt x="1" y="780"/>
                  </a:lnTo>
                  <a:lnTo>
                    <a:pt x="33" y="943"/>
                  </a:lnTo>
                  <a:lnTo>
                    <a:pt x="66" y="1105"/>
                  </a:lnTo>
                  <a:lnTo>
                    <a:pt x="131" y="1235"/>
                  </a:lnTo>
                  <a:lnTo>
                    <a:pt x="228" y="1365"/>
                  </a:lnTo>
                  <a:lnTo>
                    <a:pt x="358" y="1462"/>
                  </a:lnTo>
                  <a:lnTo>
                    <a:pt x="488" y="1527"/>
                  </a:lnTo>
                  <a:lnTo>
                    <a:pt x="651" y="1560"/>
                  </a:lnTo>
                  <a:lnTo>
                    <a:pt x="813" y="1592"/>
                  </a:lnTo>
                  <a:lnTo>
                    <a:pt x="976" y="1560"/>
                  </a:lnTo>
                  <a:lnTo>
                    <a:pt x="1106" y="1527"/>
                  </a:lnTo>
                  <a:lnTo>
                    <a:pt x="1268" y="1462"/>
                  </a:lnTo>
                  <a:lnTo>
                    <a:pt x="1365" y="1365"/>
                  </a:lnTo>
                  <a:lnTo>
                    <a:pt x="1463" y="1235"/>
                  </a:lnTo>
                  <a:lnTo>
                    <a:pt x="1560" y="1105"/>
                  </a:lnTo>
                  <a:lnTo>
                    <a:pt x="1593" y="943"/>
                  </a:lnTo>
                  <a:lnTo>
                    <a:pt x="1593" y="780"/>
                  </a:lnTo>
                  <a:lnTo>
                    <a:pt x="1593" y="618"/>
                  </a:lnTo>
                  <a:lnTo>
                    <a:pt x="1560" y="488"/>
                  </a:lnTo>
                  <a:lnTo>
                    <a:pt x="1463" y="325"/>
                  </a:lnTo>
                  <a:lnTo>
                    <a:pt x="1365" y="228"/>
                  </a:lnTo>
                  <a:lnTo>
                    <a:pt x="1268" y="130"/>
                  </a:lnTo>
                  <a:lnTo>
                    <a:pt x="1106" y="65"/>
                  </a:lnTo>
                  <a:lnTo>
                    <a:pt x="97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55" name="Google Shape;1755;p29"/>
            <p:cNvSpPr/>
            <p:nvPr/>
          </p:nvSpPr>
          <p:spPr>
            <a:xfrm>
              <a:off x="7978450" y="4729121"/>
              <a:ext cx="45016" cy="45048"/>
            </a:xfrm>
            <a:custGeom>
              <a:avLst/>
              <a:gdLst/>
              <a:ahLst/>
              <a:cxnLst/>
              <a:rect l="l" t="t" r="r" b="b"/>
              <a:pathLst>
                <a:path w="1398" h="1399" extrusionOk="0">
                  <a:moveTo>
                    <a:pt x="552" y="1"/>
                  </a:moveTo>
                  <a:lnTo>
                    <a:pt x="422"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22" y="1333"/>
                  </a:lnTo>
                  <a:lnTo>
                    <a:pt x="552" y="1366"/>
                  </a:lnTo>
                  <a:lnTo>
                    <a:pt x="715" y="1398"/>
                  </a:lnTo>
                  <a:lnTo>
                    <a:pt x="845" y="1366"/>
                  </a:lnTo>
                  <a:lnTo>
                    <a:pt x="975" y="1333"/>
                  </a:lnTo>
                  <a:lnTo>
                    <a:pt x="1105" y="1268"/>
                  </a:lnTo>
                  <a:lnTo>
                    <a:pt x="1202" y="1171"/>
                  </a:lnTo>
                  <a:lnTo>
                    <a:pt x="1300" y="1073"/>
                  </a:lnTo>
                  <a:lnTo>
                    <a:pt x="1365" y="943"/>
                  </a:lnTo>
                  <a:lnTo>
                    <a:pt x="1397" y="813"/>
                  </a:lnTo>
                  <a:lnTo>
                    <a:pt x="1397" y="683"/>
                  </a:lnTo>
                  <a:lnTo>
                    <a:pt x="1397" y="553"/>
                  </a:lnTo>
                  <a:lnTo>
                    <a:pt x="1365" y="423"/>
                  </a:lnTo>
                  <a:lnTo>
                    <a:pt x="1300" y="293"/>
                  </a:lnTo>
                  <a:lnTo>
                    <a:pt x="1202" y="196"/>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56" name="Google Shape;1756;p29"/>
            <p:cNvSpPr/>
            <p:nvPr/>
          </p:nvSpPr>
          <p:spPr>
            <a:xfrm>
              <a:off x="8093533" y="4729121"/>
              <a:ext cx="45016" cy="45048"/>
            </a:xfrm>
            <a:custGeom>
              <a:avLst/>
              <a:gdLst/>
              <a:ahLst/>
              <a:cxnLst/>
              <a:rect l="l" t="t" r="r" b="b"/>
              <a:pathLst>
                <a:path w="1398" h="1399" extrusionOk="0">
                  <a:moveTo>
                    <a:pt x="552" y="1"/>
                  </a:moveTo>
                  <a:lnTo>
                    <a:pt x="422" y="33"/>
                  </a:lnTo>
                  <a:lnTo>
                    <a:pt x="292" y="98"/>
                  </a:lnTo>
                  <a:lnTo>
                    <a:pt x="195" y="196"/>
                  </a:lnTo>
                  <a:lnTo>
                    <a:pt x="97" y="293"/>
                  </a:lnTo>
                  <a:lnTo>
                    <a:pt x="32" y="423"/>
                  </a:lnTo>
                  <a:lnTo>
                    <a:pt x="0" y="553"/>
                  </a:lnTo>
                  <a:lnTo>
                    <a:pt x="0" y="683"/>
                  </a:lnTo>
                  <a:lnTo>
                    <a:pt x="0" y="813"/>
                  </a:lnTo>
                  <a:lnTo>
                    <a:pt x="32" y="943"/>
                  </a:lnTo>
                  <a:lnTo>
                    <a:pt x="97" y="1073"/>
                  </a:lnTo>
                  <a:lnTo>
                    <a:pt x="195" y="1171"/>
                  </a:lnTo>
                  <a:lnTo>
                    <a:pt x="292" y="1268"/>
                  </a:lnTo>
                  <a:lnTo>
                    <a:pt x="422" y="1333"/>
                  </a:lnTo>
                  <a:lnTo>
                    <a:pt x="552" y="1366"/>
                  </a:lnTo>
                  <a:lnTo>
                    <a:pt x="682" y="1398"/>
                  </a:lnTo>
                  <a:lnTo>
                    <a:pt x="845" y="1366"/>
                  </a:lnTo>
                  <a:lnTo>
                    <a:pt x="975"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57" name="Google Shape;1757;p29"/>
            <p:cNvSpPr/>
            <p:nvPr/>
          </p:nvSpPr>
          <p:spPr>
            <a:xfrm>
              <a:off x="8207553" y="4729121"/>
              <a:ext cx="45016" cy="45048"/>
            </a:xfrm>
            <a:custGeom>
              <a:avLst/>
              <a:gdLst/>
              <a:ahLst/>
              <a:cxnLst/>
              <a:rect l="l" t="t" r="r" b="b"/>
              <a:pathLst>
                <a:path w="1398" h="1399" extrusionOk="0">
                  <a:moveTo>
                    <a:pt x="585" y="1"/>
                  </a:moveTo>
                  <a:lnTo>
                    <a:pt x="455" y="33"/>
                  </a:lnTo>
                  <a:lnTo>
                    <a:pt x="325" y="98"/>
                  </a:lnTo>
                  <a:lnTo>
                    <a:pt x="228" y="196"/>
                  </a:lnTo>
                  <a:lnTo>
                    <a:pt x="130" y="293"/>
                  </a:lnTo>
                  <a:lnTo>
                    <a:pt x="65" y="423"/>
                  </a:lnTo>
                  <a:lnTo>
                    <a:pt x="33" y="553"/>
                  </a:lnTo>
                  <a:lnTo>
                    <a:pt x="0" y="683"/>
                  </a:lnTo>
                  <a:lnTo>
                    <a:pt x="33" y="813"/>
                  </a:lnTo>
                  <a:lnTo>
                    <a:pt x="65" y="943"/>
                  </a:lnTo>
                  <a:lnTo>
                    <a:pt x="130" y="1073"/>
                  </a:lnTo>
                  <a:lnTo>
                    <a:pt x="228" y="1171"/>
                  </a:lnTo>
                  <a:lnTo>
                    <a:pt x="325" y="1268"/>
                  </a:lnTo>
                  <a:lnTo>
                    <a:pt x="455" y="1333"/>
                  </a:lnTo>
                  <a:lnTo>
                    <a:pt x="585" y="1366"/>
                  </a:lnTo>
                  <a:lnTo>
                    <a:pt x="715" y="1398"/>
                  </a:lnTo>
                  <a:lnTo>
                    <a:pt x="845" y="1366"/>
                  </a:lnTo>
                  <a:lnTo>
                    <a:pt x="975" y="1333"/>
                  </a:lnTo>
                  <a:lnTo>
                    <a:pt x="1105" y="1268"/>
                  </a:lnTo>
                  <a:lnTo>
                    <a:pt x="1203" y="1171"/>
                  </a:lnTo>
                  <a:lnTo>
                    <a:pt x="1300" y="1073"/>
                  </a:lnTo>
                  <a:lnTo>
                    <a:pt x="1365" y="943"/>
                  </a:lnTo>
                  <a:lnTo>
                    <a:pt x="1397" y="813"/>
                  </a:lnTo>
                  <a:lnTo>
                    <a:pt x="1397" y="683"/>
                  </a:lnTo>
                  <a:lnTo>
                    <a:pt x="1397" y="553"/>
                  </a:lnTo>
                  <a:lnTo>
                    <a:pt x="1365" y="423"/>
                  </a:lnTo>
                  <a:lnTo>
                    <a:pt x="1300" y="293"/>
                  </a:lnTo>
                  <a:lnTo>
                    <a:pt x="1203" y="196"/>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58" name="Google Shape;1758;p29"/>
            <p:cNvSpPr/>
            <p:nvPr/>
          </p:nvSpPr>
          <p:spPr>
            <a:xfrm>
              <a:off x="8322636" y="4729121"/>
              <a:ext cx="45016" cy="45048"/>
            </a:xfrm>
            <a:custGeom>
              <a:avLst/>
              <a:gdLst/>
              <a:ahLst/>
              <a:cxnLst/>
              <a:rect l="l" t="t" r="r" b="b"/>
              <a:pathLst>
                <a:path w="1398" h="1399" extrusionOk="0">
                  <a:moveTo>
                    <a:pt x="553" y="1"/>
                  </a:moveTo>
                  <a:lnTo>
                    <a:pt x="423" y="33"/>
                  </a:lnTo>
                  <a:lnTo>
                    <a:pt x="293" y="98"/>
                  </a:lnTo>
                  <a:lnTo>
                    <a:pt x="195" y="196"/>
                  </a:lnTo>
                  <a:lnTo>
                    <a:pt x="130" y="293"/>
                  </a:lnTo>
                  <a:lnTo>
                    <a:pt x="65" y="423"/>
                  </a:lnTo>
                  <a:lnTo>
                    <a:pt x="0" y="553"/>
                  </a:lnTo>
                  <a:lnTo>
                    <a:pt x="0" y="683"/>
                  </a:lnTo>
                  <a:lnTo>
                    <a:pt x="0" y="813"/>
                  </a:lnTo>
                  <a:lnTo>
                    <a:pt x="65" y="943"/>
                  </a:lnTo>
                  <a:lnTo>
                    <a:pt x="130" y="1073"/>
                  </a:lnTo>
                  <a:lnTo>
                    <a:pt x="195" y="1171"/>
                  </a:lnTo>
                  <a:lnTo>
                    <a:pt x="293" y="1268"/>
                  </a:lnTo>
                  <a:lnTo>
                    <a:pt x="423" y="1333"/>
                  </a:lnTo>
                  <a:lnTo>
                    <a:pt x="553" y="1366"/>
                  </a:lnTo>
                  <a:lnTo>
                    <a:pt x="683" y="1398"/>
                  </a:lnTo>
                  <a:lnTo>
                    <a:pt x="845" y="1366"/>
                  </a:lnTo>
                  <a:lnTo>
                    <a:pt x="975" y="1333"/>
                  </a:lnTo>
                  <a:lnTo>
                    <a:pt x="1072" y="1268"/>
                  </a:lnTo>
                  <a:lnTo>
                    <a:pt x="1202" y="1171"/>
                  </a:lnTo>
                  <a:lnTo>
                    <a:pt x="1267" y="1073"/>
                  </a:lnTo>
                  <a:lnTo>
                    <a:pt x="1332" y="943"/>
                  </a:lnTo>
                  <a:lnTo>
                    <a:pt x="1397" y="813"/>
                  </a:lnTo>
                  <a:lnTo>
                    <a:pt x="1397" y="683"/>
                  </a:lnTo>
                  <a:lnTo>
                    <a:pt x="1397" y="553"/>
                  </a:lnTo>
                  <a:lnTo>
                    <a:pt x="1332" y="423"/>
                  </a:lnTo>
                  <a:lnTo>
                    <a:pt x="1267" y="293"/>
                  </a:lnTo>
                  <a:lnTo>
                    <a:pt x="1202" y="196"/>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59" name="Google Shape;1759;p29"/>
            <p:cNvSpPr/>
            <p:nvPr/>
          </p:nvSpPr>
          <p:spPr>
            <a:xfrm>
              <a:off x="8437718" y="4729121"/>
              <a:ext cx="45016" cy="45048"/>
            </a:xfrm>
            <a:custGeom>
              <a:avLst/>
              <a:gdLst/>
              <a:ahLst/>
              <a:cxnLst/>
              <a:rect l="l" t="t" r="r" b="b"/>
              <a:pathLst>
                <a:path w="1398" h="1399" extrusionOk="0">
                  <a:moveTo>
                    <a:pt x="553" y="1"/>
                  </a:moveTo>
                  <a:lnTo>
                    <a:pt x="423" y="33"/>
                  </a:lnTo>
                  <a:lnTo>
                    <a:pt x="293" y="98"/>
                  </a:lnTo>
                  <a:lnTo>
                    <a:pt x="195" y="196"/>
                  </a:lnTo>
                  <a:lnTo>
                    <a:pt x="98" y="293"/>
                  </a:lnTo>
                  <a:lnTo>
                    <a:pt x="33" y="423"/>
                  </a:lnTo>
                  <a:lnTo>
                    <a:pt x="0" y="553"/>
                  </a:lnTo>
                  <a:lnTo>
                    <a:pt x="0" y="683"/>
                  </a:lnTo>
                  <a:lnTo>
                    <a:pt x="0" y="813"/>
                  </a:lnTo>
                  <a:lnTo>
                    <a:pt x="33" y="943"/>
                  </a:lnTo>
                  <a:lnTo>
                    <a:pt x="98" y="1073"/>
                  </a:lnTo>
                  <a:lnTo>
                    <a:pt x="195" y="1171"/>
                  </a:lnTo>
                  <a:lnTo>
                    <a:pt x="293" y="1268"/>
                  </a:lnTo>
                  <a:lnTo>
                    <a:pt x="423" y="1333"/>
                  </a:lnTo>
                  <a:lnTo>
                    <a:pt x="553" y="1366"/>
                  </a:lnTo>
                  <a:lnTo>
                    <a:pt x="683" y="1398"/>
                  </a:lnTo>
                  <a:lnTo>
                    <a:pt x="812" y="1366"/>
                  </a:lnTo>
                  <a:lnTo>
                    <a:pt x="942" y="1333"/>
                  </a:lnTo>
                  <a:lnTo>
                    <a:pt x="1072" y="1268"/>
                  </a:lnTo>
                  <a:lnTo>
                    <a:pt x="1170" y="1171"/>
                  </a:lnTo>
                  <a:lnTo>
                    <a:pt x="1267" y="1073"/>
                  </a:lnTo>
                  <a:lnTo>
                    <a:pt x="1332" y="943"/>
                  </a:lnTo>
                  <a:lnTo>
                    <a:pt x="1365" y="813"/>
                  </a:lnTo>
                  <a:lnTo>
                    <a:pt x="1397" y="683"/>
                  </a:lnTo>
                  <a:lnTo>
                    <a:pt x="1365" y="553"/>
                  </a:lnTo>
                  <a:lnTo>
                    <a:pt x="1332" y="423"/>
                  </a:lnTo>
                  <a:lnTo>
                    <a:pt x="1267" y="293"/>
                  </a:lnTo>
                  <a:lnTo>
                    <a:pt x="1170" y="196"/>
                  </a:lnTo>
                  <a:lnTo>
                    <a:pt x="1072" y="98"/>
                  </a:lnTo>
                  <a:lnTo>
                    <a:pt x="942"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60" name="Google Shape;1760;p29"/>
            <p:cNvSpPr/>
            <p:nvPr/>
          </p:nvSpPr>
          <p:spPr>
            <a:xfrm>
              <a:off x="5057491"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1" y="650"/>
                  </a:lnTo>
                  <a:lnTo>
                    <a:pt x="1" y="813"/>
                  </a:lnTo>
                  <a:lnTo>
                    <a:pt x="1" y="975"/>
                  </a:lnTo>
                  <a:lnTo>
                    <a:pt x="66" y="1105"/>
                  </a:lnTo>
                  <a:lnTo>
                    <a:pt x="131" y="1267"/>
                  </a:lnTo>
                  <a:lnTo>
                    <a:pt x="228" y="1365"/>
                  </a:lnTo>
                  <a:lnTo>
                    <a:pt x="358" y="1462"/>
                  </a:lnTo>
                  <a:lnTo>
                    <a:pt x="488" y="1527"/>
                  </a:lnTo>
                  <a:lnTo>
                    <a:pt x="651" y="1592"/>
                  </a:lnTo>
                  <a:lnTo>
                    <a:pt x="976" y="1592"/>
                  </a:lnTo>
                  <a:lnTo>
                    <a:pt x="1106" y="1527"/>
                  </a:lnTo>
                  <a:lnTo>
                    <a:pt x="1235" y="1462"/>
                  </a:lnTo>
                  <a:lnTo>
                    <a:pt x="1365" y="1365"/>
                  </a:lnTo>
                  <a:lnTo>
                    <a:pt x="1463" y="1267"/>
                  </a:lnTo>
                  <a:lnTo>
                    <a:pt x="1528" y="1105"/>
                  </a:lnTo>
                  <a:lnTo>
                    <a:pt x="1593" y="975"/>
                  </a:lnTo>
                  <a:lnTo>
                    <a:pt x="1593" y="813"/>
                  </a:lnTo>
                  <a:lnTo>
                    <a:pt x="1593" y="650"/>
                  </a:lnTo>
                  <a:lnTo>
                    <a:pt x="1528" y="488"/>
                  </a:lnTo>
                  <a:lnTo>
                    <a:pt x="1463" y="358"/>
                  </a:lnTo>
                  <a:lnTo>
                    <a:pt x="1365" y="228"/>
                  </a:lnTo>
                  <a:lnTo>
                    <a:pt x="1235" y="130"/>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61" name="Google Shape;1761;p29"/>
            <p:cNvSpPr/>
            <p:nvPr/>
          </p:nvSpPr>
          <p:spPr>
            <a:xfrm>
              <a:off x="5188288" y="4749021"/>
              <a:ext cx="52325" cy="51295"/>
            </a:xfrm>
            <a:custGeom>
              <a:avLst/>
              <a:gdLst/>
              <a:ahLst/>
              <a:cxnLst/>
              <a:rect l="l" t="t" r="r" b="b"/>
              <a:pathLst>
                <a:path w="1625" h="1593" extrusionOk="0">
                  <a:moveTo>
                    <a:pt x="812" y="0"/>
                  </a:moveTo>
                  <a:lnTo>
                    <a:pt x="650" y="33"/>
                  </a:lnTo>
                  <a:lnTo>
                    <a:pt x="520" y="65"/>
                  </a:lnTo>
                  <a:lnTo>
                    <a:pt x="358" y="130"/>
                  </a:lnTo>
                  <a:lnTo>
                    <a:pt x="260" y="228"/>
                  </a:lnTo>
                  <a:lnTo>
                    <a:pt x="163" y="358"/>
                  </a:lnTo>
                  <a:lnTo>
                    <a:pt x="65" y="488"/>
                  </a:lnTo>
                  <a:lnTo>
                    <a:pt x="33" y="650"/>
                  </a:lnTo>
                  <a:lnTo>
                    <a:pt x="0" y="813"/>
                  </a:lnTo>
                  <a:lnTo>
                    <a:pt x="33" y="975"/>
                  </a:lnTo>
                  <a:lnTo>
                    <a:pt x="65" y="1105"/>
                  </a:lnTo>
                  <a:lnTo>
                    <a:pt x="163" y="1267"/>
                  </a:lnTo>
                  <a:lnTo>
                    <a:pt x="260" y="1365"/>
                  </a:lnTo>
                  <a:lnTo>
                    <a:pt x="358" y="1462"/>
                  </a:lnTo>
                  <a:lnTo>
                    <a:pt x="520" y="1527"/>
                  </a:lnTo>
                  <a:lnTo>
                    <a:pt x="650" y="1592"/>
                  </a:lnTo>
                  <a:lnTo>
                    <a:pt x="975" y="1592"/>
                  </a:lnTo>
                  <a:lnTo>
                    <a:pt x="1137" y="1527"/>
                  </a:lnTo>
                  <a:lnTo>
                    <a:pt x="1267" y="1462"/>
                  </a:lnTo>
                  <a:lnTo>
                    <a:pt x="1397" y="1365"/>
                  </a:lnTo>
                  <a:lnTo>
                    <a:pt x="1495" y="1267"/>
                  </a:lnTo>
                  <a:lnTo>
                    <a:pt x="1560" y="1105"/>
                  </a:lnTo>
                  <a:lnTo>
                    <a:pt x="1592" y="975"/>
                  </a:lnTo>
                  <a:lnTo>
                    <a:pt x="1625" y="813"/>
                  </a:lnTo>
                  <a:lnTo>
                    <a:pt x="1592" y="650"/>
                  </a:lnTo>
                  <a:lnTo>
                    <a:pt x="1560" y="488"/>
                  </a:lnTo>
                  <a:lnTo>
                    <a:pt x="1495" y="358"/>
                  </a:lnTo>
                  <a:lnTo>
                    <a:pt x="1397" y="228"/>
                  </a:lnTo>
                  <a:lnTo>
                    <a:pt x="1267" y="130"/>
                  </a:lnTo>
                  <a:lnTo>
                    <a:pt x="1137" y="65"/>
                  </a:lnTo>
                  <a:lnTo>
                    <a:pt x="975" y="33"/>
                  </a:lnTo>
                  <a:lnTo>
                    <a:pt x="81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62" name="Google Shape;1762;p29"/>
            <p:cNvSpPr/>
            <p:nvPr/>
          </p:nvSpPr>
          <p:spPr>
            <a:xfrm>
              <a:off x="5320082"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33" y="650"/>
                  </a:lnTo>
                  <a:lnTo>
                    <a:pt x="1" y="813"/>
                  </a:lnTo>
                  <a:lnTo>
                    <a:pt x="33" y="975"/>
                  </a:lnTo>
                  <a:lnTo>
                    <a:pt x="66" y="1105"/>
                  </a:lnTo>
                  <a:lnTo>
                    <a:pt x="131" y="1267"/>
                  </a:lnTo>
                  <a:lnTo>
                    <a:pt x="228" y="1365"/>
                  </a:lnTo>
                  <a:lnTo>
                    <a:pt x="358" y="1462"/>
                  </a:lnTo>
                  <a:lnTo>
                    <a:pt x="488" y="1527"/>
                  </a:lnTo>
                  <a:lnTo>
                    <a:pt x="651" y="1592"/>
                  </a:lnTo>
                  <a:lnTo>
                    <a:pt x="976" y="1592"/>
                  </a:lnTo>
                  <a:lnTo>
                    <a:pt x="1106" y="1527"/>
                  </a:lnTo>
                  <a:lnTo>
                    <a:pt x="1235" y="1462"/>
                  </a:lnTo>
                  <a:lnTo>
                    <a:pt x="1365" y="1365"/>
                  </a:lnTo>
                  <a:lnTo>
                    <a:pt x="1463" y="1267"/>
                  </a:lnTo>
                  <a:lnTo>
                    <a:pt x="1528" y="1105"/>
                  </a:lnTo>
                  <a:lnTo>
                    <a:pt x="1593" y="975"/>
                  </a:lnTo>
                  <a:lnTo>
                    <a:pt x="1593" y="813"/>
                  </a:lnTo>
                  <a:lnTo>
                    <a:pt x="1593" y="650"/>
                  </a:lnTo>
                  <a:lnTo>
                    <a:pt x="1528" y="488"/>
                  </a:lnTo>
                  <a:lnTo>
                    <a:pt x="1463" y="358"/>
                  </a:lnTo>
                  <a:lnTo>
                    <a:pt x="1365" y="228"/>
                  </a:lnTo>
                  <a:lnTo>
                    <a:pt x="1235" y="130"/>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63" name="Google Shape;1763;p29"/>
            <p:cNvSpPr/>
            <p:nvPr/>
          </p:nvSpPr>
          <p:spPr>
            <a:xfrm>
              <a:off x="5451909" y="4749021"/>
              <a:ext cx="51295" cy="51295"/>
            </a:xfrm>
            <a:custGeom>
              <a:avLst/>
              <a:gdLst/>
              <a:ahLst/>
              <a:cxnLst/>
              <a:rect l="l" t="t" r="r" b="b"/>
              <a:pathLst>
                <a:path w="1593" h="1593" extrusionOk="0">
                  <a:moveTo>
                    <a:pt x="780" y="0"/>
                  </a:moveTo>
                  <a:lnTo>
                    <a:pt x="618" y="33"/>
                  </a:lnTo>
                  <a:lnTo>
                    <a:pt x="488" y="65"/>
                  </a:lnTo>
                  <a:lnTo>
                    <a:pt x="326" y="130"/>
                  </a:lnTo>
                  <a:lnTo>
                    <a:pt x="228" y="228"/>
                  </a:lnTo>
                  <a:lnTo>
                    <a:pt x="131" y="358"/>
                  </a:lnTo>
                  <a:lnTo>
                    <a:pt x="66" y="488"/>
                  </a:lnTo>
                  <a:lnTo>
                    <a:pt x="1" y="650"/>
                  </a:lnTo>
                  <a:lnTo>
                    <a:pt x="1" y="813"/>
                  </a:lnTo>
                  <a:lnTo>
                    <a:pt x="1" y="975"/>
                  </a:lnTo>
                  <a:lnTo>
                    <a:pt x="66" y="1105"/>
                  </a:lnTo>
                  <a:lnTo>
                    <a:pt x="131" y="1267"/>
                  </a:lnTo>
                  <a:lnTo>
                    <a:pt x="228" y="1365"/>
                  </a:lnTo>
                  <a:lnTo>
                    <a:pt x="326" y="1462"/>
                  </a:lnTo>
                  <a:lnTo>
                    <a:pt x="488" y="1527"/>
                  </a:lnTo>
                  <a:lnTo>
                    <a:pt x="618" y="1592"/>
                  </a:lnTo>
                  <a:lnTo>
                    <a:pt x="943" y="1592"/>
                  </a:lnTo>
                  <a:lnTo>
                    <a:pt x="1105" y="1527"/>
                  </a:lnTo>
                  <a:lnTo>
                    <a:pt x="1235" y="1462"/>
                  </a:lnTo>
                  <a:lnTo>
                    <a:pt x="1365" y="1365"/>
                  </a:lnTo>
                  <a:lnTo>
                    <a:pt x="1463" y="1267"/>
                  </a:lnTo>
                  <a:lnTo>
                    <a:pt x="1528" y="1105"/>
                  </a:lnTo>
                  <a:lnTo>
                    <a:pt x="1560" y="975"/>
                  </a:lnTo>
                  <a:lnTo>
                    <a:pt x="1593" y="813"/>
                  </a:lnTo>
                  <a:lnTo>
                    <a:pt x="1560" y="650"/>
                  </a:lnTo>
                  <a:lnTo>
                    <a:pt x="1528" y="488"/>
                  </a:lnTo>
                  <a:lnTo>
                    <a:pt x="1463" y="358"/>
                  </a:lnTo>
                  <a:lnTo>
                    <a:pt x="1365" y="228"/>
                  </a:lnTo>
                  <a:lnTo>
                    <a:pt x="1235" y="130"/>
                  </a:lnTo>
                  <a:lnTo>
                    <a:pt x="1105" y="65"/>
                  </a:lnTo>
                  <a:lnTo>
                    <a:pt x="943" y="33"/>
                  </a:lnTo>
                  <a:lnTo>
                    <a:pt x="78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64" name="Google Shape;1764;p29"/>
            <p:cNvSpPr/>
            <p:nvPr/>
          </p:nvSpPr>
          <p:spPr>
            <a:xfrm>
              <a:off x="5582673" y="4749021"/>
              <a:ext cx="51295" cy="51295"/>
            </a:xfrm>
            <a:custGeom>
              <a:avLst/>
              <a:gdLst/>
              <a:ahLst/>
              <a:cxnLst/>
              <a:rect l="l" t="t" r="r" b="b"/>
              <a:pathLst>
                <a:path w="1593" h="1593" extrusionOk="0">
                  <a:moveTo>
                    <a:pt x="813" y="0"/>
                  </a:moveTo>
                  <a:lnTo>
                    <a:pt x="651" y="33"/>
                  </a:lnTo>
                  <a:lnTo>
                    <a:pt x="488" y="65"/>
                  </a:lnTo>
                  <a:lnTo>
                    <a:pt x="358" y="130"/>
                  </a:lnTo>
                  <a:lnTo>
                    <a:pt x="228" y="228"/>
                  </a:lnTo>
                  <a:lnTo>
                    <a:pt x="131" y="358"/>
                  </a:lnTo>
                  <a:lnTo>
                    <a:pt x="66" y="488"/>
                  </a:lnTo>
                  <a:lnTo>
                    <a:pt x="33" y="650"/>
                  </a:lnTo>
                  <a:lnTo>
                    <a:pt x="1" y="813"/>
                  </a:lnTo>
                  <a:lnTo>
                    <a:pt x="33" y="975"/>
                  </a:lnTo>
                  <a:lnTo>
                    <a:pt x="66" y="1105"/>
                  </a:lnTo>
                  <a:lnTo>
                    <a:pt x="131" y="1267"/>
                  </a:lnTo>
                  <a:lnTo>
                    <a:pt x="228" y="1365"/>
                  </a:lnTo>
                  <a:lnTo>
                    <a:pt x="358" y="1462"/>
                  </a:lnTo>
                  <a:lnTo>
                    <a:pt x="488" y="1527"/>
                  </a:lnTo>
                  <a:lnTo>
                    <a:pt x="651" y="1592"/>
                  </a:lnTo>
                  <a:lnTo>
                    <a:pt x="976" y="1592"/>
                  </a:lnTo>
                  <a:lnTo>
                    <a:pt x="1106" y="1527"/>
                  </a:lnTo>
                  <a:lnTo>
                    <a:pt x="1268" y="1462"/>
                  </a:lnTo>
                  <a:lnTo>
                    <a:pt x="1365" y="1365"/>
                  </a:lnTo>
                  <a:lnTo>
                    <a:pt x="1463" y="1267"/>
                  </a:lnTo>
                  <a:lnTo>
                    <a:pt x="1560" y="1105"/>
                  </a:lnTo>
                  <a:lnTo>
                    <a:pt x="1593" y="975"/>
                  </a:lnTo>
                  <a:lnTo>
                    <a:pt x="1593" y="813"/>
                  </a:lnTo>
                  <a:lnTo>
                    <a:pt x="1593" y="650"/>
                  </a:lnTo>
                  <a:lnTo>
                    <a:pt x="1560" y="488"/>
                  </a:lnTo>
                  <a:lnTo>
                    <a:pt x="1463" y="358"/>
                  </a:lnTo>
                  <a:lnTo>
                    <a:pt x="1365" y="228"/>
                  </a:lnTo>
                  <a:lnTo>
                    <a:pt x="1268" y="130"/>
                  </a:lnTo>
                  <a:lnTo>
                    <a:pt x="1106" y="65"/>
                  </a:lnTo>
                  <a:lnTo>
                    <a:pt x="976" y="33"/>
                  </a:lnTo>
                  <a:lnTo>
                    <a:pt x="81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65" name="Google Shape;1765;p29"/>
            <p:cNvSpPr/>
            <p:nvPr/>
          </p:nvSpPr>
          <p:spPr>
            <a:xfrm>
              <a:off x="7978450" y="4826429"/>
              <a:ext cx="45016" cy="45016"/>
            </a:xfrm>
            <a:custGeom>
              <a:avLst/>
              <a:gdLst/>
              <a:ahLst/>
              <a:cxnLst/>
              <a:rect l="l" t="t" r="r" b="b"/>
              <a:pathLst>
                <a:path w="1398" h="1398" extrusionOk="0">
                  <a:moveTo>
                    <a:pt x="552" y="1"/>
                  </a:moveTo>
                  <a:lnTo>
                    <a:pt x="422"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22" y="1333"/>
                  </a:lnTo>
                  <a:lnTo>
                    <a:pt x="552" y="1365"/>
                  </a:lnTo>
                  <a:lnTo>
                    <a:pt x="715" y="1398"/>
                  </a:lnTo>
                  <a:lnTo>
                    <a:pt x="845" y="1365"/>
                  </a:lnTo>
                  <a:lnTo>
                    <a:pt x="975" y="1333"/>
                  </a:lnTo>
                  <a:lnTo>
                    <a:pt x="1105" y="1268"/>
                  </a:lnTo>
                  <a:lnTo>
                    <a:pt x="1202" y="1170"/>
                  </a:lnTo>
                  <a:lnTo>
                    <a:pt x="1300" y="1073"/>
                  </a:lnTo>
                  <a:lnTo>
                    <a:pt x="1365" y="943"/>
                  </a:lnTo>
                  <a:lnTo>
                    <a:pt x="1397" y="813"/>
                  </a:lnTo>
                  <a:lnTo>
                    <a:pt x="1397" y="683"/>
                  </a:lnTo>
                  <a:lnTo>
                    <a:pt x="1397" y="553"/>
                  </a:lnTo>
                  <a:lnTo>
                    <a:pt x="1365" y="423"/>
                  </a:lnTo>
                  <a:lnTo>
                    <a:pt x="1300" y="293"/>
                  </a:lnTo>
                  <a:lnTo>
                    <a:pt x="1202" y="195"/>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66" name="Google Shape;1766;p29"/>
            <p:cNvSpPr/>
            <p:nvPr/>
          </p:nvSpPr>
          <p:spPr>
            <a:xfrm>
              <a:off x="8093533" y="4826429"/>
              <a:ext cx="45016" cy="45016"/>
            </a:xfrm>
            <a:custGeom>
              <a:avLst/>
              <a:gdLst/>
              <a:ahLst/>
              <a:cxnLst/>
              <a:rect l="l" t="t" r="r" b="b"/>
              <a:pathLst>
                <a:path w="1398" h="1398" extrusionOk="0">
                  <a:moveTo>
                    <a:pt x="552" y="1"/>
                  </a:moveTo>
                  <a:lnTo>
                    <a:pt x="422" y="33"/>
                  </a:lnTo>
                  <a:lnTo>
                    <a:pt x="292" y="98"/>
                  </a:lnTo>
                  <a:lnTo>
                    <a:pt x="195" y="195"/>
                  </a:lnTo>
                  <a:lnTo>
                    <a:pt x="97" y="293"/>
                  </a:lnTo>
                  <a:lnTo>
                    <a:pt x="32" y="423"/>
                  </a:lnTo>
                  <a:lnTo>
                    <a:pt x="0" y="553"/>
                  </a:lnTo>
                  <a:lnTo>
                    <a:pt x="0" y="683"/>
                  </a:lnTo>
                  <a:lnTo>
                    <a:pt x="0" y="813"/>
                  </a:lnTo>
                  <a:lnTo>
                    <a:pt x="32" y="943"/>
                  </a:lnTo>
                  <a:lnTo>
                    <a:pt x="97" y="1073"/>
                  </a:lnTo>
                  <a:lnTo>
                    <a:pt x="195" y="1170"/>
                  </a:lnTo>
                  <a:lnTo>
                    <a:pt x="292" y="1268"/>
                  </a:lnTo>
                  <a:lnTo>
                    <a:pt x="422" y="1333"/>
                  </a:lnTo>
                  <a:lnTo>
                    <a:pt x="552" y="1365"/>
                  </a:lnTo>
                  <a:lnTo>
                    <a:pt x="682" y="1398"/>
                  </a:lnTo>
                  <a:lnTo>
                    <a:pt x="845" y="1365"/>
                  </a:lnTo>
                  <a:lnTo>
                    <a:pt x="975"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67" name="Google Shape;1767;p29"/>
            <p:cNvSpPr/>
            <p:nvPr/>
          </p:nvSpPr>
          <p:spPr>
            <a:xfrm>
              <a:off x="8207553" y="4826429"/>
              <a:ext cx="45016" cy="45016"/>
            </a:xfrm>
            <a:custGeom>
              <a:avLst/>
              <a:gdLst/>
              <a:ahLst/>
              <a:cxnLst/>
              <a:rect l="l" t="t" r="r" b="b"/>
              <a:pathLst>
                <a:path w="1398" h="1398" extrusionOk="0">
                  <a:moveTo>
                    <a:pt x="585" y="1"/>
                  </a:moveTo>
                  <a:lnTo>
                    <a:pt x="455" y="33"/>
                  </a:lnTo>
                  <a:lnTo>
                    <a:pt x="325" y="98"/>
                  </a:lnTo>
                  <a:lnTo>
                    <a:pt x="228" y="195"/>
                  </a:lnTo>
                  <a:lnTo>
                    <a:pt x="130" y="293"/>
                  </a:lnTo>
                  <a:lnTo>
                    <a:pt x="65" y="423"/>
                  </a:lnTo>
                  <a:lnTo>
                    <a:pt x="33" y="553"/>
                  </a:lnTo>
                  <a:lnTo>
                    <a:pt x="0" y="683"/>
                  </a:lnTo>
                  <a:lnTo>
                    <a:pt x="33" y="813"/>
                  </a:lnTo>
                  <a:lnTo>
                    <a:pt x="65" y="943"/>
                  </a:lnTo>
                  <a:lnTo>
                    <a:pt x="130" y="1073"/>
                  </a:lnTo>
                  <a:lnTo>
                    <a:pt x="228" y="1170"/>
                  </a:lnTo>
                  <a:lnTo>
                    <a:pt x="325" y="1268"/>
                  </a:lnTo>
                  <a:lnTo>
                    <a:pt x="455" y="1333"/>
                  </a:lnTo>
                  <a:lnTo>
                    <a:pt x="585" y="1365"/>
                  </a:lnTo>
                  <a:lnTo>
                    <a:pt x="715" y="1398"/>
                  </a:lnTo>
                  <a:lnTo>
                    <a:pt x="845" y="1365"/>
                  </a:lnTo>
                  <a:lnTo>
                    <a:pt x="975" y="1333"/>
                  </a:lnTo>
                  <a:lnTo>
                    <a:pt x="1105" y="1268"/>
                  </a:lnTo>
                  <a:lnTo>
                    <a:pt x="1203" y="1170"/>
                  </a:lnTo>
                  <a:lnTo>
                    <a:pt x="1300" y="1073"/>
                  </a:lnTo>
                  <a:lnTo>
                    <a:pt x="1365" y="943"/>
                  </a:lnTo>
                  <a:lnTo>
                    <a:pt x="1397" y="813"/>
                  </a:lnTo>
                  <a:lnTo>
                    <a:pt x="1397" y="683"/>
                  </a:lnTo>
                  <a:lnTo>
                    <a:pt x="1397" y="553"/>
                  </a:lnTo>
                  <a:lnTo>
                    <a:pt x="1365" y="423"/>
                  </a:lnTo>
                  <a:lnTo>
                    <a:pt x="1300" y="293"/>
                  </a:lnTo>
                  <a:lnTo>
                    <a:pt x="1203" y="195"/>
                  </a:lnTo>
                  <a:lnTo>
                    <a:pt x="1105"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68" name="Google Shape;1768;p29"/>
            <p:cNvSpPr/>
            <p:nvPr/>
          </p:nvSpPr>
          <p:spPr>
            <a:xfrm>
              <a:off x="8322636" y="4826429"/>
              <a:ext cx="45016" cy="45016"/>
            </a:xfrm>
            <a:custGeom>
              <a:avLst/>
              <a:gdLst/>
              <a:ahLst/>
              <a:cxnLst/>
              <a:rect l="l" t="t" r="r" b="b"/>
              <a:pathLst>
                <a:path w="1398" h="1398" extrusionOk="0">
                  <a:moveTo>
                    <a:pt x="553" y="1"/>
                  </a:moveTo>
                  <a:lnTo>
                    <a:pt x="423" y="33"/>
                  </a:lnTo>
                  <a:lnTo>
                    <a:pt x="293" y="98"/>
                  </a:lnTo>
                  <a:lnTo>
                    <a:pt x="195" y="195"/>
                  </a:lnTo>
                  <a:lnTo>
                    <a:pt x="130" y="293"/>
                  </a:lnTo>
                  <a:lnTo>
                    <a:pt x="65" y="423"/>
                  </a:lnTo>
                  <a:lnTo>
                    <a:pt x="0" y="553"/>
                  </a:lnTo>
                  <a:lnTo>
                    <a:pt x="0" y="683"/>
                  </a:lnTo>
                  <a:lnTo>
                    <a:pt x="0" y="813"/>
                  </a:lnTo>
                  <a:lnTo>
                    <a:pt x="65" y="943"/>
                  </a:lnTo>
                  <a:lnTo>
                    <a:pt x="130" y="1073"/>
                  </a:lnTo>
                  <a:lnTo>
                    <a:pt x="195" y="1170"/>
                  </a:lnTo>
                  <a:lnTo>
                    <a:pt x="293" y="1268"/>
                  </a:lnTo>
                  <a:lnTo>
                    <a:pt x="423" y="1333"/>
                  </a:lnTo>
                  <a:lnTo>
                    <a:pt x="553" y="1365"/>
                  </a:lnTo>
                  <a:lnTo>
                    <a:pt x="683" y="1398"/>
                  </a:lnTo>
                  <a:lnTo>
                    <a:pt x="845" y="1365"/>
                  </a:lnTo>
                  <a:lnTo>
                    <a:pt x="975" y="1333"/>
                  </a:lnTo>
                  <a:lnTo>
                    <a:pt x="1072" y="1268"/>
                  </a:lnTo>
                  <a:lnTo>
                    <a:pt x="1202" y="1170"/>
                  </a:lnTo>
                  <a:lnTo>
                    <a:pt x="1267" y="1073"/>
                  </a:lnTo>
                  <a:lnTo>
                    <a:pt x="1332" y="943"/>
                  </a:lnTo>
                  <a:lnTo>
                    <a:pt x="1397" y="813"/>
                  </a:lnTo>
                  <a:lnTo>
                    <a:pt x="1397" y="683"/>
                  </a:lnTo>
                  <a:lnTo>
                    <a:pt x="1397" y="553"/>
                  </a:lnTo>
                  <a:lnTo>
                    <a:pt x="1332" y="423"/>
                  </a:lnTo>
                  <a:lnTo>
                    <a:pt x="1267" y="293"/>
                  </a:lnTo>
                  <a:lnTo>
                    <a:pt x="1202" y="195"/>
                  </a:lnTo>
                  <a:lnTo>
                    <a:pt x="1072" y="98"/>
                  </a:lnTo>
                  <a:lnTo>
                    <a:pt x="975" y="33"/>
                  </a:lnTo>
                  <a:lnTo>
                    <a:pt x="84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69" name="Google Shape;1769;p29"/>
            <p:cNvSpPr/>
            <p:nvPr/>
          </p:nvSpPr>
          <p:spPr>
            <a:xfrm>
              <a:off x="8437718" y="4826429"/>
              <a:ext cx="45016" cy="45016"/>
            </a:xfrm>
            <a:custGeom>
              <a:avLst/>
              <a:gdLst/>
              <a:ahLst/>
              <a:cxnLst/>
              <a:rect l="l" t="t" r="r" b="b"/>
              <a:pathLst>
                <a:path w="1398" h="1398" extrusionOk="0">
                  <a:moveTo>
                    <a:pt x="553" y="1"/>
                  </a:moveTo>
                  <a:lnTo>
                    <a:pt x="423" y="33"/>
                  </a:lnTo>
                  <a:lnTo>
                    <a:pt x="293" y="98"/>
                  </a:lnTo>
                  <a:lnTo>
                    <a:pt x="195" y="195"/>
                  </a:lnTo>
                  <a:lnTo>
                    <a:pt x="98" y="293"/>
                  </a:lnTo>
                  <a:lnTo>
                    <a:pt x="33" y="423"/>
                  </a:lnTo>
                  <a:lnTo>
                    <a:pt x="0" y="553"/>
                  </a:lnTo>
                  <a:lnTo>
                    <a:pt x="0" y="683"/>
                  </a:lnTo>
                  <a:lnTo>
                    <a:pt x="0" y="813"/>
                  </a:lnTo>
                  <a:lnTo>
                    <a:pt x="33" y="943"/>
                  </a:lnTo>
                  <a:lnTo>
                    <a:pt x="98" y="1073"/>
                  </a:lnTo>
                  <a:lnTo>
                    <a:pt x="195" y="1170"/>
                  </a:lnTo>
                  <a:lnTo>
                    <a:pt x="293" y="1268"/>
                  </a:lnTo>
                  <a:lnTo>
                    <a:pt x="423" y="1333"/>
                  </a:lnTo>
                  <a:lnTo>
                    <a:pt x="553" y="1365"/>
                  </a:lnTo>
                  <a:lnTo>
                    <a:pt x="683" y="1398"/>
                  </a:lnTo>
                  <a:lnTo>
                    <a:pt x="812" y="1365"/>
                  </a:lnTo>
                  <a:lnTo>
                    <a:pt x="942" y="1333"/>
                  </a:lnTo>
                  <a:lnTo>
                    <a:pt x="1072" y="1268"/>
                  </a:lnTo>
                  <a:lnTo>
                    <a:pt x="1170" y="1170"/>
                  </a:lnTo>
                  <a:lnTo>
                    <a:pt x="1267" y="1073"/>
                  </a:lnTo>
                  <a:lnTo>
                    <a:pt x="1332" y="943"/>
                  </a:lnTo>
                  <a:lnTo>
                    <a:pt x="1365" y="813"/>
                  </a:lnTo>
                  <a:lnTo>
                    <a:pt x="1397" y="683"/>
                  </a:lnTo>
                  <a:lnTo>
                    <a:pt x="1365" y="553"/>
                  </a:lnTo>
                  <a:lnTo>
                    <a:pt x="1332" y="423"/>
                  </a:lnTo>
                  <a:lnTo>
                    <a:pt x="1267" y="293"/>
                  </a:lnTo>
                  <a:lnTo>
                    <a:pt x="1170" y="195"/>
                  </a:lnTo>
                  <a:lnTo>
                    <a:pt x="1072" y="98"/>
                  </a:lnTo>
                  <a:lnTo>
                    <a:pt x="942"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70" name="Google Shape;1770;p29"/>
            <p:cNvSpPr/>
            <p:nvPr/>
          </p:nvSpPr>
          <p:spPr>
            <a:xfrm>
              <a:off x="5057491"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1" y="618"/>
                  </a:lnTo>
                  <a:lnTo>
                    <a:pt x="1" y="780"/>
                  </a:lnTo>
                  <a:lnTo>
                    <a:pt x="1" y="943"/>
                  </a:lnTo>
                  <a:lnTo>
                    <a:pt x="66" y="1105"/>
                  </a:lnTo>
                  <a:lnTo>
                    <a:pt x="131" y="1235"/>
                  </a:lnTo>
                  <a:lnTo>
                    <a:pt x="228" y="1365"/>
                  </a:lnTo>
                  <a:lnTo>
                    <a:pt x="358" y="1463"/>
                  </a:lnTo>
                  <a:lnTo>
                    <a:pt x="488" y="1528"/>
                  </a:lnTo>
                  <a:lnTo>
                    <a:pt x="651" y="1560"/>
                  </a:lnTo>
                  <a:lnTo>
                    <a:pt x="813" y="1593"/>
                  </a:lnTo>
                  <a:lnTo>
                    <a:pt x="976" y="1560"/>
                  </a:lnTo>
                  <a:lnTo>
                    <a:pt x="1106" y="1528"/>
                  </a:lnTo>
                  <a:lnTo>
                    <a:pt x="1235" y="1463"/>
                  </a:lnTo>
                  <a:lnTo>
                    <a:pt x="1365" y="1365"/>
                  </a:lnTo>
                  <a:lnTo>
                    <a:pt x="1463" y="1235"/>
                  </a:lnTo>
                  <a:lnTo>
                    <a:pt x="1528" y="1105"/>
                  </a:lnTo>
                  <a:lnTo>
                    <a:pt x="1593" y="943"/>
                  </a:lnTo>
                  <a:lnTo>
                    <a:pt x="1593" y="780"/>
                  </a:lnTo>
                  <a:lnTo>
                    <a:pt x="1593" y="618"/>
                  </a:lnTo>
                  <a:lnTo>
                    <a:pt x="1528" y="488"/>
                  </a:lnTo>
                  <a:lnTo>
                    <a:pt x="1463" y="358"/>
                  </a:lnTo>
                  <a:lnTo>
                    <a:pt x="1365" y="228"/>
                  </a:lnTo>
                  <a:lnTo>
                    <a:pt x="1235" y="131"/>
                  </a:lnTo>
                  <a:lnTo>
                    <a:pt x="1106" y="66"/>
                  </a:lnTo>
                  <a:lnTo>
                    <a:pt x="97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71" name="Google Shape;1771;p29"/>
            <p:cNvSpPr/>
            <p:nvPr/>
          </p:nvSpPr>
          <p:spPr>
            <a:xfrm>
              <a:off x="5188288" y="4860948"/>
              <a:ext cx="52325" cy="51295"/>
            </a:xfrm>
            <a:custGeom>
              <a:avLst/>
              <a:gdLst/>
              <a:ahLst/>
              <a:cxnLst/>
              <a:rect l="l" t="t" r="r" b="b"/>
              <a:pathLst>
                <a:path w="1625" h="1593" extrusionOk="0">
                  <a:moveTo>
                    <a:pt x="650" y="1"/>
                  </a:moveTo>
                  <a:lnTo>
                    <a:pt x="520" y="66"/>
                  </a:lnTo>
                  <a:lnTo>
                    <a:pt x="358" y="131"/>
                  </a:lnTo>
                  <a:lnTo>
                    <a:pt x="260" y="228"/>
                  </a:lnTo>
                  <a:lnTo>
                    <a:pt x="163" y="358"/>
                  </a:lnTo>
                  <a:lnTo>
                    <a:pt x="65" y="488"/>
                  </a:lnTo>
                  <a:lnTo>
                    <a:pt x="33" y="618"/>
                  </a:lnTo>
                  <a:lnTo>
                    <a:pt x="0" y="780"/>
                  </a:lnTo>
                  <a:lnTo>
                    <a:pt x="33" y="943"/>
                  </a:lnTo>
                  <a:lnTo>
                    <a:pt x="65" y="1105"/>
                  </a:lnTo>
                  <a:lnTo>
                    <a:pt x="163" y="1235"/>
                  </a:lnTo>
                  <a:lnTo>
                    <a:pt x="260" y="1365"/>
                  </a:lnTo>
                  <a:lnTo>
                    <a:pt x="358" y="1463"/>
                  </a:lnTo>
                  <a:lnTo>
                    <a:pt x="520" y="1528"/>
                  </a:lnTo>
                  <a:lnTo>
                    <a:pt x="650" y="1560"/>
                  </a:lnTo>
                  <a:lnTo>
                    <a:pt x="812" y="1593"/>
                  </a:lnTo>
                  <a:lnTo>
                    <a:pt x="975" y="1560"/>
                  </a:lnTo>
                  <a:lnTo>
                    <a:pt x="1137" y="1528"/>
                  </a:lnTo>
                  <a:lnTo>
                    <a:pt x="1267" y="1463"/>
                  </a:lnTo>
                  <a:lnTo>
                    <a:pt x="1397" y="1365"/>
                  </a:lnTo>
                  <a:lnTo>
                    <a:pt x="1495" y="1235"/>
                  </a:lnTo>
                  <a:lnTo>
                    <a:pt x="1560" y="1105"/>
                  </a:lnTo>
                  <a:lnTo>
                    <a:pt x="1592" y="943"/>
                  </a:lnTo>
                  <a:lnTo>
                    <a:pt x="1625" y="780"/>
                  </a:lnTo>
                  <a:lnTo>
                    <a:pt x="1592" y="618"/>
                  </a:lnTo>
                  <a:lnTo>
                    <a:pt x="1560" y="488"/>
                  </a:lnTo>
                  <a:lnTo>
                    <a:pt x="1495" y="358"/>
                  </a:lnTo>
                  <a:lnTo>
                    <a:pt x="1397" y="228"/>
                  </a:lnTo>
                  <a:lnTo>
                    <a:pt x="1267" y="131"/>
                  </a:lnTo>
                  <a:lnTo>
                    <a:pt x="1137" y="66"/>
                  </a:lnTo>
                  <a:lnTo>
                    <a:pt x="97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72" name="Google Shape;1772;p29"/>
            <p:cNvSpPr/>
            <p:nvPr/>
          </p:nvSpPr>
          <p:spPr>
            <a:xfrm>
              <a:off x="5320082"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33" y="618"/>
                  </a:lnTo>
                  <a:lnTo>
                    <a:pt x="1" y="780"/>
                  </a:lnTo>
                  <a:lnTo>
                    <a:pt x="33" y="943"/>
                  </a:lnTo>
                  <a:lnTo>
                    <a:pt x="66" y="1105"/>
                  </a:lnTo>
                  <a:lnTo>
                    <a:pt x="131" y="1235"/>
                  </a:lnTo>
                  <a:lnTo>
                    <a:pt x="228" y="1365"/>
                  </a:lnTo>
                  <a:lnTo>
                    <a:pt x="358" y="1463"/>
                  </a:lnTo>
                  <a:lnTo>
                    <a:pt x="488" y="1528"/>
                  </a:lnTo>
                  <a:lnTo>
                    <a:pt x="651" y="1560"/>
                  </a:lnTo>
                  <a:lnTo>
                    <a:pt x="813" y="1593"/>
                  </a:lnTo>
                  <a:lnTo>
                    <a:pt x="976" y="1560"/>
                  </a:lnTo>
                  <a:lnTo>
                    <a:pt x="1106" y="1528"/>
                  </a:lnTo>
                  <a:lnTo>
                    <a:pt x="1235" y="1463"/>
                  </a:lnTo>
                  <a:lnTo>
                    <a:pt x="1365" y="1365"/>
                  </a:lnTo>
                  <a:lnTo>
                    <a:pt x="1463" y="1235"/>
                  </a:lnTo>
                  <a:lnTo>
                    <a:pt x="1528" y="1105"/>
                  </a:lnTo>
                  <a:lnTo>
                    <a:pt x="1593" y="943"/>
                  </a:lnTo>
                  <a:lnTo>
                    <a:pt x="1593" y="780"/>
                  </a:lnTo>
                  <a:lnTo>
                    <a:pt x="1593" y="618"/>
                  </a:lnTo>
                  <a:lnTo>
                    <a:pt x="1528" y="488"/>
                  </a:lnTo>
                  <a:lnTo>
                    <a:pt x="1463" y="358"/>
                  </a:lnTo>
                  <a:lnTo>
                    <a:pt x="1365" y="228"/>
                  </a:lnTo>
                  <a:lnTo>
                    <a:pt x="1235" y="131"/>
                  </a:lnTo>
                  <a:lnTo>
                    <a:pt x="1106" y="66"/>
                  </a:lnTo>
                  <a:lnTo>
                    <a:pt x="97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73" name="Google Shape;1773;p29"/>
            <p:cNvSpPr/>
            <p:nvPr/>
          </p:nvSpPr>
          <p:spPr>
            <a:xfrm>
              <a:off x="5451909" y="4860948"/>
              <a:ext cx="51295" cy="51295"/>
            </a:xfrm>
            <a:custGeom>
              <a:avLst/>
              <a:gdLst/>
              <a:ahLst/>
              <a:cxnLst/>
              <a:rect l="l" t="t" r="r" b="b"/>
              <a:pathLst>
                <a:path w="1593" h="1593" extrusionOk="0">
                  <a:moveTo>
                    <a:pt x="618" y="1"/>
                  </a:moveTo>
                  <a:lnTo>
                    <a:pt x="488" y="66"/>
                  </a:lnTo>
                  <a:lnTo>
                    <a:pt x="326" y="131"/>
                  </a:lnTo>
                  <a:lnTo>
                    <a:pt x="228" y="228"/>
                  </a:lnTo>
                  <a:lnTo>
                    <a:pt x="131" y="358"/>
                  </a:lnTo>
                  <a:lnTo>
                    <a:pt x="66" y="488"/>
                  </a:lnTo>
                  <a:lnTo>
                    <a:pt x="1" y="618"/>
                  </a:lnTo>
                  <a:lnTo>
                    <a:pt x="1" y="780"/>
                  </a:lnTo>
                  <a:lnTo>
                    <a:pt x="1" y="943"/>
                  </a:lnTo>
                  <a:lnTo>
                    <a:pt x="66" y="1105"/>
                  </a:lnTo>
                  <a:lnTo>
                    <a:pt x="131" y="1235"/>
                  </a:lnTo>
                  <a:lnTo>
                    <a:pt x="228" y="1365"/>
                  </a:lnTo>
                  <a:lnTo>
                    <a:pt x="326" y="1463"/>
                  </a:lnTo>
                  <a:lnTo>
                    <a:pt x="488" y="1528"/>
                  </a:lnTo>
                  <a:lnTo>
                    <a:pt x="618" y="1560"/>
                  </a:lnTo>
                  <a:lnTo>
                    <a:pt x="780" y="1593"/>
                  </a:lnTo>
                  <a:lnTo>
                    <a:pt x="943" y="1560"/>
                  </a:lnTo>
                  <a:lnTo>
                    <a:pt x="1105" y="1528"/>
                  </a:lnTo>
                  <a:lnTo>
                    <a:pt x="1235" y="1463"/>
                  </a:lnTo>
                  <a:lnTo>
                    <a:pt x="1365" y="1365"/>
                  </a:lnTo>
                  <a:lnTo>
                    <a:pt x="1463" y="1235"/>
                  </a:lnTo>
                  <a:lnTo>
                    <a:pt x="1528" y="1105"/>
                  </a:lnTo>
                  <a:lnTo>
                    <a:pt x="1560" y="943"/>
                  </a:lnTo>
                  <a:lnTo>
                    <a:pt x="1593" y="780"/>
                  </a:lnTo>
                  <a:lnTo>
                    <a:pt x="1560" y="618"/>
                  </a:lnTo>
                  <a:lnTo>
                    <a:pt x="1528" y="488"/>
                  </a:lnTo>
                  <a:lnTo>
                    <a:pt x="1463" y="358"/>
                  </a:lnTo>
                  <a:lnTo>
                    <a:pt x="1365" y="228"/>
                  </a:lnTo>
                  <a:lnTo>
                    <a:pt x="1235" y="131"/>
                  </a:lnTo>
                  <a:lnTo>
                    <a:pt x="1105" y="66"/>
                  </a:lnTo>
                  <a:lnTo>
                    <a:pt x="9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74" name="Google Shape;1774;p29"/>
            <p:cNvSpPr/>
            <p:nvPr/>
          </p:nvSpPr>
          <p:spPr>
            <a:xfrm>
              <a:off x="5582673" y="4860948"/>
              <a:ext cx="51295" cy="51295"/>
            </a:xfrm>
            <a:custGeom>
              <a:avLst/>
              <a:gdLst/>
              <a:ahLst/>
              <a:cxnLst/>
              <a:rect l="l" t="t" r="r" b="b"/>
              <a:pathLst>
                <a:path w="1593" h="1593" extrusionOk="0">
                  <a:moveTo>
                    <a:pt x="651" y="1"/>
                  </a:moveTo>
                  <a:lnTo>
                    <a:pt x="488" y="66"/>
                  </a:lnTo>
                  <a:lnTo>
                    <a:pt x="358" y="131"/>
                  </a:lnTo>
                  <a:lnTo>
                    <a:pt x="228" y="228"/>
                  </a:lnTo>
                  <a:lnTo>
                    <a:pt x="131" y="358"/>
                  </a:lnTo>
                  <a:lnTo>
                    <a:pt x="66" y="488"/>
                  </a:lnTo>
                  <a:lnTo>
                    <a:pt x="33" y="618"/>
                  </a:lnTo>
                  <a:lnTo>
                    <a:pt x="1" y="780"/>
                  </a:lnTo>
                  <a:lnTo>
                    <a:pt x="33" y="943"/>
                  </a:lnTo>
                  <a:lnTo>
                    <a:pt x="66" y="1105"/>
                  </a:lnTo>
                  <a:lnTo>
                    <a:pt x="131" y="1235"/>
                  </a:lnTo>
                  <a:lnTo>
                    <a:pt x="228" y="1365"/>
                  </a:lnTo>
                  <a:lnTo>
                    <a:pt x="358" y="1463"/>
                  </a:lnTo>
                  <a:lnTo>
                    <a:pt x="488" y="1528"/>
                  </a:lnTo>
                  <a:lnTo>
                    <a:pt x="651" y="1560"/>
                  </a:lnTo>
                  <a:lnTo>
                    <a:pt x="813" y="1593"/>
                  </a:lnTo>
                  <a:lnTo>
                    <a:pt x="976" y="1560"/>
                  </a:lnTo>
                  <a:lnTo>
                    <a:pt x="1106" y="1528"/>
                  </a:lnTo>
                  <a:lnTo>
                    <a:pt x="1268" y="1463"/>
                  </a:lnTo>
                  <a:lnTo>
                    <a:pt x="1365" y="1365"/>
                  </a:lnTo>
                  <a:lnTo>
                    <a:pt x="1463" y="1235"/>
                  </a:lnTo>
                  <a:lnTo>
                    <a:pt x="1560" y="1105"/>
                  </a:lnTo>
                  <a:lnTo>
                    <a:pt x="1593" y="943"/>
                  </a:lnTo>
                  <a:lnTo>
                    <a:pt x="1593" y="780"/>
                  </a:lnTo>
                  <a:lnTo>
                    <a:pt x="1593" y="618"/>
                  </a:lnTo>
                  <a:lnTo>
                    <a:pt x="1560" y="488"/>
                  </a:lnTo>
                  <a:lnTo>
                    <a:pt x="1463" y="358"/>
                  </a:lnTo>
                  <a:lnTo>
                    <a:pt x="1365" y="228"/>
                  </a:lnTo>
                  <a:lnTo>
                    <a:pt x="1268" y="131"/>
                  </a:lnTo>
                  <a:lnTo>
                    <a:pt x="1106" y="66"/>
                  </a:lnTo>
                  <a:lnTo>
                    <a:pt x="97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75" name="Google Shape;1775;p29"/>
            <p:cNvSpPr/>
            <p:nvPr/>
          </p:nvSpPr>
          <p:spPr>
            <a:xfrm>
              <a:off x="6509785" y="4900033"/>
              <a:ext cx="442557" cy="443587"/>
            </a:xfrm>
            <a:custGeom>
              <a:avLst/>
              <a:gdLst/>
              <a:ahLst/>
              <a:cxnLst/>
              <a:rect l="l" t="t" r="r" b="b"/>
              <a:pathLst>
                <a:path w="13744" h="13776" extrusionOk="0">
                  <a:moveTo>
                    <a:pt x="6856" y="0"/>
                  </a:moveTo>
                  <a:lnTo>
                    <a:pt x="6174" y="65"/>
                  </a:lnTo>
                  <a:lnTo>
                    <a:pt x="5491" y="163"/>
                  </a:lnTo>
                  <a:lnTo>
                    <a:pt x="4809" y="325"/>
                  </a:lnTo>
                  <a:lnTo>
                    <a:pt x="4192" y="553"/>
                  </a:lnTo>
                  <a:lnTo>
                    <a:pt x="3575" y="845"/>
                  </a:lnTo>
                  <a:lnTo>
                    <a:pt x="3022" y="1202"/>
                  </a:lnTo>
                  <a:lnTo>
                    <a:pt x="2502" y="1592"/>
                  </a:lnTo>
                  <a:lnTo>
                    <a:pt x="2015" y="2047"/>
                  </a:lnTo>
                  <a:lnTo>
                    <a:pt x="1560" y="2534"/>
                  </a:lnTo>
                  <a:lnTo>
                    <a:pt x="1170" y="3054"/>
                  </a:lnTo>
                  <a:lnTo>
                    <a:pt x="813" y="3607"/>
                  </a:lnTo>
                  <a:lnTo>
                    <a:pt x="521" y="4224"/>
                  </a:lnTo>
                  <a:lnTo>
                    <a:pt x="293" y="4841"/>
                  </a:lnTo>
                  <a:lnTo>
                    <a:pt x="131" y="5524"/>
                  </a:lnTo>
                  <a:lnTo>
                    <a:pt x="33" y="6206"/>
                  </a:lnTo>
                  <a:lnTo>
                    <a:pt x="1" y="6888"/>
                  </a:lnTo>
                  <a:lnTo>
                    <a:pt x="33" y="7603"/>
                  </a:lnTo>
                  <a:lnTo>
                    <a:pt x="131" y="8285"/>
                  </a:lnTo>
                  <a:lnTo>
                    <a:pt x="293" y="8935"/>
                  </a:lnTo>
                  <a:lnTo>
                    <a:pt x="521" y="9585"/>
                  </a:lnTo>
                  <a:lnTo>
                    <a:pt x="813" y="10170"/>
                  </a:lnTo>
                  <a:lnTo>
                    <a:pt x="1170" y="10754"/>
                  </a:lnTo>
                  <a:lnTo>
                    <a:pt x="1560" y="11274"/>
                  </a:lnTo>
                  <a:lnTo>
                    <a:pt x="2015" y="11762"/>
                  </a:lnTo>
                  <a:lnTo>
                    <a:pt x="2502" y="12216"/>
                  </a:lnTo>
                  <a:lnTo>
                    <a:pt x="3022" y="12606"/>
                  </a:lnTo>
                  <a:lnTo>
                    <a:pt x="3575" y="12964"/>
                  </a:lnTo>
                  <a:lnTo>
                    <a:pt x="4192" y="13224"/>
                  </a:lnTo>
                  <a:lnTo>
                    <a:pt x="4809" y="13484"/>
                  </a:lnTo>
                  <a:lnTo>
                    <a:pt x="5491" y="13646"/>
                  </a:lnTo>
                  <a:lnTo>
                    <a:pt x="6174" y="13743"/>
                  </a:lnTo>
                  <a:lnTo>
                    <a:pt x="6856" y="13776"/>
                  </a:lnTo>
                  <a:lnTo>
                    <a:pt x="7571" y="13743"/>
                  </a:lnTo>
                  <a:lnTo>
                    <a:pt x="8253" y="13646"/>
                  </a:lnTo>
                  <a:lnTo>
                    <a:pt x="8903" y="13484"/>
                  </a:lnTo>
                  <a:lnTo>
                    <a:pt x="9553" y="13224"/>
                  </a:lnTo>
                  <a:lnTo>
                    <a:pt x="10138" y="12964"/>
                  </a:lnTo>
                  <a:lnTo>
                    <a:pt x="10722" y="12606"/>
                  </a:lnTo>
                  <a:lnTo>
                    <a:pt x="11242" y="12216"/>
                  </a:lnTo>
                  <a:lnTo>
                    <a:pt x="11730" y="11762"/>
                  </a:lnTo>
                  <a:lnTo>
                    <a:pt x="12184" y="11274"/>
                  </a:lnTo>
                  <a:lnTo>
                    <a:pt x="12574" y="10754"/>
                  </a:lnTo>
                  <a:lnTo>
                    <a:pt x="12932" y="10170"/>
                  </a:lnTo>
                  <a:lnTo>
                    <a:pt x="13224" y="9585"/>
                  </a:lnTo>
                  <a:lnTo>
                    <a:pt x="13452" y="8935"/>
                  </a:lnTo>
                  <a:lnTo>
                    <a:pt x="13614" y="8285"/>
                  </a:lnTo>
                  <a:lnTo>
                    <a:pt x="13711" y="7603"/>
                  </a:lnTo>
                  <a:lnTo>
                    <a:pt x="13744" y="6888"/>
                  </a:lnTo>
                  <a:lnTo>
                    <a:pt x="13711" y="6206"/>
                  </a:lnTo>
                  <a:lnTo>
                    <a:pt x="13614" y="5524"/>
                  </a:lnTo>
                  <a:lnTo>
                    <a:pt x="13452" y="4841"/>
                  </a:lnTo>
                  <a:lnTo>
                    <a:pt x="13224" y="4224"/>
                  </a:lnTo>
                  <a:lnTo>
                    <a:pt x="12932" y="3607"/>
                  </a:lnTo>
                  <a:lnTo>
                    <a:pt x="12574" y="3054"/>
                  </a:lnTo>
                  <a:lnTo>
                    <a:pt x="12184" y="2534"/>
                  </a:lnTo>
                  <a:lnTo>
                    <a:pt x="11730" y="2047"/>
                  </a:lnTo>
                  <a:lnTo>
                    <a:pt x="11242" y="1592"/>
                  </a:lnTo>
                  <a:lnTo>
                    <a:pt x="10722" y="1202"/>
                  </a:lnTo>
                  <a:lnTo>
                    <a:pt x="10138" y="845"/>
                  </a:lnTo>
                  <a:lnTo>
                    <a:pt x="9553" y="553"/>
                  </a:lnTo>
                  <a:lnTo>
                    <a:pt x="8903" y="325"/>
                  </a:lnTo>
                  <a:lnTo>
                    <a:pt x="8253" y="163"/>
                  </a:lnTo>
                  <a:lnTo>
                    <a:pt x="7571" y="65"/>
                  </a:lnTo>
                  <a:lnTo>
                    <a:pt x="6856" y="0"/>
                  </a:lnTo>
                  <a:close/>
                </a:path>
              </a:pathLst>
            </a:custGeom>
            <a:solidFill>
              <a:srgbClr val="7DA2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76" name="Google Shape;1776;p29"/>
            <p:cNvSpPr/>
            <p:nvPr/>
          </p:nvSpPr>
          <p:spPr>
            <a:xfrm>
              <a:off x="5057491"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1" y="650"/>
                  </a:lnTo>
                  <a:lnTo>
                    <a:pt x="1" y="813"/>
                  </a:lnTo>
                  <a:lnTo>
                    <a:pt x="1" y="975"/>
                  </a:lnTo>
                  <a:lnTo>
                    <a:pt x="66" y="1105"/>
                  </a:lnTo>
                  <a:lnTo>
                    <a:pt x="131" y="1268"/>
                  </a:lnTo>
                  <a:lnTo>
                    <a:pt x="228" y="1365"/>
                  </a:lnTo>
                  <a:lnTo>
                    <a:pt x="358" y="1463"/>
                  </a:lnTo>
                  <a:lnTo>
                    <a:pt x="488" y="1560"/>
                  </a:lnTo>
                  <a:lnTo>
                    <a:pt x="651" y="1593"/>
                  </a:lnTo>
                  <a:lnTo>
                    <a:pt x="976" y="1593"/>
                  </a:lnTo>
                  <a:lnTo>
                    <a:pt x="1106" y="1560"/>
                  </a:lnTo>
                  <a:lnTo>
                    <a:pt x="1235" y="1463"/>
                  </a:lnTo>
                  <a:lnTo>
                    <a:pt x="1365" y="1365"/>
                  </a:lnTo>
                  <a:lnTo>
                    <a:pt x="1463" y="1268"/>
                  </a:lnTo>
                  <a:lnTo>
                    <a:pt x="1528" y="1105"/>
                  </a:lnTo>
                  <a:lnTo>
                    <a:pt x="1593" y="975"/>
                  </a:lnTo>
                  <a:lnTo>
                    <a:pt x="1593" y="813"/>
                  </a:lnTo>
                  <a:lnTo>
                    <a:pt x="1593" y="650"/>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77" name="Google Shape;1777;p29"/>
            <p:cNvSpPr/>
            <p:nvPr/>
          </p:nvSpPr>
          <p:spPr>
            <a:xfrm>
              <a:off x="5188288" y="4971845"/>
              <a:ext cx="52325" cy="51295"/>
            </a:xfrm>
            <a:custGeom>
              <a:avLst/>
              <a:gdLst/>
              <a:ahLst/>
              <a:cxnLst/>
              <a:rect l="l" t="t" r="r" b="b"/>
              <a:pathLst>
                <a:path w="1625" h="1593" extrusionOk="0">
                  <a:moveTo>
                    <a:pt x="812" y="1"/>
                  </a:moveTo>
                  <a:lnTo>
                    <a:pt x="650" y="33"/>
                  </a:lnTo>
                  <a:lnTo>
                    <a:pt x="520" y="66"/>
                  </a:lnTo>
                  <a:lnTo>
                    <a:pt x="358" y="131"/>
                  </a:lnTo>
                  <a:lnTo>
                    <a:pt x="260" y="228"/>
                  </a:lnTo>
                  <a:lnTo>
                    <a:pt x="163" y="358"/>
                  </a:lnTo>
                  <a:lnTo>
                    <a:pt x="65" y="488"/>
                  </a:lnTo>
                  <a:lnTo>
                    <a:pt x="33" y="650"/>
                  </a:lnTo>
                  <a:lnTo>
                    <a:pt x="0" y="813"/>
                  </a:lnTo>
                  <a:lnTo>
                    <a:pt x="33" y="975"/>
                  </a:lnTo>
                  <a:lnTo>
                    <a:pt x="65" y="1105"/>
                  </a:lnTo>
                  <a:lnTo>
                    <a:pt x="163" y="1268"/>
                  </a:lnTo>
                  <a:lnTo>
                    <a:pt x="260" y="1365"/>
                  </a:lnTo>
                  <a:lnTo>
                    <a:pt x="358" y="1463"/>
                  </a:lnTo>
                  <a:lnTo>
                    <a:pt x="520" y="1560"/>
                  </a:lnTo>
                  <a:lnTo>
                    <a:pt x="650" y="1593"/>
                  </a:lnTo>
                  <a:lnTo>
                    <a:pt x="975" y="1593"/>
                  </a:lnTo>
                  <a:lnTo>
                    <a:pt x="1137" y="1560"/>
                  </a:lnTo>
                  <a:lnTo>
                    <a:pt x="1267" y="1463"/>
                  </a:lnTo>
                  <a:lnTo>
                    <a:pt x="1397" y="1365"/>
                  </a:lnTo>
                  <a:lnTo>
                    <a:pt x="1495" y="1268"/>
                  </a:lnTo>
                  <a:lnTo>
                    <a:pt x="1560" y="1105"/>
                  </a:lnTo>
                  <a:lnTo>
                    <a:pt x="1592" y="975"/>
                  </a:lnTo>
                  <a:lnTo>
                    <a:pt x="1625" y="813"/>
                  </a:lnTo>
                  <a:lnTo>
                    <a:pt x="1592" y="650"/>
                  </a:lnTo>
                  <a:lnTo>
                    <a:pt x="1560" y="488"/>
                  </a:lnTo>
                  <a:lnTo>
                    <a:pt x="1495" y="358"/>
                  </a:lnTo>
                  <a:lnTo>
                    <a:pt x="1397" y="228"/>
                  </a:lnTo>
                  <a:lnTo>
                    <a:pt x="1267" y="131"/>
                  </a:lnTo>
                  <a:lnTo>
                    <a:pt x="1137" y="66"/>
                  </a:lnTo>
                  <a:lnTo>
                    <a:pt x="975" y="33"/>
                  </a:lnTo>
                  <a:lnTo>
                    <a:pt x="81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78" name="Google Shape;1778;p29"/>
            <p:cNvSpPr/>
            <p:nvPr/>
          </p:nvSpPr>
          <p:spPr>
            <a:xfrm>
              <a:off x="5320082"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0"/>
                  </a:lnTo>
                  <a:lnTo>
                    <a:pt x="1" y="813"/>
                  </a:lnTo>
                  <a:lnTo>
                    <a:pt x="33" y="975"/>
                  </a:lnTo>
                  <a:lnTo>
                    <a:pt x="66" y="1105"/>
                  </a:lnTo>
                  <a:lnTo>
                    <a:pt x="131" y="1268"/>
                  </a:lnTo>
                  <a:lnTo>
                    <a:pt x="228" y="1365"/>
                  </a:lnTo>
                  <a:lnTo>
                    <a:pt x="358" y="1463"/>
                  </a:lnTo>
                  <a:lnTo>
                    <a:pt x="488" y="1560"/>
                  </a:lnTo>
                  <a:lnTo>
                    <a:pt x="651" y="1593"/>
                  </a:lnTo>
                  <a:lnTo>
                    <a:pt x="976" y="1593"/>
                  </a:lnTo>
                  <a:lnTo>
                    <a:pt x="1106" y="1560"/>
                  </a:lnTo>
                  <a:lnTo>
                    <a:pt x="1235" y="1463"/>
                  </a:lnTo>
                  <a:lnTo>
                    <a:pt x="1365" y="1365"/>
                  </a:lnTo>
                  <a:lnTo>
                    <a:pt x="1463" y="1268"/>
                  </a:lnTo>
                  <a:lnTo>
                    <a:pt x="1528" y="1105"/>
                  </a:lnTo>
                  <a:lnTo>
                    <a:pt x="1593" y="975"/>
                  </a:lnTo>
                  <a:lnTo>
                    <a:pt x="1593" y="813"/>
                  </a:lnTo>
                  <a:lnTo>
                    <a:pt x="1593" y="650"/>
                  </a:lnTo>
                  <a:lnTo>
                    <a:pt x="1528" y="488"/>
                  </a:lnTo>
                  <a:lnTo>
                    <a:pt x="1463" y="358"/>
                  </a:lnTo>
                  <a:lnTo>
                    <a:pt x="1365" y="228"/>
                  </a:lnTo>
                  <a:lnTo>
                    <a:pt x="1235"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79" name="Google Shape;1779;p29"/>
            <p:cNvSpPr/>
            <p:nvPr/>
          </p:nvSpPr>
          <p:spPr>
            <a:xfrm>
              <a:off x="5451909" y="4971845"/>
              <a:ext cx="51295" cy="51295"/>
            </a:xfrm>
            <a:custGeom>
              <a:avLst/>
              <a:gdLst/>
              <a:ahLst/>
              <a:cxnLst/>
              <a:rect l="l" t="t" r="r" b="b"/>
              <a:pathLst>
                <a:path w="1593" h="1593" extrusionOk="0">
                  <a:moveTo>
                    <a:pt x="780" y="1"/>
                  </a:moveTo>
                  <a:lnTo>
                    <a:pt x="618" y="33"/>
                  </a:lnTo>
                  <a:lnTo>
                    <a:pt x="488" y="66"/>
                  </a:lnTo>
                  <a:lnTo>
                    <a:pt x="326" y="131"/>
                  </a:lnTo>
                  <a:lnTo>
                    <a:pt x="228" y="228"/>
                  </a:lnTo>
                  <a:lnTo>
                    <a:pt x="131" y="358"/>
                  </a:lnTo>
                  <a:lnTo>
                    <a:pt x="66" y="488"/>
                  </a:lnTo>
                  <a:lnTo>
                    <a:pt x="1" y="650"/>
                  </a:lnTo>
                  <a:lnTo>
                    <a:pt x="1" y="813"/>
                  </a:lnTo>
                  <a:lnTo>
                    <a:pt x="1" y="975"/>
                  </a:lnTo>
                  <a:lnTo>
                    <a:pt x="66" y="1105"/>
                  </a:lnTo>
                  <a:lnTo>
                    <a:pt x="131" y="1268"/>
                  </a:lnTo>
                  <a:lnTo>
                    <a:pt x="228" y="1365"/>
                  </a:lnTo>
                  <a:lnTo>
                    <a:pt x="326" y="1463"/>
                  </a:lnTo>
                  <a:lnTo>
                    <a:pt x="488" y="1560"/>
                  </a:lnTo>
                  <a:lnTo>
                    <a:pt x="618" y="1593"/>
                  </a:lnTo>
                  <a:lnTo>
                    <a:pt x="943" y="1593"/>
                  </a:lnTo>
                  <a:lnTo>
                    <a:pt x="1105" y="1560"/>
                  </a:lnTo>
                  <a:lnTo>
                    <a:pt x="1235" y="1463"/>
                  </a:lnTo>
                  <a:lnTo>
                    <a:pt x="1365" y="1365"/>
                  </a:lnTo>
                  <a:lnTo>
                    <a:pt x="1463" y="1268"/>
                  </a:lnTo>
                  <a:lnTo>
                    <a:pt x="1528" y="1105"/>
                  </a:lnTo>
                  <a:lnTo>
                    <a:pt x="1560" y="975"/>
                  </a:lnTo>
                  <a:lnTo>
                    <a:pt x="1593" y="813"/>
                  </a:lnTo>
                  <a:lnTo>
                    <a:pt x="1560" y="650"/>
                  </a:lnTo>
                  <a:lnTo>
                    <a:pt x="1528" y="488"/>
                  </a:lnTo>
                  <a:lnTo>
                    <a:pt x="1463" y="358"/>
                  </a:lnTo>
                  <a:lnTo>
                    <a:pt x="1365" y="228"/>
                  </a:lnTo>
                  <a:lnTo>
                    <a:pt x="1235" y="131"/>
                  </a:lnTo>
                  <a:lnTo>
                    <a:pt x="1105" y="66"/>
                  </a:lnTo>
                  <a:lnTo>
                    <a:pt x="943" y="33"/>
                  </a:lnTo>
                  <a:lnTo>
                    <a:pt x="78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780" name="Google Shape;1780;p29"/>
            <p:cNvSpPr/>
            <p:nvPr/>
          </p:nvSpPr>
          <p:spPr>
            <a:xfrm>
              <a:off x="5582673" y="4971845"/>
              <a:ext cx="51295" cy="51295"/>
            </a:xfrm>
            <a:custGeom>
              <a:avLst/>
              <a:gdLst/>
              <a:ahLst/>
              <a:cxnLst/>
              <a:rect l="l" t="t" r="r" b="b"/>
              <a:pathLst>
                <a:path w="1593" h="1593" extrusionOk="0">
                  <a:moveTo>
                    <a:pt x="813" y="1"/>
                  </a:moveTo>
                  <a:lnTo>
                    <a:pt x="651" y="33"/>
                  </a:lnTo>
                  <a:lnTo>
                    <a:pt x="488" y="66"/>
                  </a:lnTo>
                  <a:lnTo>
                    <a:pt x="358" y="131"/>
                  </a:lnTo>
                  <a:lnTo>
                    <a:pt x="228" y="228"/>
                  </a:lnTo>
                  <a:lnTo>
                    <a:pt x="131" y="358"/>
                  </a:lnTo>
                  <a:lnTo>
                    <a:pt x="66" y="488"/>
                  </a:lnTo>
                  <a:lnTo>
                    <a:pt x="33" y="650"/>
                  </a:lnTo>
                  <a:lnTo>
                    <a:pt x="1" y="813"/>
                  </a:lnTo>
                  <a:lnTo>
                    <a:pt x="33" y="975"/>
                  </a:lnTo>
                  <a:lnTo>
                    <a:pt x="66" y="1105"/>
                  </a:lnTo>
                  <a:lnTo>
                    <a:pt x="131" y="1268"/>
                  </a:lnTo>
                  <a:lnTo>
                    <a:pt x="228" y="1365"/>
                  </a:lnTo>
                  <a:lnTo>
                    <a:pt x="358" y="1463"/>
                  </a:lnTo>
                  <a:lnTo>
                    <a:pt x="488" y="1560"/>
                  </a:lnTo>
                  <a:lnTo>
                    <a:pt x="651" y="1593"/>
                  </a:lnTo>
                  <a:lnTo>
                    <a:pt x="976" y="1593"/>
                  </a:lnTo>
                  <a:lnTo>
                    <a:pt x="1106" y="1560"/>
                  </a:lnTo>
                  <a:lnTo>
                    <a:pt x="1268" y="1463"/>
                  </a:lnTo>
                  <a:lnTo>
                    <a:pt x="1365" y="1365"/>
                  </a:lnTo>
                  <a:lnTo>
                    <a:pt x="1463" y="1268"/>
                  </a:lnTo>
                  <a:lnTo>
                    <a:pt x="1560" y="1105"/>
                  </a:lnTo>
                  <a:lnTo>
                    <a:pt x="1593" y="975"/>
                  </a:lnTo>
                  <a:lnTo>
                    <a:pt x="1593" y="813"/>
                  </a:lnTo>
                  <a:lnTo>
                    <a:pt x="1593" y="650"/>
                  </a:lnTo>
                  <a:lnTo>
                    <a:pt x="1560" y="488"/>
                  </a:lnTo>
                  <a:lnTo>
                    <a:pt x="1463" y="358"/>
                  </a:lnTo>
                  <a:lnTo>
                    <a:pt x="1365" y="228"/>
                  </a:lnTo>
                  <a:lnTo>
                    <a:pt x="1268" y="131"/>
                  </a:lnTo>
                  <a:lnTo>
                    <a:pt x="1106" y="66"/>
                  </a:lnTo>
                  <a:lnTo>
                    <a:pt x="976" y="33"/>
                  </a:lnTo>
                  <a:lnTo>
                    <a:pt x="81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spTree>
    <p:extLst>
      <p:ext uri="{BB962C8B-B14F-4D97-AF65-F5344CB8AC3E}">
        <p14:creationId xmlns:p14="http://schemas.microsoft.com/office/powerpoint/2010/main" val="830930123"/>
      </p:ext>
    </p:extLst>
  </p:cSld>
  <p:clrMapOvr>
    <a:masterClrMapping/>
  </p:clrMapOvr>
  <p:transition>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7"/>
        <p:cNvGrpSpPr/>
        <p:nvPr/>
      </p:nvGrpSpPr>
      <p:grpSpPr>
        <a:xfrm>
          <a:off x="0" y="0"/>
          <a:ext cx="0" cy="0"/>
          <a:chOff x="0" y="0"/>
          <a:chExt cx="0" cy="0"/>
        </a:xfrm>
      </p:grpSpPr>
      <p:sp>
        <p:nvSpPr>
          <p:cNvPr id="68" name="Google Shape;68;p4"/>
          <p:cNvSpPr txBox="1">
            <a:spLocks noGrp="1"/>
          </p:cNvSpPr>
          <p:nvPr>
            <p:ph type="title"/>
          </p:nvPr>
        </p:nvSpPr>
        <p:spPr>
          <a:xfrm>
            <a:off x="1555926" y="1079000"/>
            <a:ext cx="15176400" cy="114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sz="6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69" name="Google Shape;69;p4"/>
          <p:cNvSpPr txBox="1">
            <a:spLocks noGrp="1"/>
          </p:cNvSpPr>
          <p:nvPr>
            <p:ph type="subTitle" idx="1"/>
          </p:nvPr>
        </p:nvSpPr>
        <p:spPr>
          <a:xfrm>
            <a:off x="1433200" y="3454950"/>
            <a:ext cx="6584400" cy="300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Font typeface="Nunito Medium"/>
              <a:buChar char="●"/>
              <a:defRPr sz="3200" b="0"/>
            </a:lvl1pPr>
            <a:lvl2pPr lvl="1" algn="ctr" rtl="0">
              <a:lnSpc>
                <a:spcPct val="100000"/>
              </a:lnSpc>
              <a:spcBef>
                <a:spcPts val="0"/>
              </a:spcBef>
              <a:spcAft>
                <a:spcPts val="0"/>
              </a:spcAft>
              <a:buClr>
                <a:srgbClr val="51427A"/>
              </a:buClr>
              <a:buSzPts val="1400"/>
              <a:buFont typeface="Montserrat Medium"/>
              <a:buChar char="○"/>
              <a:defRPr/>
            </a:lvl2pPr>
            <a:lvl3pPr lvl="2" algn="ctr" rtl="0">
              <a:lnSpc>
                <a:spcPct val="100000"/>
              </a:lnSpc>
              <a:spcBef>
                <a:spcPts val="0"/>
              </a:spcBef>
              <a:spcAft>
                <a:spcPts val="0"/>
              </a:spcAft>
              <a:buClr>
                <a:srgbClr val="51427A"/>
              </a:buClr>
              <a:buSzPts val="1400"/>
              <a:buFont typeface="Montserrat Medium"/>
              <a:buChar char="■"/>
              <a:defRPr/>
            </a:lvl3pPr>
            <a:lvl4pPr lvl="3" algn="ctr" rtl="0">
              <a:lnSpc>
                <a:spcPct val="100000"/>
              </a:lnSpc>
              <a:spcBef>
                <a:spcPts val="0"/>
              </a:spcBef>
              <a:spcAft>
                <a:spcPts val="0"/>
              </a:spcAft>
              <a:buClr>
                <a:srgbClr val="51427A"/>
              </a:buClr>
              <a:buSzPts val="1400"/>
              <a:buFont typeface="Montserrat Medium"/>
              <a:buChar char="●"/>
              <a:defRPr/>
            </a:lvl4pPr>
            <a:lvl5pPr lvl="4" algn="ctr" rtl="0">
              <a:lnSpc>
                <a:spcPct val="100000"/>
              </a:lnSpc>
              <a:spcBef>
                <a:spcPts val="0"/>
              </a:spcBef>
              <a:spcAft>
                <a:spcPts val="0"/>
              </a:spcAft>
              <a:buClr>
                <a:srgbClr val="51427A"/>
              </a:buClr>
              <a:buSzPts val="1400"/>
              <a:buFont typeface="Montserrat Medium"/>
              <a:buChar char="○"/>
              <a:defRPr/>
            </a:lvl5pPr>
            <a:lvl6pPr lvl="5" algn="ctr" rtl="0">
              <a:lnSpc>
                <a:spcPct val="100000"/>
              </a:lnSpc>
              <a:spcBef>
                <a:spcPts val="0"/>
              </a:spcBef>
              <a:spcAft>
                <a:spcPts val="0"/>
              </a:spcAft>
              <a:buClr>
                <a:srgbClr val="51427A"/>
              </a:buClr>
              <a:buSzPts val="1400"/>
              <a:buFont typeface="Montserrat Medium"/>
              <a:buChar char="■"/>
              <a:defRPr/>
            </a:lvl6pPr>
            <a:lvl7pPr lvl="6" algn="ctr" rtl="0">
              <a:lnSpc>
                <a:spcPct val="100000"/>
              </a:lnSpc>
              <a:spcBef>
                <a:spcPts val="0"/>
              </a:spcBef>
              <a:spcAft>
                <a:spcPts val="0"/>
              </a:spcAft>
              <a:buClr>
                <a:srgbClr val="51427A"/>
              </a:buClr>
              <a:buSzPts val="1400"/>
              <a:buFont typeface="Montserrat Medium"/>
              <a:buChar char="●"/>
              <a:defRPr/>
            </a:lvl7pPr>
            <a:lvl8pPr lvl="7" algn="ctr" rtl="0">
              <a:lnSpc>
                <a:spcPct val="100000"/>
              </a:lnSpc>
              <a:spcBef>
                <a:spcPts val="0"/>
              </a:spcBef>
              <a:spcAft>
                <a:spcPts val="0"/>
              </a:spcAft>
              <a:buClr>
                <a:srgbClr val="51427A"/>
              </a:buClr>
              <a:buSzPts val="1400"/>
              <a:buFont typeface="Montserrat Medium"/>
              <a:buChar char="○"/>
              <a:defRPr/>
            </a:lvl8pPr>
            <a:lvl9pPr lvl="8" algn="ctr" rtl="0">
              <a:lnSpc>
                <a:spcPct val="100000"/>
              </a:lnSpc>
              <a:spcBef>
                <a:spcPts val="0"/>
              </a:spcBef>
              <a:spcAft>
                <a:spcPts val="0"/>
              </a:spcAft>
              <a:buClr>
                <a:srgbClr val="51427A"/>
              </a:buClr>
              <a:buSzPts val="1400"/>
              <a:buFont typeface="Montserrat Medium"/>
              <a:buChar char="■"/>
              <a:defRPr/>
            </a:lvl9pPr>
          </a:lstStyle>
          <a:p>
            <a:endParaRPr/>
          </a:p>
        </p:txBody>
      </p:sp>
      <p:grpSp>
        <p:nvGrpSpPr>
          <p:cNvPr id="70" name="Google Shape;70;p4"/>
          <p:cNvGrpSpPr/>
          <p:nvPr/>
        </p:nvGrpSpPr>
        <p:grpSpPr>
          <a:xfrm flipH="1">
            <a:off x="16785999" y="23"/>
            <a:ext cx="1557570" cy="2259306"/>
            <a:chOff x="1808975" y="1423950"/>
            <a:chExt cx="455350" cy="660500"/>
          </a:xfrm>
        </p:grpSpPr>
        <p:sp>
          <p:nvSpPr>
            <p:cNvPr id="71" name="Google Shape;71;p4"/>
            <p:cNvSpPr/>
            <p:nvPr/>
          </p:nvSpPr>
          <p:spPr>
            <a:xfrm>
              <a:off x="2046625" y="1628275"/>
              <a:ext cx="217700" cy="251025"/>
            </a:xfrm>
            <a:custGeom>
              <a:avLst/>
              <a:gdLst/>
              <a:ahLst/>
              <a:cxnLst/>
              <a:rect l="l" t="t" r="r" b="b"/>
              <a:pathLst>
                <a:path w="8708" h="10041" extrusionOk="0">
                  <a:moveTo>
                    <a:pt x="4371" y="0"/>
                  </a:moveTo>
                  <a:lnTo>
                    <a:pt x="1" y="2502"/>
                  </a:lnTo>
                  <a:lnTo>
                    <a:pt x="1" y="7539"/>
                  </a:lnTo>
                  <a:lnTo>
                    <a:pt x="4371" y="10041"/>
                  </a:lnTo>
                  <a:lnTo>
                    <a:pt x="8707" y="7539"/>
                  </a:lnTo>
                  <a:lnTo>
                    <a:pt x="8707" y="2502"/>
                  </a:lnTo>
                  <a:lnTo>
                    <a:pt x="43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72" name="Google Shape;72;p4"/>
            <p:cNvSpPr/>
            <p:nvPr/>
          </p:nvSpPr>
          <p:spPr>
            <a:xfrm>
              <a:off x="1808975" y="1628275"/>
              <a:ext cx="216825" cy="251025"/>
            </a:xfrm>
            <a:custGeom>
              <a:avLst/>
              <a:gdLst/>
              <a:ahLst/>
              <a:cxnLst/>
              <a:rect l="l" t="t" r="r" b="b"/>
              <a:pathLst>
                <a:path w="8673" h="10041" extrusionOk="0">
                  <a:moveTo>
                    <a:pt x="4336" y="0"/>
                  </a:moveTo>
                  <a:lnTo>
                    <a:pt x="0" y="2502"/>
                  </a:lnTo>
                  <a:lnTo>
                    <a:pt x="0" y="7539"/>
                  </a:lnTo>
                  <a:lnTo>
                    <a:pt x="4336" y="10041"/>
                  </a:lnTo>
                  <a:lnTo>
                    <a:pt x="8673" y="7539"/>
                  </a:lnTo>
                  <a:lnTo>
                    <a:pt x="8673" y="2502"/>
                  </a:lnTo>
                  <a:lnTo>
                    <a:pt x="433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73" name="Google Shape;73;p4"/>
            <p:cNvSpPr/>
            <p:nvPr/>
          </p:nvSpPr>
          <p:spPr>
            <a:xfrm>
              <a:off x="1929875" y="1423950"/>
              <a:ext cx="217700" cy="250225"/>
            </a:xfrm>
            <a:custGeom>
              <a:avLst/>
              <a:gdLst/>
              <a:ahLst/>
              <a:cxnLst/>
              <a:rect l="l" t="t" r="r" b="b"/>
              <a:pathLst>
                <a:path w="8708" h="10009" extrusionOk="0">
                  <a:moveTo>
                    <a:pt x="4371" y="1"/>
                  </a:moveTo>
                  <a:lnTo>
                    <a:pt x="1" y="2503"/>
                  </a:lnTo>
                  <a:lnTo>
                    <a:pt x="1" y="7506"/>
                  </a:lnTo>
                  <a:lnTo>
                    <a:pt x="4371" y="10008"/>
                  </a:lnTo>
                  <a:lnTo>
                    <a:pt x="8707" y="7506"/>
                  </a:lnTo>
                  <a:lnTo>
                    <a:pt x="8707" y="2503"/>
                  </a:lnTo>
                  <a:lnTo>
                    <a:pt x="437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74" name="Google Shape;74;p4"/>
            <p:cNvSpPr/>
            <p:nvPr/>
          </p:nvSpPr>
          <p:spPr>
            <a:xfrm>
              <a:off x="1929875" y="1833425"/>
              <a:ext cx="217700" cy="251025"/>
            </a:xfrm>
            <a:custGeom>
              <a:avLst/>
              <a:gdLst/>
              <a:ahLst/>
              <a:cxnLst/>
              <a:rect l="l" t="t" r="r" b="b"/>
              <a:pathLst>
                <a:path w="8708" h="10041" extrusionOk="0">
                  <a:moveTo>
                    <a:pt x="4371" y="0"/>
                  </a:moveTo>
                  <a:lnTo>
                    <a:pt x="1" y="2502"/>
                  </a:lnTo>
                  <a:lnTo>
                    <a:pt x="1" y="7506"/>
                  </a:lnTo>
                  <a:lnTo>
                    <a:pt x="4371" y="10041"/>
                  </a:lnTo>
                  <a:lnTo>
                    <a:pt x="8707" y="7506"/>
                  </a:lnTo>
                  <a:lnTo>
                    <a:pt x="8707" y="2502"/>
                  </a:lnTo>
                  <a:lnTo>
                    <a:pt x="43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75" name="Google Shape;75;p4"/>
          <p:cNvGrpSpPr/>
          <p:nvPr/>
        </p:nvGrpSpPr>
        <p:grpSpPr>
          <a:xfrm flipH="1">
            <a:off x="-10" y="23"/>
            <a:ext cx="1954104" cy="2259306"/>
            <a:chOff x="2276800" y="1423950"/>
            <a:chExt cx="571275" cy="660500"/>
          </a:xfrm>
        </p:grpSpPr>
        <p:sp>
          <p:nvSpPr>
            <p:cNvPr id="76" name="Google Shape;76;p4"/>
            <p:cNvSpPr/>
            <p:nvPr/>
          </p:nvSpPr>
          <p:spPr>
            <a:xfrm>
              <a:off x="2514475"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77" name="Google Shape;77;p4"/>
            <p:cNvSpPr/>
            <p:nvPr/>
          </p:nvSpPr>
          <p:spPr>
            <a:xfrm>
              <a:off x="2276800"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78" name="Google Shape;78;p4"/>
            <p:cNvSpPr/>
            <p:nvPr/>
          </p:nvSpPr>
          <p:spPr>
            <a:xfrm>
              <a:off x="2397725" y="1423950"/>
              <a:ext cx="216850" cy="250225"/>
            </a:xfrm>
            <a:custGeom>
              <a:avLst/>
              <a:gdLst/>
              <a:ahLst/>
              <a:cxnLst/>
              <a:rect l="l" t="t" r="r" b="b"/>
              <a:pathLst>
                <a:path w="8674" h="10009" extrusionOk="0">
                  <a:moveTo>
                    <a:pt x="4337" y="1"/>
                  </a:moveTo>
                  <a:lnTo>
                    <a:pt x="0" y="2503"/>
                  </a:lnTo>
                  <a:lnTo>
                    <a:pt x="0" y="7506"/>
                  </a:lnTo>
                  <a:lnTo>
                    <a:pt x="4337" y="10008"/>
                  </a:lnTo>
                  <a:lnTo>
                    <a:pt x="8673" y="7506"/>
                  </a:lnTo>
                  <a:lnTo>
                    <a:pt x="8673" y="2503"/>
                  </a:lnTo>
                  <a:lnTo>
                    <a:pt x="433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79" name="Google Shape;79;p4"/>
            <p:cNvSpPr/>
            <p:nvPr/>
          </p:nvSpPr>
          <p:spPr>
            <a:xfrm>
              <a:off x="26312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0" name="Google Shape;80;p4"/>
            <p:cNvSpPr/>
            <p:nvPr/>
          </p:nvSpPr>
          <p:spPr>
            <a:xfrm>
              <a:off x="23977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spTree>
  </p:cSld>
  <p:clrMapOvr>
    <a:masterClrMapping/>
  </p:clrMapOvr>
  <p:transition>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4"/>
        <p:cNvGrpSpPr/>
        <p:nvPr/>
      </p:nvGrpSpPr>
      <p:grpSpPr>
        <a:xfrm>
          <a:off x="0" y="0"/>
          <a:ext cx="0" cy="0"/>
          <a:chOff x="0" y="0"/>
          <a:chExt cx="0" cy="0"/>
        </a:xfrm>
      </p:grpSpPr>
      <p:sp>
        <p:nvSpPr>
          <p:cNvPr id="105" name="Google Shape;105;p6"/>
          <p:cNvSpPr txBox="1">
            <a:spLocks noGrp="1"/>
          </p:cNvSpPr>
          <p:nvPr>
            <p:ph type="title"/>
          </p:nvPr>
        </p:nvSpPr>
        <p:spPr>
          <a:xfrm>
            <a:off x="1555926" y="1079000"/>
            <a:ext cx="15176400" cy="114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sz="6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106" name="Google Shape;106;p6"/>
          <p:cNvGrpSpPr/>
          <p:nvPr/>
        </p:nvGrpSpPr>
        <p:grpSpPr>
          <a:xfrm rot="1799990">
            <a:off x="600536" y="541574"/>
            <a:ext cx="1038436" cy="1075100"/>
            <a:chOff x="5483250" y="2213600"/>
            <a:chExt cx="309425" cy="320350"/>
          </a:xfrm>
        </p:grpSpPr>
        <p:sp>
          <p:nvSpPr>
            <p:cNvPr id="107" name="Google Shape;107;p6"/>
            <p:cNvSpPr/>
            <p:nvPr/>
          </p:nvSpPr>
          <p:spPr>
            <a:xfrm>
              <a:off x="5515775" y="2355450"/>
              <a:ext cx="105925" cy="34225"/>
            </a:xfrm>
            <a:custGeom>
              <a:avLst/>
              <a:gdLst/>
              <a:ahLst/>
              <a:cxnLst/>
              <a:rect l="l" t="t" r="r" b="b"/>
              <a:pathLst>
                <a:path w="4237" h="1369" fill="none" extrusionOk="0">
                  <a:moveTo>
                    <a:pt x="4237" y="1"/>
                  </a:moveTo>
                  <a:lnTo>
                    <a:pt x="1" y="1369"/>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8" name="Google Shape;108;p6"/>
            <p:cNvSpPr/>
            <p:nvPr/>
          </p:nvSpPr>
          <p:spPr>
            <a:xfrm>
              <a:off x="5722600" y="2236200"/>
              <a:ext cx="19200" cy="77600"/>
            </a:xfrm>
            <a:custGeom>
              <a:avLst/>
              <a:gdLst/>
              <a:ahLst/>
              <a:cxnLst/>
              <a:rect l="l" t="t" r="r" b="b"/>
              <a:pathLst>
                <a:path w="768" h="3104" fill="none" extrusionOk="0">
                  <a:moveTo>
                    <a:pt x="0" y="3103"/>
                  </a:moveTo>
                  <a:lnTo>
                    <a:pt x="767"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09" name="Google Shape;109;p6"/>
            <p:cNvSpPr/>
            <p:nvPr/>
          </p:nvSpPr>
          <p:spPr>
            <a:xfrm>
              <a:off x="5728425" y="2408000"/>
              <a:ext cx="41725" cy="103425"/>
            </a:xfrm>
            <a:custGeom>
              <a:avLst/>
              <a:gdLst/>
              <a:ahLst/>
              <a:cxnLst/>
              <a:rect l="l" t="t" r="r" b="b"/>
              <a:pathLst>
                <a:path w="1669" h="4137" fill="none" extrusionOk="0">
                  <a:moveTo>
                    <a:pt x="1" y="0"/>
                  </a:moveTo>
                  <a:lnTo>
                    <a:pt x="1668" y="4137"/>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0" name="Google Shape;110;p6"/>
            <p:cNvSpPr/>
            <p:nvPr/>
          </p:nvSpPr>
          <p:spPr>
            <a:xfrm>
              <a:off x="5615850" y="2288750"/>
              <a:ext cx="144300" cy="144300"/>
            </a:xfrm>
            <a:custGeom>
              <a:avLst/>
              <a:gdLst/>
              <a:ahLst/>
              <a:cxnLst/>
              <a:rect l="l" t="t" r="r" b="b"/>
              <a:pathLst>
                <a:path w="5772" h="5772" extrusionOk="0">
                  <a:moveTo>
                    <a:pt x="2902" y="0"/>
                  </a:moveTo>
                  <a:cubicBezTo>
                    <a:pt x="1301" y="0"/>
                    <a:pt x="0" y="1301"/>
                    <a:pt x="0" y="2869"/>
                  </a:cubicBezTo>
                  <a:cubicBezTo>
                    <a:pt x="0" y="4470"/>
                    <a:pt x="1301" y="5771"/>
                    <a:pt x="2902" y="5771"/>
                  </a:cubicBezTo>
                  <a:cubicBezTo>
                    <a:pt x="4470" y="5771"/>
                    <a:pt x="5771" y="4470"/>
                    <a:pt x="5771" y="2869"/>
                  </a:cubicBezTo>
                  <a:cubicBezTo>
                    <a:pt x="5771" y="1301"/>
                    <a:pt x="4470" y="0"/>
                    <a:pt x="2902"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1" name="Google Shape;111;p6"/>
            <p:cNvSpPr/>
            <p:nvPr/>
          </p:nvSpPr>
          <p:spPr>
            <a:xfrm>
              <a:off x="5746775" y="2488050"/>
              <a:ext cx="45900" cy="45900"/>
            </a:xfrm>
            <a:custGeom>
              <a:avLst/>
              <a:gdLst/>
              <a:ahLst/>
              <a:cxnLst/>
              <a:rect l="l" t="t" r="r" b="b"/>
              <a:pathLst>
                <a:path w="1836" h="1836" extrusionOk="0">
                  <a:moveTo>
                    <a:pt x="934" y="1"/>
                  </a:moveTo>
                  <a:cubicBezTo>
                    <a:pt x="434" y="1"/>
                    <a:pt x="0" y="434"/>
                    <a:pt x="0" y="935"/>
                  </a:cubicBezTo>
                  <a:cubicBezTo>
                    <a:pt x="0" y="1435"/>
                    <a:pt x="434" y="1835"/>
                    <a:pt x="934" y="1835"/>
                  </a:cubicBezTo>
                  <a:cubicBezTo>
                    <a:pt x="1435" y="1835"/>
                    <a:pt x="1835" y="1435"/>
                    <a:pt x="1835" y="935"/>
                  </a:cubicBezTo>
                  <a:cubicBezTo>
                    <a:pt x="1835" y="434"/>
                    <a:pt x="1435" y="1"/>
                    <a:pt x="934" y="1"/>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2" name="Google Shape;112;p6"/>
            <p:cNvSpPr/>
            <p:nvPr/>
          </p:nvSpPr>
          <p:spPr>
            <a:xfrm>
              <a:off x="5483250" y="2369650"/>
              <a:ext cx="46725" cy="45875"/>
            </a:xfrm>
            <a:custGeom>
              <a:avLst/>
              <a:gdLst/>
              <a:ahLst/>
              <a:cxnLst/>
              <a:rect l="l" t="t" r="r" b="b"/>
              <a:pathLst>
                <a:path w="1869" h="1835" extrusionOk="0">
                  <a:moveTo>
                    <a:pt x="935" y="0"/>
                  </a:moveTo>
                  <a:cubicBezTo>
                    <a:pt x="434" y="0"/>
                    <a:pt x="1" y="400"/>
                    <a:pt x="1" y="934"/>
                  </a:cubicBezTo>
                  <a:cubicBezTo>
                    <a:pt x="1" y="1434"/>
                    <a:pt x="434" y="1835"/>
                    <a:pt x="935" y="1835"/>
                  </a:cubicBezTo>
                  <a:cubicBezTo>
                    <a:pt x="1435" y="1835"/>
                    <a:pt x="1869" y="1434"/>
                    <a:pt x="1869" y="934"/>
                  </a:cubicBezTo>
                  <a:cubicBezTo>
                    <a:pt x="1869" y="400"/>
                    <a:pt x="1435" y="0"/>
                    <a:pt x="935"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3" name="Google Shape;113;p6"/>
            <p:cNvSpPr/>
            <p:nvPr/>
          </p:nvSpPr>
          <p:spPr>
            <a:xfrm>
              <a:off x="5724250" y="2213600"/>
              <a:ext cx="38400" cy="32750"/>
            </a:xfrm>
            <a:custGeom>
              <a:avLst/>
              <a:gdLst/>
              <a:ahLst/>
              <a:cxnLst/>
              <a:rect l="l" t="t" r="r" b="b"/>
              <a:pathLst>
                <a:path w="1536" h="1310" extrusionOk="0">
                  <a:moveTo>
                    <a:pt x="758" y="0"/>
                  </a:moveTo>
                  <a:cubicBezTo>
                    <a:pt x="543" y="0"/>
                    <a:pt x="330" y="111"/>
                    <a:pt x="201" y="304"/>
                  </a:cubicBezTo>
                  <a:cubicBezTo>
                    <a:pt x="1" y="605"/>
                    <a:pt x="101" y="1038"/>
                    <a:pt x="434" y="1205"/>
                  </a:cubicBezTo>
                  <a:cubicBezTo>
                    <a:pt x="541" y="1276"/>
                    <a:pt x="660" y="1309"/>
                    <a:pt x="778" y="1309"/>
                  </a:cubicBezTo>
                  <a:cubicBezTo>
                    <a:pt x="993" y="1309"/>
                    <a:pt x="1206" y="1199"/>
                    <a:pt x="1335" y="1005"/>
                  </a:cubicBezTo>
                  <a:cubicBezTo>
                    <a:pt x="1535" y="705"/>
                    <a:pt x="1435" y="271"/>
                    <a:pt x="1102" y="104"/>
                  </a:cubicBezTo>
                  <a:cubicBezTo>
                    <a:pt x="995" y="33"/>
                    <a:pt x="876" y="0"/>
                    <a:pt x="758"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114" name="Google Shape;114;p6"/>
          <p:cNvGrpSpPr/>
          <p:nvPr/>
        </p:nvGrpSpPr>
        <p:grpSpPr>
          <a:xfrm>
            <a:off x="17180777" y="9198853"/>
            <a:ext cx="646618" cy="642758"/>
            <a:chOff x="5303950" y="2812875"/>
            <a:chExt cx="192675" cy="191525"/>
          </a:xfrm>
        </p:grpSpPr>
        <p:sp>
          <p:nvSpPr>
            <p:cNvPr id="115" name="Google Shape;115;p6"/>
            <p:cNvSpPr/>
            <p:nvPr/>
          </p:nvSpPr>
          <p:spPr>
            <a:xfrm>
              <a:off x="5447400" y="2831625"/>
              <a:ext cx="30875" cy="58400"/>
            </a:xfrm>
            <a:custGeom>
              <a:avLst/>
              <a:gdLst/>
              <a:ahLst/>
              <a:cxnLst/>
              <a:rect l="l" t="t" r="r" b="b"/>
              <a:pathLst>
                <a:path w="1235" h="2336" fill="none" extrusionOk="0">
                  <a:moveTo>
                    <a:pt x="0" y="2336"/>
                  </a:moveTo>
                  <a:lnTo>
                    <a:pt x="1234"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6" name="Google Shape;116;p6"/>
            <p:cNvSpPr/>
            <p:nvPr/>
          </p:nvSpPr>
          <p:spPr>
            <a:xfrm>
              <a:off x="5420700" y="2950050"/>
              <a:ext cx="24225" cy="40900"/>
            </a:xfrm>
            <a:custGeom>
              <a:avLst/>
              <a:gdLst/>
              <a:ahLst/>
              <a:cxnLst/>
              <a:rect l="l" t="t" r="r" b="b"/>
              <a:pathLst>
                <a:path w="969" h="1636" fill="none" extrusionOk="0">
                  <a:moveTo>
                    <a:pt x="1" y="1"/>
                  </a:moveTo>
                  <a:lnTo>
                    <a:pt x="968" y="1635"/>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7" name="Google Shape;117;p6"/>
            <p:cNvSpPr/>
            <p:nvPr/>
          </p:nvSpPr>
          <p:spPr>
            <a:xfrm>
              <a:off x="5318975" y="2885000"/>
              <a:ext cx="60900" cy="27550"/>
            </a:xfrm>
            <a:custGeom>
              <a:avLst/>
              <a:gdLst/>
              <a:ahLst/>
              <a:cxnLst/>
              <a:rect l="l" t="t" r="r" b="b"/>
              <a:pathLst>
                <a:path w="2436" h="1102" fill="none" extrusionOk="0">
                  <a:moveTo>
                    <a:pt x="2435" y="1102"/>
                  </a:moveTo>
                  <a:lnTo>
                    <a:pt x="0"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8" name="Google Shape;118;p6"/>
            <p:cNvSpPr/>
            <p:nvPr/>
          </p:nvSpPr>
          <p:spPr>
            <a:xfrm>
              <a:off x="5369000" y="2872500"/>
              <a:ext cx="95100" cy="85925"/>
            </a:xfrm>
            <a:custGeom>
              <a:avLst/>
              <a:gdLst/>
              <a:ahLst/>
              <a:cxnLst/>
              <a:rect l="l" t="t" r="r" b="b"/>
              <a:pathLst>
                <a:path w="3804" h="3437" extrusionOk="0">
                  <a:moveTo>
                    <a:pt x="1898" y="0"/>
                  </a:moveTo>
                  <a:cubicBezTo>
                    <a:pt x="1471" y="0"/>
                    <a:pt x="1043" y="158"/>
                    <a:pt x="701" y="467"/>
                  </a:cubicBezTo>
                  <a:cubicBezTo>
                    <a:pt x="34" y="1135"/>
                    <a:pt x="1" y="2235"/>
                    <a:pt x="668" y="2903"/>
                  </a:cubicBezTo>
                  <a:cubicBezTo>
                    <a:pt x="1010" y="3262"/>
                    <a:pt x="1457" y="3437"/>
                    <a:pt x="1906" y="3437"/>
                  </a:cubicBezTo>
                  <a:cubicBezTo>
                    <a:pt x="2333" y="3437"/>
                    <a:pt x="2761" y="3278"/>
                    <a:pt x="3103" y="2969"/>
                  </a:cubicBezTo>
                  <a:cubicBezTo>
                    <a:pt x="3770" y="2302"/>
                    <a:pt x="3803" y="1201"/>
                    <a:pt x="3136" y="534"/>
                  </a:cubicBezTo>
                  <a:cubicBezTo>
                    <a:pt x="2794" y="175"/>
                    <a:pt x="2347" y="0"/>
                    <a:pt x="1898"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19" name="Google Shape;119;p6"/>
            <p:cNvSpPr/>
            <p:nvPr/>
          </p:nvSpPr>
          <p:spPr>
            <a:xfrm>
              <a:off x="5303950" y="2871250"/>
              <a:ext cx="30050" cy="27450"/>
            </a:xfrm>
            <a:custGeom>
              <a:avLst/>
              <a:gdLst/>
              <a:ahLst/>
              <a:cxnLst/>
              <a:rect l="l" t="t" r="r" b="b"/>
              <a:pathLst>
                <a:path w="1202" h="1098" extrusionOk="0">
                  <a:moveTo>
                    <a:pt x="601" y="0"/>
                  </a:moveTo>
                  <a:cubicBezTo>
                    <a:pt x="460" y="0"/>
                    <a:pt x="318" y="50"/>
                    <a:pt x="201" y="151"/>
                  </a:cubicBezTo>
                  <a:cubicBezTo>
                    <a:pt x="1" y="351"/>
                    <a:pt x="1" y="718"/>
                    <a:pt x="201" y="918"/>
                  </a:cubicBezTo>
                  <a:cubicBezTo>
                    <a:pt x="305" y="1039"/>
                    <a:pt x="454" y="1097"/>
                    <a:pt x="601" y="1097"/>
                  </a:cubicBezTo>
                  <a:cubicBezTo>
                    <a:pt x="737" y="1097"/>
                    <a:pt x="872" y="1047"/>
                    <a:pt x="968" y="951"/>
                  </a:cubicBezTo>
                  <a:cubicBezTo>
                    <a:pt x="1202" y="718"/>
                    <a:pt x="1202" y="384"/>
                    <a:pt x="1002" y="151"/>
                  </a:cubicBezTo>
                  <a:cubicBezTo>
                    <a:pt x="885" y="50"/>
                    <a:pt x="743" y="0"/>
                    <a:pt x="601"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0" name="Google Shape;120;p6"/>
            <p:cNvSpPr/>
            <p:nvPr/>
          </p:nvSpPr>
          <p:spPr>
            <a:xfrm>
              <a:off x="5465750" y="2812875"/>
              <a:ext cx="30875" cy="27450"/>
            </a:xfrm>
            <a:custGeom>
              <a:avLst/>
              <a:gdLst/>
              <a:ahLst/>
              <a:cxnLst/>
              <a:rect l="l" t="t" r="r" b="b"/>
              <a:pathLst>
                <a:path w="1235" h="1098" extrusionOk="0">
                  <a:moveTo>
                    <a:pt x="630" y="0"/>
                  </a:moveTo>
                  <a:cubicBezTo>
                    <a:pt x="492" y="0"/>
                    <a:pt x="350" y="50"/>
                    <a:pt x="234" y="151"/>
                  </a:cubicBezTo>
                  <a:cubicBezTo>
                    <a:pt x="0" y="351"/>
                    <a:pt x="0" y="718"/>
                    <a:pt x="234" y="918"/>
                  </a:cubicBezTo>
                  <a:cubicBezTo>
                    <a:pt x="338" y="1039"/>
                    <a:pt x="477" y="1097"/>
                    <a:pt x="621" y="1097"/>
                  </a:cubicBezTo>
                  <a:cubicBezTo>
                    <a:pt x="753" y="1097"/>
                    <a:pt x="889" y="1047"/>
                    <a:pt x="1001" y="951"/>
                  </a:cubicBezTo>
                  <a:cubicBezTo>
                    <a:pt x="1201" y="718"/>
                    <a:pt x="1234" y="384"/>
                    <a:pt x="1001" y="151"/>
                  </a:cubicBezTo>
                  <a:cubicBezTo>
                    <a:pt x="901" y="50"/>
                    <a:pt x="767" y="0"/>
                    <a:pt x="630"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1" name="Google Shape;121;p6"/>
            <p:cNvSpPr/>
            <p:nvPr/>
          </p:nvSpPr>
          <p:spPr>
            <a:xfrm>
              <a:off x="5435725" y="2984950"/>
              <a:ext cx="21700" cy="19450"/>
            </a:xfrm>
            <a:custGeom>
              <a:avLst/>
              <a:gdLst/>
              <a:ahLst/>
              <a:cxnLst/>
              <a:rect l="l" t="t" r="r" b="b"/>
              <a:pathLst>
                <a:path w="868" h="778" extrusionOk="0">
                  <a:moveTo>
                    <a:pt x="430" y="1"/>
                  </a:moveTo>
                  <a:cubicBezTo>
                    <a:pt x="409" y="1"/>
                    <a:pt x="388" y="2"/>
                    <a:pt x="367" y="6"/>
                  </a:cubicBezTo>
                  <a:cubicBezTo>
                    <a:pt x="167" y="39"/>
                    <a:pt x="0" y="273"/>
                    <a:pt x="67" y="473"/>
                  </a:cubicBezTo>
                  <a:cubicBezTo>
                    <a:pt x="97" y="652"/>
                    <a:pt x="288" y="778"/>
                    <a:pt x="471" y="778"/>
                  </a:cubicBezTo>
                  <a:cubicBezTo>
                    <a:pt x="492" y="778"/>
                    <a:pt x="513" y="776"/>
                    <a:pt x="534" y="773"/>
                  </a:cubicBezTo>
                  <a:cubicBezTo>
                    <a:pt x="734" y="740"/>
                    <a:pt x="868" y="506"/>
                    <a:pt x="834" y="306"/>
                  </a:cubicBezTo>
                  <a:cubicBezTo>
                    <a:pt x="804" y="126"/>
                    <a:pt x="613" y="1"/>
                    <a:pt x="430" y="1"/>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122" name="Google Shape;122;p6"/>
          <p:cNvGrpSpPr/>
          <p:nvPr/>
        </p:nvGrpSpPr>
        <p:grpSpPr>
          <a:xfrm>
            <a:off x="-6" y="8069197"/>
            <a:ext cx="1954104" cy="2259306"/>
            <a:chOff x="2276800" y="1423950"/>
            <a:chExt cx="571275" cy="660500"/>
          </a:xfrm>
        </p:grpSpPr>
        <p:sp>
          <p:nvSpPr>
            <p:cNvPr id="123" name="Google Shape;123;p6"/>
            <p:cNvSpPr/>
            <p:nvPr/>
          </p:nvSpPr>
          <p:spPr>
            <a:xfrm>
              <a:off x="2514475"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4" name="Google Shape;124;p6"/>
            <p:cNvSpPr/>
            <p:nvPr/>
          </p:nvSpPr>
          <p:spPr>
            <a:xfrm>
              <a:off x="2276800"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5" name="Google Shape;125;p6"/>
            <p:cNvSpPr/>
            <p:nvPr/>
          </p:nvSpPr>
          <p:spPr>
            <a:xfrm>
              <a:off x="2397725" y="1423950"/>
              <a:ext cx="216850" cy="250225"/>
            </a:xfrm>
            <a:custGeom>
              <a:avLst/>
              <a:gdLst/>
              <a:ahLst/>
              <a:cxnLst/>
              <a:rect l="l" t="t" r="r" b="b"/>
              <a:pathLst>
                <a:path w="8674" h="10009" extrusionOk="0">
                  <a:moveTo>
                    <a:pt x="4337" y="1"/>
                  </a:moveTo>
                  <a:lnTo>
                    <a:pt x="0" y="2503"/>
                  </a:lnTo>
                  <a:lnTo>
                    <a:pt x="0" y="7506"/>
                  </a:lnTo>
                  <a:lnTo>
                    <a:pt x="4337" y="10008"/>
                  </a:lnTo>
                  <a:lnTo>
                    <a:pt x="8673" y="7506"/>
                  </a:lnTo>
                  <a:lnTo>
                    <a:pt x="8673" y="2503"/>
                  </a:lnTo>
                  <a:lnTo>
                    <a:pt x="433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6" name="Google Shape;126;p6"/>
            <p:cNvSpPr/>
            <p:nvPr/>
          </p:nvSpPr>
          <p:spPr>
            <a:xfrm>
              <a:off x="26312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127" name="Google Shape;127;p6"/>
            <p:cNvSpPr/>
            <p:nvPr/>
          </p:nvSpPr>
          <p:spPr>
            <a:xfrm>
              <a:off x="23977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spTree>
  </p:cSld>
  <p:clrMapOvr>
    <a:masterClrMapping/>
  </p:clrMapOvr>
  <p:transition>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258"/>
        <p:cNvGrpSpPr/>
        <p:nvPr/>
      </p:nvGrpSpPr>
      <p:grpSpPr>
        <a:xfrm>
          <a:off x="0" y="0"/>
          <a:ext cx="0" cy="0"/>
          <a:chOff x="0" y="0"/>
          <a:chExt cx="0" cy="0"/>
        </a:xfrm>
      </p:grpSpPr>
    </p:spTree>
  </p:cSld>
  <p:clrMapOvr>
    <a:masterClrMapping/>
  </p:clrMapOvr>
  <p:transition>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able of contents">
  <p:cSld name="BLANK_1_1_1_1_1_1">
    <p:spTree>
      <p:nvGrpSpPr>
        <p:cNvPr id="1" name="Shape 259"/>
        <p:cNvGrpSpPr/>
        <p:nvPr/>
      </p:nvGrpSpPr>
      <p:grpSpPr>
        <a:xfrm>
          <a:off x="0" y="0"/>
          <a:ext cx="0" cy="0"/>
          <a:chOff x="0" y="0"/>
          <a:chExt cx="0" cy="0"/>
        </a:xfrm>
      </p:grpSpPr>
      <p:sp>
        <p:nvSpPr>
          <p:cNvPr id="260" name="Google Shape;260;p13"/>
          <p:cNvSpPr txBox="1">
            <a:spLocks noGrp="1"/>
          </p:cNvSpPr>
          <p:nvPr>
            <p:ph type="subTitle" idx="1"/>
          </p:nvPr>
        </p:nvSpPr>
        <p:spPr>
          <a:xfrm>
            <a:off x="4149258" y="3775152"/>
            <a:ext cx="4524000" cy="114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solidFill>
                  <a:schemeClr val="lt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61" name="Google Shape;261;p13"/>
          <p:cNvSpPr txBox="1">
            <a:spLocks noGrp="1"/>
          </p:cNvSpPr>
          <p:nvPr>
            <p:ph type="title" hasCustomPrompt="1"/>
          </p:nvPr>
        </p:nvSpPr>
        <p:spPr>
          <a:xfrm>
            <a:off x="2477028" y="3273358"/>
            <a:ext cx="1672200" cy="1637400"/>
          </a:xfrm>
          <a:prstGeom prst="rect">
            <a:avLst/>
          </a:prstGeom>
          <a:solidFill>
            <a:schemeClr val="dk2"/>
          </a:solidFill>
        </p:spPr>
        <p:txBody>
          <a:bodyPr spcFirstLastPara="1" wrap="square" lIns="91425" tIns="91425" rIns="91425" bIns="91425" anchor="ctr" anchorCtr="0">
            <a:noAutofit/>
          </a:bodyPr>
          <a:lstStyle>
            <a:lvl1pPr lvl="0" algn="ctr" rtl="0">
              <a:spcBef>
                <a:spcPts val="0"/>
              </a:spcBef>
              <a:spcAft>
                <a:spcPts val="0"/>
              </a:spcAft>
              <a:buSzPts val="3000"/>
              <a:buNone/>
              <a:defRPr sz="6000">
                <a:solidFill>
                  <a:schemeClr val="accent6"/>
                </a:solidFill>
              </a:defRPr>
            </a:lvl1pPr>
            <a:lvl2pPr lvl="1" rtl="0">
              <a:spcBef>
                <a:spcPts val="0"/>
              </a:spcBef>
              <a:spcAft>
                <a:spcPts val="0"/>
              </a:spcAft>
              <a:buSzPts val="3000"/>
              <a:buNone/>
              <a:defRPr sz="6000"/>
            </a:lvl2pPr>
            <a:lvl3pPr lvl="2" rtl="0">
              <a:spcBef>
                <a:spcPts val="0"/>
              </a:spcBef>
              <a:spcAft>
                <a:spcPts val="0"/>
              </a:spcAft>
              <a:buSzPts val="3000"/>
              <a:buNone/>
              <a:defRPr sz="6000"/>
            </a:lvl3pPr>
            <a:lvl4pPr lvl="3" rtl="0">
              <a:spcBef>
                <a:spcPts val="0"/>
              </a:spcBef>
              <a:spcAft>
                <a:spcPts val="0"/>
              </a:spcAft>
              <a:buSzPts val="3000"/>
              <a:buNone/>
              <a:defRPr sz="6000"/>
            </a:lvl4pPr>
            <a:lvl5pPr lvl="4" rtl="0">
              <a:spcBef>
                <a:spcPts val="0"/>
              </a:spcBef>
              <a:spcAft>
                <a:spcPts val="0"/>
              </a:spcAft>
              <a:buSzPts val="3000"/>
              <a:buNone/>
              <a:defRPr sz="6000"/>
            </a:lvl5pPr>
            <a:lvl6pPr lvl="5" rtl="0">
              <a:spcBef>
                <a:spcPts val="0"/>
              </a:spcBef>
              <a:spcAft>
                <a:spcPts val="0"/>
              </a:spcAft>
              <a:buSzPts val="3000"/>
              <a:buNone/>
              <a:defRPr sz="6000"/>
            </a:lvl6pPr>
            <a:lvl7pPr lvl="6" rtl="0">
              <a:spcBef>
                <a:spcPts val="0"/>
              </a:spcBef>
              <a:spcAft>
                <a:spcPts val="0"/>
              </a:spcAft>
              <a:buSzPts val="3000"/>
              <a:buNone/>
              <a:defRPr sz="6000"/>
            </a:lvl7pPr>
            <a:lvl8pPr lvl="7" rtl="0">
              <a:spcBef>
                <a:spcPts val="0"/>
              </a:spcBef>
              <a:spcAft>
                <a:spcPts val="0"/>
              </a:spcAft>
              <a:buSzPts val="3000"/>
              <a:buNone/>
              <a:defRPr sz="6000"/>
            </a:lvl8pPr>
            <a:lvl9pPr lvl="8" rtl="0">
              <a:spcBef>
                <a:spcPts val="0"/>
              </a:spcBef>
              <a:spcAft>
                <a:spcPts val="0"/>
              </a:spcAft>
              <a:buSzPts val="3000"/>
              <a:buNone/>
              <a:defRPr sz="6000"/>
            </a:lvl9pPr>
          </a:lstStyle>
          <a:p>
            <a:r>
              <a:t>xx%</a:t>
            </a:r>
          </a:p>
        </p:txBody>
      </p:sp>
      <p:sp>
        <p:nvSpPr>
          <p:cNvPr id="262" name="Google Shape;262;p13"/>
          <p:cNvSpPr txBox="1">
            <a:spLocks noGrp="1"/>
          </p:cNvSpPr>
          <p:nvPr>
            <p:ph type="subTitle" idx="2"/>
          </p:nvPr>
        </p:nvSpPr>
        <p:spPr>
          <a:xfrm>
            <a:off x="4149258" y="3263538"/>
            <a:ext cx="4524000" cy="789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4000" b="1">
                <a:solidFill>
                  <a:schemeClr val="dk2"/>
                </a:solidFill>
                <a:latin typeface="Work Sans"/>
                <a:ea typeface="Work Sans"/>
                <a:cs typeface="Work Sans"/>
                <a:sym typeface="Work Sans"/>
              </a:defRPr>
            </a:lvl1pPr>
            <a:lvl2pPr lvl="1" rtl="0">
              <a:lnSpc>
                <a:spcPct val="100000"/>
              </a:lnSpc>
              <a:spcBef>
                <a:spcPts val="0"/>
              </a:spcBef>
              <a:spcAft>
                <a:spcPts val="0"/>
              </a:spcAft>
              <a:buSzPts val="2400"/>
              <a:buFont typeface="Bebas Neue"/>
              <a:buNone/>
              <a:defRPr sz="48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48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48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48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48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48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48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4800">
                <a:latin typeface="Bebas Neue"/>
                <a:ea typeface="Bebas Neue"/>
                <a:cs typeface="Bebas Neue"/>
                <a:sym typeface="Bebas Neue"/>
              </a:defRPr>
            </a:lvl9pPr>
          </a:lstStyle>
          <a:p>
            <a:endParaRPr/>
          </a:p>
        </p:txBody>
      </p:sp>
      <p:sp>
        <p:nvSpPr>
          <p:cNvPr id="263" name="Google Shape;263;p13"/>
          <p:cNvSpPr txBox="1">
            <a:spLocks noGrp="1"/>
          </p:cNvSpPr>
          <p:nvPr>
            <p:ph type="subTitle" idx="3"/>
          </p:nvPr>
        </p:nvSpPr>
        <p:spPr>
          <a:xfrm>
            <a:off x="11635906" y="3775152"/>
            <a:ext cx="4524000" cy="114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solidFill>
                  <a:schemeClr val="lt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64" name="Google Shape;264;p13"/>
          <p:cNvSpPr txBox="1">
            <a:spLocks noGrp="1"/>
          </p:cNvSpPr>
          <p:nvPr>
            <p:ph type="title" idx="4" hasCustomPrompt="1"/>
          </p:nvPr>
        </p:nvSpPr>
        <p:spPr>
          <a:xfrm>
            <a:off x="9963678" y="3273358"/>
            <a:ext cx="1672200" cy="1637400"/>
          </a:xfrm>
          <a:prstGeom prst="rect">
            <a:avLst/>
          </a:prstGeom>
          <a:solidFill>
            <a:schemeClr val="dk2"/>
          </a:solidFill>
        </p:spPr>
        <p:txBody>
          <a:bodyPr spcFirstLastPara="1" wrap="square" lIns="91425" tIns="91425" rIns="91425" bIns="91425" anchor="ctr" anchorCtr="0">
            <a:noAutofit/>
          </a:bodyPr>
          <a:lstStyle>
            <a:lvl1pPr lvl="0" algn="ctr" rtl="0">
              <a:spcBef>
                <a:spcPts val="0"/>
              </a:spcBef>
              <a:spcAft>
                <a:spcPts val="0"/>
              </a:spcAft>
              <a:buSzPts val="3000"/>
              <a:buNone/>
              <a:defRPr sz="6000">
                <a:solidFill>
                  <a:schemeClr val="accent6"/>
                </a:solidFill>
              </a:defRPr>
            </a:lvl1pPr>
            <a:lvl2pPr lvl="1" rtl="0">
              <a:spcBef>
                <a:spcPts val="0"/>
              </a:spcBef>
              <a:spcAft>
                <a:spcPts val="0"/>
              </a:spcAft>
              <a:buSzPts val="3000"/>
              <a:buNone/>
              <a:defRPr sz="6000"/>
            </a:lvl2pPr>
            <a:lvl3pPr lvl="2" rtl="0">
              <a:spcBef>
                <a:spcPts val="0"/>
              </a:spcBef>
              <a:spcAft>
                <a:spcPts val="0"/>
              </a:spcAft>
              <a:buSzPts val="3000"/>
              <a:buNone/>
              <a:defRPr sz="6000"/>
            </a:lvl3pPr>
            <a:lvl4pPr lvl="3" rtl="0">
              <a:spcBef>
                <a:spcPts val="0"/>
              </a:spcBef>
              <a:spcAft>
                <a:spcPts val="0"/>
              </a:spcAft>
              <a:buSzPts val="3000"/>
              <a:buNone/>
              <a:defRPr sz="6000"/>
            </a:lvl4pPr>
            <a:lvl5pPr lvl="4" rtl="0">
              <a:spcBef>
                <a:spcPts val="0"/>
              </a:spcBef>
              <a:spcAft>
                <a:spcPts val="0"/>
              </a:spcAft>
              <a:buSzPts val="3000"/>
              <a:buNone/>
              <a:defRPr sz="6000"/>
            </a:lvl5pPr>
            <a:lvl6pPr lvl="5" rtl="0">
              <a:spcBef>
                <a:spcPts val="0"/>
              </a:spcBef>
              <a:spcAft>
                <a:spcPts val="0"/>
              </a:spcAft>
              <a:buSzPts val="3000"/>
              <a:buNone/>
              <a:defRPr sz="6000"/>
            </a:lvl6pPr>
            <a:lvl7pPr lvl="6" rtl="0">
              <a:spcBef>
                <a:spcPts val="0"/>
              </a:spcBef>
              <a:spcAft>
                <a:spcPts val="0"/>
              </a:spcAft>
              <a:buSzPts val="3000"/>
              <a:buNone/>
              <a:defRPr sz="6000"/>
            </a:lvl7pPr>
            <a:lvl8pPr lvl="7" rtl="0">
              <a:spcBef>
                <a:spcPts val="0"/>
              </a:spcBef>
              <a:spcAft>
                <a:spcPts val="0"/>
              </a:spcAft>
              <a:buSzPts val="3000"/>
              <a:buNone/>
              <a:defRPr sz="6000"/>
            </a:lvl8pPr>
            <a:lvl9pPr lvl="8" rtl="0">
              <a:spcBef>
                <a:spcPts val="0"/>
              </a:spcBef>
              <a:spcAft>
                <a:spcPts val="0"/>
              </a:spcAft>
              <a:buSzPts val="3000"/>
              <a:buNone/>
              <a:defRPr sz="6000"/>
            </a:lvl9pPr>
          </a:lstStyle>
          <a:p>
            <a:r>
              <a:t>xx%</a:t>
            </a:r>
          </a:p>
        </p:txBody>
      </p:sp>
      <p:sp>
        <p:nvSpPr>
          <p:cNvPr id="265" name="Google Shape;265;p13"/>
          <p:cNvSpPr txBox="1">
            <a:spLocks noGrp="1"/>
          </p:cNvSpPr>
          <p:nvPr>
            <p:ph type="subTitle" idx="5"/>
          </p:nvPr>
        </p:nvSpPr>
        <p:spPr>
          <a:xfrm>
            <a:off x="11635904" y="3263538"/>
            <a:ext cx="4524000" cy="789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4000" b="1">
                <a:solidFill>
                  <a:schemeClr val="dk2"/>
                </a:solidFill>
                <a:latin typeface="Work Sans"/>
                <a:ea typeface="Work Sans"/>
                <a:cs typeface="Work Sans"/>
                <a:sym typeface="Work Sans"/>
              </a:defRPr>
            </a:lvl1pPr>
            <a:lvl2pPr lvl="1" rtl="0">
              <a:lnSpc>
                <a:spcPct val="100000"/>
              </a:lnSpc>
              <a:spcBef>
                <a:spcPts val="0"/>
              </a:spcBef>
              <a:spcAft>
                <a:spcPts val="0"/>
              </a:spcAft>
              <a:buSzPts val="2400"/>
              <a:buFont typeface="Bebas Neue"/>
              <a:buNone/>
              <a:defRPr sz="48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48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48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48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48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48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48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4800">
                <a:latin typeface="Bebas Neue"/>
                <a:ea typeface="Bebas Neue"/>
                <a:cs typeface="Bebas Neue"/>
                <a:sym typeface="Bebas Neue"/>
              </a:defRPr>
            </a:lvl9pPr>
          </a:lstStyle>
          <a:p>
            <a:endParaRPr/>
          </a:p>
        </p:txBody>
      </p:sp>
      <p:sp>
        <p:nvSpPr>
          <p:cNvPr id="266" name="Google Shape;266;p13"/>
          <p:cNvSpPr txBox="1">
            <a:spLocks noGrp="1"/>
          </p:cNvSpPr>
          <p:nvPr>
            <p:ph type="subTitle" idx="6"/>
          </p:nvPr>
        </p:nvSpPr>
        <p:spPr>
          <a:xfrm>
            <a:off x="4149258" y="5909376"/>
            <a:ext cx="4524000" cy="114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2600">
                <a:solidFill>
                  <a:schemeClr val="lt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67" name="Google Shape;267;p13"/>
          <p:cNvSpPr txBox="1">
            <a:spLocks noGrp="1"/>
          </p:cNvSpPr>
          <p:nvPr>
            <p:ph type="title" idx="7" hasCustomPrompt="1"/>
          </p:nvPr>
        </p:nvSpPr>
        <p:spPr>
          <a:xfrm>
            <a:off x="2477028" y="5407584"/>
            <a:ext cx="1672200" cy="1637400"/>
          </a:xfrm>
          <a:prstGeom prst="rect">
            <a:avLst/>
          </a:prstGeom>
          <a:solidFill>
            <a:schemeClr val="dk2"/>
          </a:solidFill>
        </p:spPr>
        <p:txBody>
          <a:bodyPr spcFirstLastPara="1" wrap="square" lIns="91425" tIns="91425" rIns="91425" bIns="91425" anchor="ctr" anchorCtr="0">
            <a:noAutofit/>
          </a:bodyPr>
          <a:lstStyle>
            <a:lvl1pPr lvl="0" algn="ctr" rtl="0">
              <a:spcBef>
                <a:spcPts val="0"/>
              </a:spcBef>
              <a:spcAft>
                <a:spcPts val="0"/>
              </a:spcAft>
              <a:buSzPts val="3000"/>
              <a:buNone/>
              <a:defRPr sz="6000">
                <a:solidFill>
                  <a:schemeClr val="accent6"/>
                </a:solidFill>
              </a:defRPr>
            </a:lvl1pPr>
            <a:lvl2pPr lvl="1" rtl="0">
              <a:spcBef>
                <a:spcPts val="0"/>
              </a:spcBef>
              <a:spcAft>
                <a:spcPts val="0"/>
              </a:spcAft>
              <a:buSzPts val="3000"/>
              <a:buNone/>
              <a:defRPr sz="6000"/>
            </a:lvl2pPr>
            <a:lvl3pPr lvl="2" rtl="0">
              <a:spcBef>
                <a:spcPts val="0"/>
              </a:spcBef>
              <a:spcAft>
                <a:spcPts val="0"/>
              </a:spcAft>
              <a:buSzPts val="3000"/>
              <a:buNone/>
              <a:defRPr sz="6000"/>
            </a:lvl3pPr>
            <a:lvl4pPr lvl="3" rtl="0">
              <a:spcBef>
                <a:spcPts val="0"/>
              </a:spcBef>
              <a:spcAft>
                <a:spcPts val="0"/>
              </a:spcAft>
              <a:buSzPts val="3000"/>
              <a:buNone/>
              <a:defRPr sz="6000"/>
            </a:lvl4pPr>
            <a:lvl5pPr lvl="4" rtl="0">
              <a:spcBef>
                <a:spcPts val="0"/>
              </a:spcBef>
              <a:spcAft>
                <a:spcPts val="0"/>
              </a:spcAft>
              <a:buSzPts val="3000"/>
              <a:buNone/>
              <a:defRPr sz="6000"/>
            </a:lvl5pPr>
            <a:lvl6pPr lvl="5" rtl="0">
              <a:spcBef>
                <a:spcPts val="0"/>
              </a:spcBef>
              <a:spcAft>
                <a:spcPts val="0"/>
              </a:spcAft>
              <a:buSzPts val="3000"/>
              <a:buNone/>
              <a:defRPr sz="6000"/>
            </a:lvl6pPr>
            <a:lvl7pPr lvl="6" rtl="0">
              <a:spcBef>
                <a:spcPts val="0"/>
              </a:spcBef>
              <a:spcAft>
                <a:spcPts val="0"/>
              </a:spcAft>
              <a:buSzPts val="3000"/>
              <a:buNone/>
              <a:defRPr sz="6000"/>
            </a:lvl7pPr>
            <a:lvl8pPr lvl="7" rtl="0">
              <a:spcBef>
                <a:spcPts val="0"/>
              </a:spcBef>
              <a:spcAft>
                <a:spcPts val="0"/>
              </a:spcAft>
              <a:buSzPts val="3000"/>
              <a:buNone/>
              <a:defRPr sz="6000"/>
            </a:lvl8pPr>
            <a:lvl9pPr lvl="8" rtl="0">
              <a:spcBef>
                <a:spcPts val="0"/>
              </a:spcBef>
              <a:spcAft>
                <a:spcPts val="0"/>
              </a:spcAft>
              <a:buSzPts val="3000"/>
              <a:buNone/>
              <a:defRPr sz="6000"/>
            </a:lvl9pPr>
          </a:lstStyle>
          <a:p>
            <a:r>
              <a:t>xx%</a:t>
            </a:r>
          </a:p>
        </p:txBody>
      </p:sp>
      <p:sp>
        <p:nvSpPr>
          <p:cNvPr id="268" name="Google Shape;268;p13"/>
          <p:cNvSpPr txBox="1">
            <a:spLocks noGrp="1"/>
          </p:cNvSpPr>
          <p:nvPr>
            <p:ph type="subTitle" idx="8"/>
          </p:nvPr>
        </p:nvSpPr>
        <p:spPr>
          <a:xfrm>
            <a:off x="4149258" y="5397756"/>
            <a:ext cx="4524000" cy="789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4000" b="1">
                <a:solidFill>
                  <a:schemeClr val="dk2"/>
                </a:solidFill>
                <a:latin typeface="Work Sans"/>
                <a:ea typeface="Work Sans"/>
                <a:cs typeface="Work Sans"/>
                <a:sym typeface="Work Sans"/>
              </a:defRPr>
            </a:lvl1pPr>
            <a:lvl2pPr lvl="1" rtl="0">
              <a:lnSpc>
                <a:spcPct val="100000"/>
              </a:lnSpc>
              <a:spcBef>
                <a:spcPts val="0"/>
              </a:spcBef>
              <a:spcAft>
                <a:spcPts val="0"/>
              </a:spcAft>
              <a:buSzPts val="2400"/>
              <a:buFont typeface="Bebas Neue"/>
              <a:buNone/>
              <a:defRPr sz="48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48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48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48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48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48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48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4800">
                <a:latin typeface="Bebas Neue"/>
                <a:ea typeface="Bebas Neue"/>
                <a:cs typeface="Bebas Neue"/>
                <a:sym typeface="Bebas Neue"/>
              </a:defRPr>
            </a:lvl9pPr>
          </a:lstStyle>
          <a:p>
            <a:endParaRPr/>
          </a:p>
        </p:txBody>
      </p:sp>
      <p:sp>
        <p:nvSpPr>
          <p:cNvPr id="269" name="Google Shape;269;p13"/>
          <p:cNvSpPr txBox="1">
            <a:spLocks noGrp="1"/>
          </p:cNvSpPr>
          <p:nvPr>
            <p:ph type="subTitle" idx="9"/>
          </p:nvPr>
        </p:nvSpPr>
        <p:spPr>
          <a:xfrm>
            <a:off x="11635906" y="5909378"/>
            <a:ext cx="4524000" cy="114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solidFill>
                  <a:schemeClr val="lt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70" name="Google Shape;270;p13"/>
          <p:cNvSpPr txBox="1">
            <a:spLocks noGrp="1"/>
          </p:cNvSpPr>
          <p:nvPr>
            <p:ph type="title" idx="13" hasCustomPrompt="1"/>
          </p:nvPr>
        </p:nvSpPr>
        <p:spPr>
          <a:xfrm>
            <a:off x="9963678" y="5407584"/>
            <a:ext cx="1672200" cy="1637400"/>
          </a:xfrm>
          <a:prstGeom prst="rect">
            <a:avLst/>
          </a:prstGeom>
          <a:solidFill>
            <a:schemeClr val="dk2"/>
          </a:solidFill>
        </p:spPr>
        <p:txBody>
          <a:bodyPr spcFirstLastPara="1" wrap="square" lIns="91425" tIns="91425" rIns="91425" bIns="91425" anchor="ctr" anchorCtr="0">
            <a:noAutofit/>
          </a:bodyPr>
          <a:lstStyle>
            <a:lvl1pPr lvl="0" algn="ctr" rtl="0">
              <a:spcBef>
                <a:spcPts val="0"/>
              </a:spcBef>
              <a:spcAft>
                <a:spcPts val="0"/>
              </a:spcAft>
              <a:buSzPts val="3000"/>
              <a:buNone/>
              <a:defRPr sz="6000">
                <a:solidFill>
                  <a:schemeClr val="accent6"/>
                </a:solidFill>
              </a:defRPr>
            </a:lvl1pPr>
            <a:lvl2pPr lvl="1" rtl="0">
              <a:spcBef>
                <a:spcPts val="0"/>
              </a:spcBef>
              <a:spcAft>
                <a:spcPts val="0"/>
              </a:spcAft>
              <a:buSzPts val="3000"/>
              <a:buNone/>
              <a:defRPr sz="6000"/>
            </a:lvl2pPr>
            <a:lvl3pPr lvl="2" rtl="0">
              <a:spcBef>
                <a:spcPts val="0"/>
              </a:spcBef>
              <a:spcAft>
                <a:spcPts val="0"/>
              </a:spcAft>
              <a:buSzPts val="3000"/>
              <a:buNone/>
              <a:defRPr sz="6000"/>
            </a:lvl3pPr>
            <a:lvl4pPr lvl="3" rtl="0">
              <a:spcBef>
                <a:spcPts val="0"/>
              </a:spcBef>
              <a:spcAft>
                <a:spcPts val="0"/>
              </a:spcAft>
              <a:buSzPts val="3000"/>
              <a:buNone/>
              <a:defRPr sz="6000"/>
            </a:lvl4pPr>
            <a:lvl5pPr lvl="4" rtl="0">
              <a:spcBef>
                <a:spcPts val="0"/>
              </a:spcBef>
              <a:spcAft>
                <a:spcPts val="0"/>
              </a:spcAft>
              <a:buSzPts val="3000"/>
              <a:buNone/>
              <a:defRPr sz="6000"/>
            </a:lvl5pPr>
            <a:lvl6pPr lvl="5" rtl="0">
              <a:spcBef>
                <a:spcPts val="0"/>
              </a:spcBef>
              <a:spcAft>
                <a:spcPts val="0"/>
              </a:spcAft>
              <a:buSzPts val="3000"/>
              <a:buNone/>
              <a:defRPr sz="6000"/>
            </a:lvl6pPr>
            <a:lvl7pPr lvl="6" rtl="0">
              <a:spcBef>
                <a:spcPts val="0"/>
              </a:spcBef>
              <a:spcAft>
                <a:spcPts val="0"/>
              </a:spcAft>
              <a:buSzPts val="3000"/>
              <a:buNone/>
              <a:defRPr sz="6000"/>
            </a:lvl7pPr>
            <a:lvl8pPr lvl="7" rtl="0">
              <a:spcBef>
                <a:spcPts val="0"/>
              </a:spcBef>
              <a:spcAft>
                <a:spcPts val="0"/>
              </a:spcAft>
              <a:buSzPts val="3000"/>
              <a:buNone/>
              <a:defRPr sz="6000"/>
            </a:lvl8pPr>
            <a:lvl9pPr lvl="8" rtl="0">
              <a:spcBef>
                <a:spcPts val="0"/>
              </a:spcBef>
              <a:spcAft>
                <a:spcPts val="0"/>
              </a:spcAft>
              <a:buSzPts val="3000"/>
              <a:buNone/>
              <a:defRPr sz="6000"/>
            </a:lvl9pPr>
          </a:lstStyle>
          <a:p>
            <a:r>
              <a:t>xx%</a:t>
            </a:r>
          </a:p>
        </p:txBody>
      </p:sp>
      <p:sp>
        <p:nvSpPr>
          <p:cNvPr id="271" name="Google Shape;271;p13"/>
          <p:cNvSpPr txBox="1">
            <a:spLocks noGrp="1"/>
          </p:cNvSpPr>
          <p:nvPr>
            <p:ph type="subTitle" idx="14"/>
          </p:nvPr>
        </p:nvSpPr>
        <p:spPr>
          <a:xfrm>
            <a:off x="11635904" y="5397758"/>
            <a:ext cx="4524000" cy="789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4000" b="1">
                <a:solidFill>
                  <a:schemeClr val="dk2"/>
                </a:solidFill>
                <a:latin typeface="Work Sans"/>
                <a:ea typeface="Work Sans"/>
                <a:cs typeface="Work Sans"/>
                <a:sym typeface="Work Sans"/>
              </a:defRPr>
            </a:lvl1pPr>
            <a:lvl2pPr lvl="1" rtl="0">
              <a:lnSpc>
                <a:spcPct val="100000"/>
              </a:lnSpc>
              <a:spcBef>
                <a:spcPts val="0"/>
              </a:spcBef>
              <a:spcAft>
                <a:spcPts val="0"/>
              </a:spcAft>
              <a:buSzPts val="2400"/>
              <a:buFont typeface="Bebas Neue"/>
              <a:buNone/>
              <a:defRPr sz="48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48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48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48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48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48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48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4800">
                <a:latin typeface="Bebas Neue"/>
                <a:ea typeface="Bebas Neue"/>
                <a:cs typeface="Bebas Neue"/>
                <a:sym typeface="Bebas Neue"/>
              </a:defRPr>
            </a:lvl9pPr>
          </a:lstStyle>
          <a:p>
            <a:endParaRPr/>
          </a:p>
        </p:txBody>
      </p:sp>
      <p:sp>
        <p:nvSpPr>
          <p:cNvPr id="272" name="Google Shape;272;p13"/>
          <p:cNvSpPr txBox="1">
            <a:spLocks noGrp="1"/>
          </p:cNvSpPr>
          <p:nvPr>
            <p:ph type="subTitle" idx="15"/>
          </p:nvPr>
        </p:nvSpPr>
        <p:spPr>
          <a:xfrm>
            <a:off x="4149258" y="8053450"/>
            <a:ext cx="4524000" cy="114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solidFill>
                  <a:schemeClr val="lt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73" name="Google Shape;273;p13"/>
          <p:cNvSpPr txBox="1">
            <a:spLocks noGrp="1"/>
          </p:cNvSpPr>
          <p:nvPr>
            <p:ph type="title" idx="16" hasCustomPrompt="1"/>
          </p:nvPr>
        </p:nvSpPr>
        <p:spPr>
          <a:xfrm>
            <a:off x="2477028" y="7551658"/>
            <a:ext cx="1672200" cy="1637400"/>
          </a:xfrm>
          <a:prstGeom prst="rect">
            <a:avLst/>
          </a:prstGeom>
          <a:solidFill>
            <a:schemeClr val="dk2"/>
          </a:solidFill>
        </p:spPr>
        <p:txBody>
          <a:bodyPr spcFirstLastPara="1" wrap="square" lIns="91425" tIns="91425" rIns="91425" bIns="91425" anchor="ctr" anchorCtr="0">
            <a:noAutofit/>
          </a:bodyPr>
          <a:lstStyle>
            <a:lvl1pPr lvl="0" algn="ctr" rtl="0">
              <a:spcBef>
                <a:spcPts val="0"/>
              </a:spcBef>
              <a:spcAft>
                <a:spcPts val="0"/>
              </a:spcAft>
              <a:buSzPts val="3000"/>
              <a:buNone/>
              <a:defRPr sz="6000">
                <a:solidFill>
                  <a:schemeClr val="accent6"/>
                </a:solidFill>
              </a:defRPr>
            </a:lvl1pPr>
            <a:lvl2pPr lvl="1" rtl="0">
              <a:spcBef>
                <a:spcPts val="0"/>
              </a:spcBef>
              <a:spcAft>
                <a:spcPts val="0"/>
              </a:spcAft>
              <a:buSzPts val="3000"/>
              <a:buNone/>
              <a:defRPr sz="6000"/>
            </a:lvl2pPr>
            <a:lvl3pPr lvl="2" rtl="0">
              <a:spcBef>
                <a:spcPts val="0"/>
              </a:spcBef>
              <a:spcAft>
                <a:spcPts val="0"/>
              </a:spcAft>
              <a:buSzPts val="3000"/>
              <a:buNone/>
              <a:defRPr sz="6000"/>
            </a:lvl3pPr>
            <a:lvl4pPr lvl="3" rtl="0">
              <a:spcBef>
                <a:spcPts val="0"/>
              </a:spcBef>
              <a:spcAft>
                <a:spcPts val="0"/>
              </a:spcAft>
              <a:buSzPts val="3000"/>
              <a:buNone/>
              <a:defRPr sz="6000"/>
            </a:lvl4pPr>
            <a:lvl5pPr lvl="4" rtl="0">
              <a:spcBef>
                <a:spcPts val="0"/>
              </a:spcBef>
              <a:spcAft>
                <a:spcPts val="0"/>
              </a:spcAft>
              <a:buSzPts val="3000"/>
              <a:buNone/>
              <a:defRPr sz="6000"/>
            </a:lvl5pPr>
            <a:lvl6pPr lvl="5" rtl="0">
              <a:spcBef>
                <a:spcPts val="0"/>
              </a:spcBef>
              <a:spcAft>
                <a:spcPts val="0"/>
              </a:spcAft>
              <a:buSzPts val="3000"/>
              <a:buNone/>
              <a:defRPr sz="6000"/>
            </a:lvl6pPr>
            <a:lvl7pPr lvl="6" rtl="0">
              <a:spcBef>
                <a:spcPts val="0"/>
              </a:spcBef>
              <a:spcAft>
                <a:spcPts val="0"/>
              </a:spcAft>
              <a:buSzPts val="3000"/>
              <a:buNone/>
              <a:defRPr sz="6000"/>
            </a:lvl7pPr>
            <a:lvl8pPr lvl="7" rtl="0">
              <a:spcBef>
                <a:spcPts val="0"/>
              </a:spcBef>
              <a:spcAft>
                <a:spcPts val="0"/>
              </a:spcAft>
              <a:buSzPts val="3000"/>
              <a:buNone/>
              <a:defRPr sz="6000"/>
            </a:lvl8pPr>
            <a:lvl9pPr lvl="8" rtl="0">
              <a:spcBef>
                <a:spcPts val="0"/>
              </a:spcBef>
              <a:spcAft>
                <a:spcPts val="0"/>
              </a:spcAft>
              <a:buSzPts val="3000"/>
              <a:buNone/>
              <a:defRPr sz="6000"/>
            </a:lvl9pPr>
          </a:lstStyle>
          <a:p>
            <a:r>
              <a:t>xx%</a:t>
            </a:r>
          </a:p>
        </p:txBody>
      </p:sp>
      <p:sp>
        <p:nvSpPr>
          <p:cNvPr id="274" name="Google Shape;274;p13"/>
          <p:cNvSpPr txBox="1">
            <a:spLocks noGrp="1"/>
          </p:cNvSpPr>
          <p:nvPr>
            <p:ph type="subTitle" idx="17"/>
          </p:nvPr>
        </p:nvSpPr>
        <p:spPr>
          <a:xfrm>
            <a:off x="4149258" y="7541822"/>
            <a:ext cx="4524000" cy="789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4000" b="1">
                <a:solidFill>
                  <a:schemeClr val="dk2"/>
                </a:solidFill>
                <a:latin typeface="Work Sans"/>
                <a:ea typeface="Work Sans"/>
                <a:cs typeface="Work Sans"/>
                <a:sym typeface="Work Sans"/>
              </a:defRPr>
            </a:lvl1pPr>
            <a:lvl2pPr lvl="1" rtl="0">
              <a:lnSpc>
                <a:spcPct val="100000"/>
              </a:lnSpc>
              <a:spcBef>
                <a:spcPts val="0"/>
              </a:spcBef>
              <a:spcAft>
                <a:spcPts val="0"/>
              </a:spcAft>
              <a:buSzPts val="2400"/>
              <a:buFont typeface="Bebas Neue"/>
              <a:buNone/>
              <a:defRPr sz="48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48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48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48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48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48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48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4800">
                <a:latin typeface="Bebas Neue"/>
                <a:ea typeface="Bebas Neue"/>
                <a:cs typeface="Bebas Neue"/>
                <a:sym typeface="Bebas Neue"/>
              </a:defRPr>
            </a:lvl9pPr>
          </a:lstStyle>
          <a:p>
            <a:endParaRPr/>
          </a:p>
        </p:txBody>
      </p:sp>
      <p:sp>
        <p:nvSpPr>
          <p:cNvPr id="275" name="Google Shape;275;p13"/>
          <p:cNvSpPr txBox="1">
            <a:spLocks noGrp="1"/>
          </p:cNvSpPr>
          <p:nvPr>
            <p:ph type="subTitle" idx="18"/>
          </p:nvPr>
        </p:nvSpPr>
        <p:spPr>
          <a:xfrm>
            <a:off x="11635906" y="8053454"/>
            <a:ext cx="4524000" cy="114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solidFill>
                  <a:schemeClr val="lt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76" name="Google Shape;276;p13"/>
          <p:cNvSpPr txBox="1">
            <a:spLocks noGrp="1"/>
          </p:cNvSpPr>
          <p:nvPr>
            <p:ph type="title" idx="19" hasCustomPrompt="1"/>
          </p:nvPr>
        </p:nvSpPr>
        <p:spPr>
          <a:xfrm>
            <a:off x="9963678" y="7551658"/>
            <a:ext cx="1672200" cy="1637400"/>
          </a:xfrm>
          <a:prstGeom prst="rect">
            <a:avLst/>
          </a:prstGeom>
          <a:solidFill>
            <a:schemeClr val="dk2"/>
          </a:solidFill>
        </p:spPr>
        <p:txBody>
          <a:bodyPr spcFirstLastPara="1" wrap="square" lIns="91425" tIns="91425" rIns="91425" bIns="91425" anchor="ctr" anchorCtr="0">
            <a:noAutofit/>
          </a:bodyPr>
          <a:lstStyle>
            <a:lvl1pPr lvl="0" algn="ctr" rtl="0">
              <a:spcBef>
                <a:spcPts val="0"/>
              </a:spcBef>
              <a:spcAft>
                <a:spcPts val="0"/>
              </a:spcAft>
              <a:buSzPts val="3000"/>
              <a:buNone/>
              <a:defRPr sz="6000">
                <a:solidFill>
                  <a:schemeClr val="accent6"/>
                </a:solidFill>
              </a:defRPr>
            </a:lvl1pPr>
            <a:lvl2pPr lvl="1" rtl="0">
              <a:spcBef>
                <a:spcPts val="0"/>
              </a:spcBef>
              <a:spcAft>
                <a:spcPts val="0"/>
              </a:spcAft>
              <a:buSzPts val="3000"/>
              <a:buNone/>
              <a:defRPr sz="6000"/>
            </a:lvl2pPr>
            <a:lvl3pPr lvl="2" rtl="0">
              <a:spcBef>
                <a:spcPts val="0"/>
              </a:spcBef>
              <a:spcAft>
                <a:spcPts val="0"/>
              </a:spcAft>
              <a:buSzPts val="3000"/>
              <a:buNone/>
              <a:defRPr sz="6000"/>
            </a:lvl3pPr>
            <a:lvl4pPr lvl="3" rtl="0">
              <a:spcBef>
                <a:spcPts val="0"/>
              </a:spcBef>
              <a:spcAft>
                <a:spcPts val="0"/>
              </a:spcAft>
              <a:buSzPts val="3000"/>
              <a:buNone/>
              <a:defRPr sz="6000"/>
            </a:lvl4pPr>
            <a:lvl5pPr lvl="4" rtl="0">
              <a:spcBef>
                <a:spcPts val="0"/>
              </a:spcBef>
              <a:spcAft>
                <a:spcPts val="0"/>
              </a:spcAft>
              <a:buSzPts val="3000"/>
              <a:buNone/>
              <a:defRPr sz="6000"/>
            </a:lvl5pPr>
            <a:lvl6pPr lvl="5" rtl="0">
              <a:spcBef>
                <a:spcPts val="0"/>
              </a:spcBef>
              <a:spcAft>
                <a:spcPts val="0"/>
              </a:spcAft>
              <a:buSzPts val="3000"/>
              <a:buNone/>
              <a:defRPr sz="6000"/>
            </a:lvl6pPr>
            <a:lvl7pPr lvl="6" rtl="0">
              <a:spcBef>
                <a:spcPts val="0"/>
              </a:spcBef>
              <a:spcAft>
                <a:spcPts val="0"/>
              </a:spcAft>
              <a:buSzPts val="3000"/>
              <a:buNone/>
              <a:defRPr sz="6000"/>
            </a:lvl7pPr>
            <a:lvl8pPr lvl="7" rtl="0">
              <a:spcBef>
                <a:spcPts val="0"/>
              </a:spcBef>
              <a:spcAft>
                <a:spcPts val="0"/>
              </a:spcAft>
              <a:buSzPts val="3000"/>
              <a:buNone/>
              <a:defRPr sz="6000"/>
            </a:lvl8pPr>
            <a:lvl9pPr lvl="8" rtl="0">
              <a:spcBef>
                <a:spcPts val="0"/>
              </a:spcBef>
              <a:spcAft>
                <a:spcPts val="0"/>
              </a:spcAft>
              <a:buSzPts val="3000"/>
              <a:buNone/>
              <a:defRPr sz="6000"/>
            </a:lvl9pPr>
          </a:lstStyle>
          <a:p>
            <a:r>
              <a:t>xx%</a:t>
            </a:r>
          </a:p>
        </p:txBody>
      </p:sp>
      <p:sp>
        <p:nvSpPr>
          <p:cNvPr id="277" name="Google Shape;277;p13"/>
          <p:cNvSpPr txBox="1">
            <a:spLocks noGrp="1"/>
          </p:cNvSpPr>
          <p:nvPr>
            <p:ph type="subTitle" idx="20"/>
          </p:nvPr>
        </p:nvSpPr>
        <p:spPr>
          <a:xfrm>
            <a:off x="11635904" y="7541826"/>
            <a:ext cx="4524000" cy="789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4000" b="1">
                <a:solidFill>
                  <a:schemeClr val="dk2"/>
                </a:solidFill>
                <a:latin typeface="Work Sans"/>
                <a:ea typeface="Work Sans"/>
                <a:cs typeface="Work Sans"/>
                <a:sym typeface="Work Sans"/>
              </a:defRPr>
            </a:lvl1pPr>
            <a:lvl2pPr lvl="1" rtl="0">
              <a:lnSpc>
                <a:spcPct val="100000"/>
              </a:lnSpc>
              <a:spcBef>
                <a:spcPts val="0"/>
              </a:spcBef>
              <a:spcAft>
                <a:spcPts val="0"/>
              </a:spcAft>
              <a:buSzPts val="2400"/>
              <a:buFont typeface="Bebas Neue"/>
              <a:buNone/>
              <a:defRPr sz="48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48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48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48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48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48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48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4800">
                <a:latin typeface="Bebas Neue"/>
                <a:ea typeface="Bebas Neue"/>
                <a:cs typeface="Bebas Neue"/>
                <a:sym typeface="Bebas Neue"/>
              </a:defRPr>
            </a:lvl9pPr>
          </a:lstStyle>
          <a:p>
            <a:endParaRPr/>
          </a:p>
        </p:txBody>
      </p:sp>
      <p:sp>
        <p:nvSpPr>
          <p:cNvPr id="278" name="Google Shape;278;p13"/>
          <p:cNvSpPr txBox="1">
            <a:spLocks noGrp="1"/>
          </p:cNvSpPr>
          <p:nvPr>
            <p:ph type="title" idx="21"/>
          </p:nvPr>
        </p:nvSpPr>
        <p:spPr>
          <a:xfrm>
            <a:off x="1555926" y="1079000"/>
            <a:ext cx="15176400" cy="114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sz="6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287" name="Google Shape;287;p13"/>
          <p:cNvGrpSpPr/>
          <p:nvPr/>
        </p:nvGrpSpPr>
        <p:grpSpPr>
          <a:xfrm>
            <a:off x="16732369" y="8770265"/>
            <a:ext cx="1038430" cy="1075094"/>
            <a:chOff x="5483250" y="2213600"/>
            <a:chExt cx="309425" cy="320350"/>
          </a:xfrm>
        </p:grpSpPr>
        <p:sp>
          <p:nvSpPr>
            <p:cNvPr id="288" name="Google Shape;288;p13"/>
            <p:cNvSpPr/>
            <p:nvPr/>
          </p:nvSpPr>
          <p:spPr>
            <a:xfrm>
              <a:off x="5515775" y="2355450"/>
              <a:ext cx="105925" cy="34225"/>
            </a:xfrm>
            <a:custGeom>
              <a:avLst/>
              <a:gdLst/>
              <a:ahLst/>
              <a:cxnLst/>
              <a:rect l="l" t="t" r="r" b="b"/>
              <a:pathLst>
                <a:path w="4237" h="1369" fill="none" extrusionOk="0">
                  <a:moveTo>
                    <a:pt x="4237" y="1"/>
                  </a:moveTo>
                  <a:lnTo>
                    <a:pt x="1" y="1369"/>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89" name="Google Shape;289;p13"/>
            <p:cNvSpPr/>
            <p:nvPr/>
          </p:nvSpPr>
          <p:spPr>
            <a:xfrm>
              <a:off x="5722600" y="2236200"/>
              <a:ext cx="19200" cy="77600"/>
            </a:xfrm>
            <a:custGeom>
              <a:avLst/>
              <a:gdLst/>
              <a:ahLst/>
              <a:cxnLst/>
              <a:rect l="l" t="t" r="r" b="b"/>
              <a:pathLst>
                <a:path w="768" h="3104" fill="none" extrusionOk="0">
                  <a:moveTo>
                    <a:pt x="0" y="3103"/>
                  </a:moveTo>
                  <a:lnTo>
                    <a:pt x="767"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90" name="Google Shape;290;p13"/>
            <p:cNvSpPr/>
            <p:nvPr/>
          </p:nvSpPr>
          <p:spPr>
            <a:xfrm>
              <a:off x="5728425" y="2408000"/>
              <a:ext cx="41725" cy="103425"/>
            </a:xfrm>
            <a:custGeom>
              <a:avLst/>
              <a:gdLst/>
              <a:ahLst/>
              <a:cxnLst/>
              <a:rect l="l" t="t" r="r" b="b"/>
              <a:pathLst>
                <a:path w="1669" h="4137" fill="none" extrusionOk="0">
                  <a:moveTo>
                    <a:pt x="1" y="0"/>
                  </a:moveTo>
                  <a:lnTo>
                    <a:pt x="1668" y="4137"/>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91" name="Google Shape;291;p13"/>
            <p:cNvSpPr/>
            <p:nvPr/>
          </p:nvSpPr>
          <p:spPr>
            <a:xfrm>
              <a:off x="5615850" y="2288750"/>
              <a:ext cx="144300" cy="144300"/>
            </a:xfrm>
            <a:custGeom>
              <a:avLst/>
              <a:gdLst/>
              <a:ahLst/>
              <a:cxnLst/>
              <a:rect l="l" t="t" r="r" b="b"/>
              <a:pathLst>
                <a:path w="5772" h="5772" extrusionOk="0">
                  <a:moveTo>
                    <a:pt x="2902" y="0"/>
                  </a:moveTo>
                  <a:cubicBezTo>
                    <a:pt x="1301" y="0"/>
                    <a:pt x="0" y="1301"/>
                    <a:pt x="0" y="2869"/>
                  </a:cubicBezTo>
                  <a:cubicBezTo>
                    <a:pt x="0" y="4470"/>
                    <a:pt x="1301" y="5771"/>
                    <a:pt x="2902" y="5771"/>
                  </a:cubicBezTo>
                  <a:cubicBezTo>
                    <a:pt x="4470" y="5771"/>
                    <a:pt x="5771" y="4470"/>
                    <a:pt x="5771" y="2869"/>
                  </a:cubicBezTo>
                  <a:cubicBezTo>
                    <a:pt x="5771" y="1301"/>
                    <a:pt x="4470" y="0"/>
                    <a:pt x="2902"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92" name="Google Shape;292;p13"/>
            <p:cNvSpPr/>
            <p:nvPr/>
          </p:nvSpPr>
          <p:spPr>
            <a:xfrm>
              <a:off x="5746775" y="2488050"/>
              <a:ext cx="45900" cy="45900"/>
            </a:xfrm>
            <a:custGeom>
              <a:avLst/>
              <a:gdLst/>
              <a:ahLst/>
              <a:cxnLst/>
              <a:rect l="l" t="t" r="r" b="b"/>
              <a:pathLst>
                <a:path w="1836" h="1836" extrusionOk="0">
                  <a:moveTo>
                    <a:pt x="934" y="1"/>
                  </a:moveTo>
                  <a:cubicBezTo>
                    <a:pt x="434" y="1"/>
                    <a:pt x="0" y="434"/>
                    <a:pt x="0" y="935"/>
                  </a:cubicBezTo>
                  <a:cubicBezTo>
                    <a:pt x="0" y="1435"/>
                    <a:pt x="434" y="1835"/>
                    <a:pt x="934" y="1835"/>
                  </a:cubicBezTo>
                  <a:cubicBezTo>
                    <a:pt x="1435" y="1835"/>
                    <a:pt x="1835" y="1435"/>
                    <a:pt x="1835" y="935"/>
                  </a:cubicBezTo>
                  <a:cubicBezTo>
                    <a:pt x="1835" y="434"/>
                    <a:pt x="1435" y="1"/>
                    <a:pt x="934" y="1"/>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93" name="Google Shape;293;p13"/>
            <p:cNvSpPr/>
            <p:nvPr/>
          </p:nvSpPr>
          <p:spPr>
            <a:xfrm>
              <a:off x="5483250" y="2369650"/>
              <a:ext cx="46725" cy="45875"/>
            </a:xfrm>
            <a:custGeom>
              <a:avLst/>
              <a:gdLst/>
              <a:ahLst/>
              <a:cxnLst/>
              <a:rect l="l" t="t" r="r" b="b"/>
              <a:pathLst>
                <a:path w="1869" h="1835" extrusionOk="0">
                  <a:moveTo>
                    <a:pt x="935" y="0"/>
                  </a:moveTo>
                  <a:cubicBezTo>
                    <a:pt x="434" y="0"/>
                    <a:pt x="1" y="400"/>
                    <a:pt x="1" y="934"/>
                  </a:cubicBezTo>
                  <a:cubicBezTo>
                    <a:pt x="1" y="1434"/>
                    <a:pt x="434" y="1835"/>
                    <a:pt x="935" y="1835"/>
                  </a:cubicBezTo>
                  <a:cubicBezTo>
                    <a:pt x="1435" y="1835"/>
                    <a:pt x="1869" y="1434"/>
                    <a:pt x="1869" y="934"/>
                  </a:cubicBezTo>
                  <a:cubicBezTo>
                    <a:pt x="1869" y="400"/>
                    <a:pt x="1435" y="0"/>
                    <a:pt x="935"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94" name="Google Shape;294;p13"/>
            <p:cNvSpPr/>
            <p:nvPr/>
          </p:nvSpPr>
          <p:spPr>
            <a:xfrm>
              <a:off x="5724250" y="2213600"/>
              <a:ext cx="38400" cy="32750"/>
            </a:xfrm>
            <a:custGeom>
              <a:avLst/>
              <a:gdLst/>
              <a:ahLst/>
              <a:cxnLst/>
              <a:rect l="l" t="t" r="r" b="b"/>
              <a:pathLst>
                <a:path w="1536" h="1310" extrusionOk="0">
                  <a:moveTo>
                    <a:pt x="758" y="0"/>
                  </a:moveTo>
                  <a:cubicBezTo>
                    <a:pt x="543" y="0"/>
                    <a:pt x="330" y="111"/>
                    <a:pt x="201" y="304"/>
                  </a:cubicBezTo>
                  <a:cubicBezTo>
                    <a:pt x="1" y="605"/>
                    <a:pt x="101" y="1038"/>
                    <a:pt x="434" y="1205"/>
                  </a:cubicBezTo>
                  <a:cubicBezTo>
                    <a:pt x="541" y="1276"/>
                    <a:pt x="660" y="1309"/>
                    <a:pt x="778" y="1309"/>
                  </a:cubicBezTo>
                  <a:cubicBezTo>
                    <a:pt x="993" y="1309"/>
                    <a:pt x="1206" y="1199"/>
                    <a:pt x="1335" y="1005"/>
                  </a:cubicBezTo>
                  <a:cubicBezTo>
                    <a:pt x="1535" y="705"/>
                    <a:pt x="1435" y="271"/>
                    <a:pt x="1102" y="104"/>
                  </a:cubicBezTo>
                  <a:cubicBezTo>
                    <a:pt x="995" y="33"/>
                    <a:pt x="876" y="0"/>
                    <a:pt x="758"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295" name="Google Shape;295;p13"/>
          <p:cNvGrpSpPr/>
          <p:nvPr/>
        </p:nvGrpSpPr>
        <p:grpSpPr>
          <a:xfrm>
            <a:off x="-9" y="8027673"/>
            <a:ext cx="1557570" cy="2259306"/>
            <a:chOff x="1808975" y="1423950"/>
            <a:chExt cx="455350" cy="660500"/>
          </a:xfrm>
        </p:grpSpPr>
        <p:sp>
          <p:nvSpPr>
            <p:cNvPr id="296" name="Google Shape;296;p13"/>
            <p:cNvSpPr/>
            <p:nvPr/>
          </p:nvSpPr>
          <p:spPr>
            <a:xfrm>
              <a:off x="2046625" y="1628275"/>
              <a:ext cx="217700" cy="251025"/>
            </a:xfrm>
            <a:custGeom>
              <a:avLst/>
              <a:gdLst/>
              <a:ahLst/>
              <a:cxnLst/>
              <a:rect l="l" t="t" r="r" b="b"/>
              <a:pathLst>
                <a:path w="8708" h="10041" extrusionOk="0">
                  <a:moveTo>
                    <a:pt x="4371" y="0"/>
                  </a:moveTo>
                  <a:lnTo>
                    <a:pt x="1" y="2502"/>
                  </a:lnTo>
                  <a:lnTo>
                    <a:pt x="1" y="7539"/>
                  </a:lnTo>
                  <a:lnTo>
                    <a:pt x="4371" y="10041"/>
                  </a:lnTo>
                  <a:lnTo>
                    <a:pt x="8707" y="7539"/>
                  </a:lnTo>
                  <a:lnTo>
                    <a:pt x="8707" y="2502"/>
                  </a:lnTo>
                  <a:lnTo>
                    <a:pt x="43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97" name="Google Shape;297;p13"/>
            <p:cNvSpPr/>
            <p:nvPr/>
          </p:nvSpPr>
          <p:spPr>
            <a:xfrm>
              <a:off x="1808975" y="1628275"/>
              <a:ext cx="216825" cy="251025"/>
            </a:xfrm>
            <a:custGeom>
              <a:avLst/>
              <a:gdLst/>
              <a:ahLst/>
              <a:cxnLst/>
              <a:rect l="l" t="t" r="r" b="b"/>
              <a:pathLst>
                <a:path w="8673" h="10041" extrusionOk="0">
                  <a:moveTo>
                    <a:pt x="4336" y="0"/>
                  </a:moveTo>
                  <a:lnTo>
                    <a:pt x="0" y="2502"/>
                  </a:lnTo>
                  <a:lnTo>
                    <a:pt x="0" y="7539"/>
                  </a:lnTo>
                  <a:lnTo>
                    <a:pt x="4336" y="10041"/>
                  </a:lnTo>
                  <a:lnTo>
                    <a:pt x="8673" y="7539"/>
                  </a:lnTo>
                  <a:lnTo>
                    <a:pt x="8673" y="2502"/>
                  </a:lnTo>
                  <a:lnTo>
                    <a:pt x="433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98" name="Google Shape;298;p13"/>
            <p:cNvSpPr/>
            <p:nvPr/>
          </p:nvSpPr>
          <p:spPr>
            <a:xfrm>
              <a:off x="1929875" y="1423950"/>
              <a:ext cx="217700" cy="250225"/>
            </a:xfrm>
            <a:custGeom>
              <a:avLst/>
              <a:gdLst/>
              <a:ahLst/>
              <a:cxnLst/>
              <a:rect l="l" t="t" r="r" b="b"/>
              <a:pathLst>
                <a:path w="8708" h="10009" extrusionOk="0">
                  <a:moveTo>
                    <a:pt x="4371" y="1"/>
                  </a:moveTo>
                  <a:lnTo>
                    <a:pt x="1" y="2503"/>
                  </a:lnTo>
                  <a:lnTo>
                    <a:pt x="1" y="7506"/>
                  </a:lnTo>
                  <a:lnTo>
                    <a:pt x="4371" y="10008"/>
                  </a:lnTo>
                  <a:lnTo>
                    <a:pt x="8707" y="7506"/>
                  </a:lnTo>
                  <a:lnTo>
                    <a:pt x="8707" y="2503"/>
                  </a:lnTo>
                  <a:lnTo>
                    <a:pt x="437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299" name="Google Shape;299;p13"/>
            <p:cNvSpPr/>
            <p:nvPr/>
          </p:nvSpPr>
          <p:spPr>
            <a:xfrm>
              <a:off x="1929875" y="1833425"/>
              <a:ext cx="217700" cy="251025"/>
            </a:xfrm>
            <a:custGeom>
              <a:avLst/>
              <a:gdLst/>
              <a:ahLst/>
              <a:cxnLst/>
              <a:rect l="l" t="t" r="r" b="b"/>
              <a:pathLst>
                <a:path w="8708" h="10041" extrusionOk="0">
                  <a:moveTo>
                    <a:pt x="4371" y="0"/>
                  </a:moveTo>
                  <a:lnTo>
                    <a:pt x="1" y="2502"/>
                  </a:lnTo>
                  <a:lnTo>
                    <a:pt x="1" y="7506"/>
                  </a:lnTo>
                  <a:lnTo>
                    <a:pt x="4371" y="10041"/>
                  </a:lnTo>
                  <a:lnTo>
                    <a:pt x="8707" y="7506"/>
                  </a:lnTo>
                  <a:lnTo>
                    <a:pt x="8707" y="2502"/>
                  </a:lnTo>
                  <a:lnTo>
                    <a:pt x="43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spTree>
  </p:cSld>
  <p:clrMapOvr>
    <a:masterClrMapping/>
  </p:clrMapOvr>
  <p:transition>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300"/>
        <p:cNvGrpSpPr/>
        <p:nvPr/>
      </p:nvGrpSpPr>
      <p:grpSpPr>
        <a:xfrm>
          <a:off x="0" y="0"/>
          <a:ext cx="0" cy="0"/>
          <a:chOff x="0" y="0"/>
          <a:chExt cx="0" cy="0"/>
        </a:xfrm>
      </p:grpSpPr>
      <p:sp>
        <p:nvSpPr>
          <p:cNvPr id="301" name="Google Shape;301;p14"/>
          <p:cNvSpPr txBox="1">
            <a:spLocks noGrp="1"/>
          </p:cNvSpPr>
          <p:nvPr>
            <p:ph type="title"/>
          </p:nvPr>
        </p:nvSpPr>
        <p:spPr>
          <a:xfrm>
            <a:off x="1438046" y="6140450"/>
            <a:ext cx="11975400" cy="11730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sz="6000"/>
            </a:lvl1pPr>
            <a:lvl2pPr lvl="1" algn="ctr" rtl="0">
              <a:spcBef>
                <a:spcPts val="0"/>
              </a:spcBef>
              <a:spcAft>
                <a:spcPts val="0"/>
              </a:spcAft>
              <a:buSzPts val="3000"/>
              <a:buNone/>
              <a:defRPr sz="6000"/>
            </a:lvl2pPr>
            <a:lvl3pPr lvl="2" algn="ctr" rtl="0">
              <a:spcBef>
                <a:spcPts val="0"/>
              </a:spcBef>
              <a:spcAft>
                <a:spcPts val="0"/>
              </a:spcAft>
              <a:buSzPts val="3000"/>
              <a:buNone/>
              <a:defRPr sz="6000"/>
            </a:lvl3pPr>
            <a:lvl4pPr lvl="3" algn="ctr" rtl="0">
              <a:spcBef>
                <a:spcPts val="0"/>
              </a:spcBef>
              <a:spcAft>
                <a:spcPts val="0"/>
              </a:spcAft>
              <a:buSzPts val="3000"/>
              <a:buNone/>
              <a:defRPr sz="6000"/>
            </a:lvl4pPr>
            <a:lvl5pPr lvl="4" algn="ctr" rtl="0">
              <a:spcBef>
                <a:spcPts val="0"/>
              </a:spcBef>
              <a:spcAft>
                <a:spcPts val="0"/>
              </a:spcAft>
              <a:buSzPts val="3000"/>
              <a:buNone/>
              <a:defRPr sz="6000"/>
            </a:lvl5pPr>
            <a:lvl6pPr lvl="5" algn="ctr" rtl="0">
              <a:spcBef>
                <a:spcPts val="0"/>
              </a:spcBef>
              <a:spcAft>
                <a:spcPts val="0"/>
              </a:spcAft>
              <a:buSzPts val="3000"/>
              <a:buNone/>
              <a:defRPr sz="6000"/>
            </a:lvl6pPr>
            <a:lvl7pPr lvl="6" algn="ctr" rtl="0">
              <a:spcBef>
                <a:spcPts val="0"/>
              </a:spcBef>
              <a:spcAft>
                <a:spcPts val="0"/>
              </a:spcAft>
              <a:buSzPts val="3000"/>
              <a:buNone/>
              <a:defRPr sz="6000"/>
            </a:lvl7pPr>
            <a:lvl8pPr lvl="7" algn="ctr" rtl="0">
              <a:spcBef>
                <a:spcPts val="0"/>
              </a:spcBef>
              <a:spcAft>
                <a:spcPts val="0"/>
              </a:spcAft>
              <a:buSzPts val="3000"/>
              <a:buNone/>
              <a:defRPr sz="6000"/>
            </a:lvl8pPr>
            <a:lvl9pPr lvl="8" algn="ctr" rtl="0">
              <a:spcBef>
                <a:spcPts val="0"/>
              </a:spcBef>
              <a:spcAft>
                <a:spcPts val="0"/>
              </a:spcAft>
              <a:buSzPts val="3000"/>
              <a:buNone/>
              <a:defRPr sz="6000"/>
            </a:lvl9pPr>
          </a:lstStyle>
          <a:p>
            <a:endParaRPr/>
          </a:p>
        </p:txBody>
      </p:sp>
      <p:sp>
        <p:nvSpPr>
          <p:cNvPr id="302" name="Google Shape;302;p14"/>
          <p:cNvSpPr txBox="1">
            <a:spLocks noGrp="1"/>
          </p:cNvSpPr>
          <p:nvPr>
            <p:ph type="subTitle" idx="1"/>
          </p:nvPr>
        </p:nvSpPr>
        <p:spPr>
          <a:xfrm>
            <a:off x="1440170" y="2973526"/>
            <a:ext cx="11975400" cy="31296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sz="5400"/>
            </a:lvl1pPr>
            <a:lvl2pPr lvl="1" algn="ctr" rtl="0">
              <a:lnSpc>
                <a:spcPct val="100000"/>
              </a:lnSpc>
              <a:spcBef>
                <a:spcPts val="0"/>
              </a:spcBef>
              <a:spcAft>
                <a:spcPts val="0"/>
              </a:spcAft>
              <a:buSzPts val="3000"/>
              <a:buNone/>
              <a:defRPr sz="6000"/>
            </a:lvl2pPr>
            <a:lvl3pPr lvl="2" algn="ctr" rtl="0">
              <a:lnSpc>
                <a:spcPct val="100000"/>
              </a:lnSpc>
              <a:spcBef>
                <a:spcPts val="0"/>
              </a:spcBef>
              <a:spcAft>
                <a:spcPts val="0"/>
              </a:spcAft>
              <a:buSzPts val="3000"/>
              <a:buNone/>
              <a:defRPr sz="6000"/>
            </a:lvl3pPr>
            <a:lvl4pPr lvl="3" algn="ctr" rtl="0">
              <a:lnSpc>
                <a:spcPct val="100000"/>
              </a:lnSpc>
              <a:spcBef>
                <a:spcPts val="0"/>
              </a:spcBef>
              <a:spcAft>
                <a:spcPts val="0"/>
              </a:spcAft>
              <a:buSzPts val="3000"/>
              <a:buNone/>
              <a:defRPr sz="6000"/>
            </a:lvl4pPr>
            <a:lvl5pPr lvl="4" algn="ctr" rtl="0">
              <a:lnSpc>
                <a:spcPct val="100000"/>
              </a:lnSpc>
              <a:spcBef>
                <a:spcPts val="0"/>
              </a:spcBef>
              <a:spcAft>
                <a:spcPts val="0"/>
              </a:spcAft>
              <a:buSzPts val="3000"/>
              <a:buNone/>
              <a:defRPr sz="6000"/>
            </a:lvl5pPr>
            <a:lvl6pPr lvl="5" algn="ctr" rtl="0">
              <a:lnSpc>
                <a:spcPct val="100000"/>
              </a:lnSpc>
              <a:spcBef>
                <a:spcPts val="0"/>
              </a:spcBef>
              <a:spcAft>
                <a:spcPts val="0"/>
              </a:spcAft>
              <a:buSzPts val="3000"/>
              <a:buNone/>
              <a:defRPr sz="6000"/>
            </a:lvl6pPr>
            <a:lvl7pPr lvl="6" algn="ctr" rtl="0">
              <a:lnSpc>
                <a:spcPct val="100000"/>
              </a:lnSpc>
              <a:spcBef>
                <a:spcPts val="0"/>
              </a:spcBef>
              <a:spcAft>
                <a:spcPts val="0"/>
              </a:spcAft>
              <a:buSzPts val="3000"/>
              <a:buNone/>
              <a:defRPr sz="6000"/>
            </a:lvl7pPr>
            <a:lvl8pPr lvl="7" algn="ctr" rtl="0">
              <a:lnSpc>
                <a:spcPct val="100000"/>
              </a:lnSpc>
              <a:spcBef>
                <a:spcPts val="0"/>
              </a:spcBef>
              <a:spcAft>
                <a:spcPts val="0"/>
              </a:spcAft>
              <a:buSzPts val="3000"/>
              <a:buNone/>
              <a:defRPr sz="6000"/>
            </a:lvl8pPr>
            <a:lvl9pPr lvl="8" algn="ctr" rtl="0">
              <a:lnSpc>
                <a:spcPct val="100000"/>
              </a:lnSpc>
              <a:spcBef>
                <a:spcPts val="0"/>
              </a:spcBef>
              <a:spcAft>
                <a:spcPts val="0"/>
              </a:spcAft>
              <a:buSzPts val="3000"/>
              <a:buNone/>
              <a:defRPr sz="6000"/>
            </a:lvl9pPr>
          </a:lstStyle>
          <a:p>
            <a:endParaRPr/>
          </a:p>
        </p:txBody>
      </p:sp>
      <p:grpSp>
        <p:nvGrpSpPr>
          <p:cNvPr id="303" name="Google Shape;303;p14"/>
          <p:cNvGrpSpPr/>
          <p:nvPr/>
        </p:nvGrpSpPr>
        <p:grpSpPr>
          <a:xfrm rot="10800000" flipH="1">
            <a:off x="15298445" y="25"/>
            <a:ext cx="2989566" cy="3561802"/>
            <a:chOff x="2170900" y="3347000"/>
            <a:chExt cx="753875" cy="898175"/>
          </a:xfrm>
        </p:grpSpPr>
        <p:sp>
          <p:nvSpPr>
            <p:cNvPr id="304" name="Google Shape;304;p14"/>
            <p:cNvSpPr/>
            <p:nvPr/>
          </p:nvSpPr>
          <p:spPr>
            <a:xfrm>
              <a:off x="2370200" y="3545475"/>
              <a:ext cx="211000" cy="211850"/>
            </a:xfrm>
            <a:custGeom>
              <a:avLst/>
              <a:gdLst/>
              <a:ahLst/>
              <a:cxnLst/>
              <a:rect l="l" t="t" r="r" b="b"/>
              <a:pathLst>
                <a:path w="8440" h="8474" extrusionOk="0">
                  <a:moveTo>
                    <a:pt x="3103" y="1"/>
                  </a:moveTo>
                  <a:lnTo>
                    <a:pt x="0"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05" name="Google Shape;305;p14"/>
            <p:cNvSpPr/>
            <p:nvPr/>
          </p:nvSpPr>
          <p:spPr>
            <a:xfrm>
              <a:off x="2222600" y="3398700"/>
              <a:ext cx="211825" cy="211850"/>
            </a:xfrm>
            <a:custGeom>
              <a:avLst/>
              <a:gdLst/>
              <a:ahLst/>
              <a:cxnLst/>
              <a:rect l="l" t="t" r="r" b="b"/>
              <a:pathLst>
                <a:path w="8473" h="8474" extrusionOk="0">
                  <a:moveTo>
                    <a:pt x="3102" y="1"/>
                  </a:moveTo>
                  <a:lnTo>
                    <a:pt x="0" y="3103"/>
                  </a:lnTo>
                  <a:lnTo>
                    <a:pt x="1134" y="7339"/>
                  </a:lnTo>
                  <a:lnTo>
                    <a:pt x="5371" y="8474"/>
                  </a:lnTo>
                  <a:lnTo>
                    <a:pt x="8473" y="5371"/>
                  </a:lnTo>
                  <a:lnTo>
                    <a:pt x="7339" y="1135"/>
                  </a:lnTo>
                  <a:lnTo>
                    <a:pt x="31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06" name="Google Shape;306;p14"/>
            <p:cNvSpPr/>
            <p:nvPr/>
          </p:nvSpPr>
          <p:spPr>
            <a:xfrm>
              <a:off x="2424400" y="3347000"/>
              <a:ext cx="211850" cy="211850"/>
            </a:xfrm>
            <a:custGeom>
              <a:avLst/>
              <a:gdLst/>
              <a:ahLst/>
              <a:cxnLst/>
              <a:rect l="l" t="t" r="r" b="b"/>
              <a:pathLst>
                <a:path w="8474" h="8474" extrusionOk="0">
                  <a:moveTo>
                    <a:pt x="3103" y="1"/>
                  </a:moveTo>
                  <a:lnTo>
                    <a:pt x="1" y="3103"/>
                  </a:lnTo>
                  <a:lnTo>
                    <a:pt x="1135" y="7339"/>
                  </a:lnTo>
                  <a:lnTo>
                    <a:pt x="5371" y="8473"/>
                  </a:lnTo>
                  <a:lnTo>
                    <a:pt x="8473" y="5371"/>
                  </a:lnTo>
                  <a:lnTo>
                    <a:pt x="7339"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07" name="Google Shape;307;p14"/>
            <p:cNvSpPr/>
            <p:nvPr/>
          </p:nvSpPr>
          <p:spPr>
            <a:xfrm>
              <a:off x="2170900" y="3600525"/>
              <a:ext cx="211825" cy="211000"/>
            </a:xfrm>
            <a:custGeom>
              <a:avLst/>
              <a:gdLst/>
              <a:ahLst/>
              <a:cxnLst/>
              <a:rect l="l" t="t" r="r" b="b"/>
              <a:pathLst>
                <a:path w="8473" h="8440" extrusionOk="0">
                  <a:moveTo>
                    <a:pt x="3102" y="0"/>
                  </a:moveTo>
                  <a:lnTo>
                    <a:pt x="0" y="3103"/>
                  </a:lnTo>
                  <a:lnTo>
                    <a:pt x="1134" y="7306"/>
                  </a:lnTo>
                  <a:lnTo>
                    <a:pt x="5371" y="8440"/>
                  </a:lnTo>
                  <a:lnTo>
                    <a:pt x="8473" y="5371"/>
                  </a:lnTo>
                  <a:lnTo>
                    <a:pt x="7339" y="1134"/>
                  </a:lnTo>
                  <a:lnTo>
                    <a:pt x="310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08" name="Google Shape;308;p14"/>
            <p:cNvSpPr/>
            <p:nvPr/>
          </p:nvSpPr>
          <p:spPr>
            <a:xfrm>
              <a:off x="2658725" y="3834850"/>
              <a:ext cx="211850" cy="211850"/>
            </a:xfrm>
            <a:custGeom>
              <a:avLst/>
              <a:gdLst/>
              <a:ahLst/>
              <a:cxnLst/>
              <a:rect l="l" t="t" r="r" b="b"/>
              <a:pathLst>
                <a:path w="8474" h="8474" extrusionOk="0">
                  <a:moveTo>
                    <a:pt x="3103" y="1"/>
                  </a:moveTo>
                  <a:lnTo>
                    <a:pt x="1" y="3103"/>
                  </a:lnTo>
                  <a:lnTo>
                    <a:pt x="1135" y="7339"/>
                  </a:lnTo>
                  <a:lnTo>
                    <a:pt x="5371" y="8473"/>
                  </a:lnTo>
                  <a:lnTo>
                    <a:pt x="8474" y="5371"/>
                  </a:lnTo>
                  <a:lnTo>
                    <a:pt x="7340"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09" name="Google Shape;309;p14"/>
            <p:cNvSpPr/>
            <p:nvPr/>
          </p:nvSpPr>
          <p:spPr>
            <a:xfrm>
              <a:off x="2511975" y="3688075"/>
              <a:ext cx="211825" cy="211025"/>
            </a:xfrm>
            <a:custGeom>
              <a:avLst/>
              <a:gdLst/>
              <a:ahLst/>
              <a:cxnLst/>
              <a:rect l="l" t="t" r="r" b="b"/>
              <a:pathLst>
                <a:path w="8473" h="8441" extrusionOk="0">
                  <a:moveTo>
                    <a:pt x="3102" y="1"/>
                  </a:moveTo>
                  <a:lnTo>
                    <a:pt x="0" y="3070"/>
                  </a:lnTo>
                  <a:lnTo>
                    <a:pt x="1134" y="7306"/>
                  </a:lnTo>
                  <a:lnTo>
                    <a:pt x="5371" y="8440"/>
                  </a:lnTo>
                  <a:lnTo>
                    <a:pt x="8473" y="5338"/>
                  </a:lnTo>
                  <a:lnTo>
                    <a:pt x="7339" y="1135"/>
                  </a:lnTo>
                  <a:lnTo>
                    <a:pt x="31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10" name="Google Shape;310;p14"/>
            <p:cNvSpPr/>
            <p:nvPr/>
          </p:nvSpPr>
          <p:spPr>
            <a:xfrm>
              <a:off x="2712950" y="3635550"/>
              <a:ext cx="211825" cy="211850"/>
            </a:xfrm>
            <a:custGeom>
              <a:avLst/>
              <a:gdLst/>
              <a:ahLst/>
              <a:cxnLst/>
              <a:rect l="l" t="t" r="r" b="b"/>
              <a:pathLst>
                <a:path w="8473" h="8474" extrusionOk="0">
                  <a:moveTo>
                    <a:pt x="3102" y="0"/>
                  </a:moveTo>
                  <a:lnTo>
                    <a:pt x="0" y="3103"/>
                  </a:lnTo>
                  <a:lnTo>
                    <a:pt x="1134" y="7339"/>
                  </a:lnTo>
                  <a:lnTo>
                    <a:pt x="5371" y="8473"/>
                  </a:lnTo>
                  <a:lnTo>
                    <a:pt x="8473" y="5371"/>
                  </a:lnTo>
                  <a:lnTo>
                    <a:pt x="7339" y="1134"/>
                  </a:lnTo>
                  <a:lnTo>
                    <a:pt x="310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11" name="Google Shape;311;p14"/>
            <p:cNvSpPr/>
            <p:nvPr/>
          </p:nvSpPr>
          <p:spPr>
            <a:xfrm>
              <a:off x="2604525" y="4033325"/>
              <a:ext cx="211025" cy="211850"/>
            </a:xfrm>
            <a:custGeom>
              <a:avLst/>
              <a:gdLst/>
              <a:ahLst/>
              <a:cxnLst/>
              <a:rect l="l" t="t" r="r" b="b"/>
              <a:pathLst>
                <a:path w="8441" h="8474" extrusionOk="0">
                  <a:moveTo>
                    <a:pt x="3103" y="1"/>
                  </a:moveTo>
                  <a:lnTo>
                    <a:pt x="1"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12" name="Google Shape;312;p14"/>
            <p:cNvSpPr/>
            <p:nvPr/>
          </p:nvSpPr>
          <p:spPr>
            <a:xfrm>
              <a:off x="2460250" y="3889050"/>
              <a:ext cx="211025" cy="211850"/>
            </a:xfrm>
            <a:custGeom>
              <a:avLst/>
              <a:gdLst/>
              <a:ahLst/>
              <a:cxnLst/>
              <a:rect l="l" t="t" r="r" b="b"/>
              <a:pathLst>
                <a:path w="8441" h="8474" extrusionOk="0">
                  <a:moveTo>
                    <a:pt x="3103" y="1"/>
                  </a:moveTo>
                  <a:lnTo>
                    <a:pt x="1" y="3103"/>
                  </a:lnTo>
                  <a:lnTo>
                    <a:pt x="1135" y="7339"/>
                  </a:lnTo>
                  <a:lnTo>
                    <a:pt x="5371" y="8474"/>
                  </a:lnTo>
                  <a:lnTo>
                    <a:pt x="8440" y="5371"/>
                  </a:lnTo>
                  <a:lnTo>
                    <a:pt x="7306"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313" name="Google Shape;313;p14"/>
          <p:cNvGrpSpPr/>
          <p:nvPr/>
        </p:nvGrpSpPr>
        <p:grpSpPr>
          <a:xfrm>
            <a:off x="14757081" y="8069197"/>
            <a:ext cx="3554346" cy="2259306"/>
            <a:chOff x="1808975" y="1423950"/>
            <a:chExt cx="1039100" cy="660500"/>
          </a:xfrm>
        </p:grpSpPr>
        <p:sp>
          <p:nvSpPr>
            <p:cNvPr id="314" name="Google Shape;314;p14"/>
            <p:cNvSpPr/>
            <p:nvPr/>
          </p:nvSpPr>
          <p:spPr>
            <a:xfrm>
              <a:off x="2046625" y="1628275"/>
              <a:ext cx="217700" cy="251025"/>
            </a:xfrm>
            <a:custGeom>
              <a:avLst/>
              <a:gdLst/>
              <a:ahLst/>
              <a:cxnLst/>
              <a:rect l="l" t="t" r="r" b="b"/>
              <a:pathLst>
                <a:path w="8708" h="10041" extrusionOk="0">
                  <a:moveTo>
                    <a:pt x="4371" y="0"/>
                  </a:moveTo>
                  <a:lnTo>
                    <a:pt x="1" y="2502"/>
                  </a:lnTo>
                  <a:lnTo>
                    <a:pt x="1" y="7539"/>
                  </a:lnTo>
                  <a:lnTo>
                    <a:pt x="4371" y="10041"/>
                  </a:lnTo>
                  <a:lnTo>
                    <a:pt x="8707" y="7539"/>
                  </a:lnTo>
                  <a:lnTo>
                    <a:pt x="8707" y="2502"/>
                  </a:lnTo>
                  <a:lnTo>
                    <a:pt x="43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15" name="Google Shape;315;p14"/>
            <p:cNvSpPr/>
            <p:nvPr/>
          </p:nvSpPr>
          <p:spPr>
            <a:xfrm>
              <a:off x="1808975" y="1628275"/>
              <a:ext cx="216825" cy="251025"/>
            </a:xfrm>
            <a:custGeom>
              <a:avLst/>
              <a:gdLst/>
              <a:ahLst/>
              <a:cxnLst/>
              <a:rect l="l" t="t" r="r" b="b"/>
              <a:pathLst>
                <a:path w="8673" h="10041" extrusionOk="0">
                  <a:moveTo>
                    <a:pt x="4336" y="0"/>
                  </a:moveTo>
                  <a:lnTo>
                    <a:pt x="0" y="2502"/>
                  </a:lnTo>
                  <a:lnTo>
                    <a:pt x="0" y="7539"/>
                  </a:lnTo>
                  <a:lnTo>
                    <a:pt x="4336" y="10041"/>
                  </a:lnTo>
                  <a:lnTo>
                    <a:pt x="8673" y="7539"/>
                  </a:lnTo>
                  <a:lnTo>
                    <a:pt x="8673" y="2502"/>
                  </a:lnTo>
                  <a:lnTo>
                    <a:pt x="433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16" name="Google Shape;316;p14"/>
            <p:cNvSpPr/>
            <p:nvPr/>
          </p:nvSpPr>
          <p:spPr>
            <a:xfrm>
              <a:off x="1929875" y="1423950"/>
              <a:ext cx="217700" cy="250225"/>
            </a:xfrm>
            <a:custGeom>
              <a:avLst/>
              <a:gdLst/>
              <a:ahLst/>
              <a:cxnLst/>
              <a:rect l="l" t="t" r="r" b="b"/>
              <a:pathLst>
                <a:path w="8708" h="10009" extrusionOk="0">
                  <a:moveTo>
                    <a:pt x="4371" y="1"/>
                  </a:moveTo>
                  <a:lnTo>
                    <a:pt x="1" y="2503"/>
                  </a:lnTo>
                  <a:lnTo>
                    <a:pt x="1" y="7506"/>
                  </a:lnTo>
                  <a:lnTo>
                    <a:pt x="4371" y="10008"/>
                  </a:lnTo>
                  <a:lnTo>
                    <a:pt x="8707" y="7506"/>
                  </a:lnTo>
                  <a:lnTo>
                    <a:pt x="8707" y="2503"/>
                  </a:lnTo>
                  <a:lnTo>
                    <a:pt x="437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17" name="Google Shape;317;p14"/>
            <p:cNvSpPr/>
            <p:nvPr/>
          </p:nvSpPr>
          <p:spPr>
            <a:xfrm>
              <a:off x="1929875" y="1833425"/>
              <a:ext cx="217700" cy="251025"/>
            </a:xfrm>
            <a:custGeom>
              <a:avLst/>
              <a:gdLst/>
              <a:ahLst/>
              <a:cxnLst/>
              <a:rect l="l" t="t" r="r" b="b"/>
              <a:pathLst>
                <a:path w="8708" h="10041" extrusionOk="0">
                  <a:moveTo>
                    <a:pt x="4371" y="0"/>
                  </a:moveTo>
                  <a:lnTo>
                    <a:pt x="1" y="2502"/>
                  </a:lnTo>
                  <a:lnTo>
                    <a:pt x="1" y="7506"/>
                  </a:lnTo>
                  <a:lnTo>
                    <a:pt x="4371" y="10041"/>
                  </a:lnTo>
                  <a:lnTo>
                    <a:pt x="8707" y="7506"/>
                  </a:lnTo>
                  <a:lnTo>
                    <a:pt x="8707" y="2502"/>
                  </a:lnTo>
                  <a:lnTo>
                    <a:pt x="43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18" name="Google Shape;318;p14"/>
            <p:cNvSpPr/>
            <p:nvPr/>
          </p:nvSpPr>
          <p:spPr>
            <a:xfrm>
              <a:off x="2514475"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19" name="Google Shape;319;p14"/>
            <p:cNvSpPr/>
            <p:nvPr/>
          </p:nvSpPr>
          <p:spPr>
            <a:xfrm>
              <a:off x="2276800"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20" name="Google Shape;320;p14"/>
            <p:cNvSpPr/>
            <p:nvPr/>
          </p:nvSpPr>
          <p:spPr>
            <a:xfrm>
              <a:off x="2397725" y="1423950"/>
              <a:ext cx="216850" cy="250225"/>
            </a:xfrm>
            <a:custGeom>
              <a:avLst/>
              <a:gdLst/>
              <a:ahLst/>
              <a:cxnLst/>
              <a:rect l="l" t="t" r="r" b="b"/>
              <a:pathLst>
                <a:path w="8674" h="10009" extrusionOk="0">
                  <a:moveTo>
                    <a:pt x="4337" y="1"/>
                  </a:moveTo>
                  <a:lnTo>
                    <a:pt x="0" y="2503"/>
                  </a:lnTo>
                  <a:lnTo>
                    <a:pt x="0" y="7506"/>
                  </a:lnTo>
                  <a:lnTo>
                    <a:pt x="4337" y="10008"/>
                  </a:lnTo>
                  <a:lnTo>
                    <a:pt x="8673" y="7506"/>
                  </a:lnTo>
                  <a:lnTo>
                    <a:pt x="8673" y="2503"/>
                  </a:lnTo>
                  <a:lnTo>
                    <a:pt x="433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21" name="Google Shape;321;p14"/>
            <p:cNvSpPr/>
            <p:nvPr/>
          </p:nvSpPr>
          <p:spPr>
            <a:xfrm>
              <a:off x="26312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22" name="Google Shape;322;p14"/>
            <p:cNvSpPr/>
            <p:nvPr/>
          </p:nvSpPr>
          <p:spPr>
            <a:xfrm>
              <a:off x="23977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323" name="Google Shape;323;p14"/>
          <p:cNvGrpSpPr/>
          <p:nvPr/>
        </p:nvGrpSpPr>
        <p:grpSpPr>
          <a:xfrm>
            <a:off x="1103141" y="990053"/>
            <a:ext cx="646618" cy="642758"/>
            <a:chOff x="5303950" y="2812875"/>
            <a:chExt cx="192675" cy="191525"/>
          </a:xfrm>
        </p:grpSpPr>
        <p:sp>
          <p:nvSpPr>
            <p:cNvPr id="324" name="Google Shape;324;p14"/>
            <p:cNvSpPr/>
            <p:nvPr/>
          </p:nvSpPr>
          <p:spPr>
            <a:xfrm>
              <a:off x="5447400" y="2831625"/>
              <a:ext cx="30875" cy="58400"/>
            </a:xfrm>
            <a:custGeom>
              <a:avLst/>
              <a:gdLst/>
              <a:ahLst/>
              <a:cxnLst/>
              <a:rect l="l" t="t" r="r" b="b"/>
              <a:pathLst>
                <a:path w="1235" h="2336" fill="none" extrusionOk="0">
                  <a:moveTo>
                    <a:pt x="0" y="2336"/>
                  </a:moveTo>
                  <a:lnTo>
                    <a:pt x="1234"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25" name="Google Shape;325;p14"/>
            <p:cNvSpPr/>
            <p:nvPr/>
          </p:nvSpPr>
          <p:spPr>
            <a:xfrm>
              <a:off x="5420700" y="2950050"/>
              <a:ext cx="24225" cy="40900"/>
            </a:xfrm>
            <a:custGeom>
              <a:avLst/>
              <a:gdLst/>
              <a:ahLst/>
              <a:cxnLst/>
              <a:rect l="l" t="t" r="r" b="b"/>
              <a:pathLst>
                <a:path w="969" h="1636" fill="none" extrusionOk="0">
                  <a:moveTo>
                    <a:pt x="1" y="1"/>
                  </a:moveTo>
                  <a:lnTo>
                    <a:pt x="968" y="1635"/>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26" name="Google Shape;326;p14"/>
            <p:cNvSpPr/>
            <p:nvPr/>
          </p:nvSpPr>
          <p:spPr>
            <a:xfrm>
              <a:off x="5318975" y="2885000"/>
              <a:ext cx="60900" cy="27550"/>
            </a:xfrm>
            <a:custGeom>
              <a:avLst/>
              <a:gdLst/>
              <a:ahLst/>
              <a:cxnLst/>
              <a:rect l="l" t="t" r="r" b="b"/>
              <a:pathLst>
                <a:path w="2436" h="1102" fill="none" extrusionOk="0">
                  <a:moveTo>
                    <a:pt x="2435" y="1102"/>
                  </a:moveTo>
                  <a:lnTo>
                    <a:pt x="0"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27" name="Google Shape;327;p14"/>
            <p:cNvSpPr/>
            <p:nvPr/>
          </p:nvSpPr>
          <p:spPr>
            <a:xfrm>
              <a:off x="5369000" y="2872500"/>
              <a:ext cx="95100" cy="85925"/>
            </a:xfrm>
            <a:custGeom>
              <a:avLst/>
              <a:gdLst/>
              <a:ahLst/>
              <a:cxnLst/>
              <a:rect l="l" t="t" r="r" b="b"/>
              <a:pathLst>
                <a:path w="3804" h="3437" extrusionOk="0">
                  <a:moveTo>
                    <a:pt x="1898" y="0"/>
                  </a:moveTo>
                  <a:cubicBezTo>
                    <a:pt x="1471" y="0"/>
                    <a:pt x="1043" y="158"/>
                    <a:pt x="701" y="467"/>
                  </a:cubicBezTo>
                  <a:cubicBezTo>
                    <a:pt x="34" y="1135"/>
                    <a:pt x="1" y="2235"/>
                    <a:pt x="668" y="2903"/>
                  </a:cubicBezTo>
                  <a:cubicBezTo>
                    <a:pt x="1010" y="3262"/>
                    <a:pt x="1457" y="3437"/>
                    <a:pt x="1906" y="3437"/>
                  </a:cubicBezTo>
                  <a:cubicBezTo>
                    <a:pt x="2333" y="3437"/>
                    <a:pt x="2761" y="3278"/>
                    <a:pt x="3103" y="2969"/>
                  </a:cubicBezTo>
                  <a:cubicBezTo>
                    <a:pt x="3770" y="2302"/>
                    <a:pt x="3803" y="1201"/>
                    <a:pt x="3136" y="534"/>
                  </a:cubicBezTo>
                  <a:cubicBezTo>
                    <a:pt x="2794" y="175"/>
                    <a:pt x="2347" y="0"/>
                    <a:pt x="1898"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28" name="Google Shape;328;p14"/>
            <p:cNvSpPr/>
            <p:nvPr/>
          </p:nvSpPr>
          <p:spPr>
            <a:xfrm>
              <a:off x="5303950" y="2871250"/>
              <a:ext cx="30050" cy="27450"/>
            </a:xfrm>
            <a:custGeom>
              <a:avLst/>
              <a:gdLst/>
              <a:ahLst/>
              <a:cxnLst/>
              <a:rect l="l" t="t" r="r" b="b"/>
              <a:pathLst>
                <a:path w="1202" h="1098" extrusionOk="0">
                  <a:moveTo>
                    <a:pt x="601" y="0"/>
                  </a:moveTo>
                  <a:cubicBezTo>
                    <a:pt x="460" y="0"/>
                    <a:pt x="318" y="50"/>
                    <a:pt x="201" y="151"/>
                  </a:cubicBezTo>
                  <a:cubicBezTo>
                    <a:pt x="1" y="351"/>
                    <a:pt x="1" y="718"/>
                    <a:pt x="201" y="918"/>
                  </a:cubicBezTo>
                  <a:cubicBezTo>
                    <a:pt x="305" y="1039"/>
                    <a:pt x="454" y="1097"/>
                    <a:pt x="601" y="1097"/>
                  </a:cubicBezTo>
                  <a:cubicBezTo>
                    <a:pt x="737" y="1097"/>
                    <a:pt x="872" y="1047"/>
                    <a:pt x="968" y="951"/>
                  </a:cubicBezTo>
                  <a:cubicBezTo>
                    <a:pt x="1202" y="718"/>
                    <a:pt x="1202" y="384"/>
                    <a:pt x="1002" y="151"/>
                  </a:cubicBezTo>
                  <a:cubicBezTo>
                    <a:pt x="885" y="50"/>
                    <a:pt x="743" y="0"/>
                    <a:pt x="601"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29" name="Google Shape;329;p14"/>
            <p:cNvSpPr/>
            <p:nvPr/>
          </p:nvSpPr>
          <p:spPr>
            <a:xfrm>
              <a:off x="5465750" y="2812875"/>
              <a:ext cx="30875" cy="27450"/>
            </a:xfrm>
            <a:custGeom>
              <a:avLst/>
              <a:gdLst/>
              <a:ahLst/>
              <a:cxnLst/>
              <a:rect l="l" t="t" r="r" b="b"/>
              <a:pathLst>
                <a:path w="1235" h="1098" extrusionOk="0">
                  <a:moveTo>
                    <a:pt x="630" y="0"/>
                  </a:moveTo>
                  <a:cubicBezTo>
                    <a:pt x="492" y="0"/>
                    <a:pt x="350" y="50"/>
                    <a:pt x="234" y="151"/>
                  </a:cubicBezTo>
                  <a:cubicBezTo>
                    <a:pt x="0" y="351"/>
                    <a:pt x="0" y="718"/>
                    <a:pt x="234" y="918"/>
                  </a:cubicBezTo>
                  <a:cubicBezTo>
                    <a:pt x="338" y="1039"/>
                    <a:pt x="477" y="1097"/>
                    <a:pt x="621" y="1097"/>
                  </a:cubicBezTo>
                  <a:cubicBezTo>
                    <a:pt x="753" y="1097"/>
                    <a:pt x="889" y="1047"/>
                    <a:pt x="1001" y="951"/>
                  </a:cubicBezTo>
                  <a:cubicBezTo>
                    <a:pt x="1201" y="718"/>
                    <a:pt x="1234" y="384"/>
                    <a:pt x="1001" y="151"/>
                  </a:cubicBezTo>
                  <a:cubicBezTo>
                    <a:pt x="901" y="50"/>
                    <a:pt x="767" y="0"/>
                    <a:pt x="630"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30" name="Google Shape;330;p14"/>
            <p:cNvSpPr/>
            <p:nvPr/>
          </p:nvSpPr>
          <p:spPr>
            <a:xfrm>
              <a:off x="5435725" y="2984950"/>
              <a:ext cx="21700" cy="19450"/>
            </a:xfrm>
            <a:custGeom>
              <a:avLst/>
              <a:gdLst/>
              <a:ahLst/>
              <a:cxnLst/>
              <a:rect l="l" t="t" r="r" b="b"/>
              <a:pathLst>
                <a:path w="868" h="778" extrusionOk="0">
                  <a:moveTo>
                    <a:pt x="430" y="1"/>
                  </a:moveTo>
                  <a:cubicBezTo>
                    <a:pt x="409" y="1"/>
                    <a:pt x="388" y="2"/>
                    <a:pt x="367" y="6"/>
                  </a:cubicBezTo>
                  <a:cubicBezTo>
                    <a:pt x="167" y="39"/>
                    <a:pt x="0" y="273"/>
                    <a:pt x="67" y="473"/>
                  </a:cubicBezTo>
                  <a:cubicBezTo>
                    <a:pt x="97" y="652"/>
                    <a:pt x="288" y="778"/>
                    <a:pt x="471" y="778"/>
                  </a:cubicBezTo>
                  <a:cubicBezTo>
                    <a:pt x="492" y="778"/>
                    <a:pt x="513" y="776"/>
                    <a:pt x="534" y="773"/>
                  </a:cubicBezTo>
                  <a:cubicBezTo>
                    <a:pt x="734" y="740"/>
                    <a:pt x="868" y="506"/>
                    <a:pt x="834" y="306"/>
                  </a:cubicBezTo>
                  <a:cubicBezTo>
                    <a:pt x="804" y="126"/>
                    <a:pt x="613" y="1"/>
                    <a:pt x="430" y="1"/>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331" name="Google Shape;331;p14"/>
          <p:cNvGrpSpPr/>
          <p:nvPr/>
        </p:nvGrpSpPr>
        <p:grpSpPr>
          <a:xfrm>
            <a:off x="3757133" y="8661315"/>
            <a:ext cx="1038430" cy="1075094"/>
            <a:chOff x="5483250" y="2213600"/>
            <a:chExt cx="309425" cy="320350"/>
          </a:xfrm>
        </p:grpSpPr>
        <p:sp>
          <p:nvSpPr>
            <p:cNvPr id="332" name="Google Shape;332;p14"/>
            <p:cNvSpPr/>
            <p:nvPr/>
          </p:nvSpPr>
          <p:spPr>
            <a:xfrm>
              <a:off x="5515775" y="2355450"/>
              <a:ext cx="105925" cy="34225"/>
            </a:xfrm>
            <a:custGeom>
              <a:avLst/>
              <a:gdLst/>
              <a:ahLst/>
              <a:cxnLst/>
              <a:rect l="l" t="t" r="r" b="b"/>
              <a:pathLst>
                <a:path w="4237" h="1369" fill="none" extrusionOk="0">
                  <a:moveTo>
                    <a:pt x="4237" y="1"/>
                  </a:moveTo>
                  <a:lnTo>
                    <a:pt x="1" y="1369"/>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33" name="Google Shape;333;p14"/>
            <p:cNvSpPr/>
            <p:nvPr/>
          </p:nvSpPr>
          <p:spPr>
            <a:xfrm>
              <a:off x="5722600" y="2236200"/>
              <a:ext cx="19200" cy="77600"/>
            </a:xfrm>
            <a:custGeom>
              <a:avLst/>
              <a:gdLst/>
              <a:ahLst/>
              <a:cxnLst/>
              <a:rect l="l" t="t" r="r" b="b"/>
              <a:pathLst>
                <a:path w="768" h="3104" fill="none" extrusionOk="0">
                  <a:moveTo>
                    <a:pt x="0" y="3103"/>
                  </a:moveTo>
                  <a:lnTo>
                    <a:pt x="767"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34" name="Google Shape;334;p14"/>
            <p:cNvSpPr/>
            <p:nvPr/>
          </p:nvSpPr>
          <p:spPr>
            <a:xfrm>
              <a:off x="5728425" y="2408000"/>
              <a:ext cx="41725" cy="103425"/>
            </a:xfrm>
            <a:custGeom>
              <a:avLst/>
              <a:gdLst/>
              <a:ahLst/>
              <a:cxnLst/>
              <a:rect l="l" t="t" r="r" b="b"/>
              <a:pathLst>
                <a:path w="1669" h="4137" fill="none" extrusionOk="0">
                  <a:moveTo>
                    <a:pt x="1" y="0"/>
                  </a:moveTo>
                  <a:lnTo>
                    <a:pt x="1668" y="4137"/>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35" name="Google Shape;335;p14"/>
            <p:cNvSpPr/>
            <p:nvPr/>
          </p:nvSpPr>
          <p:spPr>
            <a:xfrm>
              <a:off x="5615850" y="2288750"/>
              <a:ext cx="144300" cy="144300"/>
            </a:xfrm>
            <a:custGeom>
              <a:avLst/>
              <a:gdLst/>
              <a:ahLst/>
              <a:cxnLst/>
              <a:rect l="l" t="t" r="r" b="b"/>
              <a:pathLst>
                <a:path w="5772" h="5772" extrusionOk="0">
                  <a:moveTo>
                    <a:pt x="2902" y="0"/>
                  </a:moveTo>
                  <a:cubicBezTo>
                    <a:pt x="1301" y="0"/>
                    <a:pt x="0" y="1301"/>
                    <a:pt x="0" y="2869"/>
                  </a:cubicBezTo>
                  <a:cubicBezTo>
                    <a:pt x="0" y="4470"/>
                    <a:pt x="1301" y="5771"/>
                    <a:pt x="2902" y="5771"/>
                  </a:cubicBezTo>
                  <a:cubicBezTo>
                    <a:pt x="4470" y="5771"/>
                    <a:pt x="5771" y="4470"/>
                    <a:pt x="5771" y="2869"/>
                  </a:cubicBezTo>
                  <a:cubicBezTo>
                    <a:pt x="5771" y="1301"/>
                    <a:pt x="4470" y="0"/>
                    <a:pt x="2902"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36" name="Google Shape;336;p14"/>
            <p:cNvSpPr/>
            <p:nvPr/>
          </p:nvSpPr>
          <p:spPr>
            <a:xfrm>
              <a:off x="5746775" y="2488050"/>
              <a:ext cx="45900" cy="45900"/>
            </a:xfrm>
            <a:custGeom>
              <a:avLst/>
              <a:gdLst/>
              <a:ahLst/>
              <a:cxnLst/>
              <a:rect l="l" t="t" r="r" b="b"/>
              <a:pathLst>
                <a:path w="1836" h="1836" extrusionOk="0">
                  <a:moveTo>
                    <a:pt x="934" y="1"/>
                  </a:moveTo>
                  <a:cubicBezTo>
                    <a:pt x="434" y="1"/>
                    <a:pt x="0" y="434"/>
                    <a:pt x="0" y="935"/>
                  </a:cubicBezTo>
                  <a:cubicBezTo>
                    <a:pt x="0" y="1435"/>
                    <a:pt x="434" y="1835"/>
                    <a:pt x="934" y="1835"/>
                  </a:cubicBezTo>
                  <a:cubicBezTo>
                    <a:pt x="1435" y="1835"/>
                    <a:pt x="1835" y="1435"/>
                    <a:pt x="1835" y="935"/>
                  </a:cubicBezTo>
                  <a:cubicBezTo>
                    <a:pt x="1835" y="434"/>
                    <a:pt x="1435" y="1"/>
                    <a:pt x="934" y="1"/>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37" name="Google Shape;337;p14"/>
            <p:cNvSpPr/>
            <p:nvPr/>
          </p:nvSpPr>
          <p:spPr>
            <a:xfrm>
              <a:off x="5483250" y="2369650"/>
              <a:ext cx="46725" cy="45875"/>
            </a:xfrm>
            <a:custGeom>
              <a:avLst/>
              <a:gdLst/>
              <a:ahLst/>
              <a:cxnLst/>
              <a:rect l="l" t="t" r="r" b="b"/>
              <a:pathLst>
                <a:path w="1869" h="1835" extrusionOk="0">
                  <a:moveTo>
                    <a:pt x="935" y="0"/>
                  </a:moveTo>
                  <a:cubicBezTo>
                    <a:pt x="434" y="0"/>
                    <a:pt x="1" y="400"/>
                    <a:pt x="1" y="934"/>
                  </a:cubicBezTo>
                  <a:cubicBezTo>
                    <a:pt x="1" y="1434"/>
                    <a:pt x="434" y="1835"/>
                    <a:pt x="935" y="1835"/>
                  </a:cubicBezTo>
                  <a:cubicBezTo>
                    <a:pt x="1435" y="1835"/>
                    <a:pt x="1869" y="1434"/>
                    <a:pt x="1869" y="934"/>
                  </a:cubicBezTo>
                  <a:cubicBezTo>
                    <a:pt x="1869" y="400"/>
                    <a:pt x="1435" y="0"/>
                    <a:pt x="935"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38" name="Google Shape;338;p14"/>
            <p:cNvSpPr/>
            <p:nvPr/>
          </p:nvSpPr>
          <p:spPr>
            <a:xfrm>
              <a:off x="5724250" y="2213600"/>
              <a:ext cx="38400" cy="32750"/>
            </a:xfrm>
            <a:custGeom>
              <a:avLst/>
              <a:gdLst/>
              <a:ahLst/>
              <a:cxnLst/>
              <a:rect l="l" t="t" r="r" b="b"/>
              <a:pathLst>
                <a:path w="1536" h="1310" extrusionOk="0">
                  <a:moveTo>
                    <a:pt x="758" y="0"/>
                  </a:moveTo>
                  <a:cubicBezTo>
                    <a:pt x="543" y="0"/>
                    <a:pt x="330" y="111"/>
                    <a:pt x="201" y="304"/>
                  </a:cubicBezTo>
                  <a:cubicBezTo>
                    <a:pt x="1" y="605"/>
                    <a:pt x="101" y="1038"/>
                    <a:pt x="434" y="1205"/>
                  </a:cubicBezTo>
                  <a:cubicBezTo>
                    <a:pt x="541" y="1276"/>
                    <a:pt x="660" y="1309"/>
                    <a:pt x="778" y="1309"/>
                  </a:cubicBezTo>
                  <a:cubicBezTo>
                    <a:pt x="993" y="1309"/>
                    <a:pt x="1206" y="1199"/>
                    <a:pt x="1335" y="1005"/>
                  </a:cubicBezTo>
                  <a:cubicBezTo>
                    <a:pt x="1535" y="705"/>
                    <a:pt x="1435" y="271"/>
                    <a:pt x="1102" y="104"/>
                  </a:cubicBezTo>
                  <a:cubicBezTo>
                    <a:pt x="995" y="33"/>
                    <a:pt x="876" y="0"/>
                    <a:pt x="758"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spTree>
  </p:cSld>
  <p:clrMapOvr>
    <a:masterClrMapping/>
  </p:clrMapOvr>
  <p:transition>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header 1">
  <p:cSld name="SECTION_HEADER_1">
    <p:spTree>
      <p:nvGrpSpPr>
        <p:cNvPr id="1" name="Shape 339"/>
        <p:cNvGrpSpPr/>
        <p:nvPr/>
      </p:nvGrpSpPr>
      <p:grpSpPr>
        <a:xfrm>
          <a:off x="0" y="0"/>
          <a:ext cx="0" cy="0"/>
          <a:chOff x="0" y="0"/>
          <a:chExt cx="0" cy="0"/>
        </a:xfrm>
      </p:grpSpPr>
      <p:sp>
        <p:nvSpPr>
          <p:cNvPr id="340" name="Google Shape;340;p15"/>
          <p:cNvSpPr txBox="1">
            <a:spLocks noGrp="1"/>
          </p:cNvSpPr>
          <p:nvPr>
            <p:ph type="title"/>
          </p:nvPr>
        </p:nvSpPr>
        <p:spPr>
          <a:xfrm>
            <a:off x="3692376" y="5097976"/>
            <a:ext cx="10903200" cy="1963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600"/>
              <a:buNone/>
              <a:defRPr sz="8000"/>
            </a:lvl1pPr>
            <a:lvl2pPr lvl="1" algn="ctr" rtl="0">
              <a:spcBef>
                <a:spcPts val="0"/>
              </a:spcBef>
              <a:spcAft>
                <a:spcPts val="0"/>
              </a:spcAft>
              <a:buSzPts val="3600"/>
              <a:buNone/>
              <a:defRPr sz="7200"/>
            </a:lvl2pPr>
            <a:lvl3pPr lvl="2" algn="ctr" rtl="0">
              <a:spcBef>
                <a:spcPts val="0"/>
              </a:spcBef>
              <a:spcAft>
                <a:spcPts val="0"/>
              </a:spcAft>
              <a:buSzPts val="3600"/>
              <a:buNone/>
              <a:defRPr sz="7200"/>
            </a:lvl3pPr>
            <a:lvl4pPr lvl="3" algn="ctr" rtl="0">
              <a:spcBef>
                <a:spcPts val="0"/>
              </a:spcBef>
              <a:spcAft>
                <a:spcPts val="0"/>
              </a:spcAft>
              <a:buSzPts val="3600"/>
              <a:buNone/>
              <a:defRPr sz="7200"/>
            </a:lvl4pPr>
            <a:lvl5pPr lvl="4" algn="ctr" rtl="0">
              <a:spcBef>
                <a:spcPts val="0"/>
              </a:spcBef>
              <a:spcAft>
                <a:spcPts val="0"/>
              </a:spcAft>
              <a:buSzPts val="3600"/>
              <a:buNone/>
              <a:defRPr sz="7200"/>
            </a:lvl5pPr>
            <a:lvl6pPr lvl="5" algn="ctr" rtl="0">
              <a:spcBef>
                <a:spcPts val="0"/>
              </a:spcBef>
              <a:spcAft>
                <a:spcPts val="0"/>
              </a:spcAft>
              <a:buSzPts val="3600"/>
              <a:buNone/>
              <a:defRPr sz="7200"/>
            </a:lvl6pPr>
            <a:lvl7pPr lvl="6" algn="ctr" rtl="0">
              <a:spcBef>
                <a:spcPts val="0"/>
              </a:spcBef>
              <a:spcAft>
                <a:spcPts val="0"/>
              </a:spcAft>
              <a:buSzPts val="3600"/>
              <a:buNone/>
              <a:defRPr sz="7200"/>
            </a:lvl7pPr>
            <a:lvl8pPr lvl="7" algn="ctr" rtl="0">
              <a:spcBef>
                <a:spcPts val="0"/>
              </a:spcBef>
              <a:spcAft>
                <a:spcPts val="0"/>
              </a:spcAft>
              <a:buSzPts val="3600"/>
              <a:buNone/>
              <a:defRPr sz="7200"/>
            </a:lvl8pPr>
            <a:lvl9pPr lvl="8" algn="ctr" rtl="0">
              <a:spcBef>
                <a:spcPts val="0"/>
              </a:spcBef>
              <a:spcAft>
                <a:spcPts val="0"/>
              </a:spcAft>
              <a:buSzPts val="3600"/>
              <a:buNone/>
              <a:defRPr sz="7200"/>
            </a:lvl9pPr>
          </a:lstStyle>
          <a:p>
            <a:endParaRPr/>
          </a:p>
        </p:txBody>
      </p:sp>
      <p:sp>
        <p:nvSpPr>
          <p:cNvPr id="341" name="Google Shape;341;p15"/>
          <p:cNvSpPr txBox="1">
            <a:spLocks noGrp="1"/>
          </p:cNvSpPr>
          <p:nvPr>
            <p:ph type="subTitle" idx="1"/>
          </p:nvPr>
        </p:nvSpPr>
        <p:spPr>
          <a:xfrm>
            <a:off x="3692376" y="7063276"/>
            <a:ext cx="10903200" cy="870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32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2" name="Google Shape;342;p15"/>
          <p:cNvSpPr txBox="1">
            <a:spLocks noGrp="1"/>
          </p:cNvSpPr>
          <p:nvPr>
            <p:ph type="title" idx="2" hasCustomPrompt="1"/>
          </p:nvPr>
        </p:nvSpPr>
        <p:spPr>
          <a:xfrm>
            <a:off x="7734800" y="2353750"/>
            <a:ext cx="2818200" cy="2519400"/>
          </a:xfrm>
          <a:prstGeom prst="rect">
            <a:avLst/>
          </a:prstGeom>
          <a:solidFill>
            <a:schemeClr val="dk2"/>
          </a:solidFill>
        </p:spPr>
        <p:txBody>
          <a:bodyPr spcFirstLastPara="1" wrap="square" lIns="91425" tIns="91425" rIns="91425" bIns="91425" anchor="ctr" anchorCtr="0">
            <a:noAutofit/>
          </a:bodyPr>
          <a:lstStyle>
            <a:lvl1pPr lvl="0" algn="ctr" rtl="0">
              <a:spcBef>
                <a:spcPts val="0"/>
              </a:spcBef>
              <a:spcAft>
                <a:spcPts val="0"/>
              </a:spcAft>
              <a:buSzPts val="3000"/>
              <a:buNone/>
              <a:defRPr sz="14400">
                <a:solidFill>
                  <a:schemeClr val="accent6"/>
                </a:solidFill>
              </a:defRPr>
            </a:lvl1pPr>
            <a:lvl2pPr lvl="1" rtl="0">
              <a:spcBef>
                <a:spcPts val="0"/>
              </a:spcBef>
              <a:spcAft>
                <a:spcPts val="0"/>
              </a:spcAft>
              <a:buSzPts val="3000"/>
              <a:buNone/>
              <a:defRPr sz="6000"/>
            </a:lvl2pPr>
            <a:lvl3pPr lvl="2" rtl="0">
              <a:spcBef>
                <a:spcPts val="0"/>
              </a:spcBef>
              <a:spcAft>
                <a:spcPts val="0"/>
              </a:spcAft>
              <a:buSzPts val="3000"/>
              <a:buNone/>
              <a:defRPr sz="6000"/>
            </a:lvl3pPr>
            <a:lvl4pPr lvl="3" rtl="0">
              <a:spcBef>
                <a:spcPts val="0"/>
              </a:spcBef>
              <a:spcAft>
                <a:spcPts val="0"/>
              </a:spcAft>
              <a:buSzPts val="3000"/>
              <a:buNone/>
              <a:defRPr sz="6000"/>
            </a:lvl4pPr>
            <a:lvl5pPr lvl="4" rtl="0">
              <a:spcBef>
                <a:spcPts val="0"/>
              </a:spcBef>
              <a:spcAft>
                <a:spcPts val="0"/>
              </a:spcAft>
              <a:buSzPts val="3000"/>
              <a:buNone/>
              <a:defRPr sz="6000"/>
            </a:lvl5pPr>
            <a:lvl6pPr lvl="5" rtl="0">
              <a:spcBef>
                <a:spcPts val="0"/>
              </a:spcBef>
              <a:spcAft>
                <a:spcPts val="0"/>
              </a:spcAft>
              <a:buSzPts val="3000"/>
              <a:buNone/>
              <a:defRPr sz="6000"/>
            </a:lvl6pPr>
            <a:lvl7pPr lvl="6" rtl="0">
              <a:spcBef>
                <a:spcPts val="0"/>
              </a:spcBef>
              <a:spcAft>
                <a:spcPts val="0"/>
              </a:spcAft>
              <a:buSzPts val="3000"/>
              <a:buNone/>
              <a:defRPr sz="6000"/>
            </a:lvl7pPr>
            <a:lvl8pPr lvl="7" rtl="0">
              <a:spcBef>
                <a:spcPts val="0"/>
              </a:spcBef>
              <a:spcAft>
                <a:spcPts val="0"/>
              </a:spcAft>
              <a:buSzPts val="3000"/>
              <a:buNone/>
              <a:defRPr sz="6000"/>
            </a:lvl8pPr>
            <a:lvl9pPr lvl="8" rtl="0">
              <a:spcBef>
                <a:spcPts val="0"/>
              </a:spcBef>
              <a:spcAft>
                <a:spcPts val="0"/>
              </a:spcAft>
              <a:buSzPts val="3000"/>
              <a:buNone/>
              <a:defRPr sz="6000"/>
            </a:lvl9pPr>
          </a:lstStyle>
          <a:p>
            <a:r>
              <a:t>xx%</a:t>
            </a:r>
          </a:p>
        </p:txBody>
      </p:sp>
      <p:grpSp>
        <p:nvGrpSpPr>
          <p:cNvPr id="343" name="Google Shape;343;p15"/>
          <p:cNvGrpSpPr/>
          <p:nvPr/>
        </p:nvGrpSpPr>
        <p:grpSpPr>
          <a:xfrm>
            <a:off x="15298445" y="25"/>
            <a:ext cx="2989566" cy="3561802"/>
            <a:chOff x="2170900" y="3347000"/>
            <a:chExt cx="753875" cy="898175"/>
          </a:xfrm>
        </p:grpSpPr>
        <p:sp>
          <p:nvSpPr>
            <p:cNvPr id="344" name="Google Shape;344;p15"/>
            <p:cNvSpPr/>
            <p:nvPr/>
          </p:nvSpPr>
          <p:spPr>
            <a:xfrm>
              <a:off x="2370200" y="3545475"/>
              <a:ext cx="211000" cy="211850"/>
            </a:xfrm>
            <a:custGeom>
              <a:avLst/>
              <a:gdLst/>
              <a:ahLst/>
              <a:cxnLst/>
              <a:rect l="l" t="t" r="r" b="b"/>
              <a:pathLst>
                <a:path w="8440" h="8474" extrusionOk="0">
                  <a:moveTo>
                    <a:pt x="3103" y="1"/>
                  </a:moveTo>
                  <a:lnTo>
                    <a:pt x="0"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45" name="Google Shape;345;p15"/>
            <p:cNvSpPr/>
            <p:nvPr/>
          </p:nvSpPr>
          <p:spPr>
            <a:xfrm>
              <a:off x="2222600" y="3398700"/>
              <a:ext cx="211825" cy="211850"/>
            </a:xfrm>
            <a:custGeom>
              <a:avLst/>
              <a:gdLst/>
              <a:ahLst/>
              <a:cxnLst/>
              <a:rect l="l" t="t" r="r" b="b"/>
              <a:pathLst>
                <a:path w="8473" h="8474" extrusionOk="0">
                  <a:moveTo>
                    <a:pt x="3102" y="1"/>
                  </a:moveTo>
                  <a:lnTo>
                    <a:pt x="0" y="3103"/>
                  </a:lnTo>
                  <a:lnTo>
                    <a:pt x="1134" y="7339"/>
                  </a:lnTo>
                  <a:lnTo>
                    <a:pt x="5371" y="8474"/>
                  </a:lnTo>
                  <a:lnTo>
                    <a:pt x="8473" y="5371"/>
                  </a:lnTo>
                  <a:lnTo>
                    <a:pt x="7339" y="1135"/>
                  </a:lnTo>
                  <a:lnTo>
                    <a:pt x="31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46" name="Google Shape;346;p15"/>
            <p:cNvSpPr/>
            <p:nvPr/>
          </p:nvSpPr>
          <p:spPr>
            <a:xfrm>
              <a:off x="2424400" y="3347000"/>
              <a:ext cx="211850" cy="211850"/>
            </a:xfrm>
            <a:custGeom>
              <a:avLst/>
              <a:gdLst/>
              <a:ahLst/>
              <a:cxnLst/>
              <a:rect l="l" t="t" r="r" b="b"/>
              <a:pathLst>
                <a:path w="8474" h="8474" extrusionOk="0">
                  <a:moveTo>
                    <a:pt x="3103" y="1"/>
                  </a:moveTo>
                  <a:lnTo>
                    <a:pt x="1" y="3103"/>
                  </a:lnTo>
                  <a:lnTo>
                    <a:pt x="1135" y="7339"/>
                  </a:lnTo>
                  <a:lnTo>
                    <a:pt x="5371" y="8473"/>
                  </a:lnTo>
                  <a:lnTo>
                    <a:pt x="8473" y="5371"/>
                  </a:lnTo>
                  <a:lnTo>
                    <a:pt x="7339"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47" name="Google Shape;347;p15"/>
            <p:cNvSpPr/>
            <p:nvPr/>
          </p:nvSpPr>
          <p:spPr>
            <a:xfrm>
              <a:off x="2170900" y="3600525"/>
              <a:ext cx="211825" cy="211000"/>
            </a:xfrm>
            <a:custGeom>
              <a:avLst/>
              <a:gdLst/>
              <a:ahLst/>
              <a:cxnLst/>
              <a:rect l="l" t="t" r="r" b="b"/>
              <a:pathLst>
                <a:path w="8473" h="8440" extrusionOk="0">
                  <a:moveTo>
                    <a:pt x="3102" y="0"/>
                  </a:moveTo>
                  <a:lnTo>
                    <a:pt x="0" y="3103"/>
                  </a:lnTo>
                  <a:lnTo>
                    <a:pt x="1134" y="7306"/>
                  </a:lnTo>
                  <a:lnTo>
                    <a:pt x="5371" y="8440"/>
                  </a:lnTo>
                  <a:lnTo>
                    <a:pt x="8473" y="5371"/>
                  </a:lnTo>
                  <a:lnTo>
                    <a:pt x="7339" y="1134"/>
                  </a:lnTo>
                  <a:lnTo>
                    <a:pt x="310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48" name="Google Shape;348;p15"/>
            <p:cNvSpPr/>
            <p:nvPr/>
          </p:nvSpPr>
          <p:spPr>
            <a:xfrm>
              <a:off x="2658725" y="3834850"/>
              <a:ext cx="211850" cy="211850"/>
            </a:xfrm>
            <a:custGeom>
              <a:avLst/>
              <a:gdLst/>
              <a:ahLst/>
              <a:cxnLst/>
              <a:rect l="l" t="t" r="r" b="b"/>
              <a:pathLst>
                <a:path w="8474" h="8474" extrusionOk="0">
                  <a:moveTo>
                    <a:pt x="3103" y="1"/>
                  </a:moveTo>
                  <a:lnTo>
                    <a:pt x="1" y="3103"/>
                  </a:lnTo>
                  <a:lnTo>
                    <a:pt x="1135" y="7339"/>
                  </a:lnTo>
                  <a:lnTo>
                    <a:pt x="5371" y="8473"/>
                  </a:lnTo>
                  <a:lnTo>
                    <a:pt x="8474" y="5371"/>
                  </a:lnTo>
                  <a:lnTo>
                    <a:pt x="7340"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49" name="Google Shape;349;p15"/>
            <p:cNvSpPr/>
            <p:nvPr/>
          </p:nvSpPr>
          <p:spPr>
            <a:xfrm>
              <a:off x="2511975" y="3688075"/>
              <a:ext cx="211825" cy="211025"/>
            </a:xfrm>
            <a:custGeom>
              <a:avLst/>
              <a:gdLst/>
              <a:ahLst/>
              <a:cxnLst/>
              <a:rect l="l" t="t" r="r" b="b"/>
              <a:pathLst>
                <a:path w="8473" h="8441" extrusionOk="0">
                  <a:moveTo>
                    <a:pt x="3102" y="1"/>
                  </a:moveTo>
                  <a:lnTo>
                    <a:pt x="0" y="3070"/>
                  </a:lnTo>
                  <a:lnTo>
                    <a:pt x="1134" y="7306"/>
                  </a:lnTo>
                  <a:lnTo>
                    <a:pt x="5371" y="8440"/>
                  </a:lnTo>
                  <a:lnTo>
                    <a:pt x="8473" y="5338"/>
                  </a:lnTo>
                  <a:lnTo>
                    <a:pt x="7339" y="1135"/>
                  </a:lnTo>
                  <a:lnTo>
                    <a:pt x="31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50" name="Google Shape;350;p15"/>
            <p:cNvSpPr/>
            <p:nvPr/>
          </p:nvSpPr>
          <p:spPr>
            <a:xfrm>
              <a:off x="2712950" y="3635550"/>
              <a:ext cx="211825" cy="211850"/>
            </a:xfrm>
            <a:custGeom>
              <a:avLst/>
              <a:gdLst/>
              <a:ahLst/>
              <a:cxnLst/>
              <a:rect l="l" t="t" r="r" b="b"/>
              <a:pathLst>
                <a:path w="8473" h="8474" extrusionOk="0">
                  <a:moveTo>
                    <a:pt x="3102" y="0"/>
                  </a:moveTo>
                  <a:lnTo>
                    <a:pt x="0" y="3103"/>
                  </a:lnTo>
                  <a:lnTo>
                    <a:pt x="1134" y="7339"/>
                  </a:lnTo>
                  <a:lnTo>
                    <a:pt x="5371" y="8473"/>
                  </a:lnTo>
                  <a:lnTo>
                    <a:pt x="8473" y="5371"/>
                  </a:lnTo>
                  <a:lnTo>
                    <a:pt x="7339" y="1134"/>
                  </a:lnTo>
                  <a:lnTo>
                    <a:pt x="310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51" name="Google Shape;351;p15"/>
            <p:cNvSpPr/>
            <p:nvPr/>
          </p:nvSpPr>
          <p:spPr>
            <a:xfrm>
              <a:off x="2604525" y="4033325"/>
              <a:ext cx="211025" cy="211850"/>
            </a:xfrm>
            <a:custGeom>
              <a:avLst/>
              <a:gdLst/>
              <a:ahLst/>
              <a:cxnLst/>
              <a:rect l="l" t="t" r="r" b="b"/>
              <a:pathLst>
                <a:path w="8441" h="8474" extrusionOk="0">
                  <a:moveTo>
                    <a:pt x="3103" y="1"/>
                  </a:moveTo>
                  <a:lnTo>
                    <a:pt x="1"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52" name="Google Shape;352;p15"/>
            <p:cNvSpPr/>
            <p:nvPr/>
          </p:nvSpPr>
          <p:spPr>
            <a:xfrm>
              <a:off x="2460250" y="3889050"/>
              <a:ext cx="211025" cy="211850"/>
            </a:xfrm>
            <a:custGeom>
              <a:avLst/>
              <a:gdLst/>
              <a:ahLst/>
              <a:cxnLst/>
              <a:rect l="l" t="t" r="r" b="b"/>
              <a:pathLst>
                <a:path w="8441" h="8474" extrusionOk="0">
                  <a:moveTo>
                    <a:pt x="3103" y="1"/>
                  </a:moveTo>
                  <a:lnTo>
                    <a:pt x="1" y="3103"/>
                  </a:lnTo>
                  <a:lnTo>
                    <a:pt x="1135" y="7339"/>
                  </a:lnTo>
                  <a:lnTo>
                    <a:pt x="5371" y="8474"/>
                  </a:lnTo>
                  <a:lnTo>
                    <a:pt x="8440" y="5371"/>
                  </a:lnTo>
                  <a:lnTo>
                    <a:pt x="7306" y="1135"/>
                  </a:lnTo>
                  <a:lnTo>
                    <a:pt x="310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353" name="Google Shape;353;p15"/>
          <p:cNvGrpSpPr/>
          <p:nvPr/>
        </p:nvGrpSpPr>
        <p:grpSpPr>
          <a:xfrm rot="900016">
            <a:off x="15966886" y="8137953"/>
            <a:ext cx="1393812" cy="1442642"/>
            <a:chOff x="4816100" y="2420500"/>
            <a:chExt cx="415325" cy="429875"/>
          </a:xfrm>
        </p:grpSpPr>
        <p:sp>
          <p:nvSpPr>
            <p:cNvPr id="354" name="Google Shape;354;p15"/>
            <p:cNvSpPr/>
            <p:nvPr/>
          </p:nvSpPr>
          <p:spPr>
            <a:xfrm>
              <a:off x="5046275" y="2613975"/>
              <a:ext cx="141800" cy="45900"/>
            </a:xfrm>
            <a:custGeom>
              <a:avLst/>
              <a:gdLst/>
              <a:ahLst/>
              <a:cxnLst/>
              <a:rect l="l" t="t" r="r" b="b"/>
              <a:pathLst>
                <a:path w="5672" h="1836" fill="none" extrusionOk="0">
                  <a:moveTo>
                    <a:pt x="0" y="1835"/>
                  </a:moveTo>
                  <a:lnTo>
                    <a:pt x="5671"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55" name="Google Shape;355;p15"/>
            <p:cNvSpPr/>
            <p:nvPr/>
          </p:nvSpPr>
          <p:spPr>
            <a:xfrm>
              <a:off x="4884500" y="2715725"/>
              <a:ext cx="26700" cy="104250"/>
            </a:xfrm>
            <a:custGeom>
              <a:avLst/>
              <a:gdLst/>
              <a:ahLst/>
              <a:cxnLst/>
              <a:rect l="l" t="t" r="r" b="b"/>
              <a:pathLst>
                <a:path w="1068" h="4170" fill="none" extrusionOk="0">
                  <a:moveTo>
                    <a:pt x="1068" y="0"/>
                  </a:moveTo>
                  <a:lnTo>
                    <a:pt x="0" y="4170"/>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56" name="Google Shape;356;p15"/>
            <p:cNvSpPr/>
            <p:nvPr/>
          </p:nvSpPr>
          <p:spPr>
            <a:xfrm>
              <a:off x="4846975" y="2451375"/>
              <a:ext cx="55050" cy="138450"/>
            </a:xfrm>
            <a:custGeom>
              <a:avLst/>
              <a:gdLst/>
              <a:ahLst/>
              <a:cxnLst/>
              <a:rect l="l" t="t" r="r" b="b"/>
              <a:pathLst>
                <a:path w="2202" h="5538" fill="none" extrusionOk="0">
                  <a:moveTo>
                    <a:pt x="2202" y="5537"/>
                  </a:moveTo>
                  <a:lnTo>
                    <a:pt x="0" y="0"/>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57" name="Google Shape;357;p15"/>
            <p:cNvSpPr/>
            <p:nvPr/>
          </p:nvSpPr>
          <p:spPr>
            <a:xfrm>
              <a:off x="4850300" y="2556150"/>
              <a:ext cx="214350" cy="193250"/>
            </a:xfrm>
            <a:custGeom>
              <a:avLst/>
              <a:gdLst/>
              <a:ahLst/>
              <a:cxnLst/>
              <a:rect l="l" t="t" r="r" b="b"/>
              <a:pathLst>
                <a:path w="8574" h="7730" extrusionOk="0">
                  <a:moveTo>
                    <a:pt x="4268" y="0"/>
                  </a:moveTo>
                  <a:cubicBezTo>
                    <a:pt x="3228" y="0"/>
                    <a:pt x="2192" y="419"/>
                    <a:pt x="1435" y="1246"/>
                  </a:cubicBezTo>
                  <a:cubicBezTo>
                    <a:pt x="1" y="2814"/>
                    <a:pt x="101" y="5249"/>
                    <a:pt x="1668" y="6717"/>
                  </a:cubicBezTo>
                  <a:cubicBezTo>
                    <a:pt x="2409" y="7394"/>
                    <a:pt x="3343" y="7729"/>
                    <a:pt x="4273" y="7729"/>
                  </a:cubicBezTo>
                  <a:cubicBezTo>
                    <a:pt x="5313" y="7729"/>
                    <a:pt x="6349" y="7311"/>
                    <a:pt x="7106" y="6483"/>
                  </a:cubicBezTo>
                  <a:cubicBezTo>
                    <a:pt x="8573" y="4916"/>
                    <a:pt x="8473" y="2480"/>
                    <a:pt x="6872" y="1013"/>
                  </a:cubicBezTo>
                  <a:cubicBezTo>
                    <a:pt x="6132" y="335"/>
                    <a:pt x="5198" y="0"/>
                    <a:pt x="4268"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58" name="Google Shape;358;p15"/>
            <p:cNvSpPr/>
            <p:nvPr/>
          </p:nvSpPr>
          <p:spPr>
            <a:xfrm>
              <a:off x="4816100" y="2420500"/>
              <a:ext cx="61750" cy="61750"/>
            </a:xfrm>
            <a:custGeom>
              <a:avLst/>
              <a:gdLst/>
              <a:ahLst/>
              <a:cxnLst/>
              <a:rect l="l" t="t" r="r" b="b"/>
              <a:pathLst>
                <a:path w="2470" h="2470" extrusionOk="0">
                  <a:moveTo>
                    <a:pt x="1235" y="1"/>
                  </a:moveTo>
                  <a:cubicBezTo>
                    <a:pt x="568" y="1"/>
                    <a:pt x="1" y="535"/>
                    <a:pt x="1" y="1235"/>
                  </a:cubicBezTo>
                  <a:cubicBezTo>
                    <a:pt x="1" y="1902"/>
                    <a:pt x="568" y="2469"/>
                    <a:pt x="1235" y="2469"/>
                  </a:cubicBezTo>
                  <a:cubicBezTo>
                    <a:pt x="1936" y="2469"/>
                    <a:pt x="2469" y="1902"/>
                    <a:pt x="2469" y="1235"/>
                  </a:cubicBezTo>
                  <a:cubicBezTo>
                    <a:pt x="2469" y="535"/>
                    <a:pt x="1936" y="1"/>
                    <a:pt x="1235" y="1"/>
                  </a:cubicBezTo>
                  <a:close/>
                </a:path>
              </a:pathLst>
            </a:custGeom>
            <a:solidFill>
              <a:srgbClr val="64BF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59" name="Google Shape;359;p15"/>
            <p:cNvSpPr/>
            <p:nvPr/>
          </p:nvSpPr>
          <p:spPr>
            <a:xfrm>
              <a:off x="5169700" y="2578950"/>
              <a:ext cx="61725" cy="61750"/>
            </a:xfrm>
            <a:custGeom>
              <a:avLst/>
              <a:gdLst/>
              <a:ahLst/>
              <a:cxnLst/>
              <a:rect l="l" t="t" r="r" b="b"/>
              <a:pathLst>
                <a:path w="2469" h="2470" extrusionOk="0">
                  <a:moveTo>
                    <a:pt x="1235" y="1"/>
                  </a:moveTo>
                  <a:cubicBezTo>
                    <a:pt x="534" y="1"/>
                    <a:pt x="0" y="568"/>
                    <a:pt x="0" y="1235"/>
                  </a:cubicBezTo>
                  <a:cubicBezTo>
                    <a:pt x="0" y="1935"/>
                    <a:pt x="534" y="2469"/>
                    <a:pt x="1235" y="2469"/>
                  </a:cubicBezTo>
                  <a:cubicBezTo>
                    <a:pt x="1902" y="2469"/>
                    <a:pt x="2469" y="1935"/>
                    <a:pt x="2469" y="1235"/>
                  </a:cubicBezTo>
                  <a:cubicBezTo>
                    <a:pt x="2469" y="568"/>
                    <a:pt x="1902" y="1"/>
                    <a:pt x="1235" y="1"/>
                  </a:cubicBezTo>
                  <a:close/>
                </a:path>
              </a:pathLst>
            </a:custGeom>
            <a:solidFill>
              <a:srgbClr val="64BF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60" name="Google Shape;360;p15"/>
            <p:cNvSpPr/>
            <p:nvPr/>
          </p:nvSpPr>
          <p:spPr>
            <a:xfrm>
              <a:off x="4857800" y="2806250"/>
              <a:ext cx="50075" cy="44125"/>
            </a:xfrm>
            <a:custGeom>
              <a:avLst/>
              <a:gdLst/>
              <a:ahLst/>
              <a:cxnLst/>
              <a:rect l="l" t="t" r="r" b="b"/>
              <a:pathLst>
                <a:path w="2003" h="1765" extrusionOk="0">
                  <a:moveTo>
                    <a:pt x="1015" y="0"/>
                  </a:moveTo>
                  <a:cubicBezTo>
                    <a:pt x="709" y="0"/>
                    <a:pt x="412" y="149"/>
                    <a:pt x="234" y="416"/>
                  </a:cubicBezTo>
                  <a:cubicBezTo>
                    <a:pt x="1" y="816"/>
                    <a:pt x="101" y="1383"/>
                    <a:pt x="534" y="1650"/>
                  </a:cubicBezTo>
                  <a:cubicBezTo>
                    <a:pt x="668" y="1728"/>
                    <a:pt x="820" y="1765"/>
                    <a:pt x="972" y="1765"/>
                  </a:cubicBezTo>
                  <a:cubicBezTo>
                    <a:pt x="1276" y="1765"/>
                    <a:pt x="1580" y="1616"/>
                    <a:pt x="1735" y="1350"/>
                  </a:cubicBezTo>
                  <a:cubicBezTo>
                    <a:pt x="2002" y="949"/>
                    <a:pt x="1869" y="382"/>
                    <a:pt x="1468" y="115"/>
                  </a:cubicBezTo>
                  <a:cubicBezTo>
                    <a:pt x="1324" y="37"/>
                    <a:pt x="1168" y="0"/>
                    <a:pt x="1015" y="0"/>
                  </a:cubicBezTo>
                  <a:close/>
                </a:path>
              </a:pathLst>
            </a:custGeom>
            <a:solidFill>
              <a:srgbClr val="64BF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361" name="Google Shape;361;p15"/>
          <p:cNvGrpSpPr/>
          <p:nvPr/>
        </p:nvGrpSpPr>
        <p:grpSpPr>
          <a:xfrm>
            <a:off x="1168119" y="8661315"/>
            <a:ext cx="1038430" cy="1075094"/>
            <a:chOff x="5483250" y="2213600"/>
            <a:chExt cx="309425" cy="320350"/>
          </a:xfrm>
        </p:grpSpPr>
        <p:sp>
          <p:nvSpPr>
            <p:cNvPr id="362" name="Google Shape;362;p15"/>
            <p:cNvSpPr/>
            <p:nvPr/>
          </p:nvSpPr>
          <p:spPr>
            <a:xfrm>
              <a:off x="5515775" y="2355450"/>
              <a:ext cx="105925" cy="34225"/>
            </a:xfrm>
            <a:custGeom>
              <a:avLst/>
              <a:gdLst/>
              <a:ahLst/>
              <a:cxnLst/>
              <a:rect l="l" t="t" r="r" b="b"/>
              <a:pathLst>
                <a:path w="4237" h="1369" fill="none" extrusionOk="0">
                  <a:moveTo>
                    <a:pt x="4237" y="1"/>
                  </a:moveTo>
                  <a:lnTo>
                    <a:pt x="1" y="1369"/>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63" name="Google Shape;363;p15"/>
            <p:cNvSpPr/>
            <p:nvPr/>
          </p:nvSpPr>
          <p:spPr>
            <a:xfrm>
              <a:off x="5722600" y="2236200"/>
              <a:ext cx="19200" cy="77600"/>
            </a:xfrm>
            <a:custGeom>
              <a:avLst/>
              <a:gdLst/>
              <a:ahLst/>
              <a:cxnLst/>
              <a:rect l="l" t="t" r="r" b="b"/>
              <a:pathLst>
                <a:path w="768" h="3104" fill="none" extrusionOk="0">
                  <a:moveTo>
                    <a:pt x="0" y="3103"/>
                  </a:moveTo>
                  <a:lnTo>
                    <a:pt x="767"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64" name="Google Shape;364;p15"/>
            <p:cNvSpPr/>
            <p:nvPr/>
          </p:nvSpPr>
          <p:spPr>
            <a:xfrm>
              <a:off x="5728425" y="2408000"/>
              <a:ext cx="41725" cy="103425"/>
            </a:xfrm>
            <a:custGeom>
              <a:avLst/>
              <a:gdLst/>
              <a:ahLst/>
              <a:cxnLst/>
              <a:rect l="l" t="t" r="r" b="b"/>
              <a:pathLst>
                <a:path w="1669" h="4137" fill="none" extrusionOk="0">
                  <a:moveTo>
                    <a:pt x="1" y="0"/>
                  </a:moveTo>
                  <a:lnTo>
                    <a:pt x="1668" y="4137"/>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65" name="Google Shape;365;p15"/>
            <p:cNvSpPr/>
            <p:nvPr/>
          </p:nvSpPr>
          <p:spPr>
            <a:xfrm>
              <a:off x="5615850" y="2288750"/>
              <a:ext cx="144300" cy="144300"/>
            </a:xfrm>
            <a:custGeom>
              <a:avLst/>
              <a:gdLst/>
              <a:ahLst/>
              <a:cxnLst/>
              <a:rect l="l" t="t" r="r" b="b"/>
              <a:pathLst>
                <a:path w="5772" h="5772" extrusionOk="0">
                  <a:moveTo>
                    <a:pt x="2902" y="0"/>
                  </a:moveTo>
                  <a:cubicBezTo>
                    <a:pt x="1301" y="0"/>
                    <a:pt x="0" y="1301"/>
                    <a:pt x="0" y="2869"/>
                  </a:cubicBezTo>
                  <a:cubicBezTo>
                    <a:pt x="0" y="4470"/>
                    <a:pt x="1301" y="5771"/>
                    <a:pt x="2902" y="5771"/>
                  </a:cubicBezTo>
                  <a:cubicBezTo>
                    <a:pt x="4470" y="5771"/>
                    <a:pt x="5771" y="4470"/>
                    <a:pt x="5771" y="2869"/>
                  </a:cubicBezTo>
                  <a:cubicBezTo>
                    <a:pt x="5771" y="1301"/>
                    <a:pt x="4470" y="0"/>
                    <a:pt x="2902"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66" name="Google Shape;366;p15"/>
            <p:cNvSpPr/>
            <p:nvPr/>
          </p:nvSpPr>
          <p:spPr>
            <a:xfrm>
              <a:off x="5746775" y="2488050"/>
              <a:ext cx="45900" cy="45900"/>
            </a:xfrm>
            <a:custGeom>
              <a:avLst/>
              <a:gdLst/>
              <a:ahLst/>
              <a:cxnLst/>
              <a:rect l="l" t="t" r="r" b="b"/>
              <a:pathLst>
                <a:path w="1836" h="1836" extrusionOk="0">
                  <a:moveTo>
                    <a:pt x="934" y="1"/>
                  </a:moveTo>
                  <a:cubicBezTo>
                    <a:pt x="434" y="1"/>
                    <a:pt x="0" y="434"/>
                    <a:pt x="0" y="935"/>
                  </a:cubicBezTo>
                  <a:cubicBezTo>
                    <a:pt x="0" y="1435"/>
                    <a:pt x="434" y="1835"/>
                    <a:pt x="934" y="1835"/>
                  </a:cubicBezTo>
                  <a:cubicBezTo>
                    <a:pt x="1435" y="1835"/>
                    <a:pt x="1835" y="1435"/>
                    <a:pt x="1835" y="935"/>
                  </a:cubicBezTo>
                  <a:cubicBezTo>
                    <a:pt x="1835" y="434"/>
                    <a:pt x="1435" y="1"/>
                    <a:pt x="934" y="1"/>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67" name="Google Shape;367;p15"/>
            <p:cNvSpPr/>
            <p:nvPr/>
          </p:nvSpPr>
          <p:spPr>
            <a:xfrm>
              <a:off x="5483250" y="2369650"/>
              <a:ext cx="46725" cy="45875"/>
            </a:xfrm>
            <a:custGeom>
              <a:avLst/>
              <a:gdLst/>
              <a:ahLst/>
              <a:cxnLst/>
              <a:rect l="l" t="t" r="r" b="b"/>
              <a:pathLst>
                <a:path w="1869" h="1835" extrusionOk="0">
                  <a:moveTo>
                    <a:pt x="935" y="0"/>
                  </a:moveTo>
                  <a:cubicBezTo>
                    <a:pt x="434" y="0"/>
                    <a:pt x="1" y="400"/>
                    <a:pt x="1" y="934"/>
                  </a:cubicBezTo>
                  <a:cubicBezTo>
                    <a:pt x="1" y="1434"/>
                    <a:pt x="434" y="1835"/>
                    <a:pt x="935" y="1835"/>
                  </a:cubicBezTo>
                  <a:cubicBezTo>
                    <a:pt x="1435" y="1835"/>
                    <a:pt x="1869" y="1434"/>
                    <a:pt x="1869" y="934"/>
                  </a:cubicBezTo>
                  <a:cubicBezTo>
                    <a:pt x="1869" y="400"/>
                    <a:pt x="1435" y="0"/>
                    <a:pt x="935"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68" name="Google Shape;368;p15"/>
            <p:cNvSpPr/>
            <p:nvPr/>
          </p:nvSpPr>
          <p:spPr>
            <a:xfrm>
              <a:off x="5724250" y="2213600"/>
              <a:ext cx="38400" cy="32750"/>
            </a:xfrm>
            <a:custGeom>
              <a:avLst/>
              <a:gdLst/>
              <a:ahLst/>
              <a:cxnLst/>
              <a:rect l="l" t="t" r="r" b="b"/>
              <a:pathLst>
                <a:path w="1536" h="1310" extrusionOk="0">
                  <a:moveTo>
                    <a:pt x="758" y="0"/>
                  </a:moveTo>
                  <a:cubicBezTo>
                    <a:pt x="543" y="0"/>
                    <a:pt x="330" y="111"/>
                    <a:pt x="201" y="304"/>
                  </a:cubicBezTo>
                  <a:cubicBezTo>
                    <a:pt x="1" y="605"/>
                    <a:pt x="101" y="1038"/>
                    <a:pt x="434" y="1205"/>
                  </a:cubicBezTo>
                  <a:cubicBezTo>
                    <a:pt x="541" y="1276"/>
                    <a:pt x="660" y="1309"/>
                    <a:pt x="778" y="1309"/>
                  </a:cubicBezTo>
                  <a:cubicBezTo>
                    <a:pt x="993" y="1309"/>
                    <a:pt x="1206" y="1199"/>
                    <a:pt x="1335" y="1005"/>
                  </a:cubicBezTo>
                  <a:cubicBezTo>
                    <a:pt x="1535" y="705"/>
                    <a:pt x="1435" y="271"/>
                    <a:pt x="1102" y="104"/>
                  </a:cubicBezTo>
                  <a:cubicBezTo>
                    <a:pt x="995" y="33"/>
                    <a:pt x="876" y="0"/>
                    <a:pt x="758"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369" name="Google Shape;369;p15"/>
          <p:cNvGrpSpPr/>
          <p:nvPr/>
        </p:nvGrpSpPr>
        <p:grpSpPr>
          <a:xfrm>
            <a:off x="-9" y="23"/>
            <a:ext cx="3554346" cy="2259306"/>
            <a:chOff x="1808975" y="1423950"/>
            <a:chExt cx="1039100" cy="660500"/>
          </a:xfrm>
        </p:grpSpPr>
        <p:sp>
          <p:nvSpPr>
            <p:cNvPr id="370" name="Google Shape;370;p15"/>
            <p:cNvSpPr/>
            <p:nvPr/>
          </p:nvSpPr>
          <p:spPr>
            <a:xfrm>
              <a:off x="2046625" y="1628275"/>
              <a:ext cx="217700" cy="251025"/>
            </a:xfrm>
            <a:custGeom>
              <a:avLst/>
              <a:gdLst/>
              <a:ahLst/>
              <a:cxnLst/>
              <a:rect l="l" t="t" r="r" b="b"/>
              <a:pathLst>
                <a:path w="8708" h="10041" extrusionOk="0">
                  <a:moveTo>
                    <a:pt x="4371" y="0"/>
                  </a:moveTo>
                  <a:lnTo>
                    <a:pt x="1" y="2502"/>
                  </a:lnTo>
                  <a:lnTo>
                    <a:pt x="1" y="7539"/>
                  </a:lnTo>
                  <a:lnTo>
                    <a:pt x="4371" y="10041"/>
                  </a:lnTo>
                  <a:lnTo>
                    <a:pt x="8707" y="7539"/>
                  </a:lnTo>
                  <a:lnTo>
                    <a:pt x="8707" y="2502"/>
                  </a:lnTo>
                  <a:lnTo>
                    <a:pt x="43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71" name="Google Shape;371;p15"/>
            <p:cNvSpPr/>
            <p:nvPr/>
          </p:nvSpPr>
          <p:spPr>
            <a:xfrm>
              <a:off x="1808975" y="1628275"/>
              <a:ext cx="216825" cy="251025"/>
            </a:xfrm>
            <a:custGeom>
              <a:avLst/>
              <a:gdLst/>
              <a:ahLst/>
              <a:cxnLst/>
              <a:rect l="l" t="t" r="r" b="b"/>
              <a:pathLst>
                <a:path w="8673" h="10041" extrusionOk="0">
                  <a:moveTo>
                    <a:pt x="4336" y="0"/>
                  </a:moveTo>
                  <a:lnTo>
                    <a:pt x="0" y="2502"/>
                  </a:lnTo>
                  <a:lnTo>
                    <a:pt x="0" y="7539"/>
                  </a:lnTo>
                  <a:lnTo>
                    <a:pt x="4336" y="10041"/>
                  </a:lnTo>
                  <a:lnTo>
                    <a:pt x="8673" y="7539"/>
                  </a:lnTo>
                  <a:lnTo>
                    <a:pt x="8673" y="2502"/>
                  </a:lnTo>
                  <a:lnTo>
                    <a:pt x="433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72" name="Google Shape;372;p15"/>
            <p:cNvSpPr/>
            <p:nvPr/>
          </p:nvSpPr>
          <p:spPr>
            <a:xfrm>
              <a:off x="1929875" y="1423950"/>
              <a:ext cx="217700" cy="250225"/>
            </a:xfrm>
            <a:custGeom>
              <a:avLst/>
              <a:gdLst/>
              <a:ahLst/>
              <a:cxnLst/>
              <a:rect l="l" t="t" r="r" b="b"/>
              <a:pathLst>
                <a:path w="8708" h="10009" extrusionOk="0">
                  <a:moveTo>
                    <a:pt x="4371" y="1"/>
                  </a:moveTo>
                  <a:lnTo>
                    <a:pt x="1" y="2503"/>
                  </a:lnTo>
                  <a:lnTo>
                    <a:pt x="1" y="7506"/>
                  </a:lnTo>
                  <a:lnTo>
                    <a:pt x="4371" y="10008"/>
                  </a:lnTo>
                  <a:lnTo>
                    <a:pt x="8707" y="7506"/>
                  </a:lnTo>
                  <a:lnTo>
                    <a:pt x="8707" y="2503"/>
                  </a:lnTo>
                  <a:lnTo>
                    <a:pt x="437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73" name="Google Shape;373;p15"/>
            <p:cNvSpPr/>
            <p:nvPr/>
          </p:nvSpPr>
          <p:spPr>
            <a:xfrm>
              <a:off x="1929875" y="1833425"/>
              <a:ext cx="217700" cy="251025"/>
            </a:xfrm>
            <a:custGeom>
              <a:avLst/>
              <a:gdLst/>
              <a:ahLst/>
              <a:cxnLst/>
              <a:rect l="l" t="t" r="r" b="b"/>
              <a:pathLst>
                <a:path w="8708" h="10041" extrusionOk="0">
                  <a:moveTo>
                    <a:pt x="4371" y="0"/>
                  </a:moveTo>
                  <a:lnTo>
                    <a:pt x="1" y="2502"/>
                  </a:lnTo>
                  <a:lnTo>
                    <a:pt x="1" y="7506"/>
                  </a:lnTo>
                  <a:lnTo>
                    <a:pt x="4371" y="10041"/>
                  </a:lnTo>
                  <a:lnTo>
                    <a:pt x="8707" y="7506"/>
                  </a:lnTo>
                  <a:lnTo>
                    <a:pt x="8707" y="2502"/>
                  </a:lnTo>
                  <a:lnTo>
                    <a:pt x="43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74" name="Google Shape;374;p15"/>
            <p:cNvSpPr/>
            <p:nvPr/>
          </p:nvSpPr>
          <p:spPr>
            <a:xfrm>
              <a:off x="2514475"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75" name="Google Shape;375;p15"/>
            <p:cNvSpPr/>
            <p:nvPr/>
          </p:nvSpPr>
          <p:spPr>
            <a:xfrm>
              <a:off x="2276800"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76" name="Google Shape;376;p15"/>
            <p:cNvSpPr/>
            <p:nvPr/>
          </p:nvSpPr>
          <p:spPr>
            <a:xfrm>
              <a:off x="2397725" y="1423950"/>
              <a:ext cx="216850" cy="250225"/>
            </a:xfrm>
            <a:custGeom>
              <a:avLst/>
              <a:gdLst/>
              <a:ahLst/>
              <a:cxnLst/>
              <a:rect l="l" t="t" r="r" b="b"/>
              <a:pathLst>
                <a:path w="8674" h="10009" extrusionOk="0">
                  <a:moveTo>
                    <a:pt x="4337" y="1"/>
                  </a:moveTo>
                  <a:lnTo>
                    <a:pt x="0" y="2503"/>
                  </a:lnTo>
                  <a:lnTo>
                    <a:pt x="0" y="7506"/>
                  </a:lnTo>
                  <a:lnTo>
                    <a:pt x="4337" y="10008"/>
                  </a:lnTo>
                  <a:lnTo>
                    <a:pt x="8673" y="7506"/>
                  </a:lnTo>
                  <a:lnTo>
                    <a:pt x="8673" y="2503"/>
                  </a:lnTo>
                  <a:lnTo>
                    <a:pt x="433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77" name="Google Shape;377;p15"/>
            <p:cNvSpPr/>
            <p:nvPr/>
          </p:nvSpPr>
          <p:spPr>
            <a:xfrm>
              <a:off x="26312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78" name="Google Shape;378;p15"/>
            <p:cNvSpPr/>
            <p:nvPr/>
          </p:nvSpPr>
          <p:spPr>
            <a:xfrm>
              <a:off x="23977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379" name="Google Shape;379;p15"/>
          <p:cNvGrpSpPr/>
          <p:nvPr/>
        </p:nvGrpSpPr>
        <p:grpSpPr>
          <a:xfrm>
            <a:off x="17043177" y="5574553"/>
            <a:ext cx="646618" cy="642758"/>
            <a:chOff x="5303950" y="2812875"/>
            <a:chExt cx="192675" cy="191525"/>
          </a:xfrm>
        </p:grpSpPr>
        <p:sp>
          <p:nvSpPr>
            <p:cNvPr id="380" name="Google Shape;380;p15"/>
            <p:cNvSpPr/>
            <p:nvPr/>
          </p:nvSpPr>
          <p:spPr>
            <a:xfrm>
              <a:off x="5447400" y="2831625"/>
              <a:ext cx="30875" cy="58400"/>
            </a:xfrm>
            <a:custGeom>
              <a:avLst/>
              <a:gdLst/>
              <a:ahLst/>
              <a:cxnLst/>
              <a:rect l="l" t="t" r="r" b="b"/>
              <a:pathLst>
                <a:path w="1235" h="2336" fill="none" extrusionOk="0">
                  <a:moveTo>
                    <a:pt x="0" y="2336"/>
                  </a:moveTo>
                  <a:lnTo>
                    <a:pt x="1234"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81" name="Google Shape;381;p15"/>
            <p:cNvSpPr/>
            <p:nvPr/>
          </p:nvSpPr>
          <p:spPr>
            <a:xfrm>
              <a:off x="5420700" y="2950050"/>
              <a:ext cx="24225" cy="40900"/>
            </a:xfrm>
            <a:custGeom>
              <a:avLst/>
              <a:gdLst/>
              <a:ahLst/>
              <a:cxnLst/>
              <a:rect l="l" t="t" r="r" b="b"/>
              <a:pathLst>
                <a:path w="969" h="1636" fill="none" extrusionOk="0">
                  <a:moveTo>
                    <a:pt x="1" y="1"/>
                  </a:moveTo>
                  <a:lnTo>
                    <a:pt x="968" y="1635"/>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82" name="Google Shape;382;p15"/>
            <p:cNvSpPr/>
            <p:nvPr/>
          </p:nvSpPr>
          <p:spPr>
            <a:xfrm>
              <a:off x="5318975" y="2885000"/>
              <a:ext cx="60900" cy="27550"/>
            </a:xfrm>
            <a:custGeom>
              <a:avLst/>
              <a:gdLst/>
              <a:ahLst/>
              <a:cxnLst/>
              <a:rect l="l" t="t" r="r" b="b"/>
              <a:pathLst>
                <a:path w="2436" h="1102" fill="none" extrusionOk="0">
                  <a:moveTo>
                    <a:pt x="2435" y="1102"/>
                  </a:moveTo>
                  <a:lnTo>
                    <a:pt x="0"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83" name="Google Shape;383;p15"/>
            <p:cNvSpPr/>
            <p:nvPr/>
          </p:nvSpPr>
          <p:spPr>
            <a:xfrm>
              <a:off x="5369000" y="2872500"/>
              <a:ext cx="95100" cy="85925"/>
            </a:xfrm>
            <a:custGeom>
              <a:avLst/>
              <a:gdLst/>
              <a:ahLst/>
              <a:cxnLst/>
              <a:rect l="l" t="t" r="r" b="b"/>
              <a:pathLst>
                <a:path w="3804" h="3437" extrusionOk="0">
                  <a:moveTo>
                    <a:pt x="1898" y="0"/>
                  </a:moveTo>
                  <a:cubicBezTo>
                    <a:pt x="1471" y="0"/>
                    <a:pt x="1043" y="158"/>
                    <a:pt x="701" y="467"/>
                  </a:cubicBezTo>
                  <a:cubicBezTo>
                    <a:pt x="34" y="1135"/>
                    <a:pt x="1" y="2235"/>
                    <a:pt x="668" y="2903"/>
                  </a:cubicBezTo>
                  <a:cubicBezTo>
                    <a:pt x="1010" y="3262"/>
                    <a:pt x="1457" y="3437"/>
                    <a:pt x="1906" y="3437"/>
                  </a:cubicBezTo>
                  <a:cubicBezTo>
                    <a:pt x="2333" y="3437"/>
                    <a:pt x="2761" y="3278"/>
                    <a:pt x="3103" y="2969"/>
                  </a:cubicBezTo>
                  <a:cubicBezTo>
                    <a:pt x="3770" y="2302"/>
                    <a:pt x="3803" y="1201"/>
                    <a:pt x="3136" y="534"/>
                  </a:cubicBezTo>
                  <a:cubicBezTo>
                    <a:pt x="2794" y="175"/>
                    <a:pt x="2347" y="0"/>
                    <a:pt x="1898"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84" name="Google Shape;384;p15"/>
            <p:cNvSpPr/>
            <p:nvPr/>
          </p:nvSpPr>
          <p:spPr>
            <a:xfrm>
              <a:off x="5303950" y="2871250"/>
              <a:ext cx="30050" cy="27450"/>
            </a:xfrm>
            <a:custGeom>
              <a:avLst/>
              <a:gdLst/>
              <a:ahLst/>
              <a:cxnLst/>
              <a:rect l="l" t="t" r="r" b="b"/>
              <a:pathLst>
                <a:path w="1202" h="1098" extrusionOk="0">
                  <a:moveTo>
                    <a:pt x="601" y="0"/>
                  </a:moveTo>
                  <a:cubicBezTo>
                    <a:pt x="460" y="0"/>
                    <a:pt x="318" y="50"/>
                    <a:pt x="201" y="151"/>
                  </a:cubicBezTo>
                  <a:cubicBezTo>
                    <a:pt x="1" y="351"/>
                    <a:pt x="1" y="718"/>
                    <a:pt x="201" y="918"/>
                  </a:cubicBezTo>
                  <a:cubicBezTo>
                    <a:pt x="305" y="1039"/>
                    <a:pt x="454" y="1097"/>
                    <a:pt x="601" y="1097"/>
                  </a:cubicBezTo>
                  <a:cubicBezTo>
                    <a:pt x="737" y="1097"/>
                    <a:pt x="872" y="1047"/>
                    <a:pt x="968" y="951"/>
                  </a:cubicBezTo>
                  <a:cubicBezTo>
                    <a:pt x="1202" y="718"/>
                    <a:pt x="1202" y="384"/>
                    <a:pt x="1002" y="151"/>
                  </a:cubicBezTo>
                  <a:cubicBezTo>
                    <a:pt x="885" y="50"/>
                    <a:pt x="743" y="0"/>
                    <a:pt x="601"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85" name="Google Shape;385;p15"/>
            <p:cNvSpPr/>
            <p:nvPr/>
          </p:nvSpPr>
          <p:spPr>
            <a:xfrm>
              <a:off x="5465750" y="2812875"/>
              <a:ext cx="30875" cy="27450"/>
            </a:xfrm>
            <a:custGeom>
              <a:avLst/>
              <a:gdLst/>
              <a:ahLst/>
              <a:cxnLst/>
              <a:rect l="l" t="t" r="r" b="b"/>
              <a:pathLst>
                <a:path w="1235" h="1098" extrusionOk="0">
                  <a:moveTo>
                    <a:pt x="630" y="0"/>
                  </a:moveTo>
                  <a:cubicBezTo>
                    <a:pt x="492" y="0"/>
                    <a:pt x="350" y="50"/>
                    <a:pt x="234" y="151"/>
                  </a:cubicBezTo>
                  <a:cubicBezTo>
                    <a:pt x="0" y="351"/>
                    <a:pt x="0" y="718"/>
                    <a:pt x="234" y="918"/>
                  </a:cubicBezTo>
                  <a:cubicBezTo>
                    <a:pt x="338" y="1039"/>
                    <a:pt x="477" y="1097"/>
                    <a:pt x="621" y="1097"/>
                  </a:cubicBezTo>
                  <a:cubicBezTo>
                    <a:pt x="753" y="1097"/>
                    <a:pt x="889" y="1047"/>
                    <a:pt x="1001" y="951"/>
                  </a:cubicBezTo>
                  <a:cubicBezTo>
                    <a:pt x="1201" y="718"/>
                    <a:pt x="1234" y="384"/>
                    <a:pt x="1001" y="151"/>
                  </a:cubicBezTo>
                  <a:cubicBezTo>
                    <a:pt x="901" y="50"/>
                    <a:pt x="767" y="0"/>
                    <a:pt x="630"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86" name="Google Shape;386;p15"/>
            <p:cNvSpPr/>
            <p:nvPr/>
          </p:nvSpPr>
          <p:spPr>
            <a:xfrm>
              <a:off x="5435725" y="2984950"/>
              <a:ext cx="21700" cy="19450"/>
            </a:xfrm>
            <a:custGeom>
              <a:avLst/>
              <a:gdLst/>
              <a:ahLst/>
              <a:cxnLst/>
              <a:rect l="l" t="t" r="r" b="b"/>
              <a:pathLst>
                <a:path w="868" h="778" extrusionOk="0">
                  <a:moveTo>
                    <a:pt x="430" y="1"/>
                  </a:moveTo>
                  <a:cubicBezTo>
                    <a:pt x="409" y="1"/>
                    <a:pt x="388" y="2"/>
                    <a:pt x="367" y="6"/>
                  </a:cubicBezTo>
                  <a:cubicBezTo>
                    <a:pt x="167" y="39"/>
                    <a:pt x="0" y="273"/>
                    <a:pt x="67" y="473"/>
                  </a:cubicBezTo>
                  <a:cubicBezTo>
                    <a:pt x="97" y="652"/>
                    <a:pt x="288" y="778"/>
                    <a:pt x="471" y="778"/>
                  </a:cubicBezTo>
                  <a:cubicBezTo>
                    <a:pt x="492" y="778"/>
                    <a:pt x="513" y="776"/>
                    <a:pt x="534" y="773"/>
                  </a:cubicBezTo>
                  <a:cubicBezTo>
                    <a:pt x="734" y="740"/>
                    <a:pt x="868" y="506"/>
                    <a:pt x="834" y="306"/>
                  </a:cubicBezTo>
                  <a:cubicBezTo>
                    <a:pt x="804" y="126"/>
                    <a:pt x="613" y="1"/>
                    <a:pt x="430" y="1"/>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387" name="Google Shape;387;p15"/>
          <p:cNvGrpSpPr/>
          <p:nvPr/>
        </p:nvGrpSpPr>
        <p:grpSpPr>
          <a:xfrm rot="-5400201" flipH="1">
            <a:off x="8416999" y="8374311"/>
            <a:ext cx="1557570" cy="2259306"/>
            <a:chOff x="1808975" y="1423950"/>
            <a:chExt cx="455350" cy="660500"/>
          </a:xfrm>
        </p:grpSpPr>
        <p:sp>
          <p:nvSpPr>
            <p:cNvPr id="388" name="Google Shape;388;p15"/>
            <p:cNvSpPr/>
            <p:nvPr/>
          </p:nvSpPr>
          <p:spPr>
            <a:xfrm>
              <a:off x="2046625" y="1628275"/>
              <a:ext cx="217700" cy="251025"/>
            </a:xfrm>
            <a:custGeom>
              <a:avLst/>
              <a:gdLst/>
              <a:ahLst/>
              <a:cxnLst/>
              <a:rect l="l" t="t" r="r" b="b"/>
              <a:pathLst>
                <a:path w="8708" h="10041" extrusionOk="0">
                  <a:moveTo>
                    <a:pt x="4371" y="0"/>
                  </a:moveTo>
                  <a:lnTo>
                    <a:pt x="1" y="2502"/>
                  </a:lnTo>
                  <a:lnTo>
                    <a:pt x="1" y="7539"/>
                  </a:lnTo>
                  <a:lnTo>
                    <a:pt x="4371" y="10041"/>
                  </a:lnTo>
                  <a:lnTo>
                    <a:pt x="8707" y="7539"/>
                  </a:lnTo>
                  <a:lnTo>
                    <a:pt x="8707" y="2502"/>
                  </a:lnTo>
                  <a:lnTo>
                    <a:pt x="43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89" name="Google Shape;389;p15"/>
            <p:cNvSpPr/>
            <p:nvPr/>
          </p:nvSpPr>
          <p:spPr>
            <a:xfrm>
              <a:off x="1808975" y="1628275"/>
              <a:ext cx="216825" cy="251025"/>
            </a:xfrm>
            <a:custGeom>
              <a:avLst/>
              <a:gdLst/>
              <a:ahLst/>
              <a:cxnLst/>
              <a:rect l="l" t="t" r="r" b="b"/>
              <a:pathLst>
                <a:path w="8673" h="10041" extrusionOk="0">
                  <a:moveTo>
                    <a:pt x="4336" y="0"/>
                  </a:moveTo>
                  <a:lnTo>
                    <a:pt x="0" y="2502"/>
                  </a:lnTo>
                  <a:lnTo>
                    <a:pt x="0" y="7539"/>
                  </a:lnTo>
                  <a:lnTo>
                    <a:pt x="4336" y="10041"/>
                  </a:lnTo>
                  <a:lnTo>
                    <a:pt x="8673" y="7539"/>
                  </a:lnTo>
                  <a:lnTo>
                    <a:pt x="8673" y="2502"/>
                  </a:lnTo>
                  <a:lnTo>
                    <a:pt x="433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90" name="Google Shape;390;p15"/>
            <p:cNvSpPr/>
            <p:nvPr/>
          </p:nvSpPr>
          <p:spPr>
            <a:xfrm>
              <a:off x="1929875" y="1423950"/>
              <a:ext cx="217700" cy="250225"/>
            </a:xfrm>
            <a:custGeom>
              <a:avLst/>
              <a:gdLst/>
              <a:ahLst/>
              <a:cxnLst/>
              <a:rect l="l" t="t" r="r" b="b"/>
              <a:pathLst>
                <a:path w="8708" h="10009" extrusionOk="0">
                  <a:moveTo>
                    <a:pt x="4371" y="1"/>
                  </a:moveTo>
                  <a:lnTo>
                    <a:pt x="1" y="2503"/>
                  </a:lnTo>
                  <a:lnTo>
                    <a:pt x="1" y="7506"/>
                  </a:lnTo>
                  <a:lnTo>
                    <a:pt x="4371" y="10008"/>
                  </a:lnTo>
                  <a:lnTo>
                    <a:pt x="8707" y="7506"/>
                  </a:lnTo>
                  <a:lnTo>
                    <a:pt x="8707" y="2503"/>
                  </a:lnTo>
                  <a:lnTo>
                    <a:pt x="437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91" name="Google Shape;391;p15"/>
            <p:cNvSpPr/>
            <p:nvPr/>
          </p:nvSpPr>
          <p:spPr>
            <a:xfrm>
              <a:off x="1929875" y="1833425"/>
              <a:ext cx="217700" cy="251025"/>
            </a:xfrm>
            <a:custGeom>
              <a:avLst/>
              <a:gdLst/>
              <a:ahLst/>
              <a:cxnLst/>
              <a:rect l="l" t="t" r="r" b="b"/>
              <a:pathLst>
                <a:path w="8708" h="10041" extrusionOk="0">
                  <a:moveTo>
                    <a:pt x="4371" y="0"/>
                  </a:moveTo>
                  <a:lnTo>
                    <a:pt x="1" y="2502"/>
                  </a:lnTo>
                  <a:lnTo>
                    <a:pt x="1" y="7506"/>
                  </a:lnTo>
                  <a:lnTo>
                    <a:pt x="4371" y="10041"/>
                  </a:lnTo>
                  <a:lnTo>
                    <a:pt x="8707" y="7506"/>
                  </a:lnTo>
                  <a:lnTo>
                    <a:pt x="8707" y="2502"/>
                  </a:lnTo>
                  <a:lnTo>
                    <a:pt x="43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392" name="Google Shape;392;p15"/>
          <p:cNvGrpSpPr/>
          <p:nvPr/>
        </p:nvGrpSpPr>
        <p:grpSpPr>
          <a:xfrm rot="5400000">
            <a:off x="1005859" y="7176955"/>
            <a:ext cx="646618" cy="642758"/>
            <a:chOff x="5303950" y="2812875"/>
            <a:chExt cx="192675" cy="191525"/>
          </a:xfrm>
        </p:grpSpPr>
        <p:sp>
          <p:nvSpPr>
            <p:cNvPr id="393" name="Google Shape;393;p15"/>
            <p:cNvSpPr/>
            <p:nvPr/>
          </p:nvSpPr>
          <p:spPr>
            <a:xfrm>
              <a:off x="5447400" y="2831625"/>
              <a:ext cx="30875" cy="58400"/>
            </a:xfrm>
            <a:custGeom>
              <a:avLst/>
              <a:gdLst/>
              <a:ahLst/>
              <a:cxnLst/>
              <a:rect l="l" t="t" r="r" b="b"/>
              <a:pathLst>
                <a:path w="1235" h="2336" fill="none" extrusionOk="0">
                  <a:moveTo>
                    <a:pt x="0" y="2336"/>
                  </a:moveTo>
                  <a:lnTo>
                    <a:pt x="1234"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94" name="Google Shape;394;p15"/>
            <p:cNvSpPr/>
            <p:nvPr/>
          </p:nvSpPr>
          <p:spPr>
            <a:xfrm>
              <a:off x="5420700" y="2950050"/>
              <a:ext cx="24225" cy="40900"/>
            </a:xfrm>
            <a:custGeom>
              <a:avLst/>
              <a:gdLst/>
              <a:ahLst/>
              <a:cxnLst/>
              <a:rect l="l" t="t" r="r" b="b"/>
              <a:pathLst>
                <a:path w="969" h="1636" fill="none" extrusionOk="0">
                  <a:moveTo>
                    <a:pt x="1" y="1"/>
                  </a:moveTo>
                  <a:lnTo>
                    <a:pt x="968" y="1635"/>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95" name="Google Shape;395;p15"/>
            <p:cNvSpPr/>
            <p:nvPr/>
          </p:nvSpPr>
          <p:spPr>
            <a:xfrm>
              <a:off x="5318975" y="2885000"/>
              <a:ext cx="60900" cy="27550"/>
            </a:xfrm>
            <a:custGeom>
              <a:avLst/>
              <a:gdLst/>
              <a:ahLst/>
              <a:cxnLst/>
              <a:rect l="l" t="t" r="r" b="b"/>
              <a:pathLst>
                <a:path w="2436" h="1102" fill="none" extrusionOk="0">
                  <a:moveTo>
                    <a:pt x="2435" y="1102"/>
                  </a:moveTo>
                  <a:lnTo>
                    <a:pt x="0"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96" name="Google Shape;396;p15"/>
            <p:cNvSpPr/>
            <p:nvPr/>
          </p:nvSpPr>
          <p:spPr>
            <a:xfrm>
              <a:off x="5369000" y="2872500"/>
              <a:ext cx="95100" cy="85925"/>
            </a:xfrm>
            <a:custGeom>
              <a:avLst/>
              <a:gdLst/>
              <a:ahLst/>
              <a:cxnLst/>
              <a:rect l="l" t="t" r="r" b="b"/>
              <a:pathLst>
                <a:path w="3804" h="3437" extrusionOk="0">
                  <a:moveTo>
                    <a:pt x="1898" y="0"/>
                  </a:moveTo>
                  <a:cubicBezTo>
                    <a:pt x="1471" y="0"/>
                    <a:pt x="1043" y="158"/>
                    <a:pt x="701" y="467"/>
                  </a:cubicBezTo>
                  <a:cubicBezTo>
                    <a:pt x="34" y="1135"/>
                    <a:pt x="1" y="2235"/>
                    <a:pt x="668" y="2903"/>
                  </a:cubicBezTo>
                  <a:cubicBezTo>
                    <a:pt x="1010" y="3262"/>
                    <a:pt x="1457" y="3437"/>
                    <a:pt x="1906" y="3437"/>
                  </a:cubicBezTo>
                  <a:cubicBezTo>
                    <a:pt x="2333" y="3437"/>
                    <a:pt x="2761" y="3278"/>
                    <a:pt x="3103" y="2969"/>
                  </a:cubicBezTo>
                  <a:cubicBezTo>
                    <a:pt x="3770" y="2302"/>
                    <a:pt x="3803" y="1201"/>
                    <a:pt x="3136" y="534"/>
                  </a:cubicBezTo>
                  <a:cubicBezTo>
                    <a:pt x="2794" y="175"/>
                    <a:pt x="2347" y="0"/>
                    <a:pt x="1898"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97" name="Google Shape;397;p15"/>
            <p:cNvSpPr/>
            <p:nvPr/>
          </p:nvSpPr>
          <p:spPr>
            <a:xfrm>
              <a:off x="5303950" y="2871250"/>
              <a:ext cx="30050" cy="27450"/>
            </a:xfrm>
            <a:custGeom>
              <a:avLst/>
              <a:gdLst/>
              <a:ahLst/>
              <a:cxnLst/>
              <a:rect l="l" t="t" r="r" b="b"/>
              <a:pathLst>
                <a:path w="1202" h="1098" extrusionOk="0">
                  <a:moveTo>
                    <a:pt x="601" y="0"/>
                  </a:moveTo>
                  <a:cubicBezTo>
                    <a:pt x="460" y="0"/>
                    <a:pt x="318" y="50"/>
                    <a:pt x="201" y="151"/>
                  </a:cubicBezTo>
                  <a:cubicBezTo>
                    <a:pt x="1" y="351"/>
                    <a:pt x="1" y="718"/>
                    <a:pt x="201" y="918"/>
                  </a:cubicBezTo>
                  <a:cubicBezTo>
                    <a:pt x="305" y="1039"/>
                    <a:pt x="454" y="1097"/>
                    <a:pt x="601" y="1097"/>
                  </a:cubicBezTo>
                  <a:cubicBezTo>
                    <a:pt x="737" y="1097"/>
                    <a:pt x="872" y="1047"/>
                    <a:pt x="968" y="951"/>
                  </a:cubicBezTo>
                  <a:cubicBezTo>
                    <a:pt x="1202" y="718"/>
                    <a:pt x="1202" y="384"/>
                    <a:pt x="1002" y="151"/>
                  </a:cubicBezTo>
                  <a:cubicBezTo>
                    <a:pt x="885" y="50"/>
                    <a:pt x="743" y="0"/>
                    <a:pt x="601"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98" name="Google Shape;398;p15"/>
            <p:cNvSpPr/>
            <p:nvPr/>
          </p:nvSpPr>
          <p:spPr>
            <a:xfrm>
              <a:off x="5465750" y="2812875"/>
              <a:ext cx="30875" cy="27450"/>
            </a:xfrm>
            <a:custGeom>
              <a:avLst/>
              <a:gdLst/>
              <a:ahLst/>
              <a:cxnLst/>
              <a:rect l="l" t="t" r="r" b="b"/>
              <a:pathLst>
                <a:path w="1235" h="1098" extrusionOk="0">
                  <a:moveTo>
                    <a:pt x="630" y="0"/>
                  </a:moveTo>
                  <a:cubicBezTo>
                    <a:pt x="492" y="0"/>
                    <a:pt x="350" y="50"/>
                    <a:pt x="234" y="151"/>
                  </a:cubicBezTo>
                  <a:cubicBezTo>
                    <a:pt x="0" y="351"/>
                    <a:pt x="0" y="718"/>
                    <a:pt x="234" y="918"/>
                  </a:cubicBezTo>
                  <a:cubicBezTo>
                    <a:pt x="338" y="1039"/>
                    <a:pt x="477" y="1097"/>
                    <a:pt x="621" y="1097"/>
                  </a:cubicBezTo>
                  <a:cubicBezTo>
                    <a:pt x="753" y="1097"/>
                    <a:pt x="889" y="1047"/>
                    <a:pt x="1001" y="951"/>
                  </a:cubicBezTo>
                  <a:cubicBezTo>
                    <a:pt x="1201" y="718"/>
                    <a:pt x="1234" y="384"/>
                    <a:pt x="1001" y="151"/>
                  </a:cubicBezTo>
                  <a:cubicBezTo>
                    <a:pt x="901" y="50"/>
                    <a:pt x="767" y="0"/>
                    <a:pt x="630"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399" name="Google Shape;399;p15"/>
            <p:cNvSpPr/>
            <p:nvPr/>
          </p:nvSpPr>
          <p:spPr>
            <a:xfrm>
              <a:off x="5435725" y="2984950"/>
              <a:ext cx="21700" cy="19450"/>
            </a:xfrm>
            <a:custGeom>
              <a:avLst/>
              <a:gdLst/>
              <a:ahLst/>
              <a:cxnLst/>
              <a:rect l="l" t="t" r="r" b="b"/>
              <a:pathLst>
                <a:path w="868" h="778" extrusionOk="0">
                  <a:moveTo>
                    <a:pt x="430" y="1"/>
                  </a:moveTo>
                  <a:cubicBezTo>
                    <a:pt x="409" y="1"/>
                    <a:pt x="388" y="2"/>
                    <a:pt x="367" y="6"/>
                  </a:cubicBezTo>
                  <a:cubicBezTo>
                    <a:pt x="167" y="39"/>
                    <a:pt x="0" y="273"/>
                    <a:pt x="67" y="473"/>
                  </a:cubicBezTo>
                  <a:cubicBezTo>
                    <a:pt x="97" y="652"/>
                    <a:pt x="288" y="778"/>
                    <a:pt x="471" y="778"/>
                  </a:cubicBezTo>
                  <a:cubicBezTo>
                    <a:pt x="492" y="778"/>
                    <a:pt x="513" y="776"/>
                    <a:pt x="534" y="773"/>
                  </a:cubicBezTo>
                  <a:cubicBezTo>
                    <a:pt x="734" y="740"/>
                    <a:pt x="868" y="506"/>
                    <a:pt x="834" y="306"/>
                  </a:cubicBezTo>
                  <a:cubicBezTo>
                    <a:pt x="804" y="126"/>
                    <a:pt x="613" y="1"/>
                    <a:pt x="430" y="1"/>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spTree>
  </p:cSld>
  <p:clrMapOvr>
    <a:masterClrMapping/>
  </p:clrMapOvr>
  <p:transition>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wo columns 2">
  <p:cSld name="TITLE_AND_TWO_COLUMNS_1_1">
    <p:spTree>
      <p:nvGrpSpPr>
        <p:cNvPr id="1" name="Shape 882"/>
        <p:cNvGrpSpPr/>
        <p:nvPr/>
      </p:nvGrpSpPr>
      <p:grpSpPr>
        <a:xfrm>
          <a:off x="0" y="0"/>
          <a:ext cx="0" cy="0"/>
          <a:chOff x="0" y="0"/>
          <a:chExt cx="0" cy="0"/>
        </a:xfrm>
      </p:grpSpPr>
      <p:sp>
        <p:nvSpPr>
          <p:cNvPr id="883" name="Google Shape;883;p33"/>
          <p:cNvSpPr txBox="1">
            <a:spLocks noGrp="1"/>
          </p:cNvSpPr>
          <p:nvPr>
            <p:ph type="subTitle" idx="1"/>
          </p:nvPr>
        </p:nvSpPr>
        <p:spPr>
          <a:xfrm>
            <a:off x="9497650" y="3598396"/>
            <a:ext cx="7234800" cy="4768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84" name="Google Shape;884;p33"/>
          <p:cNvSpPr txBox="1">
            <a:spLocks noGrp="1"/>
          </p:cNvSpPr>
          <p:nvPr>
            <p:ph type="subTitle" idx="2"/>
          </p:nvPr>
        </p:nvSpPr>
        <p:spPr>
          <a:xfrm>
            <a:off x="1555300" y="3597950"/>
            <a:ext cx="7234800" cy="477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85" name="Google Shape;885;p33"/>
          <p:cNvSpPr txBox="1">
            <a:spLocks noGrp="1"/>
          </p:cNvSpPr>
          <p:nvPr>
            <p:ph type="title"/>
          </p:nvPr>
        </p:nvSpPr>
        <p:spPr>
          <a:xfrm>
            <a:off x="1555926" y="1079000"/>
            <a:ext cx="15176400" cy="114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sz="6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886" name="Google Shape;886;p33"/>
          <p:cNvGrpSpPr/>
          <p:nvPr/>
        </p:nvGrpSpPr>
        <p:grpSpPr>
          <a:xfrm rot="5400201">
            <a:off x="152652" y="-152551"/>
            <a:ext cx="1954104" cy="2259306"/>
            <a:chOff x="2276800" y="1423950"/>
            <a:chExt cx="571275" cy="660500"/>
          </a:xfrm>
        </p:grpSpPr>
        <p:sp>
          <p:nvSpPr>
            <p:cNvPr id="887" name="Google Shape;887;p33"/>
            <p:cNvSpPr/>
            <p:nvPr/>
          </p:nvSpPr>
          <p:spPr>
            <a:xfrm>
              <a:off x="2514475"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88" name="Google Shape;888;p33"/>
            <p:cNvSpPr/>
            <p:nvPr/>
          </p:nvSpPr>
          <p:spPr>
            <a:xfrm>
              <a:off x="2276800"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89" name="Google Shape;889;p33"/>
            <p:cNvSpPr/>
            <p:nvPr/>
          </p:nvSpPr>
          <p:spPr>
            <a:xfrm>
              <a:off x="2397725" y="1423950"/>
              <a:ext cx="216850" cy="250225"/>
            </a:xfrm>
            <a:custGeom>
              <a:avLst/>
              <a:gdLst/>
              <a:ahLst/>
              <a:cxnLst/>
              <a:rect l="l" t="t" r="r" b="b"/>
              <a:pathLst>
                <a:path w="8674" h="10009" extrusionOk="0">
                  <a:moveTo>
                    <a:pt x="4337" y="1"/>
                  </a:moveTo>
                  <a:lnTo>
                    <a:pt x="0" y="2503"/>
                  </a:lnTo>
                  <a:lnTo>
                    <a:pt x="0" y="7506"/>
                  </a:lnTo>
                  <a:lnTo>
                    <a:pt x="4337" y="10008"/>
                  </a:lnTo>
                  <a:lnTo>
                    <a:pt x="8673" y="7506"/>
                  </a:lnTo>
                  <a:lnTo>
                    <a:pt x="8673" y="2503"/>
                  </a:lnTo>
                  <a:lnTo>
                    <a:pt x="433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90" name="Google Shape;890;p33"/>
            <p:cNvSpPr/>
            <p:nvPr/>
          </p:nvSpPr>
          <p:spPr>
            <a:xfrm>
              <a:off x="26312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91" name="Google Shape;891;p33"/>
            <p:cNvSpPr/>
            <p:nvPr/>
          </p:nvSpPr>
          <p:spPr>
            <a:xfrm>
              <a:off x="23977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892" name="Google Shape;892;p33"/>
          <p:cNvGrpSpPr/>
          <p:nvPr/>
        </p:nvGrpSpPr>
        <p:grpSpPr>
          <a:xfrm flipH="1">
            <a:off x="16801481" y="846265"/>
            <a:ext cx="1038430" cy="1075094"/>
            <a:chOff x="5483250" y="2213600"/>
            <a:chExt cx="309425" cy="320350"/>
          </a:xfrm>
        </p:grpSpPr>
        <p:sp>
          <p:nvSpPr>
            <p:cNvPr id="893" name="Google Shape;893;p33"/>
            <p:cNvSpPr/>
            <p:nvPr/>
          </p:nvSpPr>
          <p:spPr>
            <a:xfrm>
              <a:off x="5515775" y="2355450"/>
              <a:ext cx="105925" cy="34225"/>
            </a:xfrm>
            <a:custGeom>
              <a:avLst/>
              <a:gdLst/>
              <a:ahLst/>
              <a:cxnLst/>
              <a:rect l="l" t="t" r="r" b="b"/>
              <a:pathLst>
                <a:path w="4237" h="1369" fill="none" extrusionOk="0">
                  <a:moveTo>
                    <a:pt x="4237" y="1"/>
                  </a:moveTo>
                  <a:lnTo>
                    <a:pt x="1" y="1369"/>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94" name="Google Shape;894;p33"/>
            <p:cNvSpPr/>
            <p:nvPr/>
          </p:nvSpPr>
          <p:spPr>
            <a:xfrm>
              <a:off x="5722600" y="2236200"/>
              <a:ext cx="19200" cy="77600"/>
            </a:xfrm>
            <a:custGeom>
              <a:avLst/>
              <a:gdLst/>
              <a:ahLst/>
              <a:cxnLst/>
              <a:rect l="l" t="t" r="r" b="b"/>
              <a:pathLst>
                <a:path w="768" h="3104" fill="none" extrusionOk="0">
                  <a:moveTo>
                    <a:pt x="0" y="3103"/>
                  </a:moveTo>
                  <a:lnTo>
                    <a:pt x="767"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95" name="Google Shape;895;p33"/>
            <p:cNvSpPr/>
            <p:nvPr/>
          </p:nvSpPr>
          <p:spPr>
            <a:xfrm>
              <a:off x="5728425" y="2408000"/>
              <a:ext cx="41725" cy="103425"/>
            </a:xfrm>
            <a:custGeom>
              <a:avLst/>
              <a:gdLst/>
              <a:ahLst/>
              <a:cxnLst/>
              <a:rect l="l" t="t" r="r" b="b"/>
              <a:pathLst>
                <a:path w="1669" h="4137" fill="none" extrusionOk="0">
                  <a:moveTo>
                    <a:pt x="1" y="0"/>
                  </a:moveTo>
                  <a:lnTo>
                    <a:pt x="1668" y="4137"/>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96" name="Google Shape;896;p33"/>
            <p:cNvSpPr/>
            <p:nvPr/>
          </p:nvSpPr>
          <p:spPr>
            <a:xfrm>
              <a:off x="5615850" y="2288750"/>
              <a:ext cx="144300" cy="144300"/>
            </a:xfrm>
            <a:custGeom>
              <a:avLst/>
              <a:gdLst/>
              <a:ahLst/>
              <a:cxnLst/>
              <a:rect l="l" t="t" r="r" b="b"/>
              <a:pathLst>
                <a:path w="5772" h="5772" extrusionOk="0">
                  <a:moveTo>
                    <a:pt x="2902" y="0"/>
                  </a:moveTo>
                  <a:cubicBezTo>
                    <a:pt x="1301" y="0"/>
                    <a:pt x="0" y="1301"/>
                    <a:pt x="0" y="2869"/>
                  </a:cubicBezTo>
                  <a:cubicBezTo>
                    <a:pt x="0" y="4470"/>
                    <a:pt x="1301" y="5771"/>
                    <a:pt x="2902" y="5771"/>
                  </a:cubicBezTo>
                  <a:cubicBezTo>
                    <a:pt x="4470" y="5771"/>
                    <a:pt x="5771" y="4470"/>
                    <a:pt x="5771" y="2869"/>
                  </a:cubicBezTo>
                  <a:cubicBezTo>
                    <a:pt x="5771" y="1301"/>
                    <a:pt x="4470" y="0"/>
                    <a:pt x="2902"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97" name="Google Shape;897;p33"/>
            <p:cNvSpPr/>
            <p:nvPr/>
          </p:nvSpPr>
          <p:spPr>
            <a:xfrm>
              <a:off x="5746775" y="2488050"/>
              <a:ext cx="45900" cy="45900"/>
            </a:xfrm>
            <a:custGeom>
              <a:avLst/>
              <a:gdLst/>
              <a:ahLst/>
              <a:cxnLst/>
              <a:rect l="l" t="t" r="r" b="b"/>
              <a:pathLst>
                <a:path w="1836" h="1836" extrusionOk="0">
                  <a:moveTo>
                    <a:pt x="934" y="1"/>
                  </a:moveTo>
                  <a:cubicBezTo>
                    <a:pt x="434" y="1"/>
                    <a:pt x="0" y="434"/>
                    <a:pt x="0" y="935"/>
                  </a:cubicBezTo>
                  <a:cubicBezTo>
                    <a:pt x="0" y="1435"/>
                    <a:pt x="434" y="1835"/>
                    <a:pt x="934" y="1835"/>
                  </a:cubicBezTo>
                  <a:cubicBezTo>
                    <a:pt x="1435" y="1835"/>
                    <a:pt x="1835" y="1435"/>
                    <a:pt x="1835" y="935"/>
                  </a:cubicBezTo>
                  <a:cubicBezTo>
                    <a:pt x="1835" y="434"/>
                    <a:pt x="1435" y="1"/>
                    <a:pt x="934" y="1"/>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98" name="Google Shape;898;p33"/>
            <p:cNvSpPr/>
            <p:nvPr/>
          </p:nvSpPr>
          <p:spPr>
            <a:xfrm>
              <a:off x="5483250" y="2369650"/>
              <a:ext cx="46725" cy="45875"/>
            </a:xfrm>
            <a:custGeom>
              <a:avLst/>
              <a:gdLst/>
              <a:ahLst/>
              <a:cxnLst/>
              <a:rect l="l" t="t" r="r" b="b"/>
              <a:pathLst>
                <a:path w="1869" h="1835" extrusionOk="0">
                  <a:moveTo>
                    <a:pt x="935" y="0"/>
                  </a:moveTo>
                  <a:cubicBezTo>
                    <a:pt x="434" y="0"/>
                    <a:pt x="1" y="400"/>
                    <a:pt x="1" y="934"/>
                  </a:cubicBezTo>
                  <a:cubicBezTo>
                    <a:pt x="1" y="1434"/>
                    <a:pt x="434" y="1835"/>
                    <a:pt x="935" y="1835"/>
                  </a:cubicBezTo>
                  <a:cubicBezTo>
                    <a:pt x="1435" y="1835"/>
                    <a:pt x="1869" y="1434"/>
                    <a:pt x="1869" y="934"/>
                  </a:cubicBezTo>
                  <a:cubicBezTo>
                    <a:pt x="1869" y="400"/>
                    <a:pt x="1435" y="0"/>
                    <a:pt x="935"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899" name="Google Shape;899;p33"/>
            <p:cNvSpPr/>
            <p:nvPr/>
          </p:nvSpPr>
          <p:spPr>
            <a:xfrm>
              <a:off x="5724250" y="2213600"/>
              <a:ext cx="38400" cy="32750"/>
            </a:xfrm>
            <a:custGeom>
              <a:avLst/>
              <a:gdLst/>
              <a:ahLst/>
              <a:cxnLst/>
              <a:rect l="l" t="t" r="r" b="b"/>
              <a:pathLst>
                <a:path w="1536" h="1310" extrusionOk="0">
                  <a:moveTo>
                    <a:pt x="758" y="0"/>
                  </a:moveTo>
                  <a:cubicBezTo>
                    <a:pt x="543" y="0"/>
                    <a:pt x="330" y="111"/>
                    <a:pt x="201" y="304"/>
                  </a:cubicBezTo>
                  <a:cubicBezTo>
                    <a:pt x="1" y="605"/>
                    <a:pt x="101" y="1038"/>
                    <a:pt x="434" y="1205"/>
                  </a:cubicBezTo>
                  <a:cubicBezTo>
                    <a:pt x="541" y="1276"/>
                    <a:pt x="660" y="1309"/>
                    <a:pt x="778" y="1309"/>
                  </a:cubicBezTo>
                  <a:cubicBezTo>
                    <a:pt x="993" y="1309"/>
                    <a:pt x="1206" y="1199"/>
                    <a:pt x="1335" y="1005"/>
                  </a:cubicBezTo>
                  <a:cubicBezTo>
                    <a:pt x="1535" y="705"/>
                    <a:pt x="1435" y="271"/>
                    <a:pt x="1102" y="104"/>
                  </a:cubicBezTo>
                  <a:cubicBezTo>
                    <a:pt x="995" y="33"/>
                    <a:pt x="876" y="0"/>
                    <a:pt x="758"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900" name="Google Shape;900;p33"/>
          <p:cNvGrpSpPr/>
          <p:nvPr/>
        </p:nvGrpSpPr>
        <p:grpSpPr>
          <a:xfrm flipH="1">
            <a:off x="612987" y="9198853"/>
            <a:ext cx="646618" cy="642758"/>
            <a:chOff x="5303950" y="2812875"/>
            <a:chExt cx="192675" cy="191525"/>
          </a:xfrm>
        </p:grpSpPr>
        <p:sp>
          <p:nvSpPr>
            <p:cNvPr id="901" name="Google Shape;901;p33"/>
            <p:cNvSpPr/>
            <p:nvPr/>
          </p:nvSpPr>
          <p:spPr>
            <a:xfrm>
              <a:off x="5447400" y="2831625"/>
              <a:ext cx="30875" cy="58400"/>
            </a:xfrm>
            <a:custGeom>
              <a:avLst/>
              <a:gdLst/>
              <a:ahLst/>
              <a:cxnLst/>
              <a:rect l="l" t="t" r="r" b="b"/>
              <a:pathLst>
                <a:path w="1235" h="2336" fill="none" extrusionOk="0">
                  <a:moveTo>
                    <a:pt x="0" y="2336"/>
                  </a:moveTo>
                  <a:lnTo>
                    <a:pt x="1234"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02" name="Google Shape;902;p33"/>
            <p:cNvSpPr/>
            <p:nvPr/>
          </p:nvSpPr>
          <p:spPr>
            <a:xfrm>
              <a:off x="5420700" y="2950050"/>
              <a:ext cx="24225" cy="40900"/>
            </a:xfrm>
            <a:custGeom>
              <a:avLst/>
              <a:gdLst/>
              <a:ahLst/>
              <a:cxnLst/>
              <a:rect l="l" t="t" r="r" b="b"/>
              <a:pathLst>
                <a:path w="969" h="1636" fill="none" extrusionOk="0">
                  <a:moveTo>
                    <a:pt x="1" y="1"/>
                  </a:moveTo>
                  <a:lnTo>
                    <a:pt x="968" y="1635"/>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03" name="Google Shape;903;p33"/>
            <p:cNvSpPr/>
            <p:nvPr/>
          </p:nvSpPr>
          <p:spPr>
            <a:xfrm>
              <a:off x="5318975" y="2885000"/>
              <a:ext cx="60900" cy="27550"/>
            </a:xfrm>
            <a:custGeom>
              <a:avLst/>
              <a:gdLst/>
              <a:ahLst/>
              <a:cxnLst/>
              <a:rect l="l" t="t" r="r" b="b"/>
              <a:pathLst>
                <a:path w="2436" h="1102" fill="none" extrusionOk="0">
                  <a:moveTo>
                    <a:pt x="2435" y="1102"/>
                  </a:moveTo>
                  <a:lnTo>
                    <a:pt x="0" y="1"/>
                  </a:lnTo>
                </a:path>
              </a:pathLst>
            </a:custGeom>
            <a:noFill/>
            <a:ln w="10850" cap="flat" cmpd="sng">
              <a:solidFill>
                <a:srgbClr val="15212F"/>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04" name="Google Shape;904;p33"/>
            <p:cNvSpPr/>
            <p:nvPr/>
          </p:nvSpPr>
          <p:spPr>
            <a:xfrm>
              <a:off x="5369000" y="2872500"/>
              <a:ext cx="95100" cy="85925"/>
            </a:xfrm>
            <a:custGeom>
              <a:avLst/>
              <a:gdLst/>
              <a:ahLst/>
              <a:cxnLst/>
              <a:rect l="l" t="t" r="r" b="b"/>
              <a:pathLst>
                <a:path w="3804" h="3437" extrusionOk="0">
                  <a:moveTo>
                    <a:pt x="1898" y="0"/>
                  </a:moveTo>
                  <a:cubicBezTo>
                    <a:pt x="1471" y="0"/>
                    <a:pt x="1043" y="158"/>
                    <a:pt x="701" y="467"/>
                  </a:cubicBezTo>
                  <a:cubicBezTo>
                    <a:pt x="34" y="1135"/>
                    <a:pt x="1" y="2235"/>
                    <a:pt x="668" y="2903"/>
                  </a:cubicBezTo>
                  <a:cubicBezTo>
                    <a:pt x="1010" y="3262"/>
                    <a:pt x="1457" y="3437"/>
                    <a:pt x="1906" y="3437"/>
                  </a:cubicBezTo>
                  <a:cubicBezTo>
                    <a:pt x="2333" y="3437"/>
                    <a:pt x="2761" y="3278"/>
                    <a:pt x="3103" y="2969"/>
                  </a:cubicBezTo>
                  <a:cubicBezTo>
                    <a:pt x="3770" y="2302"/>
                    <a:pt x="3803" y="1201"/>
                    <a:pt x="3136" y="534"/>
                  </a:cubicBezTo>
                  <a:cubicBezTo>
                    <a:pt x="2794" y="175"/>
                    <a:pt x="2347" y="0"/>
                    <a:pt x="1898" y="0"/>
                  </a:cubicBezTo>
                  <a:close/>
                </a:path>
              </a:pathLst>
            </a:custGeom>
            <a:solidFill>
              <a:srgbClr val="223E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05" name="Google Shape;905;p33"/>
            <p:cNvSpPr/>
            <p:nvPr/>
          </p:nvSpPr>
          <p:spPr>
            <a:xfrm>
              <a:off x="5303950" y="2871250"/>
              <a:ext cx="30050" cy="27450"/>
            </a:xfrm>
            <a:custGeom>
              <a:avLst/>
              <a:gdLst/>
              <a:ahLst/>
              <a:cxnLst/>
              <a:rect l="l" t="t" r="r" b="b"/>
              <a:pathLst>
                <a:path w="1202" h="1098" extrusionOk="0">
                  <a:moveTo>
                    <a:pt x="601" y="0"/>
                  </a:moveTo>
                  <a:cubicBezTo>
                    <a:pt x="460" y="0"/>
                    <a:pt x="318" y="50"/>
                    <a:pt x="201" y="151"/>
                  </a:cubicBezTo>
                  <a:cubicBezTo>
                    <a:pt x="1" y="351"/>
                    <a:pt x="1" y="718"/>
                    <a:pt x="201" y="918"/>
                  </a:cubicBezTo>
                  <a:cubicBezTo>
                    <a:pt x="305" y="1039"/>
                    <a:pt x="454" y="1097"/>
                    <a:pt x="601" y="1097"/>
                  </a:cubicBezTo>
                  <a:cubicBezTo>
                    <a:pt x="737" y="1097"/>
                    <a:pt x="872" y="1047"/>
                    <a:pt x="968" y="951"/>
                  </a:cubicBezTo>
                  <a:cubicBezTo>
                    <a:pt x="1202" y="718"/>
                    <a:pt x="1202" y="384"/>
                    <a:pt x="1002" y="151"/>
                  </a:cubicBezTo>
                  <a:cubicBezTo>
                    <a:pt x="885" y="50"/>
                    <a:pt x="743" y="0"/>
                    <a:pt x="601"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06" name="Google Shape;906;p33"/>
            <p:cNvSpPr/>
            <p:nvPr/>
          </p:nvSpPr>
          <p:spPr>
            <a:xfrm>
              <a:off x="5465750" y="2812875"/>
              <a:ext cx="30875" cy="27450"/>
            </a:xfrm>
            <a:custGeom>
              <a:avLst/>
              <a:gdLst/>
              <a:ahLst/>
              <a:cxnLst/>
              <a:rect l="l" t="t" r="r" b="b"/>
              <a:pathLst>
                <a:path w="1235" h="1098" extrusionOk="0">
                  <a:moveTo>
                    <a:pt x="630" y="0"/>
                  </a:moveTo>
                  <a:cubicBezTo>
                    <a:pt x="492" y="0"/>
                    <a:pt x="350" y="50"/>
                    <a:pt x="234" y="151"/>
                  </a:cubicBezTo>
                  <a:cubicBezTo>
                    <a:pt x="0" y="351"/>
                    <a:pt x="0" y="718"/>
                    <a:pt x="234" y="918"/>
                  </a:cubicBezTo>
                  <a:cubicBezTo>
                    <a:pt x="338" y="1039"/>
                    <a:pt x="477" y="1097"/>
                    <a:pt x="621" y="1097"/>
                  </a:cubicBezTo>
                  <a:cubicBezTo>
                    <a:pt x="753" y="1097"/>
                    <a:pt x="889" y="1047"/>
                    <a:pt x="1001" y="951"/>
                  </a:cubicBezTo>
                  <a:cubicBezTo>
                    <a:pt x="1201" y="718"/>
                    <a:pt x="1234" y="384"/>
                    <a:pt x="1001" y="151"/>
                  </a:cubicBezTo>
                  <a:cubicBezTo>
                    <a:pt x="901" y="50"/>
                    <a:pt x="767" y="0"/>
                    <a:pt x="630" y="0"/>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07" name="Google Shape;907;p33"/>
            <p:cNvSpPr/>
            <p:nvPr/>
          </p:nvSpPr>
          <p:spPr>
            <a:xfrm>
              <a:off x="5435725" y="2984950"/>
              <a:ext cx="21700" cy="19450"/>
            </a:xfrm>
            <a:custGeom>
              <a:avLst/>
              <a:gdLst/>
              <a:ahLst/>
              <a:cxnLst/>
              <a:rect l="l" t="t" r="r" b="b"/>
              <a:pathLst>
                <a:path w="868" h="778" extrusionOk="0">
                  <a:moveTo>
                    <a:pt x="430" y="1"/>
                  </a:moveTo>
                  <a:cubicBezTo>
                    <a:pt x="409" y="1"/>
                    <a:pt x="388" y="2"/>
                    <a:pt x="367" y="6"/>
                  </a:cubicBezTo>
                  <a:cubicBezTo>
                    <a:pt x="167" y="39"/>
                    <a:pt x="0" y="273"/>
                    <a:pt x="67" y="473"/>
                  </a:cubicBezTo>
                  <a:cubicBezTo>
                    <a:pt x="97" y="652"/>
                    <a:pt x="288" y="778"/>
                    <a:pt x="471" y="778"/>
                  </a:cubicBezTo>
                  <a:cubicBezTo>
                    <a:pt x="492" y="778"/>
                    <a:pt x="513" y="776"/>
                    <a:pt x="534" y="773"/>
                  </a:cubicBezTo>
                  <a:cubicBezTo>
                    <a:pt x="734" y="740"/>
                    <a:pt x="868" y="506"/>
                    <a:pt x="834" y="306"/>
                  </a:cubicBezTo>
                  <a:cubicBezTo>
                    <a:pt x="804" y="126"/>
                    <a:pt x="613" y="1"/>
                    <a:pt x="430" y="1"/>
                  </a:cubicBezTo>
                  <a:close/>
                </a:path>
              </a:pathLst>
            </a:custGeom>
            <a:solidFill>
              <a:srgbClr val="537F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grpSp>
        <p:nvGrpSpPr>
          <p:cNvPr id="908" name="Google Shape;908;p33"/>
          <p:cNvGrpSpPr/>
          <p:nvPr/>
        </p:nvGrpSpPr>
        <p:grpSpPr>
          <a:xfrm>
            <a:off x="16372920" y="8069197"/>
            <a:ext cx="1954104" cy="2259306"/>
            <a:chOff x="2276800" y="1423950"/>
            <a:chExt cx="571275" cy="660500"/>
          </a:xfrm>
        </p:grpSpPr>
        <p:sp>
          <p:nvSpPr>
            <p:cNvPr id="909" name="Google Shape;909;p33"/>
            <p:cNvSpPr/>
            <p:nvPr/>
          </p:nvSpPr>
          <p:spPr>
            <a:xfrm>
              <a:off x="2514475"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10" name="Google Shape;910;p33"/>
            <p:cNvSpPr/>
            <p:nvPr/>
          </p:nvSpPr>
          <p:spPr>
            <a:xfrm>
              <a:off x="2276800"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11" name="Google Shape;911;p33"/>
            <p:cNvSpPr/>
            <p:nvPr/>
          </p:nvSpPr>
          <p:spPr>
            <a:xfrm>
              <a:off x="2397725" y="1423950"/>
              <a:ext cx="216850" cy="250225"/>
            </a:xfrm>
            <a:custGeom>
              <a:avLst/>
              <a:gdLst/>
              <a:ahLst/>
              <a:cxnLst/>
              <a:rect l="l" t="t" r="r" b="b"/>
              <a:pathLst>
                <a:path w="8674" h="10009" extrusionOk="0">
                  <a:moveTo>
                    <a:pt x="4337" y="1"/>
                  </a:moveTo>
                  <a:lnTo>
                    <a:pt x="0" y="2503"/>
                  </a:lnTo>
                  <a:lnTo>
                    <a:pt x="0" y="7506"/>
                  </a:lnTo>
                  <a:lnTo>
                    <a:pt x="4337" y="10008"/>
                  </a:lnTo>
                  <a:lnTo>
                    <a:pt x="8673" y="7506"/>
                  </a:lnTo>
                  <a:lnTo>
                    <a:pt x="8673" y="2503"/>
                  </a:lnTo>
                  <a:lnTo>
                    <a:pt x="433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12" name="Google Shape;912;p33"/>
            <p:cNvSpPr/>
            <p:nvPr/>
          </p:nvSpPr>
          <p:spPr>
            <a:xfrm>
              <a:off x="26312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sp>
          <p:nvSpPr>
            <p:cNvPr id="913" name="Google Shape;913;p33"/>
            <p:cNvSpPr/>
            <p:nvPr/>
          </p:nvSpPr>
          <p:spPr>
            <a:xfrm>
              <a:off x="23977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5600"/>
            </a:p>
          </p:txBody>
        </p:sp>
      </p:grpSp>
    </p:spTree>
  </p:cSld>
  <p:clrMapOvr>
    <a:masterClrMapping/>
  </p:clrMapOvr>
  <p:transition>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426450" y="890050"/>
            <a:ext cx="15435000" cy="11454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lt1"/>
              </a:buClr>
              <a:buSzPts val="3500"/>
              <a:buFont typeface="Work Sans"/>
              <a:buNone/>
              <a:defRPr sz="3500" b="1">
                <a:solidFill>
                  <a:schemeClr val="lt1"/>
                </a:solidFill>
                <a:latin typeface="Work Sans"/>
                <a:ea typeface="Work Sans"/>
                <a:cs typeface="Work Sans"/>
                <a:sym typeface="Work Sans"/>
              </a:defRPr>
            </a:lvl1pPr>
            <a:lvl2pPr lvl="1" rtl="0">
              <a:spcBef>
                <a:spcPts val="0"/>
              </a:spcBef>
              <a:spcAft>
                <a:spcPts val="0"/>
              </a:spcAft>
              <a:buClr>
                <a:schemeClr val="lt1"/>
              </a:buClr>
              <a:buSzPts val="3500"/>
              <a:buFont typeface="Work Sans"/>
              <a:buNone/>
              <a:defRPr sz="3500" b="1">
                <a:solidFill>
                  <a:schemeClr val="lt1"/>
                </a:solidFill>
                <a:latin typeface="Work Sans"/>
                <a:ea typeface="Work Sans"/>
                <a:cs typeface="Work Sans"/>
                <a:sym typeface="Work Sans"/>
              </a:defRPr>
            </a:lvl2pPr>
            <a:lvl3pPr lvl="2" rtl="0">
              <a:spcBef>
                <a:spcPts val="0"/>
              </a:spcBef>
              <a:spcAft>
                <a:spcPts val="0"/>
              </a:spcAft>
              <a:buClr>
                <a:schemeClr val="lt1"/>
              </a:buClr>
              <a:buSzPts val="3500"/>
              <a:buFont typeface="Work Sans"/>
              <a:buNone/>
              <a:defRPr sz="3500" b="1">
                <a:solidFill>
                  <a:schemeClr val="lt1"/>
                </a:solidFill>
                <a:latin typeface="Work Sans"/>
                <a:ea typeface="Work Sans"/>
                <a:cs typeface="Work Sans"/>
                <a:sym typeface="Work Sans"/>
              </a:defRPr>
            </a:lvl3pPr>
            <a:lvl4pPr lvl="3" rtl="0">
              <a:spcBef>
                <a:spcPts val="0"/>
              </a:spcBef>
              <a:spcAft>
                <a:spcPts val="0"/>
              </a:spcAft>
              <a:buClr>
                <a:schemeClr val="lt1"/>
              </a:buClr>
              <a:buSzPts val="3500"/>
              <a:buFont typeface="Work Sans"/>
              <a:buNone/>
              <a:defRPr sz="3500" b="1">
                <a:solidFill>
                  <a:schemeClr val="lt1"/>
                </a:solidFill>
                <a:latin typeface="Work Sans"/>
                <a:ea typeface="Work Sans"/>
                <a:cs typeface="Work Sans"/>
                <a:sym typeface="Work Sans"/>
              </a:defRPr>
            </a:lvl4pPr>
            <a:lvl5pPr lvl="4" rtl="0">
              <a:spcBef>
                <a:spcPts val="0"/>
              </a:spcBef>
              <a:spcAft>
                <a:spcPts val="0"/>
              </a:spcAft>
              <a:buClr>
                <a:schemeClr val="lt1"/>
              </a:buClr>
              <a:buSzPts val="3500"/>
              <a:buFont typeface="Work Sans"/>
              <a:buNone/>
              <a:defRPr sz="3500" b="1">
                <a:solidFill>
                  <a:schemeClr val="lt1"/>
                </a:solidFill>
                <a:latin typeface="Work Sans"/>
                <a:ea typeface="Work Sans"/>
                <a:cs typeface="Work Sans"/>
                <a:sym typeface="Work Sans"/>
              </a:defRPr>
            </a:lvl5pPr>
            <a:lvl6pPr lvl="5" rtl="0">
              <a:spcBef>
                <a:spcPts val="0"/>
              </a:spcBef>
              <a:spcAft>
                <a:spcPts val="0"/>
              </a:spcAft>
              <a:buClr>
                <a:schemeClr val="lt1"/>
              </a:buClr>
              <a:buSzPts val="3500"/>
              <a:buFont typeface="Work Sans"/>
              <a:buNone/>
              <a:defRPr sz="3500" b="1">
                <a:solidFill>
                  <a:schemeClr val="lt1"/>
                </a:solidFill>
                <a:latin typeface="Work Sans"/>
                <a:ea typeface="Work Sans"/>
                <a:cs typeface="Work Sans"/>
                <a:sym typeface="Work Sans"/>
              </a:defRPr>
            </a:lvl6pPr>
            <a:lvl7pPr lvl="6" rtl="0">
              <a:spcBef>
                <a:spcPts val="0"/>
              </a:spcBef>
              <a:spcAft>
                <a:spcPts val="0"/>
              </a:spcAft>
              <a:buClr>
                <a:schemeClr val="lt1"/>
              </a:buClr>
              <a:buSzPts val="3500"/>
              <a:buFont typeface="Work Sans"/>
              <a:buNone/>
              <a:defRPr sz="3500" b="1">
                <a:solidFill>
                  <a:schemeClr val="lt1"/>
                </a:solidFill>
                <a:latin typeface="Work Sans"/>
                <a:ea typeface="Work Sans"/>
                <a:cs typeface="Work Sans"/>
                <a:sym typeface="Work Sans"/>
              </a:defRPr>
            </a:lvl7pPr>
            <a:lvl8pPr lvl="7" rtl="0">
              <a:spcBef>
                <a:spcPts val="0"/>
              </a:spcBef>
              <a:spcAft>
                <a:spcPts val="0"/>
              </a:spcAft>
              <a:buClr>
                <a:schemeClr val="lt1"/>
              </a:buClr>
              <a:buSzPts val="3500"/>
              <a:buFont typeface="Work Sans"/>
              <a:buNone/>
              <a:defRPr sz="3500" b="1">
                <a:solidFill>
                  <a:schemeClr val="lt1"/>
                </a:solidFill>
                <a:latin typeface="Work Sans"/>
                <a:ea typeface="Work Sans"/>
                <a:cs typeface="Work Sans"/>
                <a:sym typeface="Work Sans"/>
              </a:defRPr>
            </a:lvl8pPr>
            <a:lvl9pPr lvl="8" rtl="0">
              <a:spcBef>
                <a:spcPts val="0"/>
              </a:spcBef>
              <a:spcAft>
                <a:spcPts val="0"/>
              </a:spcAft>
              <a:buClr>
                <a:schemeClr val="lt1"/>
              </a:buClr>
              <a:buSzPts val="3500"/>
              <a:buFont typeface="Work Sans"/>
              <a:buNone/>
              <a:defRPr sz="3500" b="1">
                <a:solidFill>
                  <a:schemeClr val="lt1"/>
                </a:solidFill>
                <a:latin typeface="Work Sans"/>
                <a:ea typeface="Work Sans"/>
                <a:cs typeface="Work Sans"/>
                <a:sym typeface="Work Sans"/>
              </a:defRPr>
            </a:lvl9pPr>
          </a:lstStyle>
          <a:p>
            <a:endParaRPr/>
          </a:p>
        </p:txBody>
      </p:sp>
      <p:sp>
        <p:nvSpPr>
          <p:cNvPr id="7" name="Google Shape;7;p1"/>
          <p:cNvSpPr txBox="1">
            <a:spLocks noGrp="1"/>
          </p:cNvSpPr>
          <p:nvPr>
            <p:ph type="body" idx="1"/>
          </p:nvPr>
        </p:nvSpPr>
        <p:spPr>
          <a:xfrm>
            <a:off x="1426450" y="2304950"/>
            <a:ext cx="15435000" cy="68328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lt1"/>
              </a:buClr>
              <a:buSzPts val="1400"/>
              <a:buFont typeface="Nunito"/>
              <a:buChar char="●"/>
              <a:defRPr>
                <a:solidFill>
                  <a:schemeClr val="lt1"/>
                </a:solidFill>
                <a:latin typeface="Nunito"/>
                <a:ea typeface="Nunito"/>
                <a:cs typeface="Nunito"/>
                <a:sym typeface="Nunito"/>
              </a:defRPr>
            </a:lvl1pPr>
            <a:lvl2pPr marL="914400" lvl="1" indent="-317500">
              <a:lnSpc>
                <a:spcPct val="115000"/>
              </a:lnSpc>
              <a:spcBef>
                <a:spcPts val="0"/>
              </a:spcBef>
              <a:spcAft>
                <a:spcPts val="0"/>
              </a:spcAft>
              <a:buClr>
                <a:schemeClr val="lt1"/>
              </a:buClr>
              <a:buSzPts val="1400"/>
              <a:buFont typeface="Nunito"/>
              <a:buChar char="○"/>
              <a:defRPr>
                <a:solidFill>
                  <a:schemeClr val="lt1"/>
                </a:solidFill>
                <a:latin typeface="Nunito"/>
                <a:ea typeface="Nunito"/>
                <a:cs typeface="Nunito"/>
                <a:sym typeface="Nunito"/>
              </a:defRPr>
            </a:lvl2pPr>
            <a:lvl3pPr marL="1371600" lvl="2" indent="-317500">
              <a:lnSpc>
                <a:spcPct val="115000"/>
              </a:lnSpc>
              <a:spcBef>
                <a:spcPts val="0"/>
              </a:spcBef>
              <a:spcAft>
                <a:spcPts val="0"/>
              </a:spcAft>
              <a:buClr>
                <a:schemeClr val="lt1"/>
              </a:buClr>
              <a:buSzPts val="1400"/>
              <a:buFont typeface="Nunito"/>
              <a:buChar char="■"/>
              <a:defRPr>
                <a:solidFill>
                  <a:schemeClr val="lt1"/>
                </a:solidFill>
                <a:latin typeface="Nunito"/>
                <a:ea typeface="Nunito"/>
                <a:cs typeface="Nunito"/>
                <a:sym typeface="Nunito"/>
              </a:defRPr>
            </a:lvl3pPr>
            <a:lvl4pPr marL="1828800" lvl="3" indent="-317500">
              <a:lnSpc>
                <a:spcPct val="115000"/>
              </a:lnSpc>
              <a:spcBef>
                <a:spcPts val="0"/>
              </a:spcBef>
              <a:spcAft>
                <a:spcPts val="0"/>
              </a:spcAft>
              <a:buClr>
                <a:schemeClr val="lt1"/>
              </a:buClr>
              <a:buSzPts val="1400"/>
              <a:buFont typeface="Nunito"/>
              <a:buChar char="●"/>
              <a:defRPr>
                <a:solidFill>
                  <a:schemeClr val="lt1"/>
                </a:solidFill>
                <a:latin typeface="Nunito"/>
                <a:ea typeface="Nunito"/>
                <a:cs typeface="Nunito"/>
                <a:sym typeface="Nunito"/>
              </a:defRPr>
            </a:lvl4pPr>
            <a:lvl5pPr marL="2286000" lvl="4" indent="-317500">
              <a:lnSpc>
                <a:spcPct val="115000"/>
              </a:lnSpc>
              <a:spcBef>
                <a:spcPts val="0"/>
              </a:spcBef>
              <a:spcAft>
                <a:spcPts val="0"/>
              </a:spcAft>
              <a:buClr>
                <a:schemeClr val="lt1"/>
              </a:buClr>
              <a:buSzPts val="1400"/>
              <a:buFont typeface="Nunito"/>
              <a:buChar char="○"/>
              <a:defRPr>
                <a:solidFill>
                  <a:schemeClr val="lt1"/>
                </a:solidFill>
                <a:latin typeface="Nunito"/>
                <a:ea typeface="Nunito"/>
                <a:cs typeface="Nunito"/>
                <a:sym typeface="Nunito"/>
              </a:defRPr>
            </a:lvl5pPr>
            <a:lvl6pPr marL="2743200" lvl="5" indent="-317500">
              <a:lnSpc>
                <a:spcPct val="115000"/>
              </a:lnSpc>
              <a:spcBef>
                <a:spcPts val="0"/>
              </a:spcBef>
              <a:spcAft>
                <a:spcPts val="0"/>
              </a:spcAft>
              <a:buClr>
                <a:schemeClr val="lt1"/>
              </a:buClr>
              <a:buSzPts val="1400"/>
              <a:buFont typeface="Nunito"/>
              <a:buChar char="■"/>
              <a:defRPr>
                <a:solidFill>
                  <a:schemeClr val="lt1"/>
                </a:solidFill>
                <a:latin typeface="Nunito"/>
                <a:ea typeface="Nunito"/>
                <a:cs typeface="Nunito"/>
                <a:sym typeface="Nunito"/>
              </a:defRPr>
            </a:lvl6pPr>
            <a:lvl7pPr marL="3200400" lvl="6" indent="-317500">
              <a:lnSpc>
                <a:spcPct val="115000"/>
              </a:lnSpc>
              <a:spcBef>
                <a:spcPts val="0"/>
              </a:spcBef>
              <a:spcAft>
                <a:spcPts val="0"/>
              </a:spcAft>
              <a:buClr>
                <a:schemeClr val="lt1"/>
              </a:buClr>
              <a:buSzPts val="1400"/>
              <a:buFont typeface="Nunito"/>
              <a:buChar char="●"/>
              <a:defRPr>
                <a:solidFill>
                  <a:schemeClr val="lt1"/>
                </a:solidFill>
                <a:latin typeface="Nunito"/>
                <a:ea typeface="Nunito"/>
                <a:cs typeface="Nunito"/>
                <a:sym typeface="Nunito"/>
              </a:defRPr>
            </a:lvl7pPr>
            <a:lvl8pPr marL="3657600" lvl="7" indent="-317500">
              <a:lnSpc>
                <a:spcPct val="115000"/>
              </a:lnSpc>
              <a:spcBef>
                <a:spcPts val="0"/>
              </a:spcBef>
              <a:spcAft>
                <a:spcPts val="0"/>
              </a:spcAft>
              <a:buClr>
                <a:schemeClr val="lt1"/>
              </a:buClr>
              <a:buSzPts val="1400"/>
              <a:buFont typeface="Nunito"/>
              <a:buChar char="○"/>
              <a:defRPr>
                <a:solidFill>
                  <a:schemeClr val="lt1"/>
                </a:solidFill>
                <a:latin typeface="Nunito"/>
                <a:ea typeface="Nunito"/>
                <a:cs typeface="Nunito"/>
                <a:sym typeface="Nunito"/>
              </a:defRPr>
            </a:lvl8pPr>
            <a:lvl9pPr marL="4114800" lvl="8" indent="-317500">
              <a:lnSpc>
                <a:spcPct val="115000"/>
              </a:lnSpc>
              <a:spcBef>
                <a:spcPts val="0"/>
              </a:spcBef>
              <a:spcAft>
                <a:spcPts val="0"/>
              </a:spcAft>
              <a:buClr>
                <a:schemeClr val="lt1"/>
              </a:buClr>
              <a:buSzPts val="1400"/>
              <a:buFont typeface="Nunito"/>
              <a:buChar char="■"/>
              <a:defRPr>
                <a:solidFill>
                  <a:schemeClr val="lt1"/>
                </a:solidFill>
                <a:latin typeface="Nunito"/>
                <a:ea typeface="Nunito"/>
                <a:cs typeface="Nunito"/>
                <a:sym typeface="Nuni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2" r:id="rId4"/>
    <p:sldLayoutId id="2147483658" r:id="rId5"/>
    <p:sldLayoutId id="2147483659" r:id="rId6"/>
    <p:sldLayoutId id="2147483660" r:id="rId7"/>
    <p:sldLayoutId id="2147483661" r:id="rId8"/>
    <p:sldLayoutId id="2147483679" r:id="rId9"/>
    <p:sldLayoutId id="2147483681" r:id="rId10"/>
    <p:sldLayoutId id="2147483683" r:id="rId11"/>
    <p:sldLayoutId id="2147483686" r:id="rId12"/>
    <p:sldLayoutId id="2147483687" r:id="rId13"/>
    <p:sldLayoutId id="2147483688" r:id="rId14"/>
  </p:sldLayoutIdLst>
  <p:transition>
    <p:randomBar dir="vert"/>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240" userDrawn="1">
          <p15:clr>
            <a:srgbClr val="E46962"/>
          </p15:clr>
        </p15:guide>
        <p15:guide id="2" pos="5760" userDrawn="1">
          <p15:clr>
            <a:srgbClr val="E46962"/>
          </p15:clr>
        </p15:guide>
        <p15:guide id="3" pos="898" userDrawn="1">
          <p15:clr>
            <a:srgbClr val="E46962"/>
          </p15:clr>
        </p15:guide>
        <p15:guide id="4" pos="10622" userDrawn="1">
          <p15:clr>
            <a:srgbClr val="E46962"/>
          </p15:clr>
        </p15:guide>
        <p15:guide id="5" orient="horz" pos="680" userDrawn="1">
          <p15:clr>
            <a:srgbClr val="E46962"/>
          </p15:clr>
        </p15:guide>
        <p15:guide id="6" orient="horz" pos="5794" userDrawn="1">
          <p15:clr>
            <a:srgbClr val="E46962"/>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561600" y="807704"/>
            <a:ext cx="17041200" cy="1145400"/>
          </a:xfrm>
          <a:prstGeom prst="rect">
            <a:avLst/>
          </a:prstGeom>
          <a:noFill/>
          <a:ln>
            <a:noFill/>
          </a:ln>
        </p:spPr>
        <p:txBody>
          <a:bodyPr spcFirstLastPara="1" wrap="square" lIns="91425" tIns="91425" rIns="91425" bIns="91425" anchor="t" anchorCtr="0">
            <a:noAutofit/>
          </a:bodyPr>
          <a:lstStyle>
            <a:lvl1pPr lvl="0" algn="ctr">
              <a:spcBef>
                <a:spcPts val="0"/>
              </a:spcBef>
              <a:spcAft>
                <a:spcPts val="0"/>
              </a:spcAft>
              <a:buClr>
                <a:schemeClr val="accent3"/>
              </a:buClr>
              <a:buSzPts val="2800"/>
              <a:buFont typeface="Fredoka One"/>
              <a:buNone/>
              <a:defRPr sz="2800">
                <a:solidFill>
                  <a:schemeClr val="accent3"/>
                </a:solidFill>
                <a:latin typeface="Fredoka One"/>
                <a:ea typeface="Fredoka One"/>
                <a:cs typeface="Fredoka One"/>
                <a:sym typeface="Fredoka One"/>
              </a:defRPr>
            </a:lvl1pPr>
            <a:lvl2pPr lvl="1" algn="ctr">
              <a:spcBef>
                <a:spcPts val="0"/>
              </a:spcBef>
              <a:spcAft>
                <a:spcPts val="0"/>
              </a:spcAft>
              <a:buClr>
                <a:schemeClr val="dk1"/>
              </a:buClr>
              <a:buSzPts val="2800"/>
              <a:buFont typeface="Fredoka One"/>
              <a:buNone/>
              <a:defRPr sz="2800">
                <a:solidFill>
                  <a:schemeClr val="dk1"/>
                </a:solidFill>
                <a:latin typeface="Fredoka One"/>
                <a:ea typeface="Fredoka One"/>
                <a:cs typeface="Fredoka One"/>
                <a:sym typeface="Fredoka One"/>
              </a:defRPr>
            </a:lvl2pPr>
            <a:lvl3pPr lvl="2" algn="ctr">
              <a:spcBef>
                <a:spcPts val="0"/>
              </a:spcBef>
              <a:spcAft>
                <a:spcPts val="0"/>
              </a:spcAft>
              <a:buClr>
                <a:schemeClr val="dk1"/>
              </a:buClr>
              <a:buSzPts val="2800"/>
              <a:buFont typeface="Fredoka One"/>
              <a:buNone/>
              <a:defRPr sz="2800">
                <a:solidFill>
                  <a:schemeClr val="dk1"/>
                </a:solidFill>
                <a:latin typeface="Fredoka One"/>
                <a:ea typeface="Fredoka One"/>
                <a:cs typeface="Fredoka One"/>
                <a:sym typeface="Fredoka One"/>
              </a:defRPr>
            </a:lvl3pPr>
            <a:lvl4pPr lvl="3" algn="ctr">
              <a:spcBef>
                <a:spcPts val="0"/>
              </a:spcBef>
              <a:spcAft>
                <a:spcPts val="0"/>
              </a:spcAft>
              <a:buClr>
                <a:schemeClr val="dk1"/>
              </a:buClr>
              <a:buSzPts val="2800"/>
              <a:buFont typeface="Fredoka One"/>
              <a:buNone/>
              <a:defRPr sz="2800">
                <a:solidFill>
                  <a:schemeClr val="dk1"/>
                </a:solidFill>
                <a:latin typeface="Fredoka One"/>
                <a:ea typeface="Fredoka One"/>
                <a:cs typeface="Fredoka One"/>
                <a:sym typeface="Fredoka One"/>
              </a:defRPr>
            </a:lvl4pPr>
            <a:lvl5pPr lvl="4" algn="ctr">
              <a:spcBef>
                <a:spcPts val="0"/>
              </a:spcBef>
              <a:spcAft>
                <a:spcPts val="0"/>
              </a:spcAft>
              <a:buClr>
                <a:schemeClr val="dk1"/>
              </a:buClr>
              <a:buSzPts val="2800"/>
              <a:buFont typeface="Fredoka One"/>
              <a:buNone/>
              <a:defRPr sz="2800">
                <a:solidFill>
                  <a:schemeClr val="dk1"/>
                </a:solidFill>
                <a:latin typeface="Fredoka One"/>
                <a:ea typeface="Fredoka One"/>
                <a:cs typeface="Fredoka One"/>
                <a:sym typeface="Fredoka One"/>
              </a:defRPr>
            </a:lvl5pPr>
            <a:lvl6pPr lvl="5" algn="ctr">
              <a:spcBef>
                <a:spcPts val="0"/>
              </a:spcBef>
              <a:spcAft>
                <a:spcPts val="0"/>
              </a:spcAft>
              <a:buClr>
                <a:schemeClr val="dk1"/>
              </a:buClr>
              <a:buSzPts val="2800"/>
              <a:buFont typeface="Fredoka One"/>
              <a:buNone/>
              <a:defRPr sz="2800">
                <a:solidFill>
                  <a:schemeClr val="dk1"/>
                </a:solidFill>
                <a:latin typeface="Fredoka One"/>
                <a:ea typeface="Fredoka One"/>
                <a:cs typeface="Fredoka One"/>
                <a:sym typeface="Fredoka One"/>
              </a:defRPr>
            </a:lvl6pPr>
            <a:lvl7pPr lvl="6" algn="ctr">
              <a:spcBef>
                <a:spcPts val="0"/>
              </a:spcBef>
              <a:spcAft>
                <a:spcPts val="0"/>
              </a:spcAft>
              <a:buClr>
                <a:schemeClr val="dk1"/>
              </a:buClr>
              <a:buSzPts val="2800"/>
              <a:buFont typeface="Fredoka One"/>
              <a:buNone/>
              <a:defRPr sz="2800">
                <a:solidFill>
                  <a:schemeClr val="dk1"/>
                </a:solidFill>
                <a:latin typeface="Fredoka One"/>
                <a:ea typeface="Fredoka One"/>
                <a:cs typeface="Fredoka One"/>
                <a:sym typeface="Fredoka One"/>
              </a:defRPr>
            </a:lvl7pPr>
            <a:lvl8pPr lvl="7" algn="ctr">
              <a:spcBef>
                <a:spcPts val="0"/>
              </a:spcBef>
              <a:spcAft>
                <a:spcPts val="0"/>
              </a:spcAft>
              <a:buClr>
                <a:schemeClr val="dk1"/>
              </a:buClr>
              <a:buSzPts val="2800"/>
              <a:buFont typeface="Fredoka One"/>
              <a:buNone/>
              <a:defRPr sz="2800">
                <a:solidFill>
                  <a:schemeClr val="dk1"/>
                </a:solidFill>
                <a:latin typeface="Fredoka One"/>
                <a:ea typeface="Fredoka One"/>
                <a:cs typeface="Fredoka One"/>
                <a:sym typeface="Fredoka One"/>
              </a:defRPr>
            </a:lvl8pPr>
            <a:lvl9pPr lvl="8" algn="ctr">
              <a:spcBef>
                <a:spcPts val="0"/>
              </a:spcBef>
              <a:spcAft>
                <a:spcPts val="0"/>
              </a:spcAft>
              <a:buClr>
                <a:schemeClr val="dk1"/>
              </a:buClr>
              <a:buSzPts val="2800"/>
              <a:buFont typeface="Fredoka One"/>
              <a:buNone/>
              <a:defRPr sz="2800">
                <a:solidFill>
                  <a:schemeClr val="dk1"/>
                </a:solidFill>
                <a:latin typeface="Fredoka One"/>
                <a:ea typeface="Fredoka One"/>
                <a:cs typeface="Fredoka One"/>
                <a:sym typeface="Fredoka One"/>
              </a:defRPr>
            </a:lvl9pPr>
          </a:lstStyle>
          <a:p>
            <a:endParaRPr/>
          </a:p>
        </p:txBody>
      </p:sp>
      <p:sp>
        <p:nvSpPr>
          <p:cNvPr id="7" name="Google Shape;7;p1"/>
          <p:cNvSpPr txBox="1">
            <a:spLocks noGrp="1"/>
          </p:cNvSpPr>
          <p:nvPr>
            <p:ph type="body" idx="1"/>
          </p:nvPr>
        </p:nvSpPr>
        <p:spPr>
          <a:xfrm>
            <a:off x="623400" y="2304950"/>
            <a:ext cx="17041200" cy="68328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accent4"/>
              </a:buClr>
              <a:buSzPts val="1800"/>
              <a:buFont typeface="Open Sans"/>
              <a:buChar char="●"/>
              <a:defRPr sz="1800">
                <a:solidFill>
                  <a:schemeClr val="accent4"/>
                </a:solidFill>
                <a:latin typeface="Open Sans"/>
                <a:ea typeface="Open Sans"/>
                <a:cs typeface="Open Sans"/>
                <a:sym typeface="Open Sans"/>
              </a:defRPr>
            </a:lvl1pPr>
            <a:lvl2pPr marL="914400" lvl="1" indent="-317500">
              <a:lnSpc>
                <a:spcPct val="115000"/>
              </a:lnSpc>
              <a:spcBef>
                <a:spcPts val="0"/>
              </a:spcBef>
              <a:spcAft>
                <a:spcPts val="0"/>
              </a:spcAft>
              <a:buClr>
                <a:schemeClr val="accent4"/>
              </a:buClr>
              <a:buSzPts val="1400"/>
              <a:buFont typeface="Open Sans"/>
              <a:buChar char="○"/>
              <a:defRPr>
                <a:solidFill>
                  <a:schemeClr val="accent4"/>
                </a:solidFill>
                <a:latin typeface="Open Sans"/>
                <a:ea typeface="Open Sans"/>
                <a:cs typeface="Open Sans"/>
                <a:sym typeface="Open Sans"/>
              </a:defRPr>
            </a:lvl2pPr>
            <a:lvl3pPr marL="1371600" lvl="2" indent="-317500">
              <a:lnSpc>
                <a:spcPct val="115000"/>
              </a:lnSpc>
              <a:spcBef>
                <a:spcPts val="0"/>
              </a:spcBef>
              <a:spcAft>
                <a:spcPts val="0"/>
              </a:spcAft>
              <a:buClr>
                <a:schemeClr val="accent4"/>
              </a:buClr>
              <a:buSzPts val="1400"/>
              <a:buFont typeface="Open Sans"/>
              <a:buChar char="■"/>
              <a:defRPr>
                <a:solidFill>
                  <a:schemeClr val="accent4"/>
                </a:solidFill>
                <a:latin typeface="Open Sans"/>
                <a:ea typeface="Open Sans"/>
                <a:cs typeface="Open Sans"/>
                <a:sym typeface="Open Sans"/>
              </a:defRPr>
            </a:lvl3pPr>
            <a:lvl4pPr marL="1828800" lvl="3" indent="-317500">
              <a:lnSpc>
                <a:spcPct val="115000"/>
              </a:lnSpc>
              <a:spcBef>
                <a:spcPts val="0"/>
              </a:spcBef>
              <a:spcAft>
                <a:spcPts val="0"/>
              </a:spcAft>
              <a:buClr>
                <a:schemeClr val="accent4"/>
              </a:buClr>
              <a:buSzPts val="1400"/>
              <a:buFont typeface="Open Sans"/>
              <a:buChar char="●"/>
              <a:defRPr>
                <a:solidFill>
                  <a:schemeClr val="accent4"/>
                </a:solidFill>
                <a:latin typeface="Open Sans"/>
                <a:ea typeface="Open Sans"/>
                <a:cs typeface="Open Sans"/>
                <a:sym typeface="Open Sans"/>
              </a:defRPr>
            </a:lvl4pPr>
            <a:lvl5pPr marL="2286000" lvl="4" indent="-317500">
              <a:lnSpc>
                <a:spcPct val="115000"/>
              </a:lnSpc>
              <a:spcBef>
                <a:spcPts val="0"/>
              </a:spcBef>
              <a:spcAft>
                <a:spcPts val="0"/>
              </a:spcAft>
              <a:buClr>
                <a:schemeClr val="accent4"/>
              </a:buClr>
              <a:buSzPts val="1400"/>
              <a:buFont typeface="Open Sans"/>
              <a:buChar char="○"/>
              <a:defRPr>
                <a:solidFill>
                  <a:schemeClr val="accent4"/>
                </a:solidFill>
                <a:latin typeface="Open Sans"/>
                <a:ea typeface="Open Sans"/>
                <a:cs typeface="Open Sans"/>
                <a:sym typeface="Open Sans"/>
              </a:defRPr>
            </a:lvl5pPr>
            <a:lvl6pPr marL="2743200" lvl="5" indent="-317500">
              <a:lnSpc>
                <a:spcPct val="115000"/>
              </a:lnSpc>
              <a:spcBef>
                <a:spcPts val="0"/>
              </a:spcBef>
              <a:spcAft>
                <a:spcPts val="0"/>
              </a:spcAft>
              <a:buClr>
                <a:schemeClr val="accent4"/>
              </a:buClr>
              <a:buSzPts val="1400"/>
              <a:buFont typeface="Open Sans"/>
              <a:buChar char="■"/>
              <a:defRPr>
                <a:solidFill>
                  <a:schemeClr val="accent4"/>
                </a:solidFill>
                <a:latin typeface="Open Sans"/>
                <a:ea typeface="Open Sans"/>
                <a:cs typeface="Open Sans"/>
                <a:sym typeface="Open Sans"/>
              </a:defRPr>
            </a:lvl6pPr>
            <a:lvl7pPr marL="3200400" lvl="6" indent="-317500">
              <a:lnSpc>
                <a:spcPct val="115000"/>
              </a:lnSpc>
              <a:spcBef>
                <a:spcPts val="0"/>
              </a:spcBef>
              <a:spcAft>
                <a:spcPts val="0"/>
              </a:spcAft>
              <a:buClr>
                <a:schemeClr val="accent4"/>
              </a:buClr>
              <a:buSzPts val="1400"/>
              <a:buFont typeface="Open Sans"/>
              <a:buChar char="●"/>
              <a:defRPr>
                <a:solidFill>
                  <a:schemeClr val="accent4"/>
                </a:solidFill>
                <a:latin typeface="Open Sans"/>
                <a:ea typeface="Open Sans"/>
                <a:cs typeface="Open Sans"/>
                <a:sym typeface="Open Sans"/>
              </a:defRPr>
            </a:lvl7pPr>
            <a:lvl8pPr marL="3657600" lvl="7" indent="-317500">
              <a:lnSpc>
                <a:spcPct val="115000"/>
              </a:lnSpc>
              <a:spcBef>
                <a:spcPts val="0"/>
              </a:spcBef>
              <a:spcAft>
                <a:spcPts val="0"/>
              </a:spcAft>
              <a:buClr>
                <a:schemeClr val="accent4"/>
              </a:buClr>
              <a:buSzPts val="1400"/>
              <a:buFont typeface="Open Sans"/>
              <a:buChar char="○"/>
              <a:defRPr>
                <a:solidFill>
                  <a:schemeClr val="accent4"/>
                </a:solidFill>
                <a:latin typeface="Open Sans"/>
                <a:ea typeface="Open Sans"/>
                <a:cs typeface="Open Sans"/>
                <a:sym typeface="Open Sans"/>
              </a:defRPr>
            </a:lvl8pPr>
            <a:lvl9pPr marL="4114800" lvl="8" indent="-317500">
              <a:lnSpc>
                <a:spcPct val="115000"/>
              </a:lnSpc>
              <a:spcBef>
                <a:spcPts val="0"/>
              </a:spcBef>
              <a:spcAft>
                <a:spcPts val="0"/>
              </a:spcAft>
              <a:buClr>
                <a:schemeClr val="accent4"/>
              </a:buClr>
              <a:buSzPts val="1400"/>
              <a:buFont typeface="Open Sans"/>
              <a:buChar char="■"/>
              <a:defRPr>
                <a:solidFill>
                  <a:schemeClr val="accent4"/>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16944916" y="9326434"/>
            <a:ext cx="1097400" cy="787200"/>
          </a:xfrm>
          <a:prstGeom prst="rect">
            <a:avLst/>
          </a:prstGeom>
          <a:noFill/>
          <a:ln>
            <a:noFill/>
          </a:ln>
        </p:spPr>
        <p:txBody>
          <a:bodyPr spcFirstLastPara="1" wrap="square" lIns="91425" tIns="91425" rIns="91425" bIns="91425" anchor="ctr" anchorCtr="0">
            <a:noAutofit/>
          </a:bodyPr>
          <a:lstStyle>
            <a:lvl1pPr lvl="0" algn="r">
              <a:buNone/>
              <a:defRPr sz="2000">
                <a:solidFill>
                  <a:schemeClr val="dk2"/>
                </a:solidFill>
              </a:defRPr>
            </a:lvl1pPr>
            <a:lvl2pPr lvl="1" algn="r">
              <a:buNone/>
              <a:defRPr sz="2000">
                <a:solidFill>
                  <a:schemeClr val="dk2"/>
                </a:solidFill>
              </a:defRPr>
            </a:lvl2pPr>
            <a:lvl3pPr lvl="2" algn="r">
              <a:buNone/>
              <a:defRPr sz="2000">
                <a:solidFill>
                  <a:schemeClr val="dk2"/>
                </a:solidFill>
              </a:defRPr>
            </a:lvl3pPr>
            <a:lvl4pPr lvl="3" algn="r">
              <a:buNone/>
              <a:defRPr sz="2000">
                <a:solidFill>
                  <a:schemeClr val="dk2"/>
                </a:solidFill>
              </a:defRPr>
            </a:lvl4pPr>
            <a:lvl5pPr lvl="4" algn="r">
              <a:buNone/>
              <a:defRPr sz="2000">
                <a:solidFill>
                  <a:schemeClr val="dk2"/>
                </a:solidFill>
              </a:defRPr>
            </a:lvl5pPr>
            <a:lvl6pPr lvl="5" algn="r">
              <a:buNone/>
              <a:defRPr sz="2000">
                <a:solidFill>
                  <a:schemeClr val="dk2"/>
                </a:solidFill>
              </a:defRPr>
            </a:lvl6pPr>
            <a:lvl7pPr lvl="6" algn="r">
              <a:buNone/>
              <a:defRPr sz="2000">
                <a:solidFill>
                  <a:schemeClr val="dk2"/>
                </a:solidFill>
              </a:defRPr>
            </a:lvl7pPr>
            <a:lvl8pPr lvl="7" algn="r">
              <a:buNone/>
              <a:defRPr sz="2000">
                <a:solidFill>
                  <a:schemeClr val="dk2"/>
                </a:solidFill>
              </a:defRPr>
            </a:lvl8pPr>
            <a:lvl9pPr lvl="8" algn="r">
              <a:buNone/>
              <a:defRPr sz="2000">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027094620"/>
      </p:ext>
    </p:extLst>
  </p:cSld>
  <p:clrMap bg1="lt1" tx1="dk1" bg2="dk2" tx2="lt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Lst>
  <p:transition>
    <p:randomBar dir="vert"/>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3.xml"/><Relationship Id="rId5" Type="http://schemas.openxmlformats.org/officeDocument/2006/relationships/image" Target="../media/image15.jp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20.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slide" Target="slide39.xml"/><Relationship Id="rId18" Type="http://schemas.openxmlformats.org/officeDocument/2006/relationships/image" Target="../media/image42.png"/><Relationship Id="rId3" Type="http://schemas.openxmlformats.org/officeDocument/2006/relationships/slide" Target="slide36.xml"/><Relationship Id="rId7" Type="http://schemas.openxmlformats.org/officeDocument/2006/relationships/slide" Target="slide38.xml"/><Relationship Id="rId12" Type="http://schemas.openxmlformats.org/officeDocument/2006/relationships/image" Target="../media/image39.png"/><Relationship Id="rId17" Type="http://schemas.openxmlformats.org/officeDocument/2006/relationships/slide" Target="slide43.xml"/><Relationship Id="rId2" Type="http://schemas.openxmlformats.org/officeDocument/2006/relationships/notesSlide" Target="../notesSlides/notesSlide13.xml"/><Relationship Id="rId16" Type="http://schemas.openxmlformats.org/officeDocument/2006/relationships/image" Target="../media/image41.png"/><Relationship Id="rId1" Type="http://schemas.openxmlformats.org/officeDocument/2006/relationships/slideLayout" Target="../slideLayouts/slideLayout18.xml"/><Relationship Id="rId6" Type="http://schemas.openxmlformats.org/officeDocument/2006/relationships/image" Target="../media/image36.png"/><Relationship Id="rId11" Type="http://schemas.openxmlformats.org/officeDocument/2006/relationships/slide" Target="slide42.xml"/><Relationship Id="rId5" Type="http://schemas.openxmlformats.org/officeDocument/2006/relationships/slide" Target="slide40.xml"/><Relationship Id="rId15" Type="http://schemas.openxmlformats.org/officeDocument/2006/relationships/slide" Target="slide37.xml"/><Relationship Id="rId10" Type="http://schemas.openxmlformats.org/officeDocument/2006/relationships/image" Target="../media/image38.png"/><Relationship Id="rId4" Type="http://schemas.openxmlformats.org/officeDocument/2006/relationships/image" Target="../media/image35.png"/><Relationship Id="rId9" Type="http://schemas.openxmlformats.org/officeDocument/2006/relationships/slide" Target="slide41.xml"/><Relationship Id="rId14" Type="http://schemas.openxmlformats.org/officeDocument/2006/relationships/image" Target="../media/image40.png"/></Relationships>
</file>

<file path=ppt/slides/_rels/slide3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14.xml"/><Relationship Id="rId1" Type="http://schemas.openxmlformats.org/officeDocument/2006/relationships/slideLayout" Target="../slideLayouts/slideLayout16.xml"/><Relationship Id="rId4" Type="http://schemas.openxmlformats.org/officeDocument/2006/relationships/image" Target="../media/image43.png"/></Relationships>
</file>

<file path=ppt/slides/_rels/slide3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image" Target="../media/image43.png"/></Relationships>
</file>

<file path=ppt/slides/_rels/slide3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openxmlformats.org/officeDocument/2006/relationships/image" Target="../media/image43.png"/></Relationships>
</file>

<file path=ppt/slides/_rels/slide3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19.xml"/><Relationship Id="rId1" Type="http://schemas.openxmlformats.org/officeDocument/2006/relationships/slideLayout" Target="../slideLayouts/slideLayout16.xml"/><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20.xml"/><Relationship Id="rId1" Type="http://schemas.openxmlformats.org/officeDocument/2006/relationships/slideLayout" Target="../slideLayouts/slideLayout16.xml"/><Relationship Id="rId4" Type="http://schemas.openxmlformats.org/officeDocument/2006/relationships/image" Target="../media/image43.png"/></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4.png"/><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46"/>
        <p:cNvGrpSpPr/>
        <p:nvPr/>
      </p:nvGrpSpPr>
      <p:grpSpPr>
        <a:xfrm>
          <a:off x="0" y="0"/>
          <a:ext cx="0" cy="0"/>
          <a:chOff x="0" y="0"/>
          <a:chExt cx="0" cy="0"/>
        </a:xfrm>
      </p:grpSpPr>
      <p:grpSp>
        <p:nvGrpSpPr>
          <p:cNvPr id="1305" name="Google Shape;1305;p46"/>
          <p:cNvGrpSpPr/>
          <p:nvPr/>
        </p:nvGrpSpPr>
        <p:grpSpPr>
          <a:xfrm>
            <a:off x="-9" y="23"/>
            <a:ext cx="3554346" cy="2259306"/>
            <a:chOff x="1808975" y="1423950"/>
            <a:chExt cx="1039100" cy="660500"/>
          </a:xfrm>
        </p:grpSpPr>
        <p:sp>
          <p:nvSpPr>
            <p:cNvPr id="1306" name="Google Shape;1306;p46"/>
            <p:cNvSpPr/>
            <p:nvPr/>
          </p:nvSpPr>
          <p:spPr>
            <a:xfrm>
              <a:off x="2046625" y="1628275"/>
              <a:ext cx="217700" cy="251025"/>
            </a:xfrm>
            <a:custGeom>
              <a:avLst/>
              <a:gdLst/>
              <a:ahLst/>
              <a:cxnLst/>
              <a:rect l="l" t="t" r="r" b="b"/>
              <a:pathLst>
                <a:path w="8708" h="10041" extrusionOk="0">
                  <a:moveTo>
                    <a:pt x="4371" y="0"/>
                  </a:moveTo>
                  <a:lnTo>
                    <a:pt x="1" y="2502"/>
                  </a:lnTo>
                  <a:lnTo>
                    <a:pt x="1" y="7539"/>
                  </a:lnTo>
                  <a:lnTo>
                    <a:pt x="4371" y="10041"/>
                  </a:lnTo>
                  <a:lnTo>
                    <a:pt x="8707" y="7539"/>
                  </a:lnTo>
                  <a:lnTo>
                    <a:pt x="8707" y="2502"/>
                  </a:lnTo>
                  <a:lnTo>
                    <a:pt x="4371"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07" name="Google Shape;1307;p46"/>
            <p:cNvSpPr/>
            <p:nvPr/>
          </p:nvSpPr>
          <p:spPr>
            <a:xfrm>
              <a:off x="1808975" y="1628275"/>
              <a:ext cx="216825" cy="251025"/>
            </a:xfrm>
            <a:custGeom>
              <a:avLst/>
              <a:gdLst/>
              <a:ahLst/>
              <a:cxnLst/>
              <a:rect l="l" t="t" r="r" b="b"/>
              <a:pathLst>
                <a:path w="8673" h="10041" extrusionOk="0">
                  <a:moveTo>
                    <a:pt x="4336" y="0"/>
                  </a:moveTo>
                  <a:lnTo>
                    <a:pt x="0" y="2502"/>
                  </a:lnTo>
                  <a:lnTo>
                    <a:pt x="0" y="7539"/>
                  </a:lnTo>
                  <a:lnTo>
                    <a:pt x="4336" y="10041"/>
                  </a:lnTo>
                  <a:lnTo>
                    <a:pt x="8673" y="7539"/>
                  </a:lnTo>
                  <a:lnTo>
                    <a:pt x="8673" y="2502"/>
                  </a:lnTo>
                  <a:lnTo>
                    <a:pt x="4336"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08" name="Google Shape;1308;p46"/>
            <p:cNvSpPr/>
            <p:nvPr/>
          </p:nvSpPr>
          <p:spPr>
            <a:xfrm>
              <a:off x="1929875" y="1423950"/>
              <a:ext cx="217700" cy="250225"/>
            </a:xfrm>
            <a:custGeom>
              <a:avLst/>
              <a:gdLst/>
              <a:ahLst/>
              <a:cxnLst/>
              <a:rect l="l" t="t" r="r" b="b"/>
              <a:pathLst>
                <a:path w="8708" h="10009" extrusionOk="0">
                  <a:moveTo>
                    <a:pt x="4371" y="1"/>
                  </a:moveTo>
                  <a:lnTo>
                    <a:pt x="1" y="2503"/>
                  </a:lnTo>
                  <a:lnTo>
                    <a:pt x="1" y="7506"/>
                  </a:lnTo>
                  <a:lnTo>
                    <a:pt x="4371" y="10008"/>
                  </a:lnTo>
                  <a:lnTo>
                    <a:pt x="8707" y="7506"/>
                  </a:lnTo>
                  <a:lnTo>
                    <a:pt x="8707" y="2503"/>
                  </a:lnTo>
                  <a:lnTo>
                    <a:pt x="4371"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09" name="Google Shape;1309;p46"/>
            <p:cNvSpPr/>
            <p:nvPr/>
          </p:nvSpPr>
          <p:spPr>
            <a:xfrm>
              <a:off x="1929875" y="1833425"/>
              <a:ext cx="217700" cy="251025"/>
            </a:xfrm>
            <a:custGeom>
              <a:avLst/>
              <a:gdLst/>
              <a:ahLst/>
              <a:cxnLst/>
              <a:rect l="l" t="t" r="r" b="b"/>
              <a:pathLst>
                <a:path w="8708" h="10041" extrusionOk="0">
                  <a:moveTo>
                    <a:pt x="4371" y="0"/>
                  </a:moveTo>
                  <a:lnTo>
                    <a:pt x="1" y="2502"/>
                  </a:lnTo>
                  <a:lnTo>
                    <a:pt x="1" y="7506"/>
                  </a:lnTo>
                  <a:lnTo>
                    <a:pt x="4371" y="10041"/>
                  </a:lnTo>
                  <a:lnTo>
                    <a:pt x="8707" y="7506"/>
                  </a:lnTo>
                  <a:lnTo>
                    <a:pt x="8707" y="2502"/>
                  </a:lnTo>
                  <a:lnTo>
                    <a:pt x="4371"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10" name="Google Shape;1310;p46"/>
            <p:cNvSpPr/>
            <p:nvPr/>
          </p:nvSpPr>
          <p:spPr>
            <a:xfrm>
              <a:off x="2514475"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11" name="Google Shape;1311;p46"/>
            <p:cNvSpPr/>
            <p:nvPr/>
          </p:nvSpPr>
          <p:spPr>
            <a:xfrm>
              <a:off x="2276800"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12" name="Google Shape;1312;p46"/>
            <p:cNvSpPr/>
            <p:nvPr/>
          </p:nvSpPr>
          <p:spPr>
            <a:xfrm>
              <a:off x="2397725" y="1423950"/>
              <a:ext cx="216850" cy="250225"/>
            </a:xfrm>
            <a:custGeom>
              <a:avLst/>
              <a:gdLst/>
              <a:ahLst/>
              <a:cxnLst/>
              <a:rect l="l" t="t" r="r" b="b"/>
              <a:pathLst>
                <a:path w="8674" h="10009" extrusionOk="0">
                  <a:moveTo>
                    <a:pt x="4337" y="1"/>
                  </a:moveTo>
                  <a:lnTo>
                    <a:pt x="0" y="2503"/>
                  </a:lnTo>
                  <a:lnTo>
                    <a:pt x="0" y="7506"/>
                  </a:lnTo>
                  <a:lnTo>
                    <a:pt x="4337" y="10008"/>
                  </a:lnTo>
                  <a:lnTo>
                    <a:pt x="8673" y="7506"/>
                  </a:lnTo>
                  <a:lnTo>
                    <a:pt x="8673" y="2503"/>
                  </a:lnTo>
                  <a:lnTo>
                    <a:pt x="4337"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13" name="Google Shape;1313;p46"/>
            <p:cNvSpPr/>
            <p:nvPr/>
          </p:nvSpPr>
          <p:spPr>
            <a:xfrm>
              <a:off x="26312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14" name="Google Shape;1314;p46"/>
            <p:cNvSpPr/>
            <p:nvPr/>
          </p:nvSpPr>
          <p:spPr>
            <a:xfrm>
              <a:off x="23977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grpSp>
      <p:grpSp>
        <p:nvGrpSpPr>
          <p:cNvPr id="7" name="Group 6">
            <a:extLst>
              <a:ext uri="{FF2B5EF4-FFF2-40B4-BE49-F238E27FC236}">
                <a16:creationId xmlns:a16="http://schemas.microsoft.com/office/drawing/2014/main" id="{8902E2D3-EB8E-8650-E05D-592003692C6F}"/>
              </a:ext>
            </a:extLst>
          </p:cNvPr>
          <p:cNvGrpSpPr/>
          <p:nvPr/>
        </p:nvGrpSpPr>
        <p:grpSpPr>
          <a:xfrm>
            <a:off x="0" y="1400673"/>
            <a:ext cx="6652535" cy="10013813"/>
            <a:chOff x="143565" y="1343787"/>
            <a:chExt cx="6652535" cy="10013813"/>
          </a:xfrm>
        </p:grpSpPr>
        <p:sp>
          <p:nvSpPr>
            <p:cNvPr id="1247" name="Google Shape;1247;p46"/>
            <p:cNvSpPr/>
            <p:nvPr/>
          </p:nvSpPr>
          <p:spPr>
            <a:xfrm rot="-899996">
              <a:off x="143565" y="3654005"/>
              <a:ext cx="6229762" cy="7183398"/>
            </a:xfrm>
            <a:custGeom>
              <a:avLst/>
              <a:gdLst/>
              <a:ahLst/>
              <a:cxnLst/>
              <a:rect l="l" t="t" r="r" b="b"/>
              <a:pathLst>
                <a:path w="8708" h="10041" extrusionOk="0">
                  <a:moveTo>
                    <a:pt x="4371" y="0"/>
                  </a:moveTo>
                  <a:lnTo>
                    <a:pt x="1" y="2502"/>
                  </a:lnTo>
                  <a:lnTo>
                    <a:pt x="1" y="7506"/>
                  </a:lnTo>
                  <a:lnTo>
                    <a:pt x="4371" y="10041"/>
                  </a:lnTo>
                  <a:lnTo>
                    <a:pt x="8707" y="7506"/>
                  </a:lnTo>
                  <a:lnTo>
                    <a:pt x="8707" y="2502"/>
                  </a:lnTo>
                  <a:lnTo>
                    <a:pt x="4371" y="0"/>
                  </a:lnTo>
                  <a:close/>
                </a:path>
              </a:pathLst>
            </a:custGeom>
            <a:solidFill>
              <a:srgbClr val="E0F6F4"/>
            </a:solidFill>
            <a:ln>
              <a:noFill/>
            </a:ln>
          </p:spPr>
          <p:txBody>
            <a:bodyPr spcFirstLastPara="1" wrap="square" lIns="182850" tIns="182850" rIns="182850" bIns="182850" anchor="ctr" anchorCtr="0">
              <a:noAutofit/>
            </a:bodyPr>
            <a:lstStyle/>
            <a:p>
              <a:endParaRPr sz="5600"/>
            </a:p>
          </p:txBody>
        </p:sp>
        <p:grpSp>
          <p:nvGrpSpPr>
            <p:cNvPr id="1248" name="Google Shape;1248;p46"/>
            <p:cNvGrpSpPr/>
            <p:nvPr/>
          </p:nvGrpSpPr>
          <p:grpSpPr>
            <a:xfrm rot="-899772">
              <a:off x="5358114" y="1343787"/>
              <a:ext cx="1431584" cy="5709366"/>
              <a:chOff x="3662775" y="1635775"/>
              <a:chExt cx="576275" cy="2298350"/>
            </a:xfrm>
          </p:grpSpPr>
          <p:sp>
            <p:nvSpPr>
              <p:cNvPr id="1249" name="Google Shape;1249;p46"/>
              <p:cNvSpPr/>
              <p:nvPr/>
            </p:nvSpPr>
            <p:spPr>
              <a:xfrm>
                <a:off x="3662775" y="1635775"/>
                <a:ext cx="576275" cy="2298350"/>
              </a:xfrm>
              <a:custGeom>
                <a:avLst/>
                <a:gdLst/>
                <a:ahLst/>
                <a:cxnLst/>
                <a:rect l="l" t="t" r="r" b="b"/>
                <a:pathLst>
                  <a:path w="23051" h="91934" fill="none" extrusionOk="0">
                    <a:moveTo>
                      <a:pt x="1" y="1"/>
                    </a:moveTo>
                    <a:cubicBezTo>
                      <a:pt x="1" y="15312"/>
                      <a:pt x="23051" y="15312"/>
                      <a:pt x="23051" y="30656"/>
                    </a:cubicBezTo>
                    <a:cubicBezTo>
                      <a:pt x="23051" y="45967"/>
                      <a:pt x="1" y="45967"/>
                      <a:pt x="1" y="61311"/>
                    </a:cubicBezTo>
                    <a:cubicBezTo>
                      <a:pt x="1" y="76622"/>
                      <a:pt x="23051" y="76622"/>
                      <a:pt x="23051" y="91933"/>
                    </a:cubicBezTo>
                  </a:path>
                </a:pathLst>
              </a:custGeom>
              <a:noFill/>
              <a:ln w="31700" cap="flat" cmpd="sng">
                <a:solidFill>
                  <a:srgbClr val="156C64"/>
                </a:solidFill>
                <a:prstDash val="solid"/>
                <a:round/>
                <a:headEnd type="none" w="sm" len="sm"/>
                <a:tailEnd type="none" w="sm" len="sm"/>
              </a:ln>
            </p:spPr>
            <p:txBody>
              <a:bodyPr spcFirstLastPara="1" wrap="square" lIns="182850" tIns="182850" rIns="182850" bIns="182850" anchor="ctr" anchorCtr="0">
                <a:noAutofit/>
              </a:bodyPr>
              <a:lstStyle/>
              <a:p>
                <a:endParaRPr sz="5600"/>
              </a:p>
            </p:txBody>
          </p:sp>
          <p:sp>
            <p:nvSpPr>
              <p:cNvPr id="1250" name="Google Shape;1250;p46"/>
              <p:cNvSpPr/>
              <p:nvPr/>
            </p:nvSpPr>
            <p:spPr>
              <a:xfrm>
                <a:off x="3662775" y="1635775"/>
                <a:ext cx="576275" cy="2298350"/>
              </a:xfrm>
              <a:custGeom>
                <a:avLst/>
                <a:gdLst/>
                <a:ahLst/>
                <a:cxnLst/>
                <a:rect l="l" t="t" r="r" b="b"/>
                <a:pathLst>
                  <a:path w="23051" h="91934" fill="none" extrusionOk="0">
                    <a:moveTo>
                      <a:pt x="1" y="91933"/>
                    </a:moveTo>
                    <a:cubicBezTo>
                      <a:pt x="1" y="76622"/>
                      <a:pt x="23051" y="76622"/>
                      <a:pt x="23051" y="61311"/>
                    </a:cubicBezTo>
                    <a:cubicBezTo>
                      <a:pt x="23051" y="45967"/>
                      <a:pt x="1" y="45967"/>
                      <a:pt x="1" y="30656"/>
                    </a:cubicBezTo>
                    <a:cubicBezTo>
                      <a:pt x="1" y="15345"/>
                      <a:pt x="23051" y="15345"/>
                      <a:pt x="23051" y="1"/>
                    </a:cubicBezTo>
                  </a:path>
                </a:pathLst>
              </a:custGeom>
              <a:noFill/>
              <a:ln w="31700" cap="flat" cmpd="sng">
                <a:solidFill>
                  <a:srgbClr val="223E63"/>
                </a:solidFill>
                <a:prstDash val="solid"/>
                <a:miter lim="33357"/>
                <a:headEnd type="none" w="sm" len="sm"/>
                <a:tailEnd type="none" w="sm" len="sm"/>
              </a:ln>
            </p:spPr>
            <p:txBody>
              <a:bodyPr spcFirstLastPara="1" wrap="square" lIns="182850" tIns="182850" rIns="182850" bIns="182850" anchor="ctr" anchorCtr="0">
                <a:noAutofit/>
              </a:bodyPr>
              <a:lstStyle/>
              <a:p>
                <a:endParaRPr sz="5600"/>
              </a:p>
            </p:txBody>
          </p:sp>
          <p:sp>
            <p:nvSpPr>
              <p:cNvPr id="1251" name="Google Shape;1251;p46"/>
              <p:cNvSpPr/>
              <p:nvPr/>
            </p:nvSpPr>
            <p:spPr>
              <a:xfrm>
                <a:off x="3871275" y="2941725"/>
                <a:ext cx="152625" cy="25"/>
              </a:xfrm>
              <a:custGeom>
                <a:avLst/>
                <a:gdLst/>
                <a:ahLst/>
                <a:cxnLst/>
                <a:rect l="l" t="t" r="r" b="b"/>
                <a:pathLst>
                  <a:path w="6105" h="1" fill="none" extrusionOk="0">
                    <a:moveTo>
                      <a:pt x="0" y="0"/>
                    </a:moveTo>
                    <a:lnTo>
                      <a:pt x="6105" y="0"/>
                    </a:lnTo>
                  </a:path>
                </a:pathLst>
              </a:custGeom>
              <a:noFill/>
              <a:ln w="10850" cap="flat" cmpd="sng">
                <a:solidFill>
                  <a:srgbClr val="15212F"/>
                </a:solidFill>
                <a:prstDash val="solid"/>
                <a:round/>
                <a:headEnd type="none" w="sm" len="sm"/>
                <a:tailEnd type="none" w="sm" len="sm"/>
              </a:ln>
            </p:spPr>
            <p:txBody>
              <a:bodyPr spcFirstLastPara="1" wrap="square" lIns="182850" tIns="182850" rIns="182850" bIns="182850" anchor="ctr" anchorCtr="0">
                <a:noAutofit/>
              </a:bodyPr>
              <a:lstStyle/>
              <a:p>
                <a:endParaRPr sz="5600"/>
              </a:p>
            </p:txBody>
          </p:sp>
          <p:sp>
            <p:nvSpPr>
              <p:cNvPr id="1252" name="Google Shape;1252;p46"/>
              <p:cNvSpPr/>
              <p:nvPr/>
            </p:nvSpPr>
            <p:spPr>
              <a:xfrm>
                <a:off x="3871275" y="3399550"/>
                <a:ext cx="152625" cy="25"/>
              </a:xfrm>
              <a:custGeom>
                <a:avLst/>
                <a:gdLst/>
                <a:ahLst/>
                <a:cxnLst/>
                <a:rect l="l" t="t" r="r" b="b"/>
                <a:pathLst>
                  <a:path w="6105" h="1" fill="none" extrusionOk="0">
                    <a:moveTo>
                      <a:pt x="0" y="0"/>
                    </a:moveTo>
                    <a:lnTo>
                      <a:pt x="6105" y="0"/>
                    </a:lnTo>
                  </a:path>
                </a:pathLst>
              </a:custGeom>
              <a:noFill/>
              <a:ln w="10850" cap="flat" cmpd="sng">
                <a:solidFill>
                  <a:srgbClr val="15212F"/>
                </a:solidFill>
                <a:prstDash val="solid"/>
                <a:round/>
                <a:headEnd type="none" w="sm" len="sm"/>
                <a:tailEnd type="none" w="sm" len="sm"/>
              </a:ln>
            </p:spPr>
            <p:txBody>
              <a:bodyPr spcFirstLastPara="1" wrap="square" lIns="182850" tIns="182850" rIns="182850" bIns="182850" anchor="ctr" anchorCtr="0">
                <a:noAutofit/>
              </a:bodyPr>
              <a:lstStyle/>
              <a:p>
                <a:endParaRPr sz="5600"/>
              </a:p>
            </p:txBody>
          </p:sp>
          <p:sp>
            <p:nvSpPr>
              <p:cNvPr id="1253" name="Google Shape;1253;p46"/>
              <p:cNvSpPr/>
              <p:nvPr/>
            </p:nvSpPr>
            <p:spPr>
              <a:xfrm>
                <a:off x="3793725" y="3301975"/>
                <a:ext cx="313575" cy="25"/>
              </a:xfrm>
              <a:custGeom>
                <a:avLst/>
                <a:gdLst/>
                <a:ahLst/>
                <a:cxnLst/>
                <a:rect l="l" t="t" r="r" b="b"/>
                <a:pathLst>
                  <a:path w="12543" h="1" fill="none" extrusionOk="0">
                    <a:moveTo>
                      <a:pt x="0" y="0"/>
                    </a:moveTo>
                    <a:lnTo>
                      <a:pt x="12542" y="0"/>
                    </a:lnTo>
                  </a:path>
                </a:pathLst>
              </a:custGeom>
              <a:noFill/>
              <a:ln w="10850" cap="flat" cmpd="sng">
                <a:solidFill>
                  <a:srgbClr val="15212F"/>
                </a:solidFill>
                <a:prstDash val="solid"/>
                <a:round/>
                <a:headEnd type="none" w="sm" len="sm"/>
                <a:tailEnd type="none" w="sm" len="sm"/>
              </a:ln>
            </p:spPr>
            <p:txBody>
              <a:bodyPr spcFirstLastPara="1" wrap="square" lIns="182850" tIns="182850" rIns="182850" bIns="182850" anchor="ctr" anchorCtr="0">
                <a:noAutofit/>
              </a:bodyPr>
              <a:lstStyle/>
              <a:p>
                <a:endParaRPr sz="5600"/>
              </a:p>
            </p:txBody>
          </p:sp>
          <p:sp>
            <p:nvSpPr>
              <p:cNvPr id="1254" name="Google Shape;1254;p46"/>
              <p:cNvSpPr/>
              <p:nvPr/>
            </p:nvSpPr>
            <p:spPr>
              <a:xfrm>
                <a:off x="3793725" y="3035125"/>
                <a:ext cx="313575" cy="25"/>
              </a:xfrm>
              <a:custGeom>
                <a:avLst/>
                <a:gdLst/>
                <a:ahLst/>
                <a:cxnLst/>
                <a:rect l="l" t="t" r="r" b="b"/>
                <a:pathLst>
                  <a:path w="12543" h="1" fill="none" extrusionOk="0">
                    <a:moveTo>
                      <a:pt x="0" y="0"/>
                    </a:moveTo>
                    <a:lnTo>
                      <a:pt x="12542" y="0"/>
                    </a:lnTo>
                  </a:path>
                </a:pathLst>
              </a:custGeom>
              <a:noFill/>
              <a:ln w="10850" cap="flat" cmpd="sng">
                <a:solidFill>
                  <a:srgbClr val="15212F"/>
                </a:solidFill>
                <a:prstDash val="solid"/>
                <a:round/>
                <a:headEnd type="none" w="sm" len="sm"/>
                <a:tailEnd type="none" w="sm" len="sm"/>
              </a:ln>
            </p:spPr>
            <p:txBody>
              <a:bodyPr spcFirstLastPara="1" wrap="square" lIns="182850" tIns="182850" rIns="182850" bIns="182850" anchor="ctr" anchorCtr="0">
                <a:noAutofit/>
              </a:bodyPr>
              <a:lstStyle/>
              <a:p>
                <a:endParaRPr sz="5600"/>
              </a:p>
            </p:txBody>
          </p:sp>
          <p:sp>
            <p:nvSpPr>
              <p:cNvPr id="1255" name="Google Shape;1255;p46"/>
              <p:cNvSpPr/>
              <p:nvPr/>
            </p:nvSpPr>
            <p:spPr>
              <a:xfrm>
                <a:off x="3752850" y="3169375"/>
                <a:ext cx="407825" cy="25"/>
              </a:xfrm>
              <a:custGeom>
                <a:avLst/>
                <a:gdLst/>
                <a:ahLst/>
                <a:cxnLst/>
                <a:rect l="l" t="t" r="r" b="b"/>
                <a:pathLst>
                  <a:path w="16313" h="1" fill="none" extrusionOk="0">
                    <a:moveTo>
                      <a:pt x="1" y="1"/>
                    </a:moveTo>
                    <a:lnTo>
                      <a:pt x="16312" y="1"/>
                    </a:lnTo>
                  </a:path>
                </a:pathLst>
              </a:custGeom>
              <a:noFill/>
              <a:ln w="10850" cap="flat" cmpd="sng">
                <a:solidFill>
                  <a:srgbClr val="15212F"/>
                </a:solidFill>
                <a:prstDash val="solid"/>
                <a:round/>
                <a:headEnd type="none" w="sm" len="sm"/>
                <a:tailEnd type="none" w="sm" len="sm"/>
              </a:ln>
            </p:spPr>
            <p:txBody>
              <a:bodyPr spcFirstLastPara="1" wrap="square" lIns="182850" tIns="182850" rIns="182850" bIns="182850" anchor="ctr" anchorCtr="0">
                <a:noAutofit/>
              </a:bodyPr>
              <a:lstStyle/>
              <a:p>
                <a:endParaRPr sz="5600"/>
              </a:p>
            </p:txBody>
          </p:sp>
          <p:sp>
            <p:nvSpPr>
              <p:cNvPr id="1256" name="Google Shape;1256;p46"/>
              <p:cNvSpPr/>
              <p:nvPr/>
            </p:nvSpPr>
            <p:spPr>
              <a:xfrm>
                <a:off x="3871275" y="2173675"/>
                <a:ext cx="152625" cy="25"/>
              </a:xfrm>
              <a:custGeom>
                <a:avLst/>
                <a:gdLst/>
                <a:ahLst/>
                <a:cxnLst/>
                <a:rect l="l" t="t" r="r" b="b"/>
                <a:pathLst>
                  <a:path w="6105" h="1" fill="none" extrusionOk="0">
                    <a:moveTo>
                      <a:pt x="0" y="0"/>
                    </a:moveTo>
                    <a:lnTo>
                      <a:pt x="6105" y="0"/>
                    </a:lnTo>
                  </a:path>
                </a:pathLst>
              </a:custGeom>
              <a:noFill/>
              <a:ln w="10850" cap="flat" cmpd="sng">
                <a:solidFill>
                  <a:srgbClr val="15212F"/>
                </a:solidFill>
                <a:prstDash val="solid"/>
                <a:round/>
                <a:headEnd type="none" w="sm" len="sm"/>
                <a:tailEnd type="none" w="sm" len="sm"/>
              </a:ln>
            </p:spPr>
            <p:txBody>
              <a:bodyPr spcFirstLastPara="1" wrap="square" lIns="182850" tIns="182850" rIns="182850" bIns="182850" anchor="ctr" anchorCtr="0">
                <a:noAutofit/>
              </a:bodyPr>
              <a:lstStyle/>
              <a:p>
                <a:endParaRPr sz="5600"/>
              </a:p>
            </p:txBody>
          </p:sp>
          <p:sp>
            <p:nvSpPr>
              <p:cNvPr id="1257" name="Google Shape;1257;p46"/>
              <p:cNvSpPr/>
              <p:nvPr/>
            </p:nvSpPr>
            <p:spPr>
              <a:xfrm>
                <a:off x="3871275" y="2630650"/>
                <a:ext cx="152625" cy="25"/>
              </a:xfrm>
              <a:custGeom>
                <a:avLst/>
                <a:gdLst/>
                <a:ahLst/>
                <a:cxnLst/>
                <a:rect l="l" t="t" r="r" b="b"/>
                <a:pathLst>
                  <a:path w="6105" h="1" fill="none" extrusionOk="0">
                    <a:moveTo>
                      <a:pt x="0" y="1"/>
                    </a:moveTo>
                    <a:lnTo>
                      <a:pt x="6105" y="1"/>
                    </a:lnTo>
                  </a:path>
                </a:pathLst>
              </a:custGeom>
              <a:noFill/>
              <a:ln w="10850" cap="flat" cmpd="sng">
                <a:solidFill>
                  <a:srgbClr val="15212F"/>
                </a:solidFill>
                <a:prstDash val="solid"/>
                <a:round/>
                <a:headEnd type="none" w="sm" len="sm"/>
                <a:tailEnd type="none" w="sm" len="sm"/>
              </a:ln>
            </p:spPr>
            <p:txBody>
              <a:bodyPr spcFirstLastPara="1" wrap="square" lIns="182850" tIns="182850" rIns="182850" bIns="182850" anchor="ctr" anchorCtr="0">
                <a:noAutofit/>
              </a:bodyPr>
              <a:lstStyle/>
              <a:p>
                <a:endParaRPr sz="5600"/>
              </a:p>
            </p:txBody>
          </p:sp>
          <p:sp>
            <p:nvSpPr>
              <p:cNvPr id="1258" name="Google Shape;1258;p46"/>
              <p:cNvSpPr/>
              <p:nvPr/>
            </p:nvSpPr>
            <p:spPr>
              <a:xfrm>
                <a:off x="3793725" y="2524750"/>
                <a:ext cx="313575" cy="25"/>
              </a:xfrm>
              <a:custGeom>
                <a:avLst/>
                <a:gdLst/>
                <a:ahLst/>
                <a:cxnLst/>
                <a:rect l="l" t="t" r="r" b="b"/>
                <a:pathLst>
                  <a:path w="12543" h="1" fill="none" extrusionOk="0">
                    <a:moveTo>
                      <a:pt x="0" y="0"/>
                    </a:moveTo>
                    <a:lnTo>
                      <a:pt x="12542" y="0"/>
                    </a:lnTo>
                  </a:path>
                </a:pathLst>
              </a:custGeom>
              <a:noFill/>
              <a:ln w="10850" cap="flat" cmpd="sng">
                <a:solidFill>
                  <a:srgbClr val="15212F"/>
                </a:solidFill>
                <a:prstDash val="solid"/>
                <a:round/>
                <a:headEnd type="none" w="sm" len="sm"/>
                <a:tailEnd type="none" w="sm" len="sm"/>
              </a:ln>
            </p:spPr>
            <p:txBody>
              <a:bodyPr spcFirstLastPara="1" wrap="square" lIns="182850" tIns="182850" rIns="182850" bIns="182850" anchor="ctr" anchorCtr="0">
                <a:noAutofit/>
              </a:bodyPr>
              <a:lstStyle/>
              <a:p>
                <a:endParaRPr sz="5600"/>
              </a:p>
            </p:txBody>
          </p:sp>
          <p:sp>
            <p:nvSpPr>
              <p:cNvPr id="1259" name="Google Shape;1259;p46"/>
              <p:cNvSpPr/>
              <p:nvPr/>
            </p:nvSpPr>
            <p:spPr>
              <a:xfrm>
                <a:off x="3793725" y="2278750"/>
                <a:ext cx="313575" cy="25"/>
              </a:xfrm>
              <a:custGeom>
                <a:avLst/>
                <a:gdLst/>
                <a:ahLst/>
                <a:cxnLst/>
                <a:rect l="l" t="t" r="r" b="b"/>
                <a:pathLst>
                  <a:path w="12543" h="1" fill="none" extrusionOk="0">
                    <a:moveTo>
                      <a:pt x="0" y="0"/>
                    </a:moveTo>
                    <a:lnTo>
                      <a:pt x="12542" y="0"/>
                    </a:lnTo>
                  </a:path>
                </a:pathLst>
              </a:custGeom>
              <a:noFill/>
              <a:ln w="10850" cap="flat" cmpd="sng">
                <a:solidFill>
                  <a:srgbClr val="15212F"/>
                </a:solidFill>
                <a:prstDash val="solid"/>
                <a:round/>
                <a:headEnd type="none" w="sm" len="sm"/>
                <a:tailEnd type="none" w="sm" len="sm"/>
              </a:ln>
            </p:spPr>
            <p:txBody>
              <a:bodyPr spcFirstLastPara="1" wrap="square" lIns="182850" tIns="182850" rIns="182850" bIns="182850" anchor="ctr" anchorCtr="0">
                <a:noAutofit/>
              </a:bodyPr>
              <a:lstStyle/>
              <a:p>
                <a:endParaRPr sz="5600"/>
              </a:p>
            </p:txBody>
          </p:sp>
          <p:sp>
            <p:nvSpPr>
              <p:cNvPr id="1260" name="Google Shape;1260;p46"/>
              <p:cNvSpPr/>
              <p:nvPr/>
            </p:nvSpPr>
            <p:spPr>
              <a:xfrm>
                <a:off x="3752850" y="2407175"/>
                <a:ext cx="407825" cy="25"/>
              </a:xfrm>
              <a:custGeom>
                <a:avLst/>
                <a:gdLst/>
                <a:ahLst/>
                <a:cxnLst/>
                <a:rect l="l" t="t" r="r" b="b"/>
                <a:pathLst>
                  <a:path w="16313" h="1" fill="none" extrusionOk="0">
                    <a:moveTo>
                      <a:pt x="1" y="0"/>
                    </a:moveTo>
                    <a:lnTo>
                      <a:pt x="16312" y="0"/>
                    </a:lnTo>
                  </a:path>
                </a:pathLst>
              </a:custGeom>
              <a:noFill/>
              <a:ln w="10850" cap="flat" cmpd="sng">
                <a:solidFill>
                  <a:srgbClr val="15212F"/>
                </a:solidFill>
                <a:prstDash val="solid"/>
                <a:round/>
                <a:headEnd type="none" w="sm" len="sm"/>
                <a:tailEnd type="none" w="sm" len="sm"/>
              </a:ln>
            </p:spPr>
            <p:txBody>
              <a:bodyPr spcFirstLastPara="1" wrap="square" lIns="182850" tIns="182850" rIns="182850" bIns="182850" anchor="ctr" anchorCtr="0">
                <a:noAutofit/>
              </a:bodyPr>
              <a:lstStyle/>
              <a:p>
                <a:endParaRPr sz="5600"/>
              </a:p>
            </p:txBody>
          </p:sp>
          <p:sp>
            <p:nvSpPr>
              <p:cNvPr id="1261" name="Google Shape;1261;p46"/>
              <p:cNvSpPr/>
              <p:nvPr/>
            </p:nvSpPr>
            <p:spPr>
              <a:xfrm>
                <a:off x="3871275" y="1862600"/>
                <a:ext cx="152625" cy="25"/>
              </a:xfrm>
              <a:custGeom>
                <a:avLst/>
                <a:gdLst/>
                <a:ahLst/>
                <a:cxnLst/>
                <a:rect l="l" t="t" r="r" b="b"/>
                <a:pathLst>
                  <a:path w="6105" h="1" fill="none" extrusionOk="0">
                    <a:moveTo>
                      <a:pt x="0" y="1"/>
                    </a:moveTo>
                    <a:lnTo>
                      <a:pt x="6105" y="1"/>
                    </a:lnTo>
                  </a:path>
                </a:pathLst>
              </a:custGeom>
              <a:noFill/>
              <a:ln w="10850" cap="flat" cmpd="sng">
                <a:solidFill>
                  <a:srgbClr val="15212F"/>
                </a:solidFill>
                <a:prstDash val="solid"/>
                <a:round/>
                <a:headEnd type="none" w="sm" len="sm"/>
                <a:tailEnd type="none" w="sm" len="sm"/>
              </a:ln>
            </p:spPr>
            <p:txBody>
              <a:bodyPr spcFirstLastPara="1" wrap="square" lIns="182850" tIns="182850" rIns="182850" bIns="182850" anchor="ctr" anchorCtr="0">
                <a:noAutofit/>
              </a:bodyPr>
              <a:lstStyle/>
              <a:p>
                <a:endParaRPr sz="5600"/>
              </a:p>
            </p:txBody>
          </p:sp>
          <p:sp>
            <p:nvSpPr>
              <p:cNvPr id="1262" name="Google Shape;1262;p46"/>
              <p:cNvSpPr/>
              <p:nvPr/>
            </p:nvSpPr>
            <p:spPr>
              <a:xfrm>
                <a:off x="3793725" y="1733350"/>
                <a:ext cx="313575" cy="25"/>
              </a:xfrm>
              <a:custGeom>
                <a:avLst/>
                <a:gdLst/>
                <a:ahLst/>
                <a:cxnLst/>
                <a:rect l="l" t="t" r="r" b="b"/>
                <a:pathLst>
                  <a:path w="12543" h="1" fill="none" extrusionOk="0">
                    <a:moveTo>
                      <a:pt x="0" y="0"/>
                    </a:moveTo>
                    <a:lnTo>
                      <a:pt x="12542" y="0"/>
                    </a:lnTo>
                  </a:path>
                </a:pathLst>
              </a:custGeom>
              <a:noFill/>
              <a:ln w="10850" cap="flat" cmpd="sng">
                <a:solidFill>
                  <a:srgbClr val="15212F"/>
                </a:solidFill>
                <a:prstDash val="solid"/>
                <a:round/>
                <a:headEnd type="none" w="sm" len="sm"/>
                <a:tailEnd type="none" w="sm" len="sm"/>
              </a:ln>
            </p:spPr>
            <p:txBody>
              <a:bodyPr spcFirstLastPara="1" wrap="square" lIns="182850" tIns="182850" rIns="182850" bIns="182850" anchor="ctr" anchorCtr="0">
                <a:noAutofit/>
              </a:bodyPr>
              <a:lstStyle/>
              <a:p>
                <a:endParaRPr sz="5600"/>
              </a:p>
            </p:txBody>
          </p:sp>
          <p:sp>
            <p:nvSpPr>
              <p:cNvPr id="1263" name="Google Shape;1263;p46"/>
              <p:cNvSpPr/>
              <p:nvPr/>
            </p:nvSpPr>
            <p:spPr>
              <a:xfrm>
                <a:off x="3877100" y="3697250"/>
                <a:ext cx="152650" cy="25"/>
              </a:xfrm>
              <a:custGeom>
                <a:avLst/>
                <a:gdLst/>
                <a:ahLst/>
                <a:cxnLst/>
                <a:rect l="l" t="t" r="r" b="b"/>
                <a:pathLst>
                  <a:path w="6106" h="1" fill="none" extrusionOk="0">
                    <a:moveTo>
                      <a:pt x="6105" y="1"/>
                    </a:moveTo>
                    <a:lnTo>
                      <a:pt x="1" y="1"/>
                    </a:lnTo>
                  </a:path>
                </a:pathLst>
              </a:custGeom>
              <a:noFill/>
              <a:ln w="10850" cap="flat" cmpd="sng">
                <a:solidFill>
                  <a:srgbClr val="15212F"/>
                </a:solidFill>
                <a:prstDash val="solid"/>
                <a:round/>
                <a:headEnd type="none" w="sm" len="sm"/>
                <a:tailEnd type="none" w="sm" len="sm"/>
              </a:ln>
            </p:spPr>
            <p:txBody>
              <a:bodyPr spcFirstLastPara="1" wrap="square" lIns="182850" tIns="182850" rIns="182850" bIns="182850" anchor="ctr" anchorCtr="0">
                <a:noAutofit/>
              </a:bodyPr>
              <a:lstStyle/>
              <a:p>
                <a:endParaRPr sz="5600"/>
              </a:p>
            </p:txBody>
          </p:sp>
          <p:sp>
            <p:nvSpPr>
              <p:cNvPr id="1264" name="Google Shape;1264;p46"/>
              <p:cNvSpPr/>
              <p:nvPr/>
            </p:nvSpPr>
            <p:spPr>
              <a:xfrm>
                <a:off x="3793725" y="3829025"/>
                <a:ext cx="313575" cy="25"/>
              </a:xfrm>
              <a:custGeom>
                <a:avLst/>
                <a:gdLst/>
                <a:ahLst/>
                <a:cxnLst/>
                <a:rect l="l" t="t" r="r" b="b"/>
                <a:pathLst>
                  <a:path w="12543" h="1" fill="none" extrusionOk="0">
                    <a:moveTo>
                      <a:pt x="12542" y="0"/>
                    </a:moveTo>
                    <a:lnTo>
                      <a:pt x="0" y="0"/>
                    </a:lnTo>
                  </a:path>
                </a:pathLst>
              </a:custGeom>
              <a:noFill/>
              <a:ln w="10850" cap="flat" cmpd="sng">
                <a:solidFill>
                  <a:srgbClr val="15212F"/>
                </a:solidFill>
                <a:prstDash val="solid"/>
                <a:round/>
                <a:headEnd type="none" w="sm" len="sm"/>
                <a:tailEnd type="none" w="sm" len="sm"/>
              </a:ln>
            </p:spPr>
            <p:txBody>
              <a:bodyPr spcFirstLastPara="1" wrap="square" lIns="182850" tIns="182850" rIns="182850" bIns="182850" anchor="ctr" anchorCtr="0">
                <a:noAutofit/>
              </a:bodyPr>
              <a:lstStyle/>
              <a:p>
                <a:endParaRPr sz="5600"/>
              </a:p>
            </p:txBody>
          </p:sp>
          <p:sp>
            <p:nvSpPr>
              <p:cNvPr id="1265" name="Google Shape;1265;p46"/>
              <p:cNvSpPr/>
              <p:nvPr/>
            </p:nvSpPr>
            <p:spPr>
              <a:xfrm>
                <a:off x="3729500" y="3884900"/>
                <a:ext cx="25" cy="25"/>
              </a:xfrm>
              <a:custGeom>
                <a:avLst/>
                <a:gdLst/>
                <a:ahLst/>
                <a:cxnLst/>
                <a:rect l="l" t="t" r="r" b="b"/>
                <a:pathLst>
                  <a:path w="1" h="1" fill="none" extrusionOk="0">
                    <a:moveTo>
                      <a:pt x="1" y="0"/>
                    </a:moveTo>
                    <a:close/>
                  </a:path>
                </a:pathLst>
              </a:custGeom>
              <a:noFill/>
              <a:ln w="10850" cap="flat" cmpd="sng">
                <a:solidFill>
                  <a:srgbClr val="15212F"/>
                </a:solidFill>
                <a:prstDash val="solid"/>
                <a:round/>
                <a:headEnd type="none" w="sm" len="sm"/>
                <a:tailEnd type="none" w="sm" len="sm"/>
              </a:ln>
            </p:spPr>
            <p:txBody>
              <a:bodyPr spcFirstLastPara="1" wrap="square" lIns="182850" tIns="182850" rIns="182850" bIns="182850" anchor="ctr" anchorCtr="0">
                <a:noAutofit/>
              </a:bodyPr>
              <a:lstStyle/>
              <a:p>
                <a:endParaRPr sz="5600"/>
              </a:p>
            </p:txBody>
          </p:sp>
          <p:sp>
            <p:nvSpPr>
              <p:cNvPr id="1266" name="Google Shape;1266;p46"/>
              <p:cNvSpPr/>
              <p:nvPr/>
            </p:nvSpPr>
            <p:spPr>
              <a:xfrm>
                <a:off x="4138125" y="3884900"/>
                <a:ext cx="25" cy="25"/>
              </a:xfrm>
              <a:custGeom>
                <a:avLst/>
                <a:gdLst/>
                <a:ahLst/>
                <a:cxnLst/>
                <a:rect l="l" t="t" r="r" b="b"/>
                <a:pathLst>
                  <a:path w="1" h="1" fill="none" extrusionOk="0">
                    <a:moveTo>
                      <a:pt x="1" y="0"/>
                    </a:moveTo>
                    <a:close/>
                  </a:path>
                </a:pathLst>
              </a:custGeom>
              <a:noFill/>
              <a:ln w="10850" cap="flat" cmpd="sng">
                <a:solidFill>
                  <a:srgbClr val="15212F"/>
                </a:solidFill>
                <a:prstDash val="solid"/>
                <a:round/>
                <a:headEnd type="none" w="sm" len="sm"/>
                <a:tailEnd type="none" w="sm" len="sm"/>
              </a:ln>
            </p:spPr>
            <p:txBody>
              <a:bodyPr spcFirstLastPara="1" wrap="square" lIns="182850" tIns="182850" rIns="182850" bIns="182850" anchor="ctr" anchorCtr="0">
                <a:noAutofit/>
              </a:bodyPr>
              <a:lstStyle/>
              <a:p>
                <a:endParaRPr sz="5600"/>
              </a:p>
            </p:txBody>
          </p:sp>
          <p:sp>
            <p:nvSpPr>
              <p:cNvPr id="1267" name="Google Shape;1267;p46"/>
              <p:cNvSpPr/>
              <p:nvPr/>
            </p:nvSpPr>
            <p:spPr>
              <a:xfrm>
                <a:off x="3775375" y="2259550"/>
                <a:ext cx="37550" cy="37550"/>
              </a:xfrm>
              <a:custGeom>
                <a:avLst/>
                <a:gdLst/>
                <a:ahLst/>
                <a:cxnLst/>
                <a:rect l="l" t="t" r="r" b="b"/>
                <a:pathLst>
                  <a:path w="1502" h="1502" extrusionOk="0">
                    <a:moveTo>
                      <a:pt x="734" y="1"/>
                    </a:moveTo>
                    <a:cubicBezTo>
                      <a:pt x="334" y="1"/>
                      <a:pt x="0" y="334"/>
                      <a:pt x="0" y="768"/>
                    </a:cubicBezTo>
                    <a:cubicBezTo>
                      <a:pt x="0" y="1168"/>
                      <a:pt x="334" y="1502"/>
                      <a:pt x="734" y="1502"/>
                    </a:cubicBezTo>
                    <a:cubicBezTo>
                      <a:pt x="1168" y="1502"/>
                      <a:pt x="1501" y="1168"/>
                      <a:pt x="1501" y="768"/>
                    </a:cubicBezTo>
                    <a:cubicBezTo>
                      <a:pt x="1501" y="334"/>
                      <a:pt x="1168" y="1"/>
                      <a:pt x="734"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268" name="Google Shape;1268;p46"/>
              <p:cNvSpPr/>
              <p:nvPr/>
            </p:nvSpPr>
            <p:spPr>
              <a:xfrm>
                <a:off x="4088925" y="2259550"/>
                <a:ext cx="37550" cy="37550"/>
              </a:xfrm>
              <a:custGeom>
                <a:avLst/>
                <a:gdLst/>
                <a:ahLst/>
                <a:cxnLst/>
                <a:rect l="l" t="t" r="r" b="b"/>
                <a:pathLst>
                  <a:path w="1502" h="1502" extrusionOk="0">
                    <a:moveTo>
                      <a:pt x="734" y="1"/>
                    </a:moveTo>
                    <a:cubicBezTo>
                      <a:pt x="334" y="1"/>
                      <a:pt x="0" y="334"/>
                      <a:pt x="0" y="768"/>
                    </a:cubicBezTo>
                    <a:cubicBezTo>
                      <a:pt x="0" y="1168"/>
                      <a:pt x="334" y="1502"/>
                      <a:pt x="734" y="1502"/>
                    </a:cubicBezTo>
                    <a:cubicBezTo>
                      <a:pt x="1168" y="1502"/>
                      <a:pt x="1502" y="1168"/>
                      <a:pt x="1502" y="768"/>
                    </a:cubicBezTo>
                    <a:cubicBezTo>
                      <a:pt x="1502" y="334"/>
                      <a:pt x="1168" y="1"/>
                      <a:pt x="734"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269" name="Google Shape;1269;p46"/>
              <p:cNvSpPr/>
              <p:nvPr/>
            </p:nvSpPr>
            <p:spPr>
              <a:xfrm>
                <a:off x="3734500" y="2387975"/>
                <a:ext cx="36725" cy="37550"/>
              </a:xfrm>
              <a:custGeom>
                <a:avLst/>
                <a:gdLst/>
                <a:ahLst/>
                <a:cxnLst/>
                <a:rect l="l" t="t" r="r" b="b"/>
                <a:pathLst>
                  <a:path w="1469" h="1502" extrusionOk="0">
                    <a:moveTo>
                      <a:pt x="735" y="1"/>
                    </a:moveTo>
                    <a:cubicBezTo>
                      <a:pt x="334" y="1"/>
                      <a:pt x="1" y="334"/>
                      <a:pt x="1" y="768"/>
                    </a:cubicBezTo>
                    <a:cubicBezTo>
                      <a:pt x="1" y="1168"/>
                      <a:pt x="334" y="1502"/>
                      <a:pt x="735" y="1502"/>
                    </a:cubicBezTo>
                    <a:cubicBezTo>
                      <a:pt x="1135" y="1502"/>
                      <a:pt x="1468" y="1168"/>
                      <a:pt x="1468" y="768"/>
                    </a:cubicBezTo>
                    <a:cubicBezTo>
                      <a:pt x="1468" y="334"/>
                      <a:pt x="1135" y="1"/>
                      <a:pt x="735"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270" name="Google Shape;1270;p46"/>
              <p:cNvSpPr/>
              <p:nvPr/>
            </p:nvSpPr>
            <p:spPr>
              <a:xfrm>
                <a:off x="3841250" y="2612300"/>
                <a:ext cx="37550" cy="37575"/>
              </a:xfrm>
              <a:custGeom>
                <a:avLst/>
                <a:gdLst/>
                <a:ahLst/>
                <a:cxnLst/>
                <a:rect l="l" t="t" r="r" b="b"/>
                <a:pathLst>
                  <a:path w="1502" h="1503" extrusionOk="0">
                    <a:moveTo>
                      <a:pt x="768" y="1"/>
                    </a:moveTo>
                    <a:cubicBezTo>
                      <a:pt x="334" y="1"/>
                      <a:pt x="0" y="335"/>
                      <a:pt x="0" y="735"/>
                    </a:cubicBezTo>
                    <a:cubicBezTo>
                      <a:pt x="0" y="1168"/>
                      <a:pt x="334" y="1502"/>
                      <a:pt x="768" y="1502"/>
                    </a:cubicBezTo>
                    <a:cubicBezTo>
                      <a:pt x="1168" y="1502"/>
                      <a:pt x="1501" y="1168"/>
                      <a:pt x="1501" y="735"/>
                    </a:cubicBezTo>
                    <a:cubicBezTo>
                      <a:pt x="1501" y="335"/>
                      <a:pt x="1168" y="1"/>
                      <a:pt x="768"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271" name="Google Shape;1271;p46"/>
              <p:cNvSpPr/>
              <p:nvPr/>
            </p:nvSpPr>
            <p:spPr>
              <a:xfrm>
                <a:off x="4015550" y="2612300"/>
                <a:ext cx="37550" cy="37575"/>
              </a:xfrm>
              <a:custGeom>
                <a:avLst/>
                <a:gdLst/>
                <a:ahLst/>
                <a:cxnLst/>
                <a:rect l="l" t="t" r="r" b="b"/>
                <a:pathLst>
                  <a:path w="1502" h="1503" extrusionOk="0">
                    <a:moveTo>
                      <a:pt x="767" y="1"/>
                    </a:moveTo>
                    <a:cubicBezTo>
                      <a:pt x="334" y="1"/>
                      <a:pt x="0" y="335"/>
                      <a:pt x="0" y="735"/>
                    </a:cubicBezTo>
                    <a:cubicBezTo>
                      <a:pt x="0" y="1168"/>
                      <a:pt x="334" y="1502"/>
                      <a:pt x="767" y="1502"/>
                    </a:cubicBezTo>
                    <a:cubicBezTo>
                      <a:pt x="1168" y="1502"/>
                      <a:pt x="1501" y="1168"/>
                      <a:pt x="1501" y="735"/>
                    </a:cubicBezTo>
                    <a:cubicBezTo>
                      <a:pt x="1501" y="335"/>
                      <a:pt x="1168" y="1"/>
                      <a:pt x="767"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272" name="Google Shape;1272;p46"/>
              <p:cNvSpPr/>
              <p:nvPr/>
            </p:nvSpPr>
            <p:spPr>
              <a:xfrm>
                <a:off x="3841250" y="1844250"/>
                <a:ext cx="37550" cy="36725"/>
              </a:xfrm>
              <a:custGeom>
                <a:avLst/>
                <a:gdLst/>
                <a:ahLst/>
                <a:cxnLst/>
                <a:rect l="l" t="t" r="r" b="b"/>
                <a:pathLst>
                  <a:path w="1502" h="1469" extrusionOk="0">
                    <a:moveTo>
                      <a:pt x="768" y="1"/>
                    </a:moveTo>
                    <a:cubicBezTo>
                      <a:pt x="334" y="1"/>
                      <a:pt x="0" y="335"/>
                      <a:pt x="0" y="735"/>
                    </a:cubicBezTo>
                    <a:cubicBezTo>
                      <a:pt x="0" y="1135"/>
                      <a:pt x="334" y="1469"/>
                      <a:pt x="768" y="1469"/>
                    </a:cubicBezTo>
                    <a:cubicBezTo>
                      <a:pt x="1168" y="1469"/>
                      <a:pt x="1501" y="1135"/>
                      <a:pt x="1501" y="735"/>
                    </a:cubicBezTo>
                    <a:cubicBezTo>
                      <a:pt x="1501" y="335"/>
                      <a:pt x="1168" y="1"/>
                      <a:pt x="768"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273" name="Google Shape;1273;p46"/>
              <p:cNvSpPr/>
              <p:nvPr/>
            </p:nvSpPr>
            <p:spPr>
              <a:xfrm>
                <a:off x="4015550" y="1844250"/>
                <a:ext cx="37550" cy="36725"/>
              </a:xfrm>
              <a:custGeom>
                <a:avLst/>
                <a:gdLst/>
                <a:ahLst/>
                <a:cxnLst/>
                <a:rect l="l" t="t" r="r" b="b"/>
                <a:pathLst>
                  <a:path w="1502" h="1469" extrusionOk="0">
                    <a:moveTo>
                      <a:pt x="767" y="1"/>
                    </a:moveTo>
                    <a:cubicBezTo>
                      <a:pt x="334" y="1"/>
                      <a:pt x="0" y="335"/>
                      <a:pt x="0" y="735"/>
                    </a:cubicBezTo>
                    <a:cubicBezTo>
                      <a:pt x="0" y="1135"/>
                      <a:pt x="334" y="1469"/>
                      <a:pt x="767" y="1469"/>
                    </a:cubicBezTo>
                    <a:cubicBezTo>
                      <a:pt x="1168" y="1469"/>
                      <a:pt x="1501" y="1135"/>
                      <a:pt x="1501" y="735"/>
                    </a:cubicBezTo>
                    <a:cubicBezTo>
                      <a:pt x="1501" y="335"/>
                      <a:pt x="1168" y="1"/>
                      <a:pt x="767"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274" name="Google Shape;1274;p46"/>
              <p:cNvSpPr/>
              <p:nvPr/>
            </p:nvSpPr>
            <p:spPr>
              <a:xfrm>
                <a:off x="4151475" y="2387975"/>
                <a:ext cx="36700" cy="37550"/>
              </a:xfrm>
              <a:custGeom>
                <a:avLst/>
                <a:gdLst/>
                <a:ahLst/>
                <a:cxnLst/>
                <a:rect l="l" t="t" r="r" b="b"/>
                <a:pathLst>
                  <a:path w="1468" h="1502" extrusionOk="0">
                    <a:moveTo>
                      <a:pt x="734" y="1"/>
                    </a:moveTo>
                    <a:cubicBezTo>
                      <a:pt x="334" y="1"/>
                      <a:pt x="0" y="334"/>
                      <a:pt x="0" y="768"/>
                    </a:cubicBezTo>
                    <a:cubicBezTo>
                      <a:pt x="0" y="1168"/>
                      <a:pt x="334" y="1502"/>
                      <a:pt x="734" y="1502"/>
                    </a:cubicBezTo>
                    <a:cubicBezTo>
                      <a:pt x="1134" y="1502"/>
                      <a:pt x="1468" y="1168"/>
                      <a:pt x="1468" y="768"/>
                    </a:cubicBezTo>
                    <a:cubicBezTo>
                      <a:pt x="1468" y="334"/>
                      <a:pt x="1134" y="1"/>
                      <a:pt x="734"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275" name="Google Shape;1275;p46"/>
              <p:cNvSpPr/>
              <p:nvPr/>
            </p:nvSpPr>
            <p:spPr>
              <a:xfrm>
                <a:off x="3775375" y="2505575"/>
                <a:ext cx="37550" cy="37550"/>
              </a:xfrm>
              <a:custGeom>
                <a:avLst/>
                <a:gdLst/>
                <a:ahLst/>
                <a:cxnLst/>
                <a:rect l="l" t="t" r="r" b="b"/>
                <a:pathLst>
                  <a:path w="1502" h="1502" extrusionOk="0">
                    <a:moveTo>
                      <a:pt x="734" y="0"/>
                    </a:moveTo>
                    <a:cubicBezTo>
                      <a:pt x="334" y="0"/>
                      <a:pt x="0" y="334"/>
                      <a:pt x="0" y="767"/>
                    </a:cubicBezTo>
                    <a:cubicBezTo>
                      <a:pt x="0" y="1168"/>
                      <a:pt x="334" y="1501"/>
                      <a:pt x="734" y="1501"/>
                    </a:cubicBezTo>
                    <a:cubicBezTo>
                      <a:pt x="1168" y="1501"/>
                      <a:pt x="1501" y="1168"/>
                      <a:pt x="1501" y="767"/>
                    </a:cubicBezTo>
                    <a:cubicBezTo>
                      <a:pt x="1501" y="334"/>
                      <a:pt x="1168" y="0"/>
                      <a:pt x="734" y="0"/>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1276" name="Google Shape;1276;p46"/>
              <p:cNvSpPr/>
              <p:nvPr/>
            </p:nvSpPr>
            <p:spPr>
              <a:xfrm>
                <a:off x="4088925" y="2505575"/>
                <a:ext cx="37550" cy="37550"/>
              </a:xfrm>
              <a:custGeom>
                <a:avLst/>
                <a:gdLst/>
                <a:ahLst/>
                <a:cxnLst/>
                <a:rect l="l" t="t" r="r" b="b"/>
                <a:pathLst>
                  <a:path w="1502" h="1502" extrusionOk="0">
                    <a:moveTo>
                      <a:pt x="734" y="0"/>
                    </a:moveTo>
                    <a:cubicBezTo>
                      <a:pt x="334" y="0"/>
                      <a:pt x="0" y="334"/>
                      <a:pt x="0" y="767"/>
                    </a:cubicBezTo>
                    <a:cubicBezTo>
                      <a:pt x="0" y="1168"/>
                      <a:pt x="334" y="1501"/>
                      <a:pt x="734" y="1501"/>
                    </a:cubicBezTo>
                    <a:cubicBezTo>
                      <a:pt x="1168" y="1501"/>
                      <a:pt x="1502" y="1168"/>
                      <a:pt x="1502" y="767"/>
                    </a:cubicBezTo>
                    <a:cubicBezTo>
                      <a:pt x="1502" y="334"/>
                      <a:pt x="1168" y="0"/>
                      <a:pt x="734" y="0"/>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1277" name="Google Shape;1277;p46"/>
              <p:cNvSpPr/>
              <p:nvPr/>
            </p:nvSpPr>
            <p:spPr>
              <a:xfrm>
                <a:off x="3775375" y="1714175"/>
                <a:ext cx="37550" cy="37550"/>
              </a:xfrm>
              <a:custGeom>
                <a:avLst/>
                <a:gdLst/>
                <a:ahLst/>
                <a:cxnLst/>
                <a:rect l="l" t="t" r="r" b="b"/>
                <a:pathLst>
                  <a:path w="1502" h="1502" extrusionOk="0">
                    <a:moveTo>
                      <a:pt x="734" y="0"/>
                    </a:moveTo>
                    <a:cubicBezTo>
                      <a:pt x="334" y="0"/>
                      <a:pt x="0" y="334"/>
                      <a:pt x="0" y="767"/>
                    </a:cubicBezTo>
                    <a:cubicBezTo>
                      <a:pt x="0" y="1168"/>
                      <a:pt x="334" y="1501"/>
                      <a:pt x="734" y="1501"/>
                    </a:cubicBezTo>
                    <a:cubicBezTo>
                      <a:pt x="1168" y="1501"/>
                      <a:pt x="1501" y="1168"/>
                      <a:pt x="1501" y="767"/>
                    </a:cubicBezTo>
                    <a:cubicBezTo>
                      <a:pt x="1501" y="334"/>
                      <a:pt x="1168" y="0"/>
                      <a:pt x="734" y="0"/>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1278" name="Google Shape;1278;p46"/>
              <p:cNvSpPr/>
              <p:nvPr/>
            </p:nvSpPr>
            <p:spPr>
              <a:xfrm>
                <a:off x="4088925" y="1714175"/>
                <a:ext cx="37550" cy="37550"/>
              </a:xfrm>
              <a:custGeom>
                <a:avLst/>
                <a:gdLst/>
                <a:ahLst/>
                <a:cxnLst/>
                <a:rect l="l" t="t" r="r" b="b"/>
                <a:pathLst>
                  <a:path w="1502" h="1502" extrusionOk="0">
                    <a:moveTo>
                      <a:pt x="734" y="0"/>
                    </a:moveTo>
                    <a:cubicBezTo>
                      <a:pt x="334" y="0"/>
                      <a:pt x="0" y="334"/>
                      <a:pt x="0" y="767"/>
                    </a:cubicBezTo>
                    <a:cubicBezTo>
                      <a:pt x="0" y="1168"/>
                      <a:pt x="334" y="1501"/>
                      <a:pt x="734" y="1501"/>
                    </a:cubicBezTo>
                    <a:cubicBezTo>
                      <a:pt x="1168" y="1501"/>
                      <a:pt x="1502" y="1168"/>
                      <a:pt x="1502" y="767"/>
                    </a:cubicBezTo>
                    <a:cubicBezTo>
                      <a:pt x="1502" y="334"/>
                      <a:pt x="1168" y="0"/>
                      <a:pt x="734" y="0"/>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1279" name="Google Shape;1279;p46"/>
              <p:cNvSpPr/>
              <p:nvPr/>
            </p:nvSpPr>
            <p:spPr>
              <a:xfrm>
                <a:off x="4005525" y="2154475"/>
                <a:ext cx="37550" cy="37550"/>
              </a:xfrm>
              <a:custGeom>
                <a:avLst/>
                <a:gdLst/>
                <a:ahLst/>
                <a:cxnLst/>
                <a:rect l="l" t="t" r="r" b="b"/>
                <a:pathLst>
                  <a:path w="1502" h="1502" extrusionOk="0">
                    <a:moveTo>
                      <a:pt x="735" y="1"/>
                    </a:moveTo>
                    <a:cubicBezTo>
                      <a:pt x="334" y="1"/>
                      <a:pt x="1" y="334"/>
                      <a:pt x="1" y="768"/>
                    </a:cubicBezTo>
                    <a:cubicBezTo>
                      <a:pt x="1" y="1168"/>
                      <a:pt x="334" y="1502"/>
                      <a:pt x="735" y="1502"/>
                    </a:cubicBezTo>
                    <a:cubicBezTo>
                      <a:pt x="1168" y="1502"/>
                      <a:pt x="1502" y="1168"/>
                      <a:pt x="1502" y="768"/>
                    </a:cubicBezTo>
                    <a:cubicBezTo>
                      <a:pt x="1502" y="334"/>
                      <a:pt x="1168" y="1"/>
                      <a:pt x="735"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1280" name="Google Shape;1280;p46"/>
              <p:cNvSpPr/>
              <p:nvPr/>
            </p:nvSpPr>
            <p:spPr>
              <a:xfrm>
                <a:off x="3841250" y="2154475"/>
                <a:ext cx="37550" cy="37550"/>
              </a:xfrm>
              <a:custGeom>
                <a:avLst/>
                <a:gdLst/>
                <a:ahLst/>
                <a:cxnLst/>
                <a:rect l="l" t="t" r="r" b="b"/>
                <a:pathLst>
                  <a:path w="1502" h="1502" extrusionOk="0">
                    <a:moveTo>
                      <a:pt x="768" y="1"/>
                    </a:moveTo>
                    <a:cubicBezTo>
                      <a:pt x="334" y="1"/>
                      <a:pt x="0" y="334"/>
                      <a:pt x="0" y="768"/>
                    </a:cubicBezTo>
                    <a:cubicBezTo>
                      <a:pt x="0" y="1168"/>
                      <a:pt x="334" y="1502"/>
                      <a:pt x="768" y="1502"/>
                    </a:cubicBezTo>
                    <a:cubicBezTo>
                      <a:pt x="1168" y="1502"/>
                      <a:pt x="1501" y="1168"/>
                      <a:pt x="1501" y="768"/>
                    </a:cubicBezTo>
                    <a:cubicBezTo>
                      <a:pt x="1501" y="334"/>
                      <a:pt x="1168" y="1"/>
                      <a:pt x="768"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1281" name="Google Shape;1281;p46"/>
              <p:cNvSpPr/>
              <p:nvPr/>
            </p:nvSpPr>
            <p:spPr>
              <a:xfrm>
                <a:off x="4005525" y="2922525"/>
                <a:ext cx="37550" cy="37550"/>
              </a:xfrm>
              <a:custGeom>
                <a:avLst/>
                <a:gdLst/>
                <a:ahLst/>
                <a:cxnLst/>
                <a:rect l="l" t="t" r="r" b="b"/>
                <a:pathLst>
                  <a:path w="1502" h="1502" extrusionOk="0">
                    <a:moveTo>
                      <a:pt x="735" y="1"/>
                    </a:moveTo>
                    <a:cubicBezTo>
                      <a:pt x="334" y="1"/>
                      <a:pt x="1" y="368"/>
                      <a:pt x="1" y="768"/>
                    </a:cubicBezTo>
                    <a:cubicBezTo>
                      <a:pt x="1" y="1168"/>
                      <a:pt x="334" y="1502"/>
                      <a:pt x="735" y="1502"/>
                    </a:cubicBezTo>
                    <a:cubicBezTo>
                      <a:pt x="1168" y="1502"/>
                      <a:pt x="1502" y="1168"/>
                      <a:pt x="1502" y="768"/>
                    </a:cubicBezTo>
                    <a:cubicBezTo>
                      <a:pt x="1502" y="368"/>
                      <a:pt x="1168" y="1"/>
                      <a:pt x="735"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1282" name="Google Shape;1282;p46"/>
              <p:cNvSpPr/>
              <p:nvPr/>
            </p:nvSpPr>
            <p:spPr>
              <a:xfrm>
                <a:off x="3841250" y="2922525"/>
                <a:ext cx="37550" cy="37550"/>
              </a:xfrm>
              <a:custGeom>
                <a:avLst/>
                <a:gdLst/>
                <a:ahLst/>
                <a:cxnLst/>
                <a:rect l="l" t="t" r="r" b="b"/>
                <a:pathLst>
                  <a:path w="1502" h="1502" extrusionOk="0">
                    <a:moveTo>
                      <a:pt x="768" y="1"/>
                    </a:moveTo>
                    <a:cubicBezTo>
                      <a:pt x="334" y="1"/>
                      <a:pt x="0" y="368"/>
                      <a:pt x="0" y="768"/>
                    </a:cubicBezTo>
                    <a:cubicBezTo>
                      <a:pt x="0" y="1168"/>
                      <a:pt x="334" y="1502"/>
                      <a:pt x="768" y="1502"/>
                    </a:cubicBezTo>
                    <a:cubicBezTo>
                      <a:pt x="1168" y="1502"/>
                      <a:pt x="1501" y="1168"/>
                      <a:pt x="1501" y="768"/>
                    </a:cubicBezTo>
                    <a:cubicBezTo>
                      <a:pt x="1501" y="368"/>
                      <a:pt x="1168" y="1"/>
                      <a:pt x="768"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1283" name="Google Shape;1283;p46"/>
              <p:cNvSpPr/>
              <p:nvPr/>
            </p:nvSpPr>
            <p:spPr>
              <a:xfrm>
                <a:off x="4005525" y="3678900"/>
                <a:ext cx="37550" cy="37550"/>
              </a:xfrm>
              <a:custGeom>
                <a:avLst/>
                <a:gdLst/>
                <a:ahLst/>
                <a:cxnLst/>
                <a:rect l="l" t="t" r="r" b="b"/>
                <a:pathLst>
                  <a:path w="1502" h="1502" extrusionOk="0">
                    <a:moveTo>
                      <a:pt x="735" y="1"/>
                    </a:moveTo>
                    <a:cubicBezTo>
                      <a:pt x="334" y="1"/>
                      <a:pt x="1" y="334"/>
                      <a:pt x="1" y="735"/>
                    </a:cubicBezTo>
                    <a:cubicBezTo>
                      <a:pt x="1" y="1168"/>
                      <a:pt x="334" y="1502"/>
                      <a:pt x="735" y="1502"/>
                    </a:cubicBezTo>
                    <a:cubicBezTo>
                      <a:pt x="1168" y="1502"/>
                      <a:pt x="1502" y="1168"/>
                      <a:pt x="1502" y="735"/>
                    </a:cubicBezTo>
                    <a:cubicBezTo>
                      <a:pt x="1502" y="334"/>
                      <a:pt x="1168" y="1"/>
                      <a:pt x="735"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1284" name="Google Shape;1284;p46"/>
              <p:cNvSpPr/>
              <p:nvPr/>
            </p:nvSpPr>
            <p:spPr>
              <a:xfrm>
                <a:off x="3841250" y="3678900"/>
                <a:ext cx="37550" cy="37550"/>
              </a:xfrm>
              <a:custGeom>
                <a:avLst/>
                <a:gdLst/>
                <a:ahLst/>
                <a:cxnLst/>
                <a:rect l="l" t="t" r="r" b="b"/>
                <a:pathLst>
                  <a:path w="1502" h="1502" extrusionOk="0">
                    <a:moveTo>
                      <a:pt x="768" y="1"/>
                    </a:moveTo>
                    <a:cubicBezTo>
                      <a:pt x="334" y="1"/>
                      <a:pt x="0" y="334"/>
                      <a:pt x="0" y="735"/>
                    </a:cubicBezTo>
                    <a:cubicBezTo>
                      <a:pt x="0" y="1168"/>
                      <a:pt x="334" y="1502"/>
                      <a:pt x="768" y="1502"/>
                    </a:cubicBezTo>
                    <a:cubicBezTo>
                      <a:pt x="1168" y="1502"/>
                      <a:pt x="1501" y="1168"/>
                      <a:pt x="1501" y="735"/>
                    </a:cubicBezTo>
                    <a:cubicBezTo>
                      <a:pt x="1501" y="334"/>
                      <a:pt x="1168" y="1"/>
                      <a:pt x="768"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1285" name="Google Shape;1285;p46"/>
              <p:cNvSpPr/>
              <p:nvPr/>
            </p:nvSpPr>
            <p:spPr>
              <a:xfrm>
                <a:off x="3775375" y="3018425"/>
                <a:ext cx="37550" cy="37575"/>
              </a:xfrm>
              <a:custGeom>
                <a:avLst/>
                <a:gdLst/>
                <a:ahLst/>
                <a:cxnLst/>
                <a:rect l="l" t="t" r="r" b="b"/>
                <a:pathLst>
                  <a:path w="1502" h="1503" extrusionOk="0">
                    <a:moveTo>
                      <a:pt x="734" y="1"/>
                    </a:moveTo>
                    <a:cubicBezTo>
                      <a:pt x="334" y="1"/>
                      <a:pt x="0" y="335"/>
                      <a:pt x="0" y="735"/>
                    </a:cubicBezTo>
                    <a:cubicBezTo>
                      <a:pt x="0" y="1168"/>
                      <a:pt x="334" y="1502"/>
                      <a:pt x="734" y="1502"/>
                    </a:cubicBezTo>
                    <a:cubicBezTo>
                      <a:pt x="1168" y="1502"/>
                      <a:pt x="1501" y="1168"/>
                      <a:pt x="1501" y="735"/>
                    </a:cubicBezTo>
                    <a:cubicBezTo>
                      <a:pt x="1501" y="335"/>
                      <a:pt x="1168" y="1"/>
                      <a:pt x="734"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286" name="Google Shape;1286;p46"/>
              <p:cNvSpPr/>
              <p:nvPr/>
            </p:nvSpPr>
            <p:spPr>
              <a:xfrm>
                <a:off x="3734500" y="3151025"/>
                <a:ext cx="36725" cy="37550"/>
              </a:xfrm>
              <a:custGeom>
                <a:avLst/>
                <a:gdLst/>
                <a:ahLst/>
                <a:cxnLst/>
                <a:rect l="l" t="t" r="r" b="b"/>
                <a:pathLst>
                  <a:path w="1469" h="1502" extrusionOk="0">
                    <a:moveTo>
                      <a:pt x="735" y="1"/>
                    </a:moveTo>
                    <a:cubicBezTo>
                      <a:pt x="334" y="1"/>
                      <a:pt x="1" y="334"/>
                      <a:pt x="1" y="735"/>
                    </a:cubicBezTo>
                    <a:cubicBezTo>
                      <a:pt x="1" y="1168"/>
                      <a:pt x="334" y="1502"/>
                      <a:pt x="735" y="1502"/>
                    </a:cubicBezTo>
                    <a:cubicBezTo>
                      <a:pt x="1135" y="1502"/>
                      <a:pt x="1468" y="1168"/>
                      <a:pt x="1468" y="735"/>
                    </a:cubicBezTo>
                    <a:cubicBezTo>
                      <a:pt x="1468" y="334"/>
                      <a:pt x="1135" y="1"/>
                      <a:pt x="735"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287" name="Google Shape;1287;p46"/>
              <p:cNvSpPr/>
              <p:nvPr/>
            </p:nvSpPr>
            <p:spPr>
              <a:xfrm>
                <a:off x="4088925" y="3018425"/>
                <a:ext cx="37550" cy="37575"/>
              </a:xfrm>
              <a:custGeom>
                <a:avLst/>
                <a:gdLst/>
                <a:ahLst/>
                <a:cxnLst/>
                <a:rect l="l" t="t" r="r" b="b"/>
                <a:pathLst>
                  <a:path w="1502" h="1503" extrusionOk="0">
                    <a:moveTo>
                      <a:pt x="734" y="1"/>
                    </a:moveTo>
                    <a:cubicBezTo>
                      <a:pt x="334" y="1"/>
                      <a:pt x="0" y="335"/>
                      <a:pt x="0" y="735"/>
                    </a:cubicBezTo>
                    <a:cubicBezTo>
                      <a:pt x="0" y="1168"/>
                      <a:pt x="334" y="1502"/>
                      <a:pt x="734" y="1502"/>
                    </a:cubicBezTo>
                    <a:cubicBezTo>
                      <a:pt x="1168" y="1502"/>
                      <a:pt x="1502" y="1168"/>
                      <a:pt x="1502" y="735"/>
                    </a:cubicBezTo>
                    <a:cubicBezTo>
                      <a:pt x="1502" y="335"/>
                      <a:pt x="1168" y="1"/>
                      <a:pt x="734"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288" name="Google Shape;1288;p46"/>
              <p:cNvSpPr/>
              <p:nvPr/>
            </p:nvSpPr>
            <p:spPr>
              <a:xfrm>
                <a:off x="3775375" y="3810675"/>
                <a:ext cx="37550" cy="36725"/>
              </a:xfrm>
              <a:custGeom>
                <a:avLst/>
                <a:gdLst/>
                <a:ahLst/>
                <a:cxnLst/>
                <a:rect l="l" t="t" r="r" b="b"/>
                <a:pathLst>
                  <a:path w="1502" h="1469" extrusionOk="0">
                    <a:moveTo>
                      <a:pt x="734" y="0"/>
                    </a:moveTo>
                    <a:cubicBezTo>
                      <a:pt x="334" y="0"/>
                      <a:pt x="0" y="334"/>
                      <a:pt x="0" y="734"/>
                    </a:cubicBezTo>
                    <a:cubicBezTo>
                      <a:pt x="0" y="1134"/>
                      <a:pt x="334" y="1468"/>
                      <a:pt x="734" y="1468"/>
                    </a:cubicBezTo>
                    <a:cubicBezTo>
                      <a:pt x="1168" y="1468"/>
                      <a:pt x="1501" y="1134"/>
                      <a:pt x="1501" y="734"/>
                    </a:cubicBezTo>
                    <a:cubicBezTo>
                      <a:pt x="1501" y="334"/>
                      <a:pt x="1168" y="0"/>
                      <a:pt x="734"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289" name="Google Shape;1289;p46"/>
              <p:cNvSpPr/>
              <p:nvPr/>
            </p:nvSpPr>
            <p:spPr>
              <a:xfrm>
                <a:off x="4088925" y="3810675"/>
                <a:ext cx="37550" cy="36725"/>
              </a:xfrm>
              <a:custGeom>
                <a:avLst/>
                <a:gdLst/>
                <a:ahLst/>
                <a:cxnLst/>
                <a:rect l="l" t="t" r="r" b="b"/>
                <a:pathLst>
                  <a:path w="1502" h="1469" extrusionOk="0">
                    <a:moveTo>
                      <a:pt x="734" y="0"/>
                    </a:moveTo>
                    <a:cubicBezTo>
                      <a:pt x="334" y="0"/>
                      <a:pt x="0" y="334"/>
                      <a:pt x="0" y="734"/>
                    </a:cubicBezTo>
                    <a:cubicBezTo>
                      <a:pt x="0" y="1134"/>
                      <a:pt x="334" y="1468"/>
                      <a:pt x="734" y="1468"/>
                    </a:cubicBezTo>
                    <a:cubicBezTo>
                      <a:pt x="1168" y="1468"/>
                      <a:pt x="1502" y="1134"/>
                      <a:pt x="1502" y="734"/>
                    </a:cubicBezTo>
                    <a:cubicBezTo>
                      <a:pt x="1502" y="334"/>
                      <a:pt x="1168" y="0"/>
                      <a:pt x="734"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290" name="Google Shape;1290;p46"/>
              <p:cNvSpPr/>
              <p:nvPr/>
            </p:nvSpPr>
            <p:spPr>
              <a:xfrm>
                <a:off x="4151475" y="3151025"/>
                <a:ext cx="36700" cy="37550"/>
              </a:xfrm>
              <a:custGeom>
                <a:avLst/>
                <a:gdLst/>
                <a:ahLst/>
                <a:cxnLst/>
                <a:rect l="l" t="t" r="r" b="b"/>
                <a:pathLst>
                  <a:path w="1468" h="1502" extrusionOk="0">
                    <a:moveTo>
                      <a:pt x="734" y="1"/>
                    </a:moveTo>
                    <a:cubicBezTo>
                      <a:pt x="334" y="1"/>
                      <a:pt x="0" y="334"/>
                      <a:pt x="0" y="735"/>
                    </a:cubicBezTo>
                    <a:cubicBezTo>
                      <a:pt x="0" y="1168"/>
                      <a:pt x="334" y="1502"/>
                      <a:pt x="734" y="1502"/>
                    </a:cubicBezTo>
                    <a:cubicBezTo>
                      <a:pt x="1134" y="1502"/>
                      <a:pt x="1468" y="1168"/>
                      <a:pt x="1468" y="735"/>
                    </a:cubicBezTo>
                    <a:cubicBezTo>
                      <a:pt x="1468" y="334"/>
                      <a:pt x="1134" y="1"/>
                      <a:pt x="734"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291" name="Google Shape;1291;p46"/>
              <p:cNvSpPr/>
              <p:nvPr/>
            </p:nvSpPr>
            <p:spPr>
              <a:xfrm>
                <a:off x="4015550" y="3380350"/>
                <a:ext cx="37550" cy="37575"/>
              </a:xfrm>
              <a:custGeom>
                <a:avLst/>
                <a:gdLst/>
                <a:ahLst/>
                <a:cxnLst/>
                <a:rect l="l" t="t" r="r" b="b"/>
                <a:pathLst>
                  <a:path w="1502" h="1503" extrusionOk="0">
                    <a:moveTo>
                      <a:pt x="767" y="1"/>
                    </a:moveTo>
                    <a:cubicBezTo>
                      <a:pt x="334" y="1"/>
                      <a:pt x="0" y="335"/>
                      <a:pt x="0" y="768"/>
                    </a:cubicBezTo>
                    <a:cubicBezTo>
                      <a:pt x="0" y="1168"/>
                      <a:pt x="334" y="1502"/>
                      <a:pt x="767" y="1502"/>
                    </a:cubicBezTo>
                    <a:cubicBezTo>
                      <a:pt x="1168" y="1502"/>
                      <a:pt x="1501" y="1168"/>
                      <a:pt x="1501" y="768"/>
                    </a:cubicBezTo>
                    <a:cubicBezTo>
                      <a:pt x="1501" y="335"/>
                      <a:pt x="1168" y="1"/>
                      <a:pt x="767"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292" name="Google Shape;1292;p46"/>
              <p:cNvSpPr/>
              <p:nvPr/>
            </p:nvSpPr>
            <p:spPr>
              <a:xfrm>
                <a:off x="3852925" y="3380350"/>
                <a:ext cx="37550" cy="37575"/>
              </a:xfrm>
              <a:custGeom>
                <a:avLst/>
                <a:gdLst/>
                <a:ahLst/>
                <a:cxnLst/>
                <a:rect l="l" t="t" r="r" b="b"/>
                <a:pathLst>
                  <a:path w="1502" h="1503" extrusionOk="0">
                    <a:moveTo>
                      <a:pt x="734" y="1"/>
                    </a:moveTo>
                    <a:cubicBezTo>
                      <a:pt x="334" y="1"/>
                      <a:pt x="0" y="335"/>
                      <a:pt x="0" y="768"/>
                    </a:cubicBezTo>
                    <a:cubicBezTo>
                      <a:pt x="0" y="1168"/>
                      <a:pt x="334" y="1502"/>
                      <a:pt x="734" y="1502"/>
                    </a:cubicBezTo>
                    <a:cubicBezTo>
                      <a:pt x="1168" y="1502"/>
                      <a:pt x="1501" y="1168"/>
                      <a:pt x="1501" y="768"/>
                    </a:cubicBezTo>
                    <a:cubicBezTo>
                      <a:pt x="1501" y="335"/>
                      <a:pt x="1168" y="1"/>
                      <a:pt x="734"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293" name="Google Shape;1293;p46"/>
              <p:cNvSpPr/>
              <p:nvPr/>
            </p:nvSpPr>
            <p:spPr>
              <a:xfrm>
                <a:off x="3775375" y="3286125"/>
                <a:ext cx="37550" cy="36725"/>
              </a:xfrm>
              <a:custGeom>
                <a:avLst/>
                <a:gdLst/>
                <a:ahLst/>
                <a:cxnLst/>
                <a:rect l="l" t="t" r="r" b="b"/>
                <a:pathLst>
                  <a:path w="1502" h="1469" extrusionOk="0">
                    <a:moveTo>
                      <a:pt x="734" y="1"/>
                    </a:moveTo>
                    <a:cubicBezTo>
                      <a:pt x="334" y="1"/>
                      <a:pt x="0" y="334"/>
                      <a:pt x="0" y="734"/>
                    </a:cubicBezTo>
                    <a:cubicBezTo>
                      <a:pt x="0" y="1135"/>
                      <a:pt x="334" y="1468"/>
                      <a:pt x="734" y="1468"/>
                    </a:cubicBezTo>
                    <a:cubicBezTo>
                      <a:pt x="1168" y="1468"/>
                      <a:pt x="1501" y="1135"/>
                      <a:pt x="1501" y="734"/>
                    </a:cubicBezTo>
                    <a:cubicBezTo>
                      <a:pt x="1501" y="334"/>
                      <a:pt x="1168" y="1"/>
                      <a:pt x="734"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1294" name="Google Shape;1294;p46"/>
              <p:cNvSpPr/>
              <p:nvPr/>
            </p:nvSpPr>
            <p:spPr>
              <a:xfrm>
                <a:off x="4088925" y="3286125"/>
                <a:ext cx="37550" cy="36725"/>
              </a:xfrm>
              <a:custGeom>
                <a:avLst/>
                <a:gdLst/>
                <a:ahLst/>
                <a:cxnLst/>
                <a:rect l="l" t="t" r="r" b="b"/>
                <a:pathLst>
                  <a:path w="1502" h="1469" extrusionOk="0">
                    <a:moveTo>
                      <a:pt x="734" y="1"/>
                    </a:moveTo>
                    <a:cubicBezTo>
                      <a:pt x="334" y="1"/>
                      <a:pt x="0" y="334"/>
                      <a:pt x="0" y="734"/>
                    </a:cubicBezTo>
                    <a:cubicBezTo>
                      <a:pt x="0" y="1135"/>
                      <a:pt x="334" y="1468"/>
                      <a:pt x="734" y="1468"/>
                    </a:cubicBezTo>
                    <a:cubicBezTo>
                      <a:pt x="1168" y="1468"/>
                      <a:pt x="1502" y="1135"/>
                      <a:pt x="1502" y="734"/>
                    </a:cubicBezTo>
                    <a:cubicBezTo>
                      <a:pt x="1502" y="334"/>
                      <a:pt x="1168" y="1"/>
                      <a:pt x="734"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grpSp>
        <p:grpSp>
          <p:nvGrpSpPr>
            <p:cNvPr id="1297" name="Google Shape;1297;p46"/>
            <p:cNvGrpSpPr/>
            <p:nvPr/>
          </p:nvGrpSpPr>
          <p:grpSpPr>
            <a:xfrm>
              <a:off x="5141919" y="8558965"/>
              <a:ext cx="1038430" cy="1075094"/>
              <a:chOff x="5483250" y="2213600"/>
              <a:chExt cx="309425" cy="320350"/>
            </a:xfrm>
          </p:grpSpPr>
          <p:sp>
            <p:nvSpPr>
              <p:cNvPr id="1298" name="Google Shape;1298;p46"/>
              <p:cNvSpPr/>
              <p:nvPr/>
            </p:nvSpPr>
            <p:spPr>
              <a:xfrm>
                <a:off x="5515775" y="2355450"/>
                <a:ext cx="105925" cy="34225"/>
              </a:xfrm>
              <a:custGeom>
                <a:avLst/>
                <a:gdLst/>
                <a:ahLst/>
                <a:cxnLst/>
                <a:rect l="l" t="t" r="r" b="b"/>
                <a:pathLst>
                  <a:path w="4237" h="1369" fill="none" extrusionOk="0">
                    <a:moveTo>
                      <a:pt x="4237" y="1"/>
                    </a:moveTo>
                    <a:lnTo>
                      <a:pt x="1" y="1369"/>
                    </a:lnTo>
                  </a:path>
                </a:pathLst>
              </a:custGeom>
              <a:noFill/>
              <a:ln w="10850" cap="flat" cmpd="sng">
                <a:solidFill>
                  <a:srgbClr val="15212F"/>
                </a:solidFill>
                <a:prstDash val="solid"/>
                <a:miter lim="33357"/>
                <a:headEnd type="none" w="sm" len="sm"/>
                <a:tailEnd type="none" w="sm" len="sm"/>
              </a:ln>
            </p:spPr>
            <p:txBody>
              <a:bodyPr spcFirstLastPara="1" wrap="square" lIns="182850" tIns="182850" rIns="182850" bIns="182850" anchor="ctr" anchorCtr="0">
                <a:noAutofit/>
              </a:bodyPr>
              <a:lstStyle/>
              <a:p>
                <a:endParaRPr sz="5600"/>
              </a:p>
            </p:txBody>
          </p:sp>
          <p:sp>
            <p:nvSpPr>
              <p:cNvPr id="1299" name="Google Shape;1299;p46"/>
              <p:cNvSpPr/>
              <p:nvPr/>
            </p:nvSpPr>
            <p:spPr>
              <a:xfrm>
                <a:off x="5722600" y="2236200"/>
                <a:ext cx="19200" cy="77600"/>
              </a:xfrm>
              <a:custGeom>
                <a:avLst/>
                <a:gdLst/>
                <a:ahLst/>
                <a:cxnLst/>
                <a:rect l="l" t="t" r="r" b="b"/>
                <a:pathLst>
                  <a:path w="768" h="3104" fill="none" extrusionOk="0">
                    <a:moveTo>
                      <a:pt x="0" y="3103"/>
                    </a:moveTo>
                    <a:lnTo>
                      <a:pt x="767" y="1"/>
                    </a:lnTo>
                  </a:path>
                </a:pathLst>
              </a:custGeom>
              <a:noFill/>
              <a:ln w="10850" cap="flat" cmpd="sng">
                <a:solidFill>
                  <a:srgbClr val="15212F"/>
                </a:solidFill>
                <a:prstDash val="solid"/>
                <a:miter lim="33357"/>
                <a:headEnd type="none" w="sm" len="sm"/>
                <a:tailEnd type="none" w="sm" len="sm"/>
              </a:ln>
            </p:spPr>
            <p:txBody>
              <a:bodyPr spcFirstLastPara="1" wrap="square" lIns="182850" tIns="182850" rIns="182850" bIns="182850" anchor="ctr" anchorCtr="0">
                <a:noAutofit/>
              </a:bodyPr>
              <a:lstStyle/>
              <a:p>
                <a:endParaRPr sz="5600"/>
              </a:p>
            </p:txBody>
          </p:sp>
          <p:sp>
            <p:nvSpPr>
              <p:cNvPr id="1300" name="Google Shape;1300;p46"/>
              <p:cNvSpPr/>
              <p:nvPr/>
            </p:nvSpPr>
            <p:spPr>
              <a:xfrm>
                <a:off x="5728425" y="2408000"/>
                <a:ext cx="41725" cy="103425"/>
              </a:xfrm>
              <a:custGeom>
                <a:avLst/>
                <a:gdLst/>
                <a:ahLst/>
                <a:cxnLst/>
                <a:rect l="l" t="t" r="r" b="b"/>
                <a:pathLst>
                  <a:path w="1669" h="4137" fill="none" extrusionOk="0">
                    <a:moveTo>
                      <a:pt x="1" y="0"/>
                    </a:moveTo>
                    <a:lnTo>
                      <a:pt x="1668" y="4137"/>
                    </a:lnTo>
                  </a:path>
                </a:pathLst>
              </a:custGeom>
              <a:noFill/>
              <a:ln w="10850" cap="flat" cmpd="sng">
                <a:solidFill>
                  <a:srgbClr val="15212F"/>
                </a:solidFill>
                <a:prstDash val="solid"/>
                <a:miter lim="33357"/>
                <a:headEnd type="none" w="sm" len="sm"/>
                <a:tailEnd type="none" w="sm" len="sm"/>
              </a:ln>
            </p:spPr>
            <p:txBody>
              <a:bodyPr spcFirstLastPara="1" wrap="square" lIns="182850" tIns="182850" rIns="182850" bIns="182850" anchor="ctr" anchorCtr="0">
                <a:noAutofit/>
              </a:bodyPr>
              <a:lstStyle/>
              <a:p>
                <a:endParaRPr sz="5600"/>
              </a:p>
            </p:txBody>
          </p:sp>
          <p:sp>
            <p:nvSpPr>
              <p:cNvPr id="1301" name="Google Shape;1301;p46"/>
              <p:cNvSpPr/>
              <p:nvPr/>
            </p:nvSpPr>
            <p:spPr>
              <a:xfrm>
                <a:off x="5615850" y="2288750"/>
                <a:ext cx="144300" cy="144300"/>
              </a:xfrm>
              <a:custGeom>
                <a:avLst/>
                <a:gdLst/>
                <a:ahLst/>
                <a:cxnLst/>
                <a:rect l="l" t="t" r="r" b="b"/>
                <a:pathLst>
                  <a:path w="5772" h="5772" extrusionOk="0">
                    <a:moveTo>
                      <a:pt x="2902" y="0"/>
                    </a:moveTo>
                    <a:cubicBezTo>
                      <a:pt x="1301" y="0"/>
                      <a:pt x="0" y="1301"/>
                      <a:pt x="0" y="2869"/>
                    </a:cubicBezTo>
                    <a:cubicBezTo>
                      <a:pt x="0" y="4470"/>
                      <a:pt x="1301" y="5771"/>
                      <a:pt x="2902" y="5771"/>
                    </a:cubicBezTo>
                    <a:cubicBezTo>
                      <a:pt x="4470" y="5771"/>
                      <a:pt x="5771" y="4470"/>
                      <a:pt x="5771" y="2869"/>
                    </a:cubicBezTo>
                    <a:cubicBezTo>
                      <a:pt x="5771" y="1301"/>
                      <a:pt x="4470" y="0"/>
                      <a:pt x="2902"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1302" name="Google Shape;1302;p46"/>
              <p:cNvSpPr/>
              <p:nvPr/>
            </p:nvSpPr>
            <p:spPr>
              <a:xfrm>
                <a:off x="5746775" y="2488050"/>
                <a:ext cx="45900" cy="45900"/>
              </a:xfrm>
              <a:custGeom>
                <a:avLst/>
                <a:gdLst/>
                <a:ahLst/>
                <a:cxnLst/>
                <a:rect l="l" t="t" r="r" b="b"/>
                <a:pathLst>
                  <a:path w="1836" h="1836" extrusionOk="0">
                    <a:moveTo>
                      <a:pt x="934" y="1"/>
                    </a:moveTo>
                    <a:cubicBezTo>
                      <a:pt x="434" y="1"/>
                      <a:pt x="0" y="434"/>
                      <a:pt x="0" y="935"/>
                    </a:cubicBezTo>
                    <a:cubicBezTo>
                      <a:pt x="0" y="1435"/>
                      <a:pt x="434" y="1835"/>
                      <a:pt x="934" y="1835"/>
                    </a:cubicBezTo>
                    <a:cubicBezTo>
                      <a:pt x="1435" y="1835"/>
                      <a:pt x="1835" y="1435"/>
                      <a:pt x="1835" y="935"/>
                    </a:cubicBezTo>
                    <a:cubicBezTo>
                      <a:pt x="1835" y="434"/>
                      <a:pt x="1435" y="1"/>
                      <a:pt x="934"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1303" name="Google Shape;1303;p46"/>
              <p:cNvSpPr/>
              <p:nvPr/>
            </p:nvSpPr>
            <p:spPr>
              <a:xfrm>
                <a:off x="5483250" y="2369650"/>
                <a:ext cx="46725" cy="45875"/>
              </a:xfrm>
              <a:custGeom>
                <a:avLst/>
                <a:gdLst/>
                <a:ahLst/>
                <a:cxnLst/>
                <a:rect l="l" t="t" r="r" b="b"/>
                <a:pathLst>
                  <a:path w="1869" h="1835" extrusionOk="0">
                    <a:moveTo>
                      <a:pt x="935" y="0"/>
                    </a:moveTo>
                    <a:cubicBezTo>
                      <a:pt x="434" y="0"/>
                      <a:pt x="1" y="400"/>
                      <a:pt x="1" y="934"/>
                    </a:cubicBezTo>
                    <a:cubicBezTo>
                      <a:pt x="1" y="1434"/>
                      <a:pt x="434" y="1835"/>
                      <a:pt x="935" y="1835"/>
                    </a:cubicBezTo>
                    <a:cubicBezTo>
                      <a:pt x="1435" y="1835"/>
                      <a:pt x="1869" y="1434"/>
                      <a:pt x="1869" y="934"/>
                    </a:cubicBezTo>
                    <a:cubicBezTo>
                      <a:pt x="1869" y="400"/>
                      <a:pt x="1435" y="0"/>
                      <a:pt x="935" y="0"/>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1304" name="Google Shape;1304;p46"/>
              <p:cNvSpPr/>
              <p:nvPr/>
            </p:nvSpPr>
            <p:spPr>
              <a:xfrm>
                <a:off x="5724250" y="2213600"/>
                <a:ext cx="38400" cy="32750"/>
              </a:xfrm>
              <a:custGeom>
                <a:avLst/>
                <a:gdLst/>
                <a:ahLst/>
                <a:cxnLst/>
                <a:rect l="l" t="t" r="r" b="b"/>
                <a:pathLst>
                  <a:path w="1536" h="1310" extrusionOk="0">
                    <a:moveTo>
                      <a:pt x="758" y="0"/>
                    </a:moveTo>
                    <a:cubicBezTo>
                      <a:pt x="543" y="0"/>
                      <a:pt x="330" y="111"/>
                      <a:pt x="201" y="304"/>
                    </a:cubicBezTo>
                    <a:cubicBezTo>
                      <a:pt x="1" y="605"/>
                      <a:pt x="101" y="1038"/>
                      <a:pt x="434" y="1205"/>
                    </a:cubicBezTo>
                    <a:cubicBezTo>
                      <a:pt x="541" y="1276"/>
                      <a:pt x="660" y="1309"/>
                      <a:pt x="778" y="1309"/>
                    </a:cubicBezTo>
                    <a:cubicBezTo>
                      <a:pt x="993" y="1309"/>
                      <a:pt x="1206" y="1199"/>
                      <a:pt x="1335" y="1005"/>
                    </a:cubicBezTo>
                    <a:cubicBezTo>
                      <a:pt x="1535" y="705"/>
                      <a:pt x="1435" y="271"/>
                      <a:pt x="1102" y="104"/>
                    </a:cubicBezTo>
                    <a:cubicBezTo>
                      <a:pt x="995" y="33"/>
                      <a:pt x="876" y="0"/>
                      <a:pt x="758" y="0"/>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grpSp>
        <p:grpSp>
          <p:nvGrpSpPr>
            <p:cNvPr id="1315" name="Google Shape;1315;p46"/>
            <p:cNvGrpSpPr/>
            <p:nvPr/>
          </p:nvGrpSpPr>
          <p:grpSpPr>
            <a:xfrm>
              <a:off x="411500" y="3358700"/>
              <a:ext cx="6384600" cy="7998900"/>
              <a:chOff x="1729750" y="1450750"/>
              <a:chExt cx="3192300" cy="3999450"/>
            </a:xfrm>
          </p:grpSpPr>
          <p:sp>
            <p:nvSpPr>
              <p:cNvPr id="1316" name="Google Shape;1316;p46"/>
              <p:cNvSpPr/>
              <p:nvPr/>
            </p:nvSpPr>
            <p:spPr>
              <a:xfrm>
                <a:off x="1729750" y="1450750"/>
                <a:ext cx="2157400" cy="2631975"/>
              </a:xfrm>
              <a:custGeom>
                <a:avLst/>
                <a:gdLst/>
                <a:ahLst/>
                <a:cxnLst/>
                <a:rect l="l" t="t" r="r" b="b"/>
                <a:pathLst>
                  <a:path w="86296" h="105279" extrusionOk="0">
                    <a:moveTo>
                      <a:pt x="56747" y="1"/>
                    </a:moveTo>
                    <a:cubicBezTo>
                      <a:pt x="52651" y="1"/>
                      <a:pt x="48532" y="1945"/>
                      <a:pt x="45032" y="6701"/>
                    </a:cubicBezTo>
                    <a:cubicBezTo>
                      <a:pt x="45032" y="6701"/>
                      <a:pt x="43398" y="5300"/>
                      <a:pt x="41129" y="4933"/>
                    </a:cubicBezTo>
                    <a:cubicBezTo>
                      <a:pt x="40807" y="4884"/>
                      <a:pt x="40471" y="4856"/>
                      <a:pt x="40124" y="4856"/>
                    </a:cubicBezTo>
                    <a:cubicBezTo>
                      <a:pt x="38104" y="4856"/>
                      <a:pt x="35726" y="5810"/>
                      <a:pt x="33591" y="9170"/>
                    </a:cubicBezTo>
                    <a:cubicBezTo>
                      <a:pt x="33157" y="9870"/>
                      <a:pt x="32790" y="10637"/>
                      <a:pt x="32490" y="11471"/>
                    </a:cubicBezTo>
                    <a:cubicBezTo>
                      <a:pt x="29154" y="20278"/>
                      <a:pt x="32023" y="36422"/>
                      <a:pt x="27086" y="41092"/>
                    </a:cubicBezTo>
                    <a:cubicBezTo>
                      <a:pt x="21682" y="46229"/>
                      <a:pt x="0" y="65343"/>
                      <a:pt x="4003" y="77218"/>
                    </a:cubicBezTo>
                    <a:cubicBezTo>
                      <a:pt x="7448" y="87468"/>
                      <a:pt x="17293" y="105278"/>
                      <a:pt x="44959" y="105278"/>
                    </a:cubicBezTo>
                    <a:cubicBezTo>
                      <a:pt x="49437" y="105278"/>
                      <a:pt x="54382" y="104812"/>
                      <a:pt x="59843" y="103771"/>
                    </a:cubicBezTo>
                    <a:cubicBezTo>
                      <a:pt x="86295" y="98734"/>
                      <a:pt x="81925" y="80421"/>
                      <a:pt x="76722" y="66444"/>
                    </a:cubicBezTo>
                    <a:cubicBezTo>
                      <a:pt x="74186" y="59739"/>
                      <a:pt x="71484" y="54002"/>
                      <a:pt x="71918" y="51233"/>
                    </a:cubicBezTo>
                    <a:cubicBezTo>
                      <a:pt x="72018" y="50633"/>
                      <a:pt x="72118" y="49999"/>
                      <a:pt x="72218" y="49365"/>
                    </a:cubicBezTo>
                    <a:cubicBezTo>
                      <a:pt x="73653" y="41526"/>
                      <a:pt x="76421" y="33721"/>
                      <a:pt x="76955" y="23580"/>
                    </a:cubicBezTo>
                    <a:cubicBezTo>
                      <a:pt x="77530" y="12695"/>
                      <a:pt x="67215" y="1"/>
                      <a:pt x="56747" y="1"/>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1317" name="Google Shape;1317;p46"/>
              <p:cNvSpPr/>
              <p:nvPr/>
            </p:nvSpPr>
            <p:spPr>
              <a:xfrm>
                <a:off x="1826475" y="2660675"/>
                <a:ext cx="2688600" cy="2789525"/>
              </a:xfrm>
              <a:custGeom>
                <a:avLst/>
                <a:gdLst/>
                <a:ahLst/>
                <a:cxnLst/>
                <a:rect l="l" t="t" r="r" b="b"/>
                <a:pathLst>
                  <a:path w="107544" h="111581" extrusionOk="0">
                    <a:moveTo>
                      <a:pt x="23464" y="21074"/>
                    </a:moveTo>
                    <a:cubicBezTo>
                      <a:pt x="23172" y="21903"/>
                      <a:pt x="20037" y="30176"/>
                      <a:pt x="19715" y="36794"/>
                    </a:cubicBezTo>
                    <a:cubicBezTo>
                      <a:pt x="19414" y="42631"/>
                      <a:pt x="20282" y="47301"/>
                      <a:pt x="20082" y="52372"/>
                    </a:cubicBezTo>
                    <a:cubicBezTo>
                      <a:pt x="18714" y="51071"/>
                      <a:pt x="16245" y="49703"/>
                      <a:pt x="14377" y="47468"/>
                    </a:cubicBezTo>
                    <a:cubicBezTo>
                      <a:pt x="13043" y="45867"/>
                      <a:pt x="12009" y="43799"/>
                      <a:pt x="12009" y="41030"/>
                    </a:cubicBezTo>
                    <a:cubicBezTo>
                      <a:pt x="11910" y="34551"/>
                      <a:pt x="22654" y="22077"/>
                      <a:pt x="23464" y="21074"/>
                    </a:cubicBezTo>
                    <a:close/>
                    <a:moveTo>
                      <a:pt x="95369" y="1"/>
                    </a:moveTo>
                    <a:cubicBezTo>
                      <a:pt x="95369" y="1"/>
                      <a:pt x="88315" y="25476"/>
                      <a:pt x="75253" y="25476"/>
                    </a:cubicBezTo>
                    <a:cubicBezTo>
                      <a:pt x="75022" y="25476"/>
                      <a:pt x="74789" y="25469"/>
                      <a:pt x="74554" y="25452"/>
                    </a:cubicBezTo>
                    <a:cubicBezTo>
                      <a:pt x="67282" y="24952"/>
                      <a:pt x="69183" y="15011"/>
                      <a:pt x="61211" y="8207"/>
                    </a:cubicBezTo>
                    <a:cubicBezTo>
                      <a:pt x="57175" y="4771"/>
                      <a:pt x="52872" y="2936"/>
                      <a:pt x="49703" y="1935"/>
                    </a:cubicBezTo>
                    <a:cubicBezTo>
                      <a:pt x="48368" y="1535"/>
                      <a:pt x="47268" y="1302"/>
                      <a:pt x="46434" y="1135"/>
                    </a:cubicBezTo>
                    <a:cubicBezTo>
                      <a:pt x="46067" y="1068"/>
                      <a:pt x="45733" y="1001"/>
                      <a:pt x="45466" y="968"/>
                    </a:cubicBezTo>
                    <a:cubicBezTo>
                      <a:pt x="45099" y="901"/>
                      <a:pt x="44866" y="901"/>
                      <a:pt x="44866" y="901"/>
                    </a:cubicBezTo>
                    <a:lnTo>
                      <a:pt x="35826" y="167"/>
                    </a:lnTo>
                    <a:lnTo>
                      <a:pt x="35759" y="167"/>
                    </a:lnTo>
                    <a:cubicBezTo>
                      <a:pt x="35759" y="167"/>
                      <a:pt x="35726" y="134"/>
                      <a:pt x="35626" y="134"/>
                    </a:cubicBezTo>
                    <a:lnTo>
                      <a:pt x="35459" y="134"/>
                    </a:lnTo>
                    <a:cubicBezTo>
                      <a:pt x="35182" y="101"/>
                      <a:pt x="34734" y="65"/>
                      <a:pt x="34141" y="65"/>
                    </a:cubicBezTo>
                    <a:cubicBezTo>
                      <a:pt x="31162" y="65"/>
                      <a:pt x="24540" y="973"/>
                      <a:pt x="17780" y="7706"/>
                    </a:cubicBezTo>
                    <a:cubicBezTo>
                      <a:pt x="11842" y="13610"/>
                      <a:pt x="1" y="35593"/>
                      <a:pt x="901" y="44332"/>
                    </a:cubicBezTo>
                    <a:cubicBezTo>
                      <a:pt x="1835" y="53572"/>
                      <a:pt x="7106" y="60544"/>
                      <a:pt x="10475" y="64113"/>
                    </a:cubicBezTo>
                    <a:cubicBezTo>
                      <a:pt x="12143" y="65848"/>
                      <a:pt x="13310" y="66782"/>
                      <a:pt x="13310" y="66782"/>
                    </a:cubicBezTo>
                    <a:cubicBezTo>
                      <a:pt x="13310" y="66782"/>
                      <a:pt x="16946" y="63246"/>
                      <a:pt x="19214" y="58809"/>
                    </a:cubicBezTo>
                    <a:lnTo>
                      <a:pt x="19214" y="58809"/>
                    </a:lnTo>
                    <a:cubicBezTo>
                      <a:pt x="18881" y="60177"/>
                      <a:pt x="18414" y="61578"/>
                      <a:pt x="17847" y="63079"/>
                    </a:cubicBezTo>
                    <a:cubicBezTo>
                      <a:pt x="15211" y="69717"/>
                      <a:pt x="2869" y="85762"/>
                      <a:pt x="8707" y="111581"/>
                    </a:cubicBezTo>
                    <a:lnTo>
                      <a:pt x="52872" y="111581"/>
                    </a:lnTo>
                    <a:cubicBezTo>
                      <a:pt x="53472" y="109679"/>
                      <a:pt x="54106" y="107378"/>
                      <a:pt x="54640" y="104742"/>
                    </a:cubicBezTo>
                    <a:cubicBezTo>
                      <a:pt x="56441" y="95836"/>
                      <a:pt x="57241" y="82960"/>
                      <a:pt x="53239" y="68016"/>
                    </a:cubicBezTo>
                    <a:cubicBezTo>
                      <a:pt x="52271" y="64313"/>
                      <a:pt x="51037" y="59377"/>
                      <a:pt x="52371" y="55807"/>
                    </a:cubicBezTo>
                    <a:cubicBezTo>
                      <a:pt x="54873" y="49303"/>
                      <a:pt x="56407" y="43899"/>
                      <a:pt x="57775" y="38762"/>
                    </a:cubicBezTo>
                    <a:cubicBezTo>
                      <a:pt x="58509" y="35960"/>
                      <a:pt x="58309" y="31957"/>
                      <a:pt x="57942" y="28888"/>
                    </a:cubicBezTo>
                    <a:cubicBezTo>
                      <a:pt x="57675" y="26453"/>
                      <a:pt x="57308" y="24652"/>
                      <a:pt x="57275" y="24452"/>
                    </a:cubicBezTo>
                    <a:lnTo>
                      <a:pt x="57275" y="24452"/>
                    </a:lnTo>
                    <a:cubicBezTo>
                      <a:pt x="57442" y="24919"/>
                      <a:pt x="61978" y="36560"/>
                      <a:pt x="71818" y="39863"/>
                    </a:cubicBezTo>
                    <a:cubicBezTo>
                      <a:pt x="74311" y="40698"/>
                      <a:pt x="76653" y="41075"/>
                      <a:pt x="78850" y="41075"/>
                    </a:cubicBezTo>
                    <a:cubicBezTo>
                      <a:pt x="99734" y="41075"/>
                      <a:pt x="107544" y="6939"/>
                      <a:pt x="107544" y="6939"/>
                    </a:cubicBezTo>
                    <a:cubicBezTo>
                      <a:pt x="107544" y="6939"/>
                      <a:pt x="106944" y="6305"/>
                      <a:pt x="105943" y="5438"/>
                    </a:cubicBezTo>
                    <a:cubicBezTo>
                      <a:pt x="103775" y="3570"/>
                      <a:pt x="99672" y="568"/>
                      <a:pt x="95369" y="1"/>
                    </a:cubicBez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1318" name="Google Shape;1318;p46"/>
              <p:cNvSpPr/>
              <p:nvPr/>
            </p:nvSpPr>
            <p:spPr>
              <a:xfrm>
                <a:off x="1898200" y="3186050"/>
                <a:ext cx="1294275" cy="2264150"/>
              </a:xfrm>
              <a:custGeom>
                <a:avLst/>
                <a:gdLst/>
                <a:ahLst/>
                <a:cxnLst/>
                <a:rect l="l" t="t" r="r" b="b"/>
                <a:pathLst>
                  <a:path w="51771" h="90566" extrusionOk="0">
                    <a:moveTo>
                      <a:pt x="20615" y="1"/>
                    </a:moveTo>
                    <a:cubicBezTo>
                      <a:pt x="20515" y="334"/>
                      <a:pt x="17179" y="8940"/>
                      <a:pt x="16846" y="15779"/>
                    </a:cubicBezTo>
                    <a:cubicBezTo>
                      <a:pt x="16545" y="21616"/>
                      <a:pt x="17413" y="26286"/>
                      <a:pt x="17213" y="31357"/>
                    </a:cubicBezTo>
                    <a:cubicBezTo>
                      <a:pt x="15845" y="30056"/>
                      <a:pt x="13376" y="28688"/>
                      <a:pt x="11508" y="26453"/>
                    </a:cubicBezTo>
                    <a:cubicBezTo>
                      <a:pt x="10007" y="32324"/>
                      <a:pt x="8673" y="38161"/>
                      <a:pt x="7606" y="43098"/>
                    </a:cubicBezTo>
                    <a:cubicBezTo>
                      <a:pt x="9274" y="44833"/>
                      <a:pt x="10441" y="45767"/>
                      <a:pt x="10441" y="45767"/>
                    </a:cubicBezTo>
                    <a:cubicBezTo>
                      <a:pt x="10441" y="45767"/>
                      <a:pt x="14077" y="42231"/>
                      <a:pt x="16345" y="37794"/>
                    </a:cubicBezTo>
                    <a:lnTo>
                      <a:pt x="16345" y="37794"/>
                    </a:lnTo>
                    <a:cubicBezTo>
                      <a:pt x="16012" y="39162"/>
                      <a:pt x="15545" y="40563"/>
                      <a:pt x="14978" y="42064"/>
                    </a:cubicBezTo>
                    <a:cubicBezTo>
                      <a:pt x="12342" y="48702"/>
                      <a:pt x="0" y="64747"/>
                      <a:pt x="5838" y="90566"/>
                    </a:cubicBezTo>
                    <a:lnTo>
                      <a:pt x="50003" y="90566"/>
                    </a:lnTo>
                    <a:cubicBezTo>
                      <a:pt x="50603" y="88664"/>
                      <a:pt x="51237" y="86363"/>
                      <a:pt x="51771" y="83727"/>
                    </a:cubicBezTo>
                    <a:cubicBezTo>
                      <a:pt x="35792" y="79524"/>
                      <a:pt x="36927" y="57409"/>
                      <a:pt x="36993" y="50670"/>
                    </a:cubicBezTo>
                    <a:cubicBezTo>
                      <a:pt x="37060" y="43365"/>
                      <a:pt x="26819" y="29188"/>
                      <a:pt x="23150" y="22717"/>
                    </a:cubicBezTo>
                    <a:cubicBezTo>
                      <a:pt x="19514" y="16279"/>
                      <a:pt x="20615" y="2"/>
                      <a:pt x="20615" y="1"/>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1319" name="Google Shape;1319;p46"/>
              <p:cNvSpPr/>
              <p:nvPr/>
            </p:nvSpPr>
            <p:spPr>
              <a:xfrm>
                <a:off x="2350175" y="3812275"/>
                <a:ext cx="846875" cy="493100"/>
              </a:xfrm>
              <a:custGeom>
                <a:avLst/>
                <a:gdLst/>
                <a:ahLst/>
                <a:cxnLst/>
                <a:rect l="l" t="t" r="r" b="b"/>
                <a:pathLst>
                  <a:path w="33875" h="19724" extrusionOk="0">
                    <a:moveTo>
                      <a:pt x="10280" y="0"/>
                    </a:moveTo>
                    <a:cubicBezTo>
                      <a:pt x="9745" y="0"/>
                      <a:pt x="9224" y="266"/>
                      <a:pt x="8941" y="770"/>
                    </a:cubicBezTo>
                    <a:lnTo>
                      <a:pt x="601" y="14914"/>
                    </a:lnTo>
                    <a:cubicBezTo>
                      <a:pt x="1" y="15881"/>
                      <a:pt x="668" y="17115"/>
                      <a:pt x="1769" y="17215"/>
                    </a:cubicBezTo>
                    <a:lnTo>
                      <a:pt x="31924" y="19717"/>
                    </a:lnTo>
                    <a:cubicBezTo>
                      <a:pt x="31972" y="19721"/>
                      <a:pt x="32020" y="19723"/>
                      <a:pt x="32067" y="19723"/>
                    </a:cubicBezTo>
                    <a:cubicBezTo>
                      <a:pt x="33127" y="19723"/>
                      <a:pt x="33875" y="18671"/>
                      <a:pt x="33491" y="17649"/>
                    </a:cubicBezTo>
                    <a:lnTo>
                      <a:pt x="27587" y="2305"/>
                    </a:lnTo>
                    <a:cubicBezTo>
                      <a:pt x="27354" y="1771"/>
                      <a:pt x="26853" y="1371"/>
                      <a:pt x="26286" y="1337"/>
                    </a:cubicBezTo>
                    <a:lnTo>
                      <a:pt x="10375" y="3"/>
                    </a:lnTo>
                    <a:cubicBezTo>
                      <a:pt x="10343" y="1"/>
                      <a:pt x="10312" y="0"/>
                      <a:pt x="10280" y="0"/>
                    </a:cubicBez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320" name="Google Shape;1320;p46"/>
              <p:cNvSpPr/>
              <p:nvPr/>
            </p:nvSpPr>
            <p:spPr>
              <a:xfrm>
                <a:off x="2431900" y="3858075"/>
                <a:ext cx="691925" cy="380550"/>
              </a:xfrm>
              <a:custGeom>
                <a:avLst/>
                <a:gdLst/>
                <a:ahLst/>
                <a:cxnLst/>
                <a:rect l="l" t="t" r="r" b="b"/>
                <a:pathLst>
                  <a:path w="27677" h="15222" extrusionOk="0">
                    <a:moveTo>
                      <a:pt x="7725" y="1"/>
                    </a:moveTo>
                    <a:cubicBezTo>
                      <a:pt x="7481" y="1"/>
                      <a:pt x="7226" y="133"/>
                      <a:pt x="7106" y="373"/>
                    </a:cubicBezTo>
                    <a:lnTo>
                      <a:pt x="268" y="11948"/>
                    </a:lnTo>
                    <a:cubicBezTo>
                      <a:pt x="1" y="12415"/>
                      <a:pt x="301" y="13015"/>
                      <a:pt x="835" y="13082"/>
                    </a:cubicBezTo>
                    <a:lnTo>
                      <a:pt x="26720" y="15217"/>
                    </a:lnTo>
                    <a:cubicBezTo>
                      <a:pt x="26751" y="15220"/>
                      <a:pt x="26781" y="15222"/>
                      <a:pt x="26811" y="15222"/>
                    </a:cubicBezTo>
                    <a:cubicBezTo>
                      <a:pt x="27329" y="15222"/>
                      <a:pt x="27676" y="14689"/>
                      <a:pt x="27487" y="14216"/>
                    </a:cubicBezTo>
                    <a:lnTo>
                      <a:pt x="22650" y="1640"/>
                    </a:lnTo>
                    <a:cubicBezTo>
                      <a:pt x="22550" y="1373"/>
                      <a:pt x="22317" y="1207"/>
                      <a:pt x="22017" y="1173"/>
                    </a:cubicBezTo>
                    <a:lnTo>
                      <a:pt x="7806" y="6"/>
                    </a:lnTo>
                    <a:cubicBezTo>
                      <a:pt x="7779" y="2"/>
                      <a:pt x="7752" y="1"/>
                      <a:pt x="7725" y="1"/>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1321" name="Google Shape;1321;p46"/>
              <p:cNvSpPr/>
              <p:nvPr/>
            </p:nvSpPr>
            <p:spPr>
              <a:xfrm>
                <a:off x="2263450" y="4030825"/>
                <a:ext cx="315250" cy="261800"/>
              </a:xfrm>
              <a:custGeom>
                <a:avLst/>
                <a:gdLst/>
                <a:ahLst/>
                <a:cxnLst/>
                <a:rect l="l" t="t" r="r" b="b"/>
                <a:pathLst>
                  <a:path w="12610" h="10472" extrusionOk="0">
                    <a:moveTo>
                      <a:pt x="3236" y="1"/>
                    </a:moveTo>
                    <a:cubicBezTo>
                      <a:pt x="2969" y="1668"/>
                      <a:pt x="1" y="6906"/>
                      <a:pt x="1" y="6906"/>
                    </a:cubicBezTo>
                    <a:cubicBezTo>
                      <a:pt x="1" y="6906"/>
                      <a:pt x="2969" y="9741"/>
                      <a:pt x="6872" y="10375"/>
                    </a:cubicBezTo>
                    <a:cubicBezTo>
                      <a:pt x="7310" y="10442"/>
                      <a:pt x="7743" y="10471"/>
                      <a:pt x="8166" y="10471"/>
                    </a:cubicBezTo>
                    <a:cubicBezTo>
                      <a:pt x="9839" y="10471"/>
                      <a:pt x="11344" y="10014"/>
                      <a:pt x="12276" y="9641"/>
                    </a:cubicBezTo>
                    <a:cubicBezTo>
                      <a:pt x="12610" y="9507"/>
                      <a:pt x="12543" y="9040"/>
                      <a:pt x="12209" y="9007"/>
                    </a:cubicBezTo>
                    <a:cubicBezTo>
                      <a:pt x="9774" y="8673"/>
                      <a:pt x="4037" y="8373"/>
                      <a:pt x="3870" y="7239"/>
                    </a:cubicBezTo>
                    <a:cubicBezTo>
                      <a:pt x="3737" y="6405"/>
                      <a:pt x="6172" y="2869"/>
                      <a:pt x="6172" y="2869"/>
                    </a:cubicBezTo>
                    <a:cubicBezTo>
                      <a:pt x="6172" y="2869"/>
                      <a:pt x="10942" y="2869"/>
                      <a:pt x="10875" y="1668"/>
                    </a:cubicBezTo>
                    <a:cubicBezTo>
                      <a:pt x="10842" y="468"/>
                      <a:pt x="3236" y="1"/>
                      <a:pt x="3236" y="1"/>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1322" name="Google Shape;1322;p46"/>
              <p:cNvSpPr/>
              <p:nvPr/>
            </p:nvSpPr>
            <p:spPr>
              <a:xfrm>
                <a:off x="2712100" y="2664025"/>
                <a:ext cx="356125" cy="1119150"/>
              </a:xfrm>
              <a:custGeom>
                <a:avLst/>
                <a:gdLst/>
                <a:ahLst/>
                <a:cxnLst/>
                <a:rect l="l" t="t" r="r" b="b"/>
                <a:pathLst>
                  <a:path w="14245" h="44766" extrusionOk="0">
                    <a:moveTo>
                      <a:pt x="201" y="0"/>
                    </a:moveTo>
                    <a:lnTo>
                      <a:pt x="1" y="12409"/>
                    </a:lnTo>
                    <a:lnTo>
                      <a:pt x="3103" y="44732"/>
                    </a:lnTo>
                    <a:lnTo>
                      <a:pt x="3537" y="44766"/>
                    </a:lnTo>
                    <a:cubicBezTo>
                      <a:pt x="3537" y="44766"/>
                      <a:pt x="10809" y="16012"/>
                      <a:pt x="11075" y="15211"/>
                    </a:cubicBezTo>
                    <a:cubicBezTo>
                      <a:pt x="11242" y="14677"/>
                      <a:pt x="13110" y="6672"/>
                      <a:pt x="14244" y="1801"/>
                    </a:cubicBezTo>
                    <a:cubicBezTo>
                      <a:pt x="12943" y="1401"/>
                      <a:pt x="11843" y="1168"/>
                      <a:pt x="11009" y="1001"/>
                    </a:cubicBezTo>
                    <a:cubicBezTo>
                      <a:pt x="10608" y="934"/>
                      <a:pt x="10308" y="867"/>
                      <a:pt x="10041" y="834"/>
                    </a:cubicBezTo>
                    <a:cubicBezTo>
                      <a:pt x="9674" y="767"/>
                      <a:pt x="9441" y="767"/>
                      <a:pt x="9441" y="767"/>
                    </a:cubicBezTo>
                    <a:lnTo>
                      <a:pt x="401" y="33"/>
                    </a:lnTo>
                    <a:lnTo>
                      <a:pt x="334" y="33"/>
                    </a:lnTo>
                    <a:cubicBezTo>
                      <a:pt x="334" y="33"/>
                      <a:pt x="268" y="0"/>
                      <a:pt x="201"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1323" name="Google Shape;1323;p46"/>
              <p:cNvSpPr/>
              <p:nvPr/>
            </p:nvSpPr>
            <p:spPr>
              <a:xfrm>
                <a:off x="2522800" y="2664850"/>
                <a:ext cx="295250" cy="1137500"/>
              </a:xfrm>
              <a:custGeom>
                <a:avLst/>
                <a:gdLst/>
                <a:ahLst/>
                <a:cxnLst/>
                <a:rect l="l" t="t" r="r" b="b"/>
                <a:pathLst>
                  <a:path w="11810" h="45500" extrusionOk="0">
                    <a:moveTo>
                      <a:pt x="7906" y="0"/>
                    </a:moveTo>
                    <a:cubicBezTo>
                      <a:pt x="7906" y="0"/>
                      <a:pt x="1" y="12943"/>
                      <a:pt x="1902" y="15378"/>
                    </a:cubicBezTo>
                    <a:cubicBezTo>
                      <a:pt x="3588" y="17606"/>
                      <a:pt x="5545" y="17714"/>
                      <a:pt x="5911" y="17714"/>
                    </a:cubicBezTo>
                    <a:cubicBezTo>
                      <a:pt x="5951" y="17714"/>
                      <a:pt x="5972" y="17713"/>
                      <a:pt x="5972" y="17713"/>
                    </a:cubicBezTo>
                    <a:lnTo>
                      <a:pt x="5972" y="17713"/>
                    </a:lnTo>
                    <a:cubicBezTo>
                      <a:pt x="5972" y="17713"/>
                      <a:pt x="2669" y="23717"/>
                      <a:pt x="4404" y="25852"/>
                    </a:cubicBezTo>
                    <a:cubicBezTo>
                      <a:pt x="6105" y="27987"/>
                      <a:pt x="9074" y="34092"/>
                      <a:pt x="10642" y="45500"/>
                    </a:cubicBezTo>
                    <a:cubicBezTo>
                      <a:pt x="10642" y="45500"/>
                      <a:pt x="11809" y="17179"/>
                      <a:pt x="7906"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324" name="Google Shape;1324;p46"/>
              <p:cNvSpPr/>
              <p:nvPr/>
            </p:nvSpPr>
            <p:spPr>
              <a:xfrm>
                <a:off x="2793825" y="2702375"/>
                <a:ext cx="397825" cy="1100825"/>
              </a:xfrm>
              <a:custGeom>
                <a:avLst/>
                <a:gdLst/>
                <a:ahLst/>
                <a:cxnLst/>
                <a:rect l="l" t="t" r="r" b="b"/>
                <a:pathLst>
                  <a:path w="15913" h="44033" extrusionOk="0">
                    <a:moveTo>
                      <a:pt x="10075" y="1"/>
                    </a:moveTo>
                    <a:cubicBezTo>
                      <a:pt x="3403" y="16312"/>
                      <a:pt x="1" y="44032"/>
                      <a:pt x="1" y="44032"/>
                    </a:cubicBezTo>
                    <a:cubicBezTo>
                      <a:pt x="3470" y="33024"/>
                      <a:pt x="7406" y="27487"/>
                      <a:pt x="9441" y="25686"/>
                    </a:cubicBezTo>
                    <a:cubicBezTo>
                      <a:pt x="11476" y="23851"/>
                      <a:pt x="9241" y="17380"/>
                      <a:pt x="9241" y="17380"/>
                    </a:cubicBezTo>
                    <a:lnTo>
                      <a:pt x="9241" y="17380"/>
                    </a:lnTo>
                    <a:cubicBezTo>
                      <a:pt x="9241" y="17380"/>
                      <a:pt x="9463" y="17432"/>
                      <a:pt x="9840" y="17432"/>
                    </a:cubicBezTo>
                    <a:cubicBezTo>
                      <a:pt x="10632" y="17432"/>
                      <a:pt x="12107" y="17202"/>
                      <a:pt x="13644" y="15779"/>
                    </a:cubicBezTo>
                    <a:cubicBezTo>
                      <a:pt x="15912" y="13677"/>
                      <a:pt x="10075" y="1"/>
                      <a:pt x="10075"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325" name="Google Shape;1325;p46"/>
              <p:cNvSpPr/>
              <p:nvPr/>
            </p:nvSpPr>
            <p:spPr>
              <a:xfrm>
                <a:off x="3258325" y="2796600"/>
                <a:ext cx="1256750" cy="890975"/>
              </a:xfrm>
              <a:custGeom>
                <a:avLst/>
                <a:gdLst/>
                <a:ahLst/>
                <a:cxnLst/>
                <a:rect l="l" t="t" r="r" b="b"/>
                <a:pathLst>
                  <a:path w="50270" h="35639" extrusionOk="0">
                    <a:moveTo>
                      <a:pt x="48669" y="1"/>
                    </a:moveTo>
                    <a:cubicBezTo>
                      <a:pt x="45767" y="5305"/>
                      <a:pt x="35726" y="26787"/>
                      <a:pt x="25152" y="30189"/>
                    </a:cubicBezTo>
                    <a:cubicBezTo>
                      <a:pt x="23767" y="30633"/>
                      <a:pt x="22370" y="30829"/>
                      <a:pt x="20982" y="30829"/>
                    </a:cubicBezTo>
                    <a:cubicBezTo>
                      <a:pt x="10367" y="30829"/>
                      <a:pt x="266" y="19339"/>
                      <a:pt x="1" y="19015"/>
                    </a:cubicBezTo>
                    <a:lnTo>
                      <a:pt x="1" y="19015"/>
                    </a:lnTo>
                    <a:cubicBezTo>
                      <a:pt x="168" y="19482"/>
                      <a:pt x="4704" y="31123"/>
                      <a:pt x="14544" y="34426"/>
                    </a:cubicBezTo>
                    <a:cubicBezTo>
                      <a:pt x="17037" y="35261"/>
                      <a:pt x="19379" y="35638"/>
                      <a:pt x="21576" y="35638"/>
                    </a:cubicBezTo>
                    <a:cubicBezTo>
                      <a:pt x="42460" y="35638"/>
                      <a:pt x="50270" y="1502"/>
                      <a:pt x="50270" y="1502"/>
                    </a:cubicBezTo>
                    <a:cubicBezTo>
                      <a:pt x="50270" y="1502"/>
                      <a:pt x="49670" y="868"/>
                      <a:pt x="48669" y="1"/>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1326" name="Google Shape;1326;p46"/>
              <p:cNvSpPr/>
              <p:nvPr/>
            </p:nvSpPr>
            <p:spPr>
              <a:xfrm>
                <a:off x="4272400" y="2339450"/>
                <a:ext cx="200150" cy="411325"/>
              </a:xfrm>
              <a:custGeom>
                <a:avLst/>
                <a:gdLst/>
                <a:ahLst/>
                <a:cxnLst/>
                <a:rect l="l" t="t" r="r" b="b"/>
                <a:pathLst>
                  <a:path w="8006" h="16453" extrusionOk="0">
                    <a:moveTo>
                      <a:pt x="1823" y="0"/>
                    </a:moveTo>
                    <a:cubicBezTo>
                      <a:pt x="1794" y="0"/>
                      <a:pt x="1765" y="3"/>
                      <a:pt x="1735" y="7"/>
                    </a:cubicBezTo>
                    <a:cubicBezTo>
                      <a:pt x="0" y="307"/>
                      <a:pt x="67" y="13450"/>
                      <a:pt x="67" y="13450"/>
                    </a:cubicBezTo>
                    <a:cubicBezTo>
                      <a:pt x="1935" y="13584"/>
                      <a:pt x="5771" y="16452"/>
                      <a:pt x="5771" y="16452"/>
                    </a:cubicBezTo>
                    <a:lnTo>
                      <a:pt x="8006" y="9080"/>
                    </a:lnTo>
                    <a:lnTo>
                      <a:pt x="2635" y="7279"/>
                    </a:lnTo>
                    <a:cubicBezTo>
                      <a:pt x="2635" y="7279"/>
                      <a:pt x="3440" y="0"/>
                      <a:pt x="1823" y="0"/>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1327" name="Google Shape;1327;p46"/>
              <p:cNvSpPr/>
              <p:nvPr/>
            </p:nvSpPr>
            <p:spPr>
              <a:xfrm>
                <a:off x="4310750" y="2213700"/>
                <a:ext cx="198500" cy="486825"/>
              </a:xfrm>
              <a:custGeom>
                <a:avLst/>
                <a:gdLst/>
                <a:ahLst/>
                <a:cxnLst/>
                <a:rect l="l" t="t" r="r" b="b"/>
                <a:pathLst>
                  <a:path w="7940" h="19473" extrusionOk="0">
                    <a:moveTo>
                      <a:pt x="2636" y="0"/>
                    </a:moveTo>
                    <a:lnTo>
                      <a:pt x="234" y="16445"/>
                    </a:lnTo>
                    <a:cubicBezTo>
                      <a:pt x="0" y="17880"/>
                      <a:pt x="1001" y="19214"/>
                      <a:pt x="2436" y="19414"/>
                    </a:cubicBezTo>
                    <a:lnTo>
                      <a:pt x="2536" y="19447"/>
                    </a:lnTo>
                    <a:cubicBezTo>
                      <a:pt x="2659" y="19465"/>
                      <a:pt x="2781" y="19473"/>
                      <a:pt x="2901" y="19473"/>
                    </a:cubicBezTo>
                    <a:cubicBezTo>
                      <a:pt x="4191" y="19473"/>
                      <a:pt x="5324" y="18524"/>
                      <a:pt x="5538" y="17213"/>
                    </a:cubicBezTo>
                    <a:lnTo>
                      <a:pt x="7939" y="767"/>
                    </a:lnTo>
                    <a:lnTo>
                      <a:pt x="2636"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328" name="Google Shape;1328;p46"/>
              <p:cNvSpPr/>
              <p:nvPr/>
            </p:nvSpPr>
            <p:spPr>
              <a:xfrm>
                <a:off x="4068900" y="1470650"/>
                <a:ext cx="853150" cy="798100"/>
              </a:xfrm>
              <a:custGeom>
                <a:avLst/>
                <a:gdLst/>
                <a:ahLst/>
                <a:cxnLst/>
                <a:rect l="l" t="t" r="r" b="b"/>
                <a:pathLst>
                  <a:path w="34126" h="31924" extrusionOk="0">
                    <a:moveTo>
                      <a:pt x="17046" y="2136"/>
                    </a:moveTo>
                    <a:cubicBezTo>
                      <a:pt x="17714" y="2136"/>
                      <a:pt x="18414" y="2169"/>
                      <a:pt x="19081" y="2269"/>
                    </a:cubicBezTo>
                    <a:cubicBezTo>
                      <a:pt x="26620" y="3403"/>
                      <a:pt x="31857" y="10408"/>
                      <a:pt x="30723" y="17980"/>
                    </a:cubicBezTo>
                    <a:cubicBezTo>
                      <a:pt x="30256" y="21216"/>
                      <a:pt x="28688" y="23985"/>
                      <a:pt x="26486" y="26053"/>
                    </a:cubicBezTo>
                    <a:cubicBezTo>
                      <a:pt x="23985" y="28388"/>
                      <a:pt x="20649" y="29789"/>
                      <a:pt x="17080" y="29789"/>
                    </a:cubicBezTo>
                    <a:cubicBezTo>
                      <a:pt x="16413" y="29789"/>
                      <a:pt x="15745" y="29722"/>
                      <a:pt x="15045" y="29622"/>
                    </a:cubicBezTo>
                    <a:cubicBezTo>
                      <a:pt x="7506" y="28521"/>
                      <a:pt x="2269" y="21483"/>
                      <a:pt x="3403" y="13944"/>
                    </a:cubicBezTo>
                    <a:cubicBezTo>
                      <a:pt x="3970" y="9941"/>
                      <a:pt x="6205" y="6639"/>
                      <a:pt x="9308" y="4538"/>
                    </a:cubicBezTo>
                    <a:cubicBezTo>
                      <a:pt x="11542" y="3003"/>
                      <a:pt x="14211" y="2136"/>
                      <a:pt x="17046" y="2136"/>
                    </a:cubicBezTo>
                    <a:close/>
                    <a:moveTo>
                      <a:pt x="17046" y="1"/>
                    </a:moveTo>
                    <a:cubicBezTo>
                      <a:pt x="13844" y="1"/>
                      <a:pt x="10742" y="968"/>
                      <a:pt x="8107" y="2770"/>
                    </a:cubicBezTo>
                    <a:cubicBezTo>
                      <a:pt x="4404" y="5271"/>
                      <a:pt x="1936" y="9241"/>
                      <a:pt x="1302" y="13611"/>
                    </a:cubicBezTo>
                    <a:cubicBezTo>
                      <a:pt x="1" y="22317"/>
                      <a:pt x="6039" y="30456"/>
                      <a:pt x="14745" y="31724"/>
                    </a:cubicBezTo>
                    <a:cubicBezTo>
                      <a:pt x="15512" y="31857"/>
                      <a:pt x="16313" y="31924"/>
                      <a:pt x="17080" y="31924"/>
                    </a:cubicBezTo>
                    <a:cubicBezTo>
                      <a:pt x="21116" y="31924"/>
                      <a:pt x="24985" y="30389"/>
                      <a:pt x="27954" y="27621"/>
                    </a:cubicBezTo>
                    <a:cubicBezTo>
                      <a:pt x="30589" y="25152"/>
                      <a:pt x="32324" y="21850"/>
                      <a:pt x="32858" y="18281"/>
                    </a:cubicBezTo>
                    <a:cubicBezTo>
                      <a:pt x="34125" y="9574"/>
                      <a:pt x="28088" y="1469"/>
                      <a:pt x="19381" y="168"/>
                    </a:cubicBezTo>
                    <a:cubicBezTo>
                      <a:pt x="18614" y="68"/>
                      <a:pt x="17814" y="1"/>
                      <a:pt x="17046" y="1"/>
                    </a:cubicBez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329" name="Google Shape;1329;p46"/>
              <p:cNvSpPr/>
              <p:nvPr/>
            </p:nvSpPr>
            <p:spPr>
              <a:xfrm>
                <a:off x="4339100" y="2426275"/>
                <a:ext cx="175975" cy="271325"/>
              </a:xfrm>
              <a:custGeom>
                <a:avLst/>
                <a:gdLst/>
                <a:ahLst/>
                <a:cxnLst/>
                <a:rect l="l" t="t" r="r" b="b"/>
                <a:pathLst>
                  <a:path w="7039" h="10853" extrusionOk="0">
                    <a:moveTo>
                      <a:pt x="4940" y="1"/>
                    </a:moveTo>
                    <a:cubicBezTo>
                      <a:pt x="4661" y="1"/>
                      <a:pt x="4378" y="45"/>
                      <a:pt x="4104" y="137"/>
                    </a:cubicBezTo>
                    <a:cubicBezTo>
                      <a:pt x="3637" y="270"/>
                      <a:pt x="3069" y="437"/>
                      <a:pt x="2569" y="637"/>
                    </a:cubicBezTo>
                    <a:cubicBezTo>
                      <a:pt x="1735" y="971"/>
                      <a:pt x="1068" y="1304"/>
                      <a:pt x="1101" y="1638"/>
                    </a:cubicBezTo>
                    <a:cubicBezTo>
                      <a:pt x="1135" y="2438"/>
                      <a:pt x="3103" y="3005"/>
                      <a:pt x="3103" y="3005"/>
                    </a:cubicBezTo>
                    <a:cubicBezTo>
                      <a:pt x="3103" y="3005"/>
                      <a:pt x="1" y="3306"/>
                      <a:pt x="1" y="4573"/>
                    </a:cubicBezTo>
                    <a:cubicBezTo>
                      <a:pt x="1" y="5282"/>
                      <a:pt x="1178" y="5438"/>
                      <a:pt x="2216" y="5438"/>
                    </a:cubicBezTo>
                    <a:cubicBezTo>
                      <a:pt x="3036" y="5438"/>
                      <a:pt x="3770" y="5341"/>
                      <a:pt x="3770" y="5340"/>
                    </a:cubicBezTo>
                    <a:lnTo>
                      <a:pt x="3770" y="5340"/>
                    </a:lnTo>
                    <a:cubicBezTo>
                      <a:pt x="3770" y="5341"/>
                      <a:pt x="334" y="6008"/>
                      <a:pt x="267" y="6741"/>
                    </a:cubicBezTo>
                    <a:cubicBezTo>
                      <a:pt x="201" y="7509"/>
                      <a:pt x="3170" y="7642"/>
                      <a:pt x="3170" y="7642"/>
                    </a:cubicBezTo>
                    <a:cubicBezTo>
                      <a:pt x="3170" y="7642"/>
                      <a:pt x="935" y="8142"/>
                      <a:pt x="801" y="9443"/>
                    </a:cubicBezTo>
                    <a:cubicBezTo>
                      <a:pt x="691" y="10278"/>
                      <a:pt x="2996" y="10852"/>
                      <a:pt x="4678" y="10852"/>
                    </a:cubicBezTo>
                    <a:cubicBezTo>
                      <a:pt x="5552" y="10852"/>
                      <a:pt x="6258" y="10697"/>
                      <a:pt x="6372" y="10344"/>
                    </a:cubicBezTo>
                    <a:cubicBezTo>
                      <a:pt x="6739" y="9343"/>
                      <a:pt x="5972" y="9343"/>
                      <a:pt x="6138" y="8743"/>
                    </a:cubicBezTo>
                    <a:cubicBezTo>
                      <a:pt x="6238" y="8409"/>
                      <a:pt x="6472" y="8276"/>
                      <a:pt x="6639" y="8076"/>
                    </a:cubicBezTo>
                    <a:cubicBezTo>
                      <a:pt x="6805" y="7909"/>
                      <a:pt x="6906" y="7709"/>
                      <a:pt x="6939" y="7309"/>
                    </a:cubicBezTo>
                    <a:cubicBezTo>
                      <a:pt x="7039" y="6408"/>
                      <a:pt x="6038" y="6274"/>
                      <a:pt x="6172" y="5541"/>
                    </a:cubicBezTo>
                    <a:cubicBezTo>
                      <a:pt x="6305" y="4740"/>
                      <a:pt x="6839" y="4873"/>
                      <a:pt x="6906" y="4106"/>
                    </a:cubicBezTo>
                    <a:cubicBezTo>
                      <a:pt x="6972" y="3372"/>
                      <a:pt x="6238" y="3139"/>
                      <a:pt x="6272" y="2438"/>
                    </a:cubicBezTo>
                    <a:cubicBezTo>
                      <a:pt x="6305" y="1738"/>
                      <a:pt x="6772" y="2005"/>
                      <a:pt x="6906" y="1238"/>
                    </a:cubicBezTo>
                    <a:cubicBezTo>
                      <a:pt x="6939" y="937"/>
                      <a:pt x="6739" y="670"/>
                      <a:pt x="6439" y="470"/>
                    </a:cubicBezTo>
                    <a:cubicBezTo>
                      <a:pt x="6000" y="164"/>
                      <a:pt x="5476" y="1"/>
                      <a:pt x="4940" y="1"/>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1330" name="Google Shape;1330;p46"/>
              <p:cNvSpPr/>
              <p:nvPr/>
            </p:nvSpPr>
            <p:spPr>
              <a:xfrm>
                <a:off x="2753800" y="2458875"/>
                <a:ext cx="256875" cy="547075"/>
              </a:xfrm>
              <a:custGeom>
                <a:avLst/>
                <a:gdLst/>
                <a:ahLst/>
                <a:cxnLst/>
                <a:rect l="l" t="t" r="r" b="b"/>
                <a:pathLst>
                  <a:path w="10275" h="21883" extrusionOk="0">
                    <a:moveTo>
                      <a:pt x="2803" y="0"/>
                    </a:moveTo>
                    <a:cubicBezTo>
                      <a:pt x="2803" y="0"/>
                      <a:pt x="2536" y="6005"/>
                      <a:pt x="301" y="8073"/>
                    </a:cubicBezTo>
                    <a:cubicBezTo>
                      <a:pt x="101" y="8273"/>
                      <a:pt x="1" y="8573"/>
                      <a:pt x="67" y="8840"/>
                    </a:cubicBezTo>
                    <a:lnTo>
                      <a:pt x="3637" y="21316"/>
                    </a:lnTo>
                    <a:cubicBezTo>
                      <a:pt x="3739" y="21691"/>
                      <a:pt x="4068" y="21883"/>
                      <a:pt x="4397" y="21883"/>
                    </a:cubicBezTo>
                    <a:cubicBezTo>
                      <a:pt x="4710" y="21883"/>
                      <a:pt x="5024" y="21707"/>
                      <a:pt x="5138" y="21349"/>
                    </a:cubicBezTo>
                    <a:cubicBezTo>
                      <a:pt x="5138" y="21349"/>
                      <a:pt x="5872" y="19648"/>
                      <a:pt x="6806" y="17546"/>
                    </a:cubicBezTo>
                    <a:cubicBezTo>
                      <a:pt x="8307" y="14077"/>
                      <a:pt x="10275" y="9540"/>
                      <a:pt x="10141" y="9440"/>
                    </a:cubicBezTo>
                    <a:cubicBezTo>
                      <a:pt x="9507" y="9007"/>
                      <a:pt x="8707" y="8540"/>
                      <a:pt x="8340" y="7472"/>
                    </a:cubicBezTo>
                    <a:cubicBezTo>
                      <a:pt x="8006" y="6472"/>
                      <a:pt x="8040" y="4937"/>
                      <a:pt x="8940" y="2369"/>
                    </a:cubicBezTo>
                    <a:lnTo>
                      <a:pt x="5104" y="901"/>
                    </a:lnTo>
                    <a:lnTo>
                      <a:pt x="2803" y="0"/>
                    </a:ln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1331" name="Google Shape;1331;p46"/>
              <p:cNvSpPr/>
              <p:nvPr/>
            </p:nvSpPr>
            <p:spPr>
              <a:xfrm>
                <a:off x="2823850" y="2458875"/>
                <a:ext cx="153475" cy="186825"/>
              </a:xfrm>
              <a:custGeom>
                <a:avLst/>
                <a:gdLst/>
                <a:ahLst/>
                <a:cxnLst/>
                <a:rect l="l" t="t" r="r" b="b"/>
                <a:pathLst>
                  <a:path w="6139" h="7473" extrusionOk="0">
                    <a:moveTo>
                      <a:pt x="1" y="0"/>
                    </a:moveTo>
                    <a:cubicBezTo>
                      <a:pt x="1" y="0"/>
                      <a:pt x="67" y="6638"/>
                      <a:pt x="5538" y="7472"/>
                    </a:cubicBezTo>
                    <a:cubicBezTo>
                      <a:pt x="5204" y="6472"/>
                      <a:pt x="5238" y="4937"/>
                      <a:pt x="6138" y="2369"/>
                    </a:cubicBezTo>
                    <a:lnTo>
                      <a:pt x="1" y="0"/>
                    </a:lnTo>
                    <a:close/>
                  </a:path>
                </a:pathLst>
              </a:custGeom>
              <a:solidFill>
                <a:srgbClr val="F5958C"/>
              </a:solidFill>
              <a:ln>
                <a:noFill/>
              </a:ln>
            </p:spPr>
            <p:txBody>
              <a:bodyPr spcFirstLastPara="1" wrap="square" lIns="182850" tIns="182850" rIns="182850" bIns="182850" anchor="ctr" anchorCtr="0">
                <a:noAutofit/>
              </a:bodyPr>
              <a:lstStyle/>
              <a:p>
                <a:endParaRPr sz="5600"/>
              </a:p>
            </p:txBody>
          </p:sp>
          <p:sp>
            <p:nvSpPr>
              <p:cNvPr id="1332" name="Google Shape;1332;p46"/>
              <p:cNvSpPr/>
              <p:nvPr/>
            </p:nvSpPr>
            <p:spPr>
              <a:xfrm>
                <a:off x="3379250" y="2030525"/>
                <a:ext cx="181825" cy="169800"/>
              </a:xfrm>
              <a:custGeom>
                <a:avLst/>
                <a:gdLst/>
                <a:ahLst/>
                <a:cxnLst/>
                <a:rect l="l" t="t" r="r" b="b"/>
                <a:pathLst>
                  <a:path w="7273" h="6792" extrusionOk="0">
                    <a:moveTo>
                      <a:pt x="3195" y="1"/>
                    </a:moveTo>
                    <a:cubicBezTo>
                      <a:pt x="2673" y="1"/>
                      <a:pt x="2105" y="67"/>
                      <a:pt x="1502" y="222"/>
                    </a:cubicBezTo>
                    <a:lnTo>
                      <a:pt x="1468" y="222"/>
                    </a:lnTo>
                    <a:cubicBezTo>
                      <a:pt x="1468" y="356"/>
                      <a:pt x="1468" y="456"/>
                      <a:pt x="1468" y="589"/>
                    </a:cubicBezTo>
                    <a:cubicBezTo>
                      <a:pt x="1268" y="2791"/>
                      <a:pt x="768" y="4859"/>
                      <a:pt x="1" y="6760"/>
                    </a:cubicBezTo>
                    <a:lnTo>
                      <a:pt x="134" y="6760"/>
                    </a:lnTo>
                    <a:cubicBezTo>
                      <a:pt x="364" y="6781"/>
                      <a:pt x="597" y="6792"/>
                      <a:pt x="830" y="6792"/>
                    </a:cubicBezTo>
                    <a:cubicBezTo>
                      <a:pt x="3169" y="6792"/>
                      <a:pt x="5598" y="5741"/>
                      <a:pt x="6539" y="3891"/>
                    </a:cubicBezTo>
                    <a:cubicBezTo>
                      <a:pt x="6572" y="3825"/>
                      <a:pt x="6572" y="3758"/>
                      <a:pt x="6605" y="3691"/>
                    </a:cubicBezTo>
                    <a:cubicBezTo>
                      <a:pt x="7272" y="2124"/>
                      <a:pt x="6372" y="656"/>
                      <a:pt x="4537" y="155"/>
                    </a:cubicBezTo>
                    <a:cubicBezTo>
                      <a:pt x="4134" y="59"/>
                      <a:pt x="3684" y="1"/>
                      <a:pt x="3195" y="1"/>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1333" name="Google Shape;1333;p46"/>
              <p:cNvSpPr/>
              <p:nvPr/>
            </p:nvSpPr>
            <p:spPr>
              <a:xfrm>
                <a:off x="3416775" y="2058575"/>
                <a:ext cx="109775" cy="99700"/>
              </a:xfrm>
              <a:custGeom>
                <a:avLst/>
                <a:gdLst/>
                <a:ahLst/>
                <a:cxnLst/>
                <a:rect l="l" t="t" r="r" b="b"/>
                <a:pathLst>
                  <a:path w="4391" h="3988" extrusionOk="0">
                    <a:moveTo>
                      <a:pt x="1883" y="0"/>
                    </a:moveTo>
                    <a:cubicBezTo>
                      <a:pt x="1570" y="0"/>
                      <a:pt x="1230" y="42"/>
                      <a:pt x="868" y="134"/>
                    </a:cubicBezTo>
                    <a:lnTo>
                      <a:pt x="835" y="134"/>
                    </a:lnTo>
                    <a:cubicBezTo>
                      <a:pt x="835" y="201"/>
                      <a:pt x="835" y="268"/>
                      <a:pt x="835" y="368"/>
                    </a:cubicBezTo>
                    <a:cubicBezTo>
                      <a:pt x="734" y="1635"/>
                      <a:pt x="434" y="2870"/>
                      <a:pt x="1" y="3970"/>
                    </a:cubicBezTo>
                    <a:lnTo>
                      <a:pt x="67" y="3970"/>
                    </a:lnTo>
                    <a:cubicBezTo>
                      <a:pt x="196" y="3982"/>
                      <a:pt x="327" y="3988"/>
                      <a:pt x="458" y="3988"/>
                    </a:cubicBezTo>
                    <a:cubicBezTo>
                      <a:pt x="1820" y="3988"/>
                      <a:pt x="3256" y="3364"/>
                      <a:pt x="3803" y="2269"/>
                    </a:cubicBezTo>
                    <a:cubicBezTo>
                      <a:pt x="4390" y="1123"/>
                      <a:pt x="3502" y="0"/>
                      <a:pt x="1883" y="0"/>
                    </a:cubicBezTo>
                    <a:close/>
                  </a:path>
                </a:pathLst>
              </a:custGeom>
              <a:solidFill>
                <a:srgbClr val="F5958C"/>
              </a:solidFill>
              <a:ln>
                <a:noFill/>
              </a:ln>
            </p:spPr>
            <p:txBody>
              <a:bodyPr spcFirstLastPara="1" wrap="square" lIns="182850" tIns="182850" rIns="182850" bIns="182850" anchor="ctr" anchorCtr="0">
                <a:noAutofit/>
              </a:bodyPr>
              <a:lstStyle/>
              <a:p>
                <a:endParaRPr sz="5600"/>
              </a:p>
            </p:txBody>
          </p:sp>
          <p:sp>
            <p:nvSpPr>
              <p:cNvPr id="1334" name="Google Shape;1334;p46"/>
              <p:cNvSpPr/>
              <p:nvPr/>
            </p:nvSpPr>
            <p:spPr>
              <a:xfrm>
                <a:off x="2563675" y="1962925"/>
                <a:ext cx="160125" cy="181575"/>
              </a:xfrm>
              <a:custGeom>
                <a:avLst/>
                <a:gdLst/>
                <a:ahLst/>
                <a:cxnLst/>
                <a:rect l="l" t="t" r="r" b="b"/>
                <a:pathLst>
                  <a:path w="6405" h="7263" extrusionOk="0">
                    <a:moveTo>
                      <a:pt x="3437" y="1"/>
                    </a:moveTo>
                    <a:cubicBezTo>
                      <a:pt x="3042" y="1"/>
                      <a:pt x="2674" y="45"/>
                      <a:pt x="2335" y="124"/>
                    </a:cubicBezTo>
                    <a:cubicBezTo>
                      <a:pt x="801" y="524"/>
                      <a:pt x="0" y="1792"/>
                      <a:pt x="434" y="3360"/>
                    </a:cubicBezTo>
                    <a:cubicBezTo>
                      <a:pt x="1101" y="5561"/>
                      <a:pt x="3736" y="7062"/>
                      <a:pt x="6271" y="7263"/>
                    </a:cubicBezTo>
                    <a:lnTo>
                      <a:pt x="6405" y="7263"/>
                    </a:lnTo>
                    <a:cubicBezTo>
                      <a:pt x="6171" y="6329"/>
                      <a:pt x="6038" y="5328"/>
                      <a:pt x="5971" y="4327"/>
                    </a:cubicBezTo>
                    <a:cubicBezTo>
                      <a:pt x="5871" y="3226"/>
                      <a:pt x="5871" y="2092"/>
                      <a:pt x="5971" y="958"/>
                    </a:cubicBezTo>
                    <a:cubicBezTo>
                      <a:pt x="6005" y="825"/>
                      <a:pt x="6005" y="691"/>
                      <a:pt x="6038" y="591"/>
                    </a:cubicBezTo>
                    <a:lnTo>
                      <a:pt x="6005" y="591"/>
                    </a:lnTo>
                    <a:cubicBezTo>
                      <a:pt x="5077" y="172"/>
                      <a:pt x="4208" y="1"/>
                      <a:pt x="3437" y="1"/>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1335" name="Google Shape;1335;p46"/>
              <p:cNvSpPr/>
              <p:nvPr/>
            </p:nvSpPr>
            <p:spPr>
              <a:xfrm>
                <a:off x="2598375" y="1990975"/>
                <a:ext cx="95400" cy="106825"/>
              </a:xfrm>
              <a:custGeom>
                <a:avLst/>
                <a:gdLst/>
                <a:ahLst/>
                <a:cxnLst/>
                <a:rect l="l" t="t" r="r" b="b"/>
                <a:pathLst>
                  <a:path w="3816" h="4273" extrusionOk="0">
                    <a:moveTo>
                      <a:pt x="2096" y="0"/>
                    </a:moveTo>
                    <a:cubicBezTo>
                      <a:pt x="792" y="0"/>
                      <a:pt x="0" y="857"/>
                      <a:pt x="347" y="1971"/>
                    </a:cubicBezTo>
                    <a:cubicBezTo>
                      <a:pt x="714" y="3239"/>
                      <a:pt x="2282" y="4139"/>
                      <a:pt x="3749" y="4273"/>
                    </a:cubicBezTo>
                    <a:lnTo>
                      <a:pt x="3816" y="4273"/>
                    </a:lnTo>
                    <a:cubicBezTo>
                      <a:pt x="3549" y="3105"/>
                      <a:pt x="3482" y="1838"/>
                      <a:pt x="3582" y="570"/>
                    </a:cubicBezTo>
                    <a:cubicBezTo>
                      <a:pt x="3582" y="470"/>
                      <a:pt x="3582" y="403"/>
                      <a:pt x="3616" y="336"/>
                    </a:cubicBezTo>
                    <a:cubicBezTo>
                      <a:pt x="3065" y="104"/>
                      <a:pt x="2550" y="0"/>
                      <a:pt x="2096" y="0"/>
                    </a:cubicBezTo>
                    <a:close/>
                  </a:path>
                </a:pathLst>
              </a:custGeom>
              <a:solidFill>
                <a:srgbClr val="F5958C"/>
              </a:solidFill>
              <a:ln>
                <a:noFill/>
              </a:ln>
            </p:spPr>
            <p:txBody>
              <a:bodyPr spcFirstLastPara="1" wrap="square" lIns="182850" tIns="182850" rIns="182850" bIns="182850" anchor="ctr" anchorCtr="0">
                <a:noAutofit/>
              </a:bodyPr>
              <a:lstStyle/>
              <a:p>
                <a:endParaRPr sz="5600"/>
              </a:p>
            </p:txBody>
          </p:sp>
          <p:sp>
            <p:nvSpPr>
              <p:cNvPr id="1336" name="Google Shape;1336;p46"/>
              <p:cNvSpPr/>
              <p:nvPr/>
            </p:nvSpPr>
            <p:spPr>
              <a:xfrm>
                <a:off x="2682075" y="1529875"/>
                <a:ext cx="778100" cy="1034325"/>
              </a:xfrm>
              <a:custGeom>
                <a:avLst/>
                <a:gdLst/>
                <a:ahLst/>
                <a:cxnLst/>
                <a:rect l="l" t="t" r="r" b="b"/>
                <a:pathLst>
                  <a:path w="31124" h="41373" extrusionOk="0">
                    <a:moveTo>
                      <a:pt x="15879" y="0"/>
                    </a:moveTo>
                    <a:cubicBezTo>
                      <a:pt x="15579" y="0"/>
                      <a:pt x="15312" y="0"/>
                      <a:pt x="15045" y="34"/>
                    </a:cubicBezTo>
                    <a:cubicBezTo>
                      <a:pt x="6672" y="601"/>
                      <a:pt x="1969" y="8340"/>
                      <a:pt x="601" y="16646"/>
                    </a:cubicBezTo>
                    <a:cubicBezTo>
                      <a:pt x="568" y="16746"/>
                      <a:pt x="568" y="16846"/>
                      <a:pt x="535" y="16946"/>
                    </a:cubicBezTo>
                    <a:cubicBezTo>
                      <a:pt x="401" y="17780"/>
                      <a:pt x="301" y="18614"/>
                      <a:pt x="234" y="19448"/>
                    </a:cubicBezTo>
                    <a:cubicBezTo>
                      <a:pt x="234" y="19648"/>
                      <a:pt x="201" y="19881"/>
                      <a:pt x="201" y="20081"/>
                    </a:cubicBezTo>
                    <a:cubicBezTo>
                      <a:pt x="201" y="20248"/>
                      <a:pt x="201" y="20415"/>
                      <a:pt x="201" y="20582"/>
                    </a:cubicBezTo>
                    <a:cubicBezTo>
                      <a:pt x="1" y="24551"/>
                      <a:pt x="601" y="28454"/>
                      <a:pt x="1869" y="31523"/>
                    </a:cubicBezTo>
                    <a:cubicBezTo>
                      <a:pt x="1969" y="31723"/>
                      <a:pt x="2069" y="31957"/>
                      <a:pt x="2169" y="32190"/>
                    </a:cubicBezTo>
                    <a:cubicBezTo>
                      <a:pt x="3036" y="34025"/>
                      <a:pt x="4237" y="35726"/>
                      <a:pt x="5672" y="37160"/>
                    </a:cubicBezTo>
                    <a:cubicBezTo>
                      <a:pt x="7340" y="38795"/>
                      <a:pt x="9341" y="40096"/>
                      <a:pt x="11543" y="40796"/>
                    </a:cubicBezTo>
                    <a:cubicBezTo>
                      <a:pt x="12729" y="41167"/>
                      <a:pt x="13962" y="41373"/>
                      <a:pt x="15223" y="41373"/>
                    </a:cubicBezTo>
                    <a:cubicBezTo>
                      <a:pt x="16798" y="41373"/>
                      <a:pt x="18418" y="41052"/>
                      <a:pt x="20049" y="40329"/>
                    </a:cubicBezTo>
                    <a:cubicBezTo>
                      <a:pt x="20482" y="40129"/>
                      <a:pt x="20883" y="39929"/>
                      <a:pt x="21283" y="39695"/>
                    </a:cubicBezTo>
                    <a:cubicBezTo>
                      <a:pt x="22183" y="39195"/>
                      <a:pt x="23017" y="38628"/>
                      <a:pt x="23751" y="38028"/>
                    </a:cubicBezTo>
                    <a:cubicBezTo>
                      <a:pt x="24819" y="37127"/>
                      <a:pt x="25753" y="36126"/>
                      <a:pt x="26553" y="35059"/>
                    </a:cubicBezTo>
                    <a:cubicBezTo>
                      <a:pt x="28855" y="31890"/>
                      <a:pt x="30122" y="27987"/>
                      <a:pt x="30690" y="23984"/>
                    </a:cubicBezTo>
                    <a:cubicBezTo>
                      <a:pt x="30723" y="23884"/>
                      <a:pt x="30756" y="23751"/>
                      <a:pt x="30756" y="23617"/>
                    </a:cubicBezTo>
                    <a:cubicBezTo>
                      <a:pt x="30956" y="22083"/>
                      <a:pt x="31090" y="20548"/>
                      <a:pt x="31123" y="19014"/>
                    </a:cubicBezTo>
                    <a:cubicBezTo>
                      <a:pt x="31123" y="18981"/>
                      <a:pt x="31123" y="18947"/>
                      <a:pt x="31123" y="18914"/>
                    </a:cubicBezTo>
                    <a:cubicBezTo>
                      <a:pt x="31123" y="18780"/>
                      <a:pt x="31123" y="18647"/>
                      <a:pt x="31123" y="18514"/>
                    </a:cubicBezTo>
                    <a:lnTo>
                      <a:pt x="31123" y="18347"/>
                    </a:lnTo>
                    <a:cubicBezTo>
                      <a:pt x="31123" y="16679"/>
                      <a:pt x="30890" y="14944"/>
                      <a:pt x="30456" y="13243"/>
                    </a:cubicBezTo>
                    <a:lnTo>
                      <a:pt x="30456" y="13210"/>
                    </a:lnTo>
                    <a:cubicBezTo>
                      <a:pt x="29422" y="9007"/>
                      <a:pt x="27154" y="4904"/>
                      <a:pt x="23751" y="2435"/>
                    </a:cubicBezTo>
                    <a:cubicBezTo>
                      <a:pt x="23184" y="2035"/>
                      <a:pt x="22617" y="1668"/>
                      <a:pt x="21983" y="1368"/>
                    </a:cubicBezTo>
                    <a:cubicBezTo>
                      <a:pt x="20616" y="634"/>
                      <a:pt x="19048" y="200"/>
                      <a:pt x="17380" y="34"/>
                    </a:cubicBezTo>
                    <a:cubicBezTo>
                      <a:pt x="16846" y="0"/>
                      <a:pt x="16346" y="0"/>
                      <a:pt x="15879" y="0"/>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1337" name="Google Shape;1337;p46"/>
              <p:cNvSpPr/>
              <p:nvPr/>
            </p:nvSpPr>
            <p:spPr>
              <a:xfrm>
                <a:off x="3297525" y="2081775"/>
                <a:ext cx="116775" cy="84500"/>
              </a:xfrm>
              <a:custGeom>
                <a:avLst/>
                <a:gdLst/>
                <a:ahLst/>
                <a:cxnLst/>
                <a:rect l="l" t="t" r="r" b="b"/>
                <a:pathLst>
                  <a:path w="4671" h="3380" extrusionOk="0">
                    <a:moveTo>
                      <a:pt x="2351" y="1"/>
                    </a:moveTo>
                    <a:cubicBezTo>
                      <a:pt x="1177" y="1"/>
                      <a:pt x="130" y="1101"/>
                      <a:pt x="34" y="2509"/>
                    </a:cubicBezTo>
                    <a:cubicBezTo>
                      <a:pt x="1" y="2809"/>
                      <a:pt x="167" y="3076"/>
                      <a:pt x="401" y="3076"/>
                    </a:cubicBezTo>
                    <a:cubicBezTo>
                      <a:pt x="418" y="3078"/>
                      <a:pt x="435" y="3079"/>
                      <a:pt x="451" y="3079"/>
                    </a:cubicBezTo>
                    <a:cubicBezTo>
                      <a:pt x="693" y="3079"/>
                      <a:pt x="870" y="2858"/>
                      <a:pt x="901" y="2609"/>
                    </a:cubicBezTo>
                    <a:cubicBezTo>
                      <a:pt x="965" y="1716"/>
                      <a:pt x="1608" y="1036"/>
                      <a:pt x="2334" y="1036"/>
                    </a:cubicBezTo>
                    <a:cubicBezTo>
                      <a:pt x="2368" y="1036"/>
                      <a:pt x="2402" y="1038"/>
                      <a:pt x="2436" y="1041"/>
                    </a:cubicBezTo>
                    <a:cubicBezTo>
                      <a:pt x="3203" y="1108"/>
                      <a:pt x="3770" y="1908"/>
                      <a:pt x="3670" y="2842"/>
                    </a:cubicBezTo>
                    <a:cubicBezTo>
                      <a:pt x="3670" y="3109"/>
                      <a:pt x="3837" y="3376"/>
                      <a:pt x="4070" y="3376"/>
                    </a:cubicBezTo>
                    <a:cubicBezTo>
                      <a:pt x="4085" y="3378"/>
                      <a:pt x="4100" y="3379"/>
                      <a:pt x="4115" y="3379"/>
                    </a:cubicBezTo>
                    <a:cubicBezTo>
                      <a:pt x="4333" y="3379"/>
                      <a:pt x="4537" y="3159"/>
                      <a:pt x="4537" y="2909"/>
                    </a:cubicBezTo>
                    <a:cubicBezTo>
                      <a:pt x="4671" y="1408"/>
                      <a:pt x="3770" y="107"/>
                      <a:pt x="2502" y="7"/>
                    </a:cubicBezTo>
                    <a:cubicBezTo>
                      <a:pt x="2452" y="3"/>
                      <a:pt x="2401" y="1"/>
                      <a:pt x="2351" y="1"/>
                    </a:cubicBez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338" name="Google Shape;1338;p46"/>
              <p:cNvSpPr/>
              <p:nvPr/>
            </p:nvSpPr>
            <p:spPr>
              <a:xfrm>
                <a:off x="2998150" y="2057475"/>
                <a:ext cx="136775" cy="85450"/>
              </a:xfrm>
              <a:custGeom>
                <a:avLst/>
                <a:gdLst/>
                <a:ahLst/>
                <a:cxnLst/>
                <a:rect l="l" t="t" r="r" b="b"/>
                <a:pathLst>
                  <a:path w="5471" h="3418" extrusionOk="0">
                    <a:moveTo>
                      <a:pt x="2668" y="1"/>
                    </a:moveTo>
                    <a:cubicBezTo>
                      <a:pt x="1298" y="1"/>
                      <a:pt x="128" y="1091"/>
                      <a:pt x="34" y="2480"/>
                    </a:cubicBezTo>
                    <a:cubicBezTo>
                      <a:pt x="0" y="2780"/>
                      <a:pt x="200" y="3047"/>
                      <a:pt x="501" y="3047"/>
                    </a:cubicBezTo>
                    <a:cubicBezTo>
                      <a:pt x="520" y="3049"/>
                      <a:pt x="540" y="3051"/>
                      <a:pt x="559" y="3051"/>
                    </a:cubicBezTo>
                    <a:cubicBezTo>
                      <a:pt x="805" y="3051"/>
                      <a:pt x="1034" y="2858"/>
                      <a:pt x="1034" y="2580"/>
                    </a:cubicBezTo>
                    <a:cubicBezTo>
                      <a:pt x="1130" y="1689"/>
                      <a:pt x="1863" y="1041"/>
                      <a:pt x="2712" y="1041"/>
                    </a:cubicBezTo>
                    <a:cubicBezTo>
                      <a:pt x="2753" y="1041"/>
                      <a:pt x="2794" y="1042"/>
                      <a:pt x="2836" y="1046"/>
                    </a:cubicBezTo>
                    <a:cubicBezTo>
                      <a:pt x="3736" y="1112"/>
                      <a:pt x="4403" y="1946"/>
                      <a:pt x="4337" y="2847"/>
                    </a:cubicBezTo>
                    <a:cubicBezTo>
                      <a:pt x="4303" y="3147"/>
                      <a:pt x="4504" y="3381"/>
                      <a:pt x="4804" y="3414"/>
                    </a:cubicBezTo>
                    <a:cubicBezTo>
                      <a:pt x="4821" y="3416"/>
                      <a:pt x="4838" y="3417"/>
                      <a:pt x="4855" y="3417"/>
                    </a:cubicBezTo>
                    <a:cubicBezTo>
                      <a:pt x="5104" y="3417"/>
                      <a:pt x="5337" y="3197"/>
                      <a:pt x="5337" y="2947"/>
                    </a:cubicBezTo>
                    <a:cubicBezTo>
                      <a:pt x="5471" y="1446"/>
                      <a:pt x="4370" y="112"/>
                      <a:pt x="2902" y="11"/>
                    </a:cubicBezTo>
                    <a:cubicBezTo>
                      <a:pt x="2824" y="4"/>
                      <a:pt x="2745" y="1"/>
                      <a:pt x="2668" y="1"/>
                    </a:cubicBez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339" name="Google Shape;1339;p46"/>
              <p:cNvSpPr/>
              <p:nvPr/>
            </p:nvSpPr>
            <p:spPr>
              <a:xfrm>
                <a:off x="3310875" y="1957925"/>
                <a:ext cx="140125" cy="118250"/>
              </a:xfrm>
              <a:custGeom>
                <a:avLst/>
                <a:gdLst/>
                <a:ahLst/>
                <a:cxnLst/>
                <a:rect l="l" t="t" r="r" b="b"/>
                <a:pathLst>
                  <a:path w="5605" h="4730" extrusionOk="0">
                    <a:moveTo>
                      <a:pt x="945" y="1"/>
                    </a:moveTo>
                    <a:cubicBezTo>
                      <a:pt x="912" y="1"/>
                      <a:pt x="886" y="8"/>
                      <a:pt x="868" y="24"/>
                    </a:cubicBezTo>
                    <a:cubicBezTo>
                      <a:pt x="434" y="391"/>
                      <a:pt x="0" y="825"/>
                      <a:pt x="367" y="1258"/>
                    </a:cubicBezTo>
                    <a:cubicBezTo>
                      <a:pt x="728" y="1652"/>
                      <a:pt x="4420" y="4730"/>
                      <a:pt x="4852" y="4730"/>
                    </a:cubicBezTo>
                    <a:cubicBezTo>
                      <a:pt x="4859" y="4730"/>
                      <a:pt x="4865" y="4729"/>
                      <a:pt x="4870" y="4727"/>
                    </a:cubicBezTo>
                    <a:cubicBezTo>
                      <a:pt x="5204" y="4661"/>
                      <a:pt x="5437" y="4594"/>
                      <a:pt x="5604" y="3727"/>
                    </a:cubicBezTo>
                    <a:cubicBezTo>
                      <a:pt x="5604" y="3727"/>
                      <a:pt x="1664" y="1"/>
                      <a:pt x="945" y="1"/>
                    </a:cubicBez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340" name="Google Shape;1340;p46"/>
              <p:cNvSpPr/>
              <p:nvPr/>
            </p:nvSpPr>
            <p:spPr>
              <a:xfrm>
                <a:off x="2968125" y="1940875"/>
                <a:ext cx="175975" cy="98725"/>
              </a:xfrm>
              <a:custGeom>
                <a:avLst/>
                <a:gdLst/>
                <a:ahLst/>
                <a:cxnLst/>
                <a:rect l="l" t="t" r="r" b="b"/>
                <a:pathLst>
                  <a:path w="7039" h="3949" extrusionOk="0">
                    <a:moveTo>
                      <a:pt x="6332" y="0"/>
                    </a:moveTo>
                    <a:cubicBezTo>
                      <a:pt x="5738" y="0"/>
                      <a:pt x="988" y="2284"/>
                      <a:pt x="501" y="2641"/>
                    </a:cubicBezTo>
                    <a:cubicBezTo>
                      <a:pt x="0" y="2974"/>
                      <a:pt x="434" y="3508"/>
                      <a:pt x="868" y="3908"/>
                    </a:cubicBezTo>
                    <a:cubicBezTo>
                      <a:pt x="897" y="3935"/>
                      <a:pt x="947" y="3948"/>
                      <a:pt x="1015" y="3948"/>
                    </a:cubicBezTo>
                    <a:cubicBezTo>
                      <a:pt x="2029" y="3948"/>
                      <a:pt x="7039" y="1106"/>
                      <a:pt x="7039" y="1106"/>
                    </a:cubicBezTo>
                    <a:cubicBezTo>
                      <a:pt x="7005" y="239"/>
                      <a:pt x="6739" y="106"/>
                      <a:pt x="6372" y="5"/>
                    </a:cubicBezTo>
                    <a:cubicBezTo>
                      <a:pt x="6362" y="2"/>
                      <a:pt x="6349" y="0"/>
                      <a:pt x="6332" y="0"/>
                    </a:cubicBez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341" name="Google Shape;1341;p46"/>
              <p:cNvSpPr/>
              <p:nvPr/>
            </p:nvSpPr>
            <p:spPr>
              <a:xfrm>
                <a:off x="3155750" y="2077775"/>
                <a:ext cx="100100" cy="168525"/>
              </a:xfrm>
              <a:custGeom>
                <a:avLst/>
                <a:gdLst/>
                <a:ahLst/>
                <a:cxnLst/>
                <a:rect l="l" t="t" r="r" b="b"/>
                <a:pathLst>
                  <a:path w="4004" h="6741" extrusionOk="0">
                    <a:moveTo>
                      <a:pt x="2736" y="0"/>
                    </a:moveTo>
                    <a:cubicBezTo>
                      <a:pt x="2669" y="0"/>
                      <a:pt x="2636" y="0"/>
                      <a:pt x="2569" y="67"/>
                    </a:cubicBezTo>
                    <a:cubicBezTo>
                      <a:pt x="1469" y="534"/>
                      <a:pt x="1" y="5671"/>
                      <a:pt x="434" y="6138"/>
                    </a:cubicBezTo>
                    <a:cubicBezTo>
                      <a:pt x="707" y="6501"/>
                      <a:pt x="1784" y="6741"/>
                      <a:pt x="2644" y="6741"/>
                    </a:cubicBezTo>
                    <a:cubicBezTo>
                      <a:pt x="3046" y="6741"/>
                      <a:pt x="3401" y="6688"/>
                      <a:pt x="3603" y="6571"/>
                    </a:cubicBezTo>
                    <a:cubicBezTo>
                      <a:pt x="3737" y="6471"/>
                      <a:pt x="3837" y="6071"/>
                      <a:pt x="3870" y="5504"/>
                    </a:cubicBezTo>
                    <a:cubicBezTo>
                      <a:pt x="4004" y="3703"/>
                      <a:pt x="3570" y="100"/>
                      <a:pt x="2736" y="0"/>
                    </a:cubicBezTo>
                    <a:close/>
                  </a:path>
                </a:pathLst>
              </a:custGeom>
              <a:solidFill>
                <a:srgbClr val="F5958C"/>
              </a:solidFill>
              <a:ln>
                <a:noFill/>
              </a:ln>
            </p:spPr>
            <p:txBody>
              <a:bodyPr spcFirstLastPara="1" wrap="square" lIns="182850" tIns="182850" rIns="182850" bIns="182850" anchor="ctr" anchorCtr="0">
                <a:noAutofit/>
              </a:bodyPr>
              <a:lstStyle/>
              <a:p>
                <a:endParaRPr sz="5600"/>
              </a:p>
            </p:txBody>
          </p:sp>
          <p:sp>
            <p:nvSpPr>
              <p:cNvPr id="1342" name="Google Shape;1342;p46"/>
              <p:cNvSpPr/>
              <p:nvPr/>
            </p:nvSpPr>
            <p:spPr>
              <a:xfrm>
                <a:off x="3070700" y="2287075"/>
                <a:ext cx="175150" cy="69550"/>
              </a:xfrm>
              <a:custGeom>
                <a:avLst/>
                <a:gdLst/>
                <a:ahLst/>
                <a:cxnLst/>
                <a:rect l="l" t="t" r="r" b="b"/>
                <a:pathLst>
                  <a:path w="7006" h="2782" extrusionOk="0">
                    <a:moveTo>
                      <a:pt x="0" y="1"/>
                    </a:moveTo>
                    <a:cubicBezTo>
                      <a:pt x="0" y="1"/>
                      <a:pt x="701" y="2536"/>
                      <a:pt x="3303" y="2769"/>
                    </a:cubicBezTo>
                    <a:cubicBezTo>
                      <a:pt x="3405" y="2777"/>
                      <a:pt x="3506" y="2781"/>
                      <a:pt x="3604" y="2781"/>
                    </a:cubicBezTo>
                    <a:cubicBezTo>
                      <a:pt x="5960" y="2781"/>
                      <a:pt x="7005" y="568"/>
                      <a:pt x="7005" y="568"/>
                    </a:cubicBezTo>
                    <a:lnTo>
                      <a:pt x="7005" y="568"/>
                    </a:lnTo>
                    <a:cubicBezTo>
                      <a:pt x="7005" y="568"/>
                      <a:pt x="5767" y="739"/>
                      <a:pt x="4452" y="739"/>
                    </a:cubicBezTo>
                    <a:cubicBezTo>
                      <a:pt x="4123" y="739"/>
                      <a:pt x="3790" y="728"/>
                      <a:pt x="3470" y="701"/>
                    </a:cubicBezTo>
                    <a:cubicBezTo>
                      <a:pt x="1868" y="568"/>
                      <a:pt x="1" y="1"/>
                      <a:pt x="0" y="1"/>
                    </a:cubicBez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1343" name="Google Shape;1343;p46"/>
              <p:cNvSpPr/>
              <p:nvPr/>
            </p:nvSpPr>
            <p:spPr>
              <a:xfrm>
                <a:off x="2656225" y="1520700"/>
                <a:ext cx="823125" cy="808100"/>
              </a:xfrm>
              <a:custGeom>
                <a:avLst/>
                <a:gdLst/>
                <a:ahLst/>
                <a:cxnLst/>
                <a:rect l="l" t="t" r="r" b="b"/>
                <a:pathLst>
                  <a:path w="32925" h="32324" extrusionOk="0">
                    <a:moveTo>
                      <a:pt x="16846" y="0"/>
                    </a:moveTo>
                    <a:cubicBezTo>
                      <a:pt x="14645" y="34"/>
                      <a:pt x="12677" y="534"/>
                      <a:pt x="10975" y="1335"/>
                    </a:cubicBezTo>
                    <a:cubicBezTo>
                      <a:pt x="5038" y="4170"/>
                      <a:pt x="1836" y="11008"/>
                      <a:pt x="768" y="17513"/>
                    </a:cubicBezTo>
                    <a:lnTo>
                      <a:pt x="868" y="18447"/>
                    </a:lnTo>
                    <a:cubicBezTo>
                      <a:pt x="1" y="21749"/>
                      <a:pt x="1235" y="25218"/>
                      <a:pt x="2703" y="27420"/>
                    </a:cubicBezTo>
                    <a:cubicBezTo>
                      <a:pt x="3904" y="29255"/>
                      <a:pt x="3103" y="32157"/>
                      <a:pt x="3070" y="32190"/>
                    </a:cubicBezTo>
                    <a:lnTo>
                      <a:pt x="3370" y="32324"/>
                    </a:lnTo>
                    <a:cubicBezTo>
                      <a:pt x="5105" y="29755"/>
                      <a:pt x="4537" y="26119"/>
                      <a:pt x="4104" y="23451"/>
                    </a:cubicBezTo>
                    <a:cubicBezTo>
                      <a:pt x="4004" y="22717"/>
                      <a:pt x="3904" y="22050"/>
                      <a:pt x="3837" y="21516"/>
                    </a:cubicBezTo>
                    <a:cubicBezTo>
                      <a:pt x="3670" y="19514"/>
                      <a:pt x="5271" y="17713"/>
                      <a:pt x="6005" y="16979"/>
                    </a:cubicBezTo>
                    <a:cubicBezTo>
                      <a:pt x="8640" y="15778"/>
                      <a:pt x="11776" y="13443"/>
                      <a:pt x="12043" y="9107"/>
                    </a:cubicBezTo>
                    <a:cubicBezTo>
                      <a:pt x="13410" y="9907"/>
                      <a:pt x="17413" y="11842"/>
                      <a:pt x="24018" y="12509"/>
                    </a:cubicBezTo>
                    <a:cubicBezTo>
                      <a:pt x="29522" y="13010"/>
                      <a:pt x="31423" y="16612"/>
                      <a:pt x="32057" y="18747"/>
                    </a:cubicBezTo>
                    <a:cubicBezTo>
                      <a:pt x="32157" y="19047"/>
                      <a:pt x="32191" y="19281"/>
                      <a:pt x="32257" y="19514"/>
                    </a:cubicBezTo>
                    <a:lnTo>
                      <a:pt x="32291" y="19648"/>
                    </a:lnTo>
                    <a:lnTo>
                      <a:pt x="32491" y="19648"/>
                    </a:lnTo>
                    <a:lnTo>
                      <a:pt x="32924" y="19581"/>
                    </a:lnTo>
                    <a:lnTo>
                      <a:pt x="32924" y="19281"/>
                    </a:lnTo>
                    <a:cubicBezTo>
                      <a:pt x="32924" y="17880"/>
                      <a:pt x="32758" y="16445"/>
                      <a:pt x="32491" y="15044"/>
                    </a:cubicBezTo>
                    <a:cubicBezTo>
                      <a:pt x="32424" y="14678"/>
                      <a:pt x="32324" y="14277"/>
                      <a:pt x="32224" y="13910"/>
                    </a:cubicBezTo>
                    <a:cubicBezTo>
                      <a:pt x="31824" y="12209"/>
                      <a:pt x="31223" y="10575"/>
                      <a:pt x="30456" y="9107"/>
                    </a:cubicBezTo>
                    <a:cubicBezTo>
                      <a:pt x="30256" y="8673"/>
                      <a:pt x="30056" y="8273"/>
                      <a:pt x="29822" y="7906"/>
                    </a:cubicBezTo>
                    <a:cubicBezTo>
                      <a:pt x="28555" y="5738"/>
                      <a:pt x="26987" y="3903"/>
                      <a:pt x="25186" y="2569"/>
                    </a:cubicBezTo>
                    <a:cubicBezTo>
                      <a:pt x="24552" y="2135"/>
                      <a:pt x="23951" y="1768"/>
                      <a:pt x="23318" y="1468"/>
                    </a:cubicBezTo>
                    <a:cubicBezTo>
                      <a:pt x="21816" y="668"/>
                      <a:pt x="20149" y="201"/>
                      <a:pt x="18414" y="67"/>
                    </a:cubicBezTo>
                    <a:cubicBezTo>
                      <a:pt x="17914" y="34"/>
                      <a:pt x="17380" y="0"/>
                      <a:pt x="16846"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grpSp>
      </p:grpSp>
      <p:sp>
        <p:nvSpPr>
          <p:cNvPr id="6" name="TextBox 5">
            <a:extLst>
              <a:ext uri="{FF2B5EF4-FFF2-40B4-BE49-F238E27FC236}">
                <a16:creationId xmlns:a16="http://schemas.microsoft.com/office/drawing/2014/main" id="{A614B7E1-4357-AEA0-F345-CFE38357EC84}"/>
              </a:ext>
            </a:extLst>
          </p:cNvPr>
          <p:cNvSpPr txBox="1"/>
          <p:nvPr/>
        </p:nvSpPr>
        <p:spPr>
          <a:xfrm>
            <a:off x="7270920" y="2658438"/>
            <a:ext cx="10663500" cy="4873001"/>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7200" b="1" i="0" u="none" strike="noStrike" kern="0" cap="none" spc="0" normalizeH="0" baseline="0" noProof="0" dirty="0">
                <a:ln>
                  <a:noFill/>
                </a:ln>
                <a:solidFill>
                  <a:srgbClr val="000000"/>
                </a:solidFill>
                <a:effectLst/>
                <a:uLnTx/>
                <a:uFillTx/>
                <a:latin typeface="Arial"/>
                <a:cs typeface="Arial"/>
                <a:sym typeface="Arial"/>
              </a:rPr>
              <a:t>CHÀO ĐÓN CÁC EM TỚI TIẾT HỌC MÔN </a:t>
            </a:r>
            <a:r>
              <a:rPr lang="en-US" sz="7200" b="1" dirty="0"/>
              <a:t>KHOA HỌC</a:t>
            </a:r>
            <a:r>
              <a:rPr kumimoji="0" lang="en-US" sz="7200" b="1" i="0" u="none" strike="noStrike" kern="0" cap="none" spc="0" normalizeH="0" baseline="0" noProof="0" dirty="0">
                <a:ln>
                  <a:noFill/>
                </a:ln>
                <a:solidFill>
                  <a:srgbClr val="000000"/>
                </a:solidFill>
                <a:effectLst/>
                <a:uLnTx/>
                <a:uFillTx/>
                <a:latin typeface="Arial"/>
                <a:cs typeface="Arial"/>
                <a:sym typeface="Arial"/>
              </a:rPr>
              <a:t> HÔM NAY!</a:t>
            </a:r>
          </a:p>
        </p:txBody>
      </p:sp>
    </p:spTree>
  </p:cSld>
  <p:clrMapOvr>
    <a:masterClrMapping/>
  </p:clrMapOvr>
  <p:transition>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rrow: Pentagon 16">
            <a:extLst>
              <a:ext uri="{FF2B5EF4-FFF2-40B4-BE49-F238E27FC236}">
                <a16:creationId xmlns:a16="http://schemas.microsoft.com/office/drawing/2014/main" id="{CF5F5904-B99B-79A7-3FC3-6CD16D563634}"/>
              </a:ext>
            </a:extLst>
          </p:cNvPr>
          <p:cNvSpPr/>
          <p:nvPr/>
        </p:nvSpPr>
        <p:spPr>
          <a:xfrm>
            <a:off x="0" y="625640"/>
            <a:ext cx="4896853" cy="1251285"/>
          </a:xfrm>
          <a:prstGeom prst="homePlate">
            <a:avLst/>
          </a:prstGeom>
          <a:solidFill>
            <a:srgbClr val="F0F0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a:solidFill>
                  <a:srgbClr val="000000"/>
                </a:solidFill>
              </a:rPr>
              <a:t>ĐỘT BIẾN GENE</a:t>
            </a:r>
          </a:p>
        </p:txBody>
      </p:sp>
      <p:sp>
        <p:nvSpPr>
          <p:cNvPr id="19" name="TextBox 18">
            <a:extLst>
              <a:ext uri="{FF2B5EF4-FFF2-40B4-BE49-F238E27FC236}">
                <a16:creationId xmlns:a16="http://schemas.microsoft.com/office/drawing/2014/main" id="{34533328-293B-F786-D910-BF3351F9FD52}"/>
              </a:ext>
            </a:extLst>
          </p:cNvPr>
          <p:cNvSpPr txBox="1"/>
          <p:nvPr/>
        </p:nvSpPr>
        <p:spPr>
          <a:xfrm>
            <a:off x="1585144" y="2116805"/>
            <a:ext cx="15859894" cy="2862322"/>
          </a:xfrm>
          <a:prstGeom prst="rect">
            <a:avLst/>
          </a:prstGeom>
          <a:noFill/>
        </p:spPr>
        <p:txBody>
          <a:bodyPr wrap="square">
            <a:spAutoFit/>
          </a:bodyPr>
          <a:lstStyle/>
          <a:p>
            <a:pPr algn="just"/>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Là</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những</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biến</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đổi</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xảy</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ra</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trong</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cấu</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trúc</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của</a:t>
            </a:r>
            <a:r>
              <a:rPr lang="en-US" sz="6000" b="1" dirty="0">
                <a:latin typeface="Times New Roman" panose="02020603050405020304" pitchFamily="18" charset="0"/>
                <a:cs typeface="Times New Roman" panose="02020603050405020304" pitchFamily="18" charset="0"/>
              </a:rPr>
              <a:t> gene </a:t>
            </a:r>
            <a:r>
              <a:rPr lang="en-US" sz="6000" b="1" dirty="0" err="1">
                <a:latin typeface="Times New Roman" panose="02020603050405020304" pitchFamily="18" charset="0"/>
                <a:cs typeface="Times New Roman" panose="02020603050405020304" pitchFamily="18" charset="0"/>
              </a:rPr>
              <a:t>liên</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quan</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tới</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một</a:t>
            </a:r>
            <a:r>
              <a:rPr lang="en-US" sz="6000" b="1" dirty="0">
                <a:latin typeface="Times New Roman" panose="02020603050405020304" pitchFamily="18" charset="0"/>
                <a:cs typeface="Times New Roman" panose="02020603050405020304" pitchFamily="18" charset="0"/>
              </a:rPr>
              <a:t> hay </a:t>
            </a:r>
            <a:r>
              <a:rPr lang="en-US" sz="6000" b="1" dirty="0" err="1">
                <a:latin typeface="Times New Roman" panose="02020603050405020304" pitchFamily="18" charset="0"/>
                <a:cs typeface="Times New Roman" panose="02020603050405020304" pitchFamily="18" charset="0"/>
              </a:rPr>
              <a:t>một</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số</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cặp</a:t>
            </a:r>
            <a:r>
              <a:rPr lang="en-US" sz="6000" b="1" dirty="0">
                <a:latin typeface="Times New Roman" panose="02020603050405020304" pitchFamily="18" charset="0"/>
                <a:cs typeface="Times New Roman" panose="02020603050405020304" pitchFamily="18" charset="0"/>
              </a:rPr>
              <a:t> nucleotide.</a:t>
            </a:r>
          </a:p>
        </p:txBody>
      </p:sp>
      <p:sp>
        <p:nvSpPr>
          <p:cNvPr id="2" name="TextBox 1">
            <a:extLst>
              <a:ext uri="{FF2B5EF4-FFF2-40B4-BE49-F238E27FC236}">
                <a16:creationId xmlns:a16="http://schemas.microsoft.com/office/drawing/2014/main" id="{112BDC46-17F6-5226-0899-D4B816BF9A59}"/>
              </a:ext>
            </a:extLst>
          </p:cNvPr>
          <p:cNvSpPr txBox="1"/>
          <p:nvPr/>
        </p:nvSpPr>
        <p:spPr>
          <a:xfrm>
            <a:off x="1514467" y="5029210"/>
            <a:ext cx="15430508" cy="1015663"/>
          </a:xfrm>
          <a:prstGeom prst="rect">
            <a:avLst/>
          </a:prstGeom>
          <a:noFill/>
        </p:spPr>
        <p:txBody>
          <a:bodyPr wrap="square" rtlCol="0">
            <a:spAutoFit/>
          </a:bodyPr>
          <a:lstStyle/>
          <a:p>
            <a:r>
              <a:rPr lang="en-US" sz="6000" b="1" dirty="0">
                <a:latin typeface="Times New Roman" panose="02020603050405020304" pitchFamily="18" charset="0"/>
                <a:cs typeface="Times New Roman" panose="02020603050405020304" pitchFamily="18" charset="0"/>
              </a:rPr>
              <a:t>- VD: </a:t>
            </a:r>
            <a:r>
              <a:rPr lang="en-US" sz="6000" b="1" dirty="0" err="1">
                <a:latin typeface="Times New Roman" panose="02020603050405020304" pitchFamily="18" charset="0"/>
                <a:cs typeface="Times New Roman" panose="02020603050405020304" pitchFamily="18" charset="0"/>
              </a:rPr>
              <a:t>Bệnh</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động</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kinh</a:t>
            </a:r>
            <a:r>
              <a:rPr lang="en-US" sz="6000" b="1" dirty="0">
                <a:latin typeface="Times New Roman" panose="02020603050405020304" pitchFamily="18" charset="0"/>
                <a:cs typeface="Times New Roman" panose="02020603050405020304" pitchFamily="18" charset="0"/>
              </a:rPr>
              <a:t>, Bạch </a:t>
            </a:r>
            <a:r>
              <a:rPr lang="en-US" sz="6000" b="1" dirty="0" err="1">
                <a:latin typeface="Times New Roman" panose="02020603050405020304" pitchFamily="18" charset="0"/>
                <a:cs typeface="Times New Roman" panose="02020603050405020304" pitchFamily="18" charset="0"/>
              </a:rPr>
              <a:t>tạng</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Mù</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màu</a:t>
            </a:r>
            <a:endParaRPr lang="en-US" sz="6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4530237"/>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randombar(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E8BB6E1-28C5-0DC2-C7CC-0F7157C2230F}"/>
              </a:ext>
            </a:extLst>
          </p:cNvPr>
          <p:cNvSpPr txBox="1"/>
          <p:nvPr/>
        </p:nvSpPr>
        <p:spPr>
          <a:xfrm>
            <a:off x="1287379" y="85788"/>
            <a:ext cx="15713242" cy="1824923"/>
          </a:xfrm>
          <a:prstGeom prst="rect">
            <a:avLst/>
          </a:prstGeom>
          <a:noFill/>
        </p:spPr>
        <p:txBody>
          <a:bodyPr wrap="square">
            <a:spAutoFit/>
          </a:bodyPr>
          <a:lstStyle/>
          <a:p>
            <a:pPr algn="ctr">
              <a:lnSpc>
                <a:spcPct val="150000"/>
              </a:lnSpc>
            </a:pPr>
            <a:r>
              <a:rPr lang="en-US" sz="4000" dirty="0" err="1"/>
              <a:t>Đột</a:t>
            </a:r>
            <a:r>
              <a:rPr lang="en-US" sz="4000" dirty="0"/>
              <a:t> </a:t>
            </a:r>
            <a:r>
              <a:rPr lang="en-US" sz="4000" dirty="0" err="1"/>
              <a:t>biến</a:t>
            </a:r>
            <a:r>
              <a:rPr lang="en-US" sz="4000" dirty="0"/>
              <a:t> </a:t>
            </a:r>
            <a:r>
              <a:rPr lang="en-US" sz="4000" dirty="0" err="1"/>
              <a:t>chỉ</a:t>
            </a:r>
            <a:r>
              <a:rPr lang="en-US" sz="4000" dirty="0"/>
              <a:t> </a:t>
            </a:r>
            <a:r>
              <a:rPr lang="en-US" sz="4000" dirty="0" err="1"/>
              <a:t>liên</a:t>
            </a:r>
            <a:r>
              <a:rPr lang="en-US" sz="4000" dirty="0"/>
              <a:t> </a:t>
            </a:r>
            <a:r>
              <a:rPr lang="en-US" sz="4000" dirty="0" err="1"/>
              <a:t>quan</a:t>
            </a:r>
            <a:r>
              <a:rPr lang="en-US" sz="4000" dirty="0"/>
              <a:t> </a:t>
            </a:r>
            <a:r>
              <a:rPr lang="en-US" sz="4000" dirty="0" err="1"/>
              <a:t>đến</a:t>
            </a:r>
            <a:r>
              <a:rPr lang="en-US" sz="4000" dirty="0"/>
              <a:t> </a:t>
            </a:r>
            <a:r>
              <a:rPr lang="en-US" sz="4000" dirty="0" err="1"/>
              <a:t>một</a:t>
            </a:r>
            <a:r>
              <a:rPr lang="en-US" sz="4000" dirty="0"/>
              <a:t> </a:t>
            </a:r>
            <a:r>
              <a:rPr lang="en-US" sz="4000" dirty="0" err="1"/>
              <a:t>cặp</a:t>
            </a:r>
            <a:r>
              <a:rPr lang="en-US" sz="4000" dirty="0"/>
              <a:t> nucleotide </a:t>
            </a:r>
            <a:r>
              <a:rPr lang="en-US" sz="4000" dirty="0" err="1"/>
              <a:t>trên</a:t>
            </a:r>
            <a:r>
              <a:rPr lang="en-US" sz="4000" dirty="0"/>
              <a:t> gene </a:t>
            </a:r>
            <a:r>
              <a:rPr lang="en-US" sz="4000" dirty="0" err="1"/>
              <a:t>được</a:t>
            </a:r>
            <a:r>
              <a:rPr lang="en-US" sz="4000" dirty="0"/>
              <a:t> </a:t>
            </a:r>
            <a:r>
              <a:rPr lang="en-US" sz="4000" dirty="0" err="1"/>
              <a:t>gọi</a:t>
            </a:r>
            <a:r>
              <a:rPr lang="en-US" sz="4000" dirty="0"/>
              <a:t> </a:t>
            </a:r>
            <a:r>
              <a:rPr lang="en-US" sz="4000" dirty="0" err="1"/>
              <a:t>là</a:t>
            </a:r>
            <a:r>
              <a:rPr lang="en-US" sz="4000" dirty="0"/>
              <a:t> </a:t>
            </a:r>
            <a:r>
              <a:rPr lang="en-US" sz="4000" b="1" dirty="0" err="1"/>
              <a:t>đột</a:t>
            </a:r>
            <a:r>
              <a:rPr lang="en-US" sz="4000" b="1" dirty="0"/>
              <a:t> </a:t>
            </a:r>
            <a:r>
              <a:rPr lang="en-US" sz="4000" b="1" dirty="0" err="1"/>
              <a:t>biến</a:t>
            </a:r>
            <a:r>
              <a:rPr lang="en-US" sz="4000" b="1" dirty="0"/>
              <a:t> </a:t>
            </a:r>
            <a:r>
              <a:rPr lang="en-US" sz="4000" b="1" dirty="0" err="1"/>
              <a:t>điểm</a:t>
            </a:r>
            <a:r>
              <a:rPr lang="en-US" sz="4000" dirty="0"/>
              <a:t>.</a:t>
            </a:r>
          </a:p>
        </p:txBody>
      </p:sp>
      <p:grpSp>
        <p:nvGrpSpPr>
          <p:cNvPr id="22" name="Group 21">
            <a:extLst>
              <a:ext uri="{FF2B5EF4-FFF2-40B4-BE49-F238E27FC236}">
                <a16:creationId xmlns:a16="http://schemas.microsoft.com/office/drawing/2014/main" id="{EC2D15B7-971E-D5A4-3B08-B620727819AF}"/>
              </a:ext>
            </a:extLst>
          </p:cNvPr>
          <p:cNvGrpSpPr/>
          <p:nvPr/>
        </p:nvGrpSpPr>
        <p:grpSpPr>
          <a:xfrm>
            <a:off x="7037488" y="2983239"/>
            <a:ext cx="6131119" cy="2874892"/>
            <a:chOff x="7200474" y="2881405"/>
            <a:chExt cx="6131119" cy="2874892"/>
          </a:xfrm>
        </p:grpSpPr>
        <p:pic>
          <p:nvPicPr>
            <p:cNvPr id="10" name="Picture 9">
              <a:extLst>
                <a:ext uri="{FF2B5EF4-FFF2-40B4-BE49-F238E27FC236}">
                  <a16:creationId xmlns:a16="http://schemas.microsoft.com/office/drawing/2014/main" id="{3428C1E2-E268-589C-57A4-53A1E94CF7FF}"/>
                </a:ext>
              </a:extLst>
            </p:cNvPr>
            <p:cNvPicPr>
              <a:picLocks noChangeAspect="1"/>
            </p:cNvPicPr>
            <p:nvPr/>
          </p:nvPicPr>
          <p:blipFill rotWithShape="1">
            <a:blip r:embed="rId2"/>
            <a:srcRect l="70695" r="1207" b="61806"/>
            <a:stretch/>
          </p:blipFill>
          <p:spPr>
            <a:xfrm>
              <a:off x="11597001" y="2881405"/>
              <a:ext cx="1734592" cy="2874892"/>
            </a:xfrm>
            <a:prstGeom prst="rect">
              <a:avLst/>
            </a:prstGeom>
          </p:spPr>
        </p:pic>
        <p:cxnSp>
          <p:nvCxnSpPr>
            <p:cNvPr id="13" name="Straight Connector 12">
              <a:extLst>
                <a:ext uri="{FF2B5EF4-FFF2-40B4-BE49-F238E27FC236}">
                  <a16:creationId xmlns:a16="http://schemas.microsoft.com/office/drawing/2014/main" id="{4C54666F-C6D4-FFF9-72F4-DEEBCF3BBCFD}"/>
                </a:ext>
              </a:extLst>
            </p:cNvPr>
            <p:cNvCxnSpPr>
              <a:cxnSpLocks/>
            </p:cNvCxnSpPr>
            <p:nvPr/>
          </p:nvCxnSpPr>
          <p:spPr>
            <a:xfrm>
              <a:off x="7200474" y="4260618"/>
              <a:ext cx="4254864" cy="0"/>
            </a:xfrm>
            <a:prstGeom prst="line">
              <a:avLst/>
            </a:prstGeom>
            <a:ln w="38100">
              <a:solidFill>
                <a:srgbClr val="0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6155AFFD-335E-7AB1-856F-58AC8467D696}"/>
              </a:ext>
            </a:extLst>
          </p:cNvPr>
          <p:cNvGrpSpPr/>
          <p:nvPr/>
        </p:nvGrpSpPr>
        <p:grpSpPr>
          <a:xfrm>
            <a:off x="7037488" y="5620981"/>
            <a:ext cx="6131119" cy="4404970"/>
            <a:chOff x="7200474" y="5519147"/>
            <a:chExt cx="6131119" cy="4404970"/>
          </a:xfrm>
        </p:grpSpPr>
        <p:pic>
          <p:nvPicPr>
            <p:cNvPr id="12" name="Picture 11">
              <a:extLst>
                <a:ext uri="{FF2B5EF4-FFF2-40B4-BE49-F238E27FC236}">
                  <a16:creationId xmlns:a16="http://schemas.microsoft.com/office/drawing/2014/main" id="{D9682753-CA44-35E1-D004-A62EA2F45C46}"/>
                </a:ext>
              </a:extLst>
            </p:cNvPr>
            <p:cNvPicPr>
              <a:picLocks noChangeAspect="1"/>
            </p:cNvPicPr>
            <p:nvPr/>
          </p:nvPicPr>
          <p:blipFill rotWithShape="1">
            <a:blip r:embed="rId2"/>
            <a:srcRect l="68805" t="43780"/>
            <a:stretch/>
          </p:blipFill>
          <p:spPr>
            <a:xfrm>
              <a:off x="11455338" y="6133781"/>
              <a:ext cx="1876255" cy="3790336"/>
            </a:xfrm>
            <a:prstGeom prst="rect">
              <a:avLst/>
            </a:prstGeom>
          </p:spPr>
        </p:pic>
        <p:cxnSp>
          <p:nvCxnSpPr>
            <p:cNvPr id="16" name="Straight Connector 15">
              <a:extLst>
                <a:ext uri="{FF2B5EF4-FFF2-40B4-BE49-F238E27FC236}">
                  <a16:creationId xmlns:a16="http://schemas.microsoft.com/office/drawing/2014/main" id="{F9CD468B-4DF9-64D3-772A-A7E2C47C8C90}"/>
                </a:ext>
              </a:extLst>
            </p:cNvPr>
            <p:cNvCxnSpPr>
              <a:cxnSpLocks/>
              <a:endCxn id="12" idx="1"/>
            </p:cNvCxnSpPr>
            <p:nvPr/>
          </p:nvCxnSpPr>
          <p:spPr>
            <a:xfrm>
              <a:off x="7200474" y="5519147"/>
              <a:ext cx="4254864" cy="2509802"/>
            </a:xfrm>
            <a:prstGeom prst="line">
              <a:avLst/>
            </a:prstGeom>
            <a:ln w="38100">
              <a:solidFill>
                <a:srgbClr val="0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24" name="Group 23">
            <a:extLst>
              <a:ext uri="{FF2B5EF4-FFF2-40B4-BE49-F238E27FC236}">
                <a16:creationId xmlns:a16="http://schemas.microsoft.com/office/drawing/2014/main" id="{DD6AE5D2-97F9-EEF0-DEB7-5FC65CE766DF}"/>
              </a:ext>
            </a:extLst>
          </p:cNvPr>
          <p:cNvGrpSpPr/>
          <p:nvPr/>
        </p:nvGrpSpPr>
        <p:grpSpPr>
          <a:xfrm>
            <a:off x="5157973" y="5858131"/>
            <a:ext cx="1734592" cy="4167820"/>
            <a:chOff x="5320959" y="5756297"/>
            <a:chExt cx="1734592" cy="4167820"/>
          </a:xfrm>
        </p:grpSpPr>
        <p:pic>
          <p:nvPicPr>
            <p:cNvPr id="11" name="Picture 10">
              <a:extLst>
                <a:ext uri="{FF2B5EF4-FFF2-40B4-BE49-F238E27FC236}">
                  <a16:creationId xmlns:a16="http://schemas.microsoft.com/office/drawing/2014/main" id="{9E44F66F-43F9-EF0F-1252-3D394CCD20E9}"/>
                </a:ext>
              </a:extLst>
            </p:cNvPr>
            <p:cNvPicPr>
              <a:picLocks noChangeAspect="1"/>
            </p:cNvPicPr>
            <p:nvPr/>
          </p:nvPicPr>
          <p:blipFill rotWithShape="1">
            <a:blip r:embed="rId2"/>
            <a:srcRect t="54237" r="68805"/>
            <a:stretch/>
          </p:blipFill>
          <p:spPr>
            <a:xfrm>
              <a:off x="5320959" y="6561663"/>
              <a:ext cx="1734592" cy="3362454"/>
            </a:xfrm>
            <a:prstGeom prst="rect">
              <a:avLst/>
            </a:prstGeom>
          </p:spPr>
        </p:pic>
        <p:cxnSp>
          <p:nvCxnSpPr>
            <p:cNvPr id="19" name="Straight Connector 18">
              <a:extLst>
                <a:ext uri="{FF2B5EF4-FFF2-40B4-BE49-F238E27FC236}">
                  <a16:creationId xmlns:a16="http://schemas.microsoft.com/office/drawing/2014/main" id="{A79D6DEB-9D45-408A-3209-E0851B7EF564}"/>
                </a:ext>
              </a:extLst>
            </p:cNvPr>
            <p:cNvCxnSpPr>
              <a:cxnSpLocks/>
              <a:endCxn id="11" idx="0"/>
            </p:cNvCxnSpPr>
            <p:nvPr/>
          </p:nvCxnSpPr>
          <p:spPr>
            <a:xfrm flipH="1">
              <a:off x="6188255" y="5756297"/>
              <a:ext cx="0" cy="805366"/>
            </a:xfrm>
            <a:prstGeom prst="line">
              <a:avLst/>
            </a:prstGeom>
            <a:ln w="38100">
              <a:solidFill>
                <a:srgbClr val="0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25" name="TextBox 24">
            <a:extLst>
              <a:ext uri="{FF2B5EF4-FFF2-40B4-BE49-F238E27FC236}">
                <a16:creationId xmlns:a16="http://schemas.microsoft.com/office/drawing/2014/main" id="{EB0394E9-7DCE-E92F-919D-5F3C4B05138B}"/>
              </a:ext>
            </a:extLst>
          </p:cNvPr>
          <p:cNvSpPr txBox="1"/>
          <p:nvPr/>
        </p:nvSpPr>
        <p:spPr>
          <a:xfrm>
            <a:off x="5959629" y="1862598"/>
            <a:ext cx="6368742" cy="901593"/>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chemeClr val="tx1">
                    <a:lumMod val="60000"/>
                    <a:lumOff val="40000"/>
                  </a:schemeClr>
                </a:solidFill>
                <a:effectLst/>
                <a:uLnTx/>
                <a:uFillTx/>
                <a:latin typeface="Arial"/>
                <a:ea typeface="+mn-ea"/>
                <a:cs typeface="+mn-cs"/>
                <a:sym typeface="Arial"/>
              </a:rPr>
              <a:t>Các </a:t>
            </a:r>
            <a:r>
              <a:rPr kumimoji="0" lang="en-US" sz="4000" b="1" i="0" u="none" strike="noStrike" kern="0" cap="none" spc="0" normalizeH="0" baseline="0" noProof="0" dirty="0" err="1">
                <a:ln>
                  <a:noFill/>
                </a:ln>
                <a:solidFill>
                  <a:schemeClr val="tx1">
                    <a:lumMod val="60000"/>
                    <a:lumOff val="40000"/>
                  </a:schemeClr>
                </a:solidFill>
                <a:effectLst/>
                <a:uLnTx/>
                <a:uFillTx/>
                <a:latin typeface="Arial"/>
                <a:ea typeface="+mn-ea"/>
                <a:cs typeface="+mn-cs"/>
                <a:sym typeface="Arial"/>
              </a:rPr>
              <a:t>dạng</a:t>
            </a:r>
            <a:r>
              <a:rPr kumimoji="0" lang="en-US" sz="4000" b="1" i="0" u="none" strike="noStrike" kern="0" cap="none" spc="0" normalizeH="0" baseline="0" noProof="0" dirty="0">
                <a:ln>
                  <a:noFill/>
                </a:ln>
                <a:solidFill>
                  <a:schemeClr val="tx1">
                    <a:lumMod val="60000"/>
                    <a:lumOff val="40000"/>
                  </a:schemeClr>
                </a:solidFill>
                <a:effectLst/>
                <a:uLnTx/>
                <a:uFillTx/>
                <a:latin typeface="Arial"/>
                <a:ea typeface="+mn-ea"/>
                <a:cs typeface="+mn-cs"/>
                <a:sym typeface="Arial"/>
              </a:rPr>
              <a:t> </a:t>
            </a:r>
            <a:r>
              <a:rPr kumimoji="0" lang="en-US" sz="4000" b="1" i="0" u="none" strike="noStrike" kern="0" cap="none" spc="0" normalizeH="0" baseline="0" noProof="0" dirty="0" err="1">
                <a:ln>
                  <a:noFill/>
                </a:ln>
                <a:solidFill>
                  <a:schemeClr val="tx1">
                    <a:lumMod val="60000"/>
                    <a:lumOff val="40000"/>
                  </a:schemeClr>
                </a:solidFill>
                <a:effectLst/>
                <a:uLnTx/>
                <a:uFillTx/>
                <a:latin typeface="Arial"/>
                <a:ea typeface="+mn-ea"/>
                <a:cs typeface="+mn-cs"/>
                <a:sym typeface="Arial"/>
              </a:rPr>
              <a:t>đột</a:t>
            </a:r>
            <a:r>
              <a:rPr kumimoji="0" lang="en-US" sz="4000" b="1" i="0" u="none" strike="noStrike" kern="0" cap="none" spc="0" normalizeH="0" baseline="0" noProof="0" dirty="0">
                <a:ln>
                  <a:noFill/>
                </a:ln>
                <a:solidFill>
                  <a:schemeClr val="tx1">
                    <a:lumMod val="60000"/>
                    <a:lumOff val="40000"/>
                  </a:schemeClr>
                </a:solidFill>
                <a:effectLst/>
                <a:uLnTx/>
                <a:uFillTx/>
                <a:latin typeface="Arial"/>
                <a:ea typeface="+mn-ea"/>
                <a:cs typeface="+mn-cs"/>
                <a:sym typeface="Arial"/>
              </a:rPr>
              <a:t> </a:t>
            </a:r>
            <a:r>
              <a:rPr kumimoji="0" lang="en-US" sz="4000" b="1" i="0" u="none" strike="noStrike" kern="0" cap="none" spc="0" normalizeH="0" baseline="0" noProof="0" dirty="0" err="1">
                <a:ln>
                  <a:noFill/>
                </a:ln>
                <a:solidFill>
                  <a:schemeClr val="tx1">
                    <a:lumMod val="60000"/>
                    <a:lumOff val="40000"/>
                  </a:schemeClr>
                </a:solidFill>
                <a:effectLst/>
                <a:uLnTx/>
                <a:uFillTx/>
                <a:latin typeface="Arial"/>
                <a:ea typeface="+mn-ea"/>
                <a:cs typeface="+mn-cs"/>
                <a:sym typeface="Arial"/>
              </a:rPr>
              <a:t>biến</a:t>
            </a:r>
            <a:r>
              <a:rPr kumimoji="0" lang="en-US" sz="4000" b="1" i="0" u="none" strike="noStrike" kern="0" cap="none" spc="0" normalizeH="0" baseline="0" noProof="0" dirty="0">
                <a:ln>
                  <a:noFill/>
                </a:ln>
                <a:solidFill>
                  <a:schemeClr val="tx1">
                    <a:lumMod val="60000"/>
                    <a:lumOff val="40000"/>
                  </a:schemeClr>
                </a:solidFill>
                <a:effectLst/>
                <a:uLnTx/>
                <a:uFillTx/>
                <a:latin typeface="Arial"/>
                <a:ea typeface="+mn-ea"/>
                <a:cs typeface="+mn-cs"/>
                <a:sym typeface="Arial"/>
              </a:rPr>
              <a:t> </a:t>
            </a:r>
            <a:r>
              <a:rPr kumimoji="0" lang="en-US" sz="4000" b="1" i="0" u="none" strike="noStrike" kern="0" cap="none" spc="0" normalizeH="0" baseline="0" noProof="0" dirty="0" err="1">
                <a:ln>
                  <a:noFill/>
                </a:ln>
                <a:solidFill>
                  <a:schemeClr val="tx1">
                    <a:lumMod val="60000"/>
                    <a:lumOff val="40000"/>
                  </a:schemeClr>
                </a:solidFill>
                <a:effectLst/>
                <a:uLnTx/>
                <a:uFillTx/>
                <a:latin typeface="Arial"/>
                <a:ea typeface="+mn-ea"/>
                <a:cs typeface="+mn-cs"/>
                <a:sym typeface="Arial"/>
              </a:rPr>
              <a:t>điểm</a:t>
            </a:r>
            <a:r>
              <a:rPr kumimoji="0" lang="en-US" sz="4000" b="1" i="0" u="none" strike="noStrike" kern="0" cap="none" spc="0" normalizeH="0" baseline="0" noProof="0" dirty="0">
                <a:ln>
                  <a:noFill/>
                </a:ln>
                <a:solidFill>
                  <a:schemeClr val="tx1">
                    <a:lumMod val="60000"/>
                    <a:lumOff val="40000"/>
                  </a:schemeClr>
                </a:solidFill>
                <a:effectLst/>
                <a:uLnTx/>
                <a:uFillTx/>
                <a:latin typeface="Arial"/>
                <a:ea typeface="+mn-ea"/>
                <a:cs typeface="+mn-cs"/>
                <a:sym typeface="Arial"/>
              </a:rPr>
              <a:t>:</a:t>
            </a:r>
          </a:p>
        </p:txBody>
      </p:sp>
      <p:grpSp>
        <p:nvGrpSpPr>
          <p:cNvPr id="2" name="Group 1">
            <a:extLst>
              <a:ext uri="{FF2B5EF4-FFF2-40B4-BE49-F238E27FC236}">
                <a16:creationId xmlns:a16="http://schemas.microsoft.com/office/drawing/2014/main" id="{E43EFEC2-6165-5482-9685-471DBA58C997}"/>
              </a:ext>
            </a:extLst>
          </p:cNvPr>
          <p:cNvGrpSpPr/>
          <p:nvPr/>
        </p:nvGrpSpPr>
        <p:grpSpPr>
          <a:xfrm>
            <a:off x="1335410" y="2983239"/>
            <a:ext cx="5536585" cy="2874892"/>
            <a:chOff x="1335410" y="2983239"/>
            <a:chExt cx="5536585" cy="2874892"/>
          </a:xfrm>
        </p:grpSpPr>
        <p:pic>
          <p:nvPicPr>
            <p:cNvPr id="9" name="Picture 8">
              <a:extLst>
                <a:ext uri="{FF2B5EF4-FFF2-40B4-BE49-F238E27FC236}">
                  <a16:creationId xmlns:a16="http://schemas.microsoft.com/office/drawing/2014/main" id="{1D2A39AA-4BB7-54B6-CF4E-3B2A43A94640}"/>
                </a:ext>
              </a:extLst>
            </p:cNvPr>
            <p:cNvPicPr>
              <a:picLocks noChangeAspect="1"/>
            </p:cNvPicPr>
            <p:nvPr/>
          </p:nvPicPr>
          <p:blipFill rotWithShape="1">
            <a:blip r:embed="rId2"/>
            <a:srcRect r="68805" b="54237"/>
            <a:stretch/>
          </p:blipFill>
          <p:spPr>
            <a:xfrm>
              <a:off x="5137403" y="2983239"/>
              <a:ext cx="1734592" cy="2874892"/>
            </a:xfrm>
            <a:prstGeom prst="rect">
              <a:avLst/>
            </a:prstGeom>
          </p:spPr>
        </p:pic>
        <p:sp>
          <p:nvSpPr>
            <p:cNvPr id="26" name="TextBox 25">
              <a:extLst>
                <a:ext uri="{FF2B5EF4-FFF2-40B4-BE49-F238E27FC236}">
                  <a16:creationId xmlns:a16="http://schemas.microsoft.com/office/drawing/2014/main" id="{1AB0BB7C-AE3D-6C99-30B7-36650F1C4199}"/>
                </a:ext>
              </a:extLst>
            </p:cNvPr>
            <p:cNvSpPr txBox="1"/>
            <p:nvPr/>
          </p:nvSpPr>
          <p:spPr>
            <a:xfrm>
              <a:off x="1335410" y="3449990"/>
              <a:ext cx="3801993" cy="1824923"/>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effectLst/>
                  <a:uLnTx/>
                  <a:uFillTx/>
                  <a:latin typeface="Times New Roman" panose="02020603050405020304" pitchFamily="18" charset="0"/>
                  <a:ea typeface="+mn-ea"/>
                  <a:cs typeface="Times New Roman" panose="02020603050405020304" pitchFamily="18" charset="0"/>
                  <a:sym typeface="Arial"/>
                </a:rPr>
                <a:t>Gen ban </a:t>
              </a:r>
              <a:r>
                <a:rPr kumimoji="0" lang="en-US" sz="4000" b="1" i="0" u="none" strike="noStrike" kern="0" cap="none" spc="0" normalizeH="0" baseline="0" noProof="0" dirty="0" err="1">
                  <a:ln>
                    <a:noFill/>
                  </a:ln>
                  <a:effectLst/>
                  <a:uLnTx/>
                  <a:uFillTx/>
                  <a:latin typeface="Times New Roman" panose="02020603050405020304" pitchFamily="18" charset="0"/>
                  <a:ea typeface="+mn-ea"/>
                  <a:cs typeface="Times New Roman" panose="02020603050405020304" pitchFamily="18" charset="0"/>
                  <a:sym typeface="Arial"/>
                </a:rPr>
                <a:t>đầu</a:t>
              </a:r>
              <a:r>
                <a:rPr kumimoji="0" lang="en-US" sz="4000" b="1" i="0" u="none" strike="noStrike" kern="0" cap="none" spc="0" normalizeH="0" baseline="0" noProof="0" dirty="0">
                  <a:ln>
                    <a:noFill/>
                  </a:ln>
                  <a:effectLst/>
                  <a:uLnTx/>
                  <a:uFillTx/>
                  <a:latin typeface="Times New Roman" panose="02020603050405020304" pitchFamily="18" charset="0"/>
                  <a:ea typeface="+mn-ea"/>
                  <a:cs typeface="Times New Roman" panose="02020603050405020304" pitchFamily="18" charset="0"/>
                  <a:sym typeface="Arial"/>
                </a:rPr>
                <a:t> </a:t>
              </a:r>
              <a:r>
                <a:rPr kumimoji="0" lang="en-US" sz="4000" b="1" i="0" u="none" strike="noStrike" kern="0" cap="none" spc="0" normalizeH="0" baseline="0" noProof="0" dirty="0" err="1">
                  <a:ln>
                    <a:noFill/>
                  </a:ln>
                  <a:effectLst/>
                  <a:uLnTx/>
                  <a:uFillTx/>
                  <a:latin typeface="Times New Roman" panose="02020603050405020304" pitchFamily="18" charset="0"/>
                  <a:ea typeface="+mn-ea"/>
                  <a:cs typeface="Times New Roman" panose="02020603050405020304" pitchFamily="18" charset="0"/>
                  <a:sym typeface="Arial"/>
                </a:rPr>
                <a:t>bìn</a:t>
              </a:r>
              <a:r>
                <a:rPr lang="en-US" sz="4000" b="1" dirty="0">
                  <a:latin typeface="Times New Roman" panose="02020603050405020304" pitchFamily="18" charset="0"/>
                  <a:ea typeface="+mn-ea"/>
                  <a:cs typeface="Times New Roman" panose="02020603050405020304" pitchFamily="18" charset="0"/>
                </a:rPr>
                <a:t>h </a:t>
              </a:r>
              <a:r>
                <a:rPr lang="en-US" sz="4000" b="1" dirty="0" err="1">
                  <a:latin typeface="Times New Roman" panose="02020603050405020304" pitchFamily="18" charset="0"/>
                  <a:ea typeface="+mn-ea"/>
                  <a:cs typeface="Times New Roman" panose="02020603050405020304" pitchFamily="18" charset="0"/>
                </a:rPr>
                <a:t>thường</a:t>
              </a:r>
              <a:endParaRPr kumimoji="0" lang="en-US" sz="4000" b="1" i="0" u="none" strike="noStrike" kern="0" cap="none" spc="0" normalizeH="0" baseline="0" noProof="0" dirty="0">
                <a:ln>
                  <a:noFill/>
                </a:ln>
                <a:effectLst/>
                <a:uLnTx/>
                <a:uFillTx/>
                <a:latin typeface="Times New Roman" panose="02020603050405020304" pitchFamily="18" charset="0"/>
                <a:ea typeface="+mn-ea"/>
                <a:cs typeface="Times New Roman" panose="02020603050405020304" pitchFamily="18" charset="0"/>
                <a:sym typeface="Arial"/>
              </a:endParaRPr>
            </a:p>
          </p:txBody>
        </p:sp>
      </p:grpSp>
      <p:sp>
        <p:nvSpPr>
          <p:cNvPr id="27" name="TextBox 26">
            <a:extLst>
              <a:ext uri="{FF2B5EF4-FFF2-40B4-BE49-F238E27FC236}">
                <a16:creationId xmlns:a16="http://schemas.microsoft.com/office/drawing/2014/main" id="{2B2293D7-6B61-4A56-F9D1-6B6571D462C6}"/>
              </a:ext>
            </a:extLst>
          </p:cNvPr>
          <p:cNvSpPr txBox="1"/>
          <p:nvPr/>
        </p:nvSpPr>
        <p:spPr>
          <a:xfrm>
            <a:off x="13198628" y="3449989"/>
            <a:ext cx="3801993" cy="1824923"/>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err="1">
                <a:ln>
                  <a:noFill/>
                </a:ln>
                <a:effectLst/>
                <a:uLnTx/>
                <a:uFillTx/>
                <a:latin typeface="Times New Roman" panose="02020603050405020304" pitchFamily="18" charset="0"/>
                <a:ea typeface="+mn-ea"/>
                <a:cs typeface="Times New Roman" panose="02020603050405020304" pitchFamily="18" charset="0"/>
                <a:sym typeface="Arial"/>
              </a:rPr>
              <a:t>Mất</a:t>
            </a:r>
            <a:r>
              <a:rPr kumimoji="0" lang="en-US" sz="4000" b="1" i="0" u="none" strike="noStrike" kern="0" cap="none" spc="0" normalizeH="0" baseline="0" noProof="0" dirty="0">
                <a:ln>
                  <a:noFill/>
                </a:ln>
                <a:effectLst/>
                <a:uLnTx/>
                <a:uFillTx/>
                <a:latin typeface="Times New Roman" panose="02020603050405020304" pitchFamily="18" charset="0"/>
                <a:ea typeface="+mn-ea"/>
                <a:cs typeface="Times New Roman" panose="02020603050405020304" pitchFamily="18" charset="0"/>
                <a:sym typeface="Arial"/>
              </a:rPr>
              <a:t> </a:t>
            </a:r>
            <a:r>
              <a:rPr kumimoji="0" lang="en-US" sz="4000" b="1" i="0" u="none" strike="noStrike" kern="0" cap="none" spc="0" normalizeH="0" baseline="0" noProof="0" dirty="0" err="1">
                <a:ln>
                  <a:noFill/>
                </a:ln>
                <a:effectLst/>
                <a:uLnTx/>
                <a:uFillTx/>
                <a:latin typeface="Times New Roman" panose="02020603050405020304" pitchFamily="18" charset="0"/>
                <a:ea typeface="+mn-ea"/>
                <a:cs typeface="Times New Roman" panose="02020603050405020304" pitchFamily="18" charset="0"/>
                <a:sym typeface="Arial"/>
              </a:rPr>
              <a:t>một</a:t>
            </a:r>
            <a:r>
              <a:rPr kumimoji="0" lang="en-US" sz="4000" b="1" i="0" u="none" strike="noStrike" kern="0" cap="none" spc="0" normalizeH="0" baseline="0" noProof="0" dirty="0">
                <a:ln>
                  <a:noFill/>
                </a:ln>
                <a:effectLst/>
                <a:uLnTx/>
                <a:uFillTx/>
                <a:latin typeface="Times New Roman" panose="02020603050405020304" pitchFamily="18" charset="0"/>
                <a:ea typeface="+mn-ea"/>
                <a:cs typeface="Times New Roman" panose="02020603050405020304" pitchFamily="18" charset="0"/>
                <a:sym typeface="Arial"/>
              </a:rPr>
              <a:t> </a:t>
            </a:r>
            <a:r>
              <a:rPr kumimoji="0" lang="en-US" sz="4000" b="1" i="0" u="none" strike="noStrike" kern="0" cap="none" spc="0" normalizeH="0" baseline="0" noProof="0" dirty="0" err="1">
                <a:ln>
                  <a:noFill/>
                </a:ln>
                <a:effectLst/>
                <a:uLnTx/>
                <a:uFillTx/>
                <a:latin typeface="Times New Roman" panose="02020603050405020304" pitchFamily="18" charset="0"/>
                <a:ea typeface="+mn-ea"/>
                <a:cs typeface="Times New Roman" panose="02020603050405020304" pitchFamily="18" charset="0"/>
                <a:sym typeface="Arial"/>
              </a:rPr>
              <a:t>cặp</a:t>
            </a:r>
            <a:r>
              <a:rPr kumimoji="0" lang="en-US" sz="4000" b="1" i="0" u="none" strike="noStrike" kern="0" cap="none" spc="0" normalizeH="0" baseline="0" noProof="0" dirty="0">
                <a:ln>
                  <a:noFill/>
                </a:ln>
                <a:effectLst/>
                <a:uLnTx/>
                <a:uFillTx/>
                <a:latin typeface="Times New Roman" panose="02020603050405020304" pitchFamily="18" charset="0"/>
                <a:ea typeface="+mn-ea"/>
                <a:cs typeface="Times New Roman" panose="02020603050405020304" pitchFamily="18" charset="0"/>
                <a:sym typeface="Arial"/>
              </a:rPr>
              <a:t> nucleotide</a:t>
            </a:r>
          </a:p>
        </p:txBody>
      </p:sp>
      <p:sp>
        <p:nvSpPr>
          <p:cNvPr id="28" name="TextBox 27">
            <a:extLst>
              <a:ext uri="{FF2B5EF4-FFF2-40B4-BE49-F238E27FC236}">
                <a16:creationId xmlns:a16="http://schemas.microsoft.com/office/drawing/2014/main" id="{C8A8A4F8-36F0-CA65-247B-7982C506F833}"/>
              </a:ext>
            </a:extLst>
          </p:cNvPr>
          <p:cNvSpPr txBox="1"/>
          <p:nvPr/>
        </p:nvSpPr>
        <p:spPr>
          <a:xfrm>
            <a:off x="1335409" y="7218321"/>
            <a:ext cx="3801993" cy="1824923"/>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err="1">
                <a:ln>
                  <a:noFill/>
                </a:ln>
                <a:effectLst/>
                <a:uLnTx/>
                <a:uFillTx/>
                <a:latin typeface="Times New Roman" panose="02020603050405020304" pitchFamily="18" charset="0"/>
                <a:ea typeface="+mn-ea"/>
                <a:cs typeface="Times New Roman" panose="02020603050405020304" pitchFamily="18" charset="0"/>
                <a:sym typeface="Arial"/>
              </a:rPr>
              <a:t>Thay</a:t>
            </a:r>
            <a:r>
              <a:rPr kumimoji="0" lang="en-US" sz="4000" b="1" i="0" u="none" strike="noStrike" kern="0" cap="none" spc="0" normalizeH="0" baseline="0" noProof="0" dirty="0">
                <a:ln>
                  <a:noFill/>
                </a:ln>
                <a:effectLst/>
                <a:uLnTx/>
                <a:uFillTx/>
                <a:latin typeface="Times New Roman" panose="02020603050405020304" pitchFamily="18" charset="0"/>
                <a:ea typeface="+mn-ea"/>
                <a:cs typeface="Times New Roman" panose="02020603050405020304" pitchFamily="18" charset="0"/>
                <a:sym typeface="Arial"/>
              </a:rPr>
              <a:t> </a:t>
            </a:r>
            <a:r>
              <a:rPr kumimoji="0" lang="en-US" sz="4000" b="1" i="0" u="none" strike="noStrike" kern="0" cap="none" spc="0" normalizeH="0" baseline="0" noProof="0" dirty="0" err="1">
                <a:ln>
                  <a:noFill/>
                </a:ln>
                <a:effectLst/>
                <a:uLnTx/>
                <a:uFillTx/>
                <a:latin typeface="Times New Roman" panose="02020603050405020304" pitchFamily="18" charset="0"/>
                <a:ea typeface="+mn-ea"/>
                <a:cs typeface="Times New Roman" panose="02020603050405020304" pitchFamily="18" charset="0"/>
                <a:sym typeface="Arial"/>
              </a:rPr>
              <a:t>thế</a:t>
            </a:r>
            <a:r>
              <a:rPr kumimoji="0" lang="en-US" sz="4000" b="1" i="0" u="none" strike="noStrike" kern="0" cap="none" spc="0" normalizeH="0" baseline="0" noProof="0" dirty="0">
                <a:ln>
                  <a:noFill/>
                </a:ln>
                <a:effectLst/>
                <a:uLnTx/>
                <a:uFillTx/>
                <a:latin typeface="Times New Roman" panose="02020603050405020304" pitchFamily="18" charset="0"/>
                <a:ea typeface="+mn-ea"/>
                <a:cs typeface="Times New Roman" panose="02020603050405020304" pitchFamily="18" charset="0"/>
                <a:sym typeface="Arial"/>
              </a:rPr>
              <a:t> </a:t>
            </a:r>
            <a:r>
              <a:rPr kumimoji="0" lang="en-US" sz="4000" b="1" i="0" u="none" strike="noStrike" kern="0" cap="none" spc="0" normalizeH="0" baseline="0" noProof="0" dirty="0" err="1">
                <a:ln>
                  <a:noFill/>
                </a:ln>
                <a:effectLst/>
                <a:uLnTx/>
                <a:uFillTx/>
                <a:latin typeface="Times New Roman" panose="02020603050405020304" pitchFamily="18" charset="0"/>
                <a:ea typeface="+mn-ea"/>
                <a:cs typeface="Times New Roman" panose="02020603050405020304" pitchFamily="18" charset="0"/>
                <a:sym typeface="Arial"/>
              </a:rPr>
              <a:t>một</a:t>
            </a:r>
            <a:r>
              <a:rPr kumimoji="0" lang="en-US" sz="4000" b="1" i="0" u="none" strike="noStrike" kern="0" cap="none" spc="0" normalizeH="0" baseline="0" noProof="0" dirty="0">
                <a:ln>
                  <a:noFill/>
                </a:ln>
                <a:effectLst/>
                <a:uLnTx/>
                <a:uFillTx/>
                <a:latin typeface="Times New Roman" panose="02020603050405020304" pitchFamily="18" charset="0"/>
                <a:ea typeface="+mn-ea"/>
                <a:cs typeface="Times New Roman" panose="02020603050405020304" pitchFamily="18" charset="0"/>
                <a:sym typeface="Arial"/>
              </a:rPr>
              <a:t> </a:t>
            </a:r>
            <a:r>
              <a:rPr kumimoji="0" lang="en-US" sz="4000" b="1" i="0" u="none" strike="noStrike" kern="0" cap="none" spc="0" normalizeH="0" baseline="0" noProof="0" dirty="0" err="1">
                <a:ln>
                  <a:noFill/>
                </a:ln>
                <a:effectLst/>
                <a:uLnTx/>
                <a:uFillTx/>
                <a:latin typeface="Times New Roman" panose="02020603050405020304" pitchFamily="18" charset="0"/>
                <a:ea typeface="+mn-ea"/>
                <a:cs typeface="Times New Roman" panose="02020603050405020304" pitchFamily="18" charset="0"/>
                <a:sym typeface="Arial"/>
              </a:rPr>
              <a:t>cặp</a:t>
            </a:r>
            <a:r>
              <a:rPr kumimoji="0" lang="en-US" sz="4000" b="1" i="0" u="none" strike="noStrike" kern="0" cap="none" spc="0" normalizeH="0" baseline="0" noProof="0" dirty="0">
                <a:ln>
                  <a:noFill/>
                </a:ln>
                <a:effectLst/>
                <a:uLnTx/>
                <a:uFillTx/>
                <a:latin typeface="Times New Roman" panose="02020603050405020304" pitchFamily="18" charset="0"/>
                <a:ea typeface="+mn-ea"/>
                <a:cs typeface="Times New Roman" panose="02020603050405020304" pitchFamily="18" charset="0"/>
                <a:sym typeface="Arial"/>
              </a:rPr>
              <a:t> nucleotide</a:t>
            </a:r>
          </a:p>
        </p:txBody>
      </p:sp>
      <p:sp>
        <p:nvSpPr>
          <p:cNvPr id="29" name="TextBox 28">
            <a:extLst>
              <a:ext uri="{FF2B5EF4-FFF2-40B4-BE49-F238E27FC236}">
                <a16:creationId xmlns:a16="http://schemas.microsoft.com/office/drawing/2014/main" id="{FFE73EA4-272C-E449-1269-65C7AE5A8CC5}"/>
              </a:ext>
            </a:extLst>
          </p:cNvPr>
          <p:cNvSpPr txBox="1"/>
          <p:nvPr/>
        </p:nvSpPr>
        <p:spPr>
          <a:xfrm>
            <a:off x="13198628" y="7218321"/>
            <a:ext cx="3801993" cy="1824923"/>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err="1">
                <a:ln>
                  <a:noFill/>
                </a:ln>
                <a:effectLst/>
                <a:uLnTx/>
                <a:uFillTx/>
                <a:latin typeface="Times New Roman" panose="02020603050405020304" pitchFamily="18" charset="0"/>
                <a:ea typeface="+mn-ea"/>
                <a:cs typeface="Times New Roman" panose="02020603050405020304" pitchFamily="18" charset="0"/>
                <a:sym typeface="Arial"/>
              </a:rPr>
              <a:t>Thêm</a:t>
            </a:r>
            <a:r>
              <a:rPr kumimoji="0" lang="en-US" sz="4000" b="1" i="0" u="none" strike="noStrike" kern="0" cap="none" spc="0" normalizeH="0" baseline="0" noProof="0" dirty="0">
                <a:ln>
                  <a:noFill/>
                </a:ln>
                <a:effectLst/>
                <a:uLnTx/>
                <a:uFillTx/>
                <a:latin typeface="Times New Roman" panose="02020603050405020304" pitchFamily="18" charset="0"/>
                <a:ea typeface="+mn-ea"/>
                <a:cs typeface="Times New Roman" panose="02020603050405020304" pitchFamily="18" charset="0"/>
                <a:sym typeface="Arial"/>
              </a:rPr>
              <a:t> </a:t>
            </a:r>
            <a:r>
              <a:rPr kumimoji="0" lang="en-US" sz="4000" b="1" i="0" u="none" strike="noStrike" kern="0" cap="none" spc="0" normalizeH="0" baseline="0" noProof="0" dirty="0" err="1">
                <a:ln>
                  <a:noFill/>
                </a:ln>
                <a:effectLst/>
                <a:uLnTx/>
                <a:uFillTx/>
                <a:latin typeface="Times New Roman" panose="02020603050405020304" pitchFamily="18" charset="0"/>
                <a:ea typeface="+mn-ea"/>
                <a:cs typeface="Times New Roman" panose="02020603050405020304" pitchFamily="18" charset="0"/>
                <a:sym typeface="Arial"/>
              </a:rPr>
              <a:t>một</a:t>
            </a:r>
            <a:r>
              <a:rPr kumimoji="0" lang="en-US" sz="4000" b="1" i="0" u="none" strike="noStrike" kern="0" cap="none" spc="0" normalizeH="0" baseline="0" noProof="0" dirty="0">
                <a:ln>
                  <a:noFill/>
                </a:ln>
                <a:effectLst/>
                <a:uLnTx/>
                <a:uFillTx/>
                <a:latin typeface="Times New Roman" panose="02020603050405020304" pitchFamily="18" charset="0"/>
                <a:ea typeface="+mn-ea"/>
                <a:cs typeface="Times New Roman" panose="02020603050405020304" pitchFamily="18" charset="0"/>
                <a:sym typeface="Arial"/>
              </a:rPr>
              <a:t> </a:t>
            </a:r>
            <a:r>
              <a:rPr kumimoji="0" lang="en-US" sz="4000" b="1" i="0" u="none" strike="noStrike" kern="0" cap="none" spc="0" normalizeH="0" baseline="0" noProof="0" dirty="0" err="1">
                <a:ln>
                  <a:noFill/>
                </a:ln>
                <a:effectLst/>
                <a:uLnTx/>
                <a:uFillTx/>
                <a:latin typeface="Times New Roman" panose="02020603050405020304" pitchFamily="18" charset="0"/>
                <a:ea typeface="+mn-ea"/>
                <a:cs typeface="Times New Roman" panose="02020603050405020304" pitchFamily="18" charset="0"/>
                <a:sym typeface="Arial"/>
              </a:rPr>
              <a:t>cặp</a:t>
            </a:r>
            <a:r>
              <a:rPr kumimoji="0" lang="en-US" sz="4000" b="1" i="0" u="none" strike="noStrike" kern="0" cap="none" spc="0" normalizeH="0" baseline="0" noProof="0" dirty="0">
                <a:ln>
                  <a:noFill/>
                </a:ln>
                <a:effectLst/>
                <a:uLnTx/>
                <a:uFillTx/>
                <a:latin typeface="Times New Roman" panose="02020603050405020304" pitchFamily="18" charset="0"/>
                <a:ea typeface="+mn-ea"/>
                <a:cs typeface="Times New Roman" panose="02020603050405020304" pitchFamily="18" charset="0"/>
                <a:sym typeface="Arial"/>
              </a:rPr>
              <a:t> nucleotide</a:t>
            </a:r>
          </a:p>
        </p:txBody>
      </p:sp>
    </p:spTree>
    <p:extLst>
      <p:ext uri="{BB962C8B-B14F-4D97-AF65-F5344CB8AC3E}">
        <p14:creationId xmlns:p14="http://schemas.microsoft.com/office/powerpoint/2010/main" val="1153821139"/>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randombar(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randombar(horizontal)">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up)">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randombar(horizontal)">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up)">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randombar(horizontal)">
                                      <p:cBhvr>
                                        <p:cTn id="4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5" grpId="0"/>
      <p:bldP spid="27"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A0C04-76A4-AF0D-6ED4-B9EEBCFFBC6B}"/>
            </a:ext>
          </a:extLst>
        </p:cNvPr>
        <p:cNvGrpSpPr/>
        <p:nvPr/>
      </p:nvGrpSpPr>
      <p:grpSpPr>
        <a:xfrm>
          <a:off x="0" y="0"/>
          <a:ext cx="0" cy="0"/>
          <a:chOff x="0" y="0"/>
          <a:chExt cx="0" cy="0"/>
        </a:xfrm>
      </p:grpSpPr>
      <p:sp>
        <p:nvSpPr>
          <p:cNvPr id="17" name="Arrow: Pentagon 16">
            <a:extLst>
              <a:ext uri="{FF2B5EF4-FFF2-40B4-BE49-F238E27FC236}">
                <a16:creationId xmlns:a16="http://schemas.microsoft.com/office/drawing/2014/main" id="{057B0557-CC62-7AEB-5B50-2BA6CEEE31FE}"/>
              </a:ext>
            </a:extLst>
          </p:cNvPr>
          <p:cNvSpPr/>
          <p:nvPr/>
        </p:nvSpPr>
        <p:spPr>
          <a:xfrm>
            <a:off x="0" y="625640"/>
            <a:ext cx="4896853" cy="1251285"/>
          </a:xfrm>
          <a:prstGeom prst="homePlate">
            <a:avLst/>
          </a:prstGeom>
          <a:solidFill>
            <a:srgbClr val="F0F0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a:solidFill>
                  <a:srgbClr val="000000"/>
                </a:solidFill>
              </a:rPr>
              <a:t>ĐỘT BIẾN GENE</a:t>
            </a:r>
          </a:p>
        </p:txBody>
      </p:sp>
      <p:sp>
        <p:nvSpPr>
          <p:cNvPr id="19" name="TextBox 18">
            <a:extLst>
              <a:ext uri="{FF2B5EF4-FFF2-40B4-BE49-F238E27FC236}">
                <a16:creationId xmlns:a16="http://schemas.microsoft.com/office/drawing/2014/main" id="{0618A73E-F614-1F29-F23B-F06098D427F3}"/>
              </a:ext>
            </a:extLst>
          </p:cNvPr>
          <p:cNvSpPr txBox="1"/>
          <p:nvPr/>
        </p:nvSpPr>
        <p:spPr>
          <a:xfrm>
            <a:off x="1585144" y="2116805"/>
            <a:ext cx="15859894" cy="2862322"/>
          </a:xfrm>
          <a:prstGeom prst="rect">
            <a:avLst/>
          </a:prstGeom>
          <a:noFill/>
        </p:spPr>
        <p:txBody>
          <a:bodyPr wrap="square">
            <a:spAutoFit/>
          </a:bodyPr>
          <a:lstStyle/>
          <a:p>
            <a:pPr algn="just"/>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Là</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những</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biến</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đổi</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xảy</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ra</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trong</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cấu</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trúc</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của</a:t>
            </a:r>
            <a:r>
              <a:rPr lang="en-US" sz="6000" b="1" dirty="0">
                <a:latin typeface="Times New Roman" panose="02020603050405020304" pitchFamily="18" charset="0"/>
                <a:cs typeface="Times New Roman" panose="02020603050405020304" pitchFamily="18" charset="0"/>
              </a:rPr>
              <a:t> gene </a:t>
            </a:r>
            <a:r>
              <a:rPr lang="en-US" sz="6000" b="1" dirty="0" err="1">
                <a:latin typeface="Times New Roman" panose="02020603050405020304" pitchFamily="18" charset="0"/>
                <a:cs typeface="Times New Roman" panose="02020603050405020304" pitchFamily="18" charset="0"/>
              </a:rPr>
              <a:t>liên</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quan</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tới</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một</a:t>
            </a:r>
            <a:r>
              <a:rPr lang="en-US" sz="6000" b="1" dirty="0">
                <a:latin typeface="Times New Roman" panose="02020603050405020304" pitchFamily="18" charset="0"/>
                <a:cs typeface="Times New Roman" panose="02020603050405020304" pitchFamily="18" charset="0"/>
              </a:rPr>
              <a:t> hay </a:t>
            </a:r>
            <a:r>
              <a:rPr lang="en-US" sz="6000" b="1" dirty="0" err="1">
                <a:latin typeface="Times New Roman" panose="02020603050405020304" pitchFamily="18" charset="0"/>
                <a:cs typeface="Times New Roman" panose="02020603050405020304" pitchFamily="18" charset="0"/>
              </a:rPr>
              <a:t>một</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số</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cặp</a:t>
            </a:r>
            <a:r>
              <a:rPr lang="en-US" sz="6000" b="1" dirty="0">
                <a:latin typeface="Times New Roman" panose="02020603050405020304" pitchFamily="18" charset="0"/>
                <a:cs typeface="Times New Roman" panose="02020603050405020304" pitchFamily="18" charset="0"/>
              </a:rPr>
              <a:t> nucleotide.</a:t>
            </a:r>
          </a:p>
        </p:txBody>
      </p:sp>
      <p:sp>
        <p:nvSpPr>
          <p:cNvPr id="2" name="TextBox 1">
            <a:extLst>
              <a:ext uri="{FF2B5EF4-FFF2-40B4-BE49-F238E27FC236}">
                <a16:creationId xmlns:a16="http://schemas.microsoft.com/office/drawing/2014/main" id="{2459A8D2-A17F-6281-2568-7B683579C666}"/>
              </a:ext>
            </a:extLst>
          </p:cNvPr>
          <p:cNvSpPr txBox="1"/>
          <p:nvPr/>
        </p:nvSpPr>
        <p:spPr>
          <a:xfrm>
            <a:off x="1514467" y="5029210"/>
            <a:ext cx="15430508" cy="1015663"/>
          </a:xfrm>
          <a:prstGeom prst="rect">
            <a:avLst/>
          </a:prstGeom>
          <a:noFill/>
        </p:spPr>
        <p:txBody>
          <a:bodyPr wrap="square" rtlCol="0">
            <a:spAutoFit/>
          </a:bodyPr>
          <a:lstStyle/>
          <a:p>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Ví</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dụ</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Bệnh</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động</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kinh</a:t>
            </a:r>
            <a:r>
              <a:rPr lang="en-US" sz="6000" b="1" dirty="0">
                <a:latin typeface="Times New Roman" panose="02020603050405020304" pitchFamily="18" charset="0"/>
                <a:cs typeface="Times New Roman" panose="02020603050405020304" pitchFamily="18" charset="0"/>
              </a:rPr>
              <a:t>, Bạch </a:t>
            </a:r>
            <a:r>
              <a:rPr lang="en-US" sz="6000" b="1" dirty="0" err="1">
                <a:latin typeface="Times New Roman" panose="02020603050405020304" pitchFamily="18" charset="0"/>
                <a:cs typeface="Times New Roman" panose="02020603050405020304" pitchFamily="18" charset="0"/>
              </a:rPr>
              <a:t>tạng</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Mù</a:t>
            </a:r>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màu</a:t>
            </a:r>
            <a:endParaRPr lang="en-US" sz="6000" b="1"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BE3EE898-70E1-291B-1C6E-AF1292EEE1D0}"/>
              </a:ext>
            </a:extLst>
          </p:cNvPr>
          <p:cNvSpPr txBox="1"/>
          <p:nvPr/>
        </p:nvSpPr>
        <p:spPr>
          <a:xfrm>
            <a:off x="1666867" y="6296041"/>
            <a:ext cx="15430508" cy="3785652"/>
          </a:xfrm>
          <a:prstGeom prst="rect">
            <a:avLst/>
          </a:prstGeom>
          <a:noFill/>
        </p:spPr>
        <p:txBody>
          <a:bodyPr wrap="square" rtlCol="0">
            <a:spAutoFit/>
          </a:bodyPr>
          <a:lstStyle/>
          <a:p>
            <a:r>
              <a:rPr lang="en-US" sz="6000" b="1" dirty="0">
                <a:latin typeface="Times New Roman" panose="02020603050405020304" pitchFamily="18" charset="0"/>
                <a:cs typeface="Times New Roman" panose="02020603050405020304" pitchFamily="18" charset="0"/>
              </a:rPr>
              <a:t>- Các </a:t>
            </a:r>
            <a:r>
              <a:rPr lang="en-US" sz="6000" b="1" dirty="0" err="1">
                <a:latin typeface="Times New Roman" panose="02020603050405020304" pitchFamily="18" charset="0"/>
                <a:cs typeface="Times New Roman" panose="02020603050405020304" pitchFamily="18" charset="0"/>
              </a:rPr>
              <a:t>dạng</a:t>
            </a:r>
            <a:r>
              <a:rPr lang="en-US" sz="6000" b="1" dirty="0">
                <a:latin typeface="Times New Roman" panose="02020603050405020304" pitchFamily="18" charset="0"/>
                <a:cs typeface="Times New Roman" panose="02020603050405020304" pitchFamily="18" charset="0"/>
              </a:rPr>
              <a:t>: </a:t>
            </a:r>
          </a:p>
          <a:p>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Mất</a:t>
            </a:r>
            <a:r>
              <a:rPr lang="en-US" sz="6000" b="1" dirty="0">
                <a:latin typeface="Times New Roman" panose="02020603050405020304" pitchFamily="18" charset="0"/>
                <a:cs typeface="Times New Roman" panose="02020603050405020304" pitchFamily="18" charset="0"/>
              </a:rPr>
              <a:t> 1 </a:t>
            </a:r>
            <a:r>
              <a:rPr lang="en-US" sz="6000" b="1" dirty="0" err="1">
                <a:latin typeface="Times New Roman" panose="02020603050405020304" pitchFamily="18" charset="0"/>
                <a:cs typeface="Times New Roman" panose="02020603050405020304" pitchFamily="18" charset="0"/>
              </a:rPr>
              <a:t>cặp</a:t>
            </a:r>
            <a:r>
              <a:rPr lang="en-US" sz="6000" b="1" dirty="0">
                <a:latin typeface="Times New Roman" panose="02020603050405020304" pitchFamily="18" charset="0"/>
                <a:cs typeface="Times New Roman" panose="02020603050405020304" pitchFamily="18" charset="0"/>
              </a:rPr>
              <a:t> nucleotide. </a:t>
            </a:r>
          </a:p>
          <a:p>
            <a:r>
              <a:rPr lang="en-US" sz="6000" b="1" dirty="0">
                <a:latin typeface="Times New Roman" panose="02020603050405020304" pitchFamily="18" charset="0"/>
                <a:cs typeface="Times New Roman" panose="02020603050405020304" pitchFamily="18" charset="0"/>
              </a:rPr>
              <a:t>+ </a:t>
            </a:r>
            <a:r>
              <a:rPr lang="en-US" sz="6000" b="1" dirty="0" err="1">
                <a:latin typeface="Times New Roman" panose="02020603050405020304" pitchFamily="18" charset="0"/>
                <a:cs typeface="Times New Roman" panose="02020603050405020304" pitchFamily="18" charset="0"/>
              </a:rPr>
              <a:t>Thêm</a:t>
            </a:r>
            <a:r>
              <a:rPr lang="en-US" sz="6000" b="1" dirty="0">
                <a:latin typeface="Times New Roman" panose="02020603050405020304" pitchFamily="18" charset="0"/>
                <a:cs typeface="Times New Roman" panose="02020603050405020304" pitchFamily="18" charset="0"/>
              </a:rPr>
              <a:t> 1 </a:t>
            </a:r>
            <a:r>
              <a:rPr lang="en-US" sz="6000" b="1" dirty="0" err="1">
                <a:latin typeface="Times New Roman" panose="02020603050405020304" pitchFamily="18" charset="0"/>
                <a:cs typeface="Times New Roman" panose="02020603050405020304" pitchFamily="18" charset="0"/>
              </a:rPr>
              <a:t>cặp</a:t>
            </a:r>
            <a:r>
              <a:rPr lang="en-US" sz="6000" b="1" dirty="0">
                <a:latin typeface="Times New Roman" panose="02020603050405020304" pitchFamily="18" charset="0"/>
                <a:cs typeface="Times New Roman" panose="02020603050405020304" pitchFamily="18" charset="0"/>
              </a:rPr>
              <a:t> nucleotide.</a:t>
            </a:r>
          </a:p>
          <a:p>
            <a:r>
              <a:rPr lang="en-US" sz="6000" b="1" dirty="0">
                <a:latin typeface="Times New Roman" panose="02020603050405020304" pitchFamily="18" charset="0"/>
                <a:cs typeface="Times New Roman" panose="02020603050405020304" pitchFamily="18" charset="0"/>
              </a:rPr>
              <a:t>+ Thay </a:t>
            </a:r>
            <a:r>
              <a:rPr lang="en-US" sz="6000" b="1" dirty="0" err="1">
                <a:latin typeface="Times New Roman" panose="02020603050405020304" pitchFamily="18" charset="0"/>
                <a:cs typeface="Times New Roman" panose="02020603050405020304" pitchFamily="18" charset="0"/>
              </a:rPr>
              <a:t>thế</a:t>
            </a:r>
            <a:r>
              <a:rPr lang="en-US" sz="6000" b="1" dirty="0">
                <a:latin typeface="Times New Roman" panose="02020603050405020304" pitchFamily="18" charset="0"/>
                <a:cs typeface="Times New Roman" panose="02020603050405020304" pitchFamily="18" charset="0"/>
              </a:rPr>
              <a:t> 1 </a:t>
            </a:r>
            <a:r>
              <a:rPr lang="en-US" sz="6000" b="1" dirty="0" err="1">
                <a:latin typeface="Times New Roman" panose="02020603050405020304" pitchFamily="18" charset="0"/>
                <a:cs typeface="Times New Roman" panose="02020603050405020304" pitchFamily="18" charset="0"/>
              </a:rPr>
              <a:t>cặp</a:t>
            </a:r>
            <a:r>
              <a:rPr lang="en-US" sz="6000" b="1" dirty="0">
                <a:latin typeface="Times New Roman" panose="02020603050405020304" pitchFamily="18" charset="0"/>
                <a:cs typeface="Times New Roman" panose="02020603050405020304" pitchFamily="18" charset="0"/>
              </a:rPr>
              <a:t> nucleotide.</a:t>
            </a:r>
          </a:p>
        </p:txBody>
      </p:sp>
    </p:spTree>
    <p:extLst>
      <p:ext uri="{BB962C8B-B14F-4D97-AF65-F5344CB8AC3E}">
        <p14:creationId xmlns:p14="http://schemas.microsoft.com/office/powerpoint/2010/main" val="4191637218"/>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D0C4729-D8F8-0D64-5EA5-DBF8AC32CC00}"/>
              </a:ext>
            </a:extLst>
          </p:cNvPr>
          <p:cNvSpPr/>
          <p:nvPr/>
        </p:nvSpPr>
        <p:spPr>
          <a:xfrm>
            <a:off x="0" y="625642"/>
            <a:ext cx="18288000" cy="1564105"/>
          </a:xfrm>
          <a:prstGeom prst="rect">
            <a:avLst/>
          </a:prstGeom>
          <a:solidFill>
            <a:srgbClr val="F0F0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a:solidFill>
                  <a:srgbClr val="000000"/>
                </a:solidFill>
              </a:rPr>
              <a:t>Một </a:t>
            </a:r>
            <a:r>
              <a:rPr lang="en-US" sz="4000" b="1" dirty="0" err="1">
                <a:solidFill>
                  <a:srgbClr val="000000"/>
                </a:solidFill>
              </a:rPr>
              <a:t>số</a:t>
            </a:r>
            <a:r>
              <a:rPr lang="en-US" sz="4000" b="1" dirty="0">
                <a:solidFill>
                  <a:srgbClr val="000000"/>
                </a:solidFill>
              </a:rPr>
              <a:t> </a:t>
            </a:r>
            <a:r>
              <a:rPr lang="en-US" sz="4000" b="1" dirty="0" err="1">
                <a:solidFill>
                  <a:srgbClr val="000000"/>
                </a:solidFill>
              </a:rPr>
              <a:t>ví</a:t>
            </a:r>
            <a:r>
              <a:rPr lang="en-US" sz="4000" b="1" dirty="0">
                <a:solidFill>
                  <a:srgbClr val="000000"/>
                </a:solidFill>
              </a:rPr>
              <a:t> </a:t>
            </a:r>
            <a:r>
              <a:rPr lang="en-US" sz="4000" b="1" dirty="0" err="1">
                <a:solidFill>
                  <a:srgbClr val="000000"/>
                </a:solidFill>
              </a:rPr>
              <a:t>dụ</a:t>
            </a:r>
            <a:r>
              <a:rPr lang="en-US" sz="4000" b="1" dirty="0">
                <a:solidFill>
                  <a:srgbClr val="000000"/>
                </a:solidFill>
              </a:rPr>
              <a:t> </a:t>
            </a:r>
            <a:r>
              <a:rPr lang="en-US" sz="4000" b="1" dirty="0" err="1">
                <a:solidFill>
                  <a:srgbClr val="000000"/>
                </a:solidFill>
              </a:rPr>
              <a:t>về</a:t>
            </a:r>
            <a:r>
              <a:rPr lang="en-US" sz="4000" b="1" dirty="0">
                <a:solidFill>
                  <a:srgbClr val="000000"/>
                </a:solidFill>
              </a:rPr>
              <a:t> </a:t>
            </a:r>
            <a:r>
              <a:rPr lang="en-US" sz="4000" b="1" dirty="0" err="1">
                <a:solidFill>
                  <a:srgbClr val="000000"/>
                </a:solidFill>
              </a:rPr>
              <a:t>đột</a:t>
            </a:r>
            <a:r>
              <a:rPr lang="en-US" sz="4000" b="1" dirty="0">
                <a:solidFill>
                  <a:srgbClr val="000000"/>
                </a:solidFill>
              </a:rPr>
              <a:t> </a:t>
            </a:r>
            <a:r>
              <a:rPr lang="en-US" sz="4000" b="1" dirty="0" err="1">
                <a:solidFill>
                  <a:srgbClr val="000000"/>
                </a:solidFill>
              </a:rPr>
              <a:t>biến</a:t>
            </a:r>
            <a:r>
              <a:rPr lang="en-US" sz="4000" b="1" dirty="0">
                <a:solidFill>
                  <a:srgbClr val="000000"/>
                </a:solidFill>
              </a:rPr>
              <a:t> gene </a:t>
            </a:r>
            <a:r>
              <a:rPr lang="en-US" sz="4000" b="1" dirty="0" err="1">
                <a:solidFill>
                  <a:srgbClr val="000000"/>
                </a:solidFill>
              </a:rPr>
              <a:t>trong</a:t>
            </a:r>
            <a:r>
              <a:rPr lang="en-US" sz="4000" b="1" dirty="0">
                <a:solidFill>
                  <a:srgbClr val="000000"/>
                </a:solidFill>
              </a:rPr>
              <a:t> </a:t>
            </a:r>
            <a:r>
              <a:rPr lang="en-US" sz="4000" b="1" dirty="0" err="1">
                <a:solidFill>
                  <a:srgbClr val="000000"/>
                </a:solidFill>
              </a:rPr>
              <a:t>thực</a:t>
            </a:r>
            <a:r>
              <a:rPr lang="en-US" sz="4000" b="1" dirty="0">
                <a:solidFill>
                  <a:srgbClr val="000000"/>
                </a:solidFill>
              </a:rPr>
              <a:t> </a:t>
            </a:r>
            <a:r>
              <a:rPr lang="en-US" sz="4000" b="1" dirty="0" err="1">
                <a:solidFill>
                  <a:srgbClr val="000000"/>
                </a:solidFill>
              </a:rPr>
              <a:t>tiễn</a:t>
            </a:r>
            <a:endParaRPr lang="en-US" sz="4000" b="1" dirty="0">
              <a:solidFill>
                <a:srgbClr val="000000"/>
              </a:solidFill>
            </a:endParaRPr>
          </a:p>
        </p:txBody>
      </p:sp>
      <p:grpSp>
        <p:nvGrpSpPr>
          <p:cNvPr id="11" name="Group 10">
            <a:extLst>
              <a:ext uri="{FF2B5EF4-FFF2-40B4-BE49-F238E27FC236}">
                <a16:creationId xmlns:a16="http://schemas.microsoft.com/office/drawing/2014/main" id="{C8F6398D-32E0-A481-2E76-8FD301DCEB2C}"/>
              </a:ext>
            </a:extLst>
          </p:cNvPr>
          <p:cNvGrpSpPr/>
          <p:nvPr/>
        </p:nvGrpSpPr>
        <p:grpSpPr>
          <a:xfrm>
            <a:off x="577516" y="2994059"/>
            <a:ext cx="5549441" cy="5728486"/>
            <a:chOff x="577516" y="2994059"/>
            <a:chExt cx="5549441" cy="5728486"/>
          </a:xfrm>
        </p:grpSpPr>
        <p:pic>
          <p:nvPicPr>
            <p:cNvPr id="5" name="image21.png">
              <a:extLst>
                <a:ext uri="{FF2B5EF4-FFF2-40B4-BE49-F238E27FC236}">
                  <a16:creationId xmlns:a16="http://schemas.microsoft.com/office/drawing/2014/main" id="{65E497E5-8586-C525-01E0-180063E2F207}"/>
                </a:ext>
              </a:extLst>
            </p:cNvPr>
            <p:cNvPicPr/>
            <p:nvPr/>
          </p:nvPicPr>
          <p:blipFill>
            <a:blip r:embed="rId2"/>
            <a:srcRect/>
            <a:stretch>
              <a:fillRect/>
            </a:stretch>
          </p:blipFill>
          <p:spPr>
            <a:xfrm>
              <a:off x="577516" y="2994059"/>
              <a:ext cx="5549441" cy="3604828"/>
            </a:xfrm>
            <a:prstGeom prst="roundRect">
              <a:avLst/>
            </a:prstGeom>
            <a:ln w="38100">
              <a:solidFill>
                <a:srgbClr val="000000"/>
              </a:solidFill>
            </a:ln>
          </p:spPr>
        </p:pic>
        <p:sp>
          <p:nvSpPr>
            <p:cNvPr id="8" name="TextBox 7">
              <a:extLst>
                <a:ext uri="{FF2B5EF4-FFF2-40B4-BE49-F238E27FC236}">
                  <a16:creationId xmlns:a16="http://schemas.microsoft.com/office/drawing/2014/main" id="{A457ACBE-C039-5A34-1634-6B8E6BE40A75}"/>
                </a:ext>
              </a:extLst>
            </p:cNvPr>
            <p:cNvSpPr txBox="1"/>
            <p:nvPr/>
          </p:nvSpPr>
          <p:spPr>
            <a:xfrm>
              <a:off x="1148451" y="6598887"/>
              <a:ext cx="4407570" cy="2123658"/>
            </a:xfrm>
            <a:prstGeom prst="rect">
              <a:avLst/>
            </a:prstGeom>
            <a:noFill/>
          </p:spPr>
          <p:txBody>
            <a:bodyPr wrap="square">
              <a:spAutoFit/>
            </a:bodyPr>
            <a:lstStyle/>
            <a:p>
              <a:pPr algn="ctr"/>
              <a:r>
                <a:rPr lang="en-US" sz="4400" b="1" dirty="0" err="1">
                  <a:latin typeface="Times New Roman" panose="02020603050405020304" pitchFamily="18" charset="0"/>
                  <a:cs typeface="Times New Roman" panose="02020603050405020304" pitchFamily="18" charset="0"/>
                </a:rPr>
                <a:t>Bệnh</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thiếu</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máu</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hồng</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cầu</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hình</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liềm</a:t>
              </a:r>
              <a:endParaRPr lang="en-US" sz="4400" b="1" dirty="0">
                <a:latin typeface="Times New Roman" panose="02020603050405020304" pitchFamily="18" charset="0"/>
                <a:cs typeface="Times New Roman" panose="02020603050405020304" pitchFamily="18" charset="0"/>
              </a:endParaRPr>
            </a:p>
          </p:txBody>
        </p:sp>
      </p:grpSp>
      <p:grpSp>
        <p:nvGrpSpPr>
          <p:cNvPr id="12" name="Group 11">
            <a:extLst>
              <a:ext uri="{FF2B5EF4-FFF2-40B4-BE49-F238E27FC236}">
                <a16:creationId xmlns:a16="http://schemas.microsoft.com/office/drawing/2014/main" id="{FDF99A56-6E9B-6D57-4CCF-B06D06F102B8}"/>
              </a:ext>
            </a:extLst>
          </p:cNvPr>
          <p:cNvGrpSpPr/>
          <p:nvPr/>
        </p:nvGrpSpPr>
        <p:grpSpPr>
          <a:xfrm>
            <a:off x="6369279" y="5065295"/>
            <a:ext cx="5549441" cy="4734425"/>
            <a:chOff x="6369279" y="5065295"/>
            <a:chExt cx="5549441" cy="4734425"/>
          </a:xfrm>
        </p:grpSpPr>
        <p:pic>
          <p:nvPicPr>
            <p:cNvPr id="6" name="image7.png">
              <a:extLst>
                <a:ext uri="{FF2B5EF4-FFF2-40B4-BE49-F238E27FC236}">
                  <a16:creationId xmlns:a16="http://schemas.microsoft.com/office/drawing/2014/main" id="{07B3BCF5-A908-3545-D9D7-DC820B7FB947}"/>
                </a:ext>
              </a:extLst>
            </p:cNvPr>
            <p:cNvPicPr/>
            <p:nvPr/>
          </p:nvPicPr>
          <p:blipFill>
            <a:blip r:embed="rId3"/>
            <a:srcRect/>
            <a:stretch>
              <a:fillRect/>
            </a:stretch>
          </p:blipFill>
          <p:spPr>
            <a:xfrm>
              <a:off x="6369279" y="6194892"/>
              <a:ext cx="5549441" cy="3604828"/>
            </a:xfrm>
            <a:prstGeom prst="roundRect">
              <a:avLst/>
            </a:prstGeom>
            <a:ln w="38100">
              <a:solidFill>
                <a:srgbClr val="000000"/>
              </a:solidFill>
            </a:ln>
          </p:spPr>
        </p:pic>
        <p:sp>
          <p:nvSpPr>
            <p:cNvPr id="9" name="TextBox 8">
              <a:extLst>
                <a:ext uri="{FF2B5EF4-FFF2-40B4-BE49-F238E27FC236}">
                  <a16:creationId xmlns:a16="http://schemas.microsoft.com/office/drawing/2014/main" id="{22412764-61D2-2E02-C561-174B28332C9B}"/>
                </a:ext>
              </a:extLst>
            </p:cNvPr>
            <p:cNvSpPr txBox="1"/>
            <p:nvPr/>
          </p:nvSpPr>
          <p:spPr>
            <a:xfrm>
              <a:off x="6940215" y="5065295"/>
              <a:ext cx="4407570" cy="769441"/>
            </a:xfrm>
            <a:prstGeom prst="rect">
              <a:avLst/>
            </a:prstGeom>
            <a:noFill/>
          </p:spPr>
          <p:txBody>
            <a:bodyPr wrap="square">
              <a:spAutoFit/>
            </a:bodyPr>
            <a:lstStyle/>
            <a:p>
              <a:pPr algn="ctr"/>
              <a:r>
                <a:rPr lang="en-US" sz="4400" b="1" dirty="0" err="1">
                  <a:latin typeface="Times New Roman" panose="02020603050405020304" pitchFamily="18" charset="0"/>
                  <a:cs typeface="Times New Roman" panose="02020603050405020304" pitchFamily="18" charset="0"/>
                </a:rPr>
                <a:t>Bệnh</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bạch</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tạng</a:t>
              </a:r>
              <a:endParaRPr lang="en-US" sz="4400" b="1" dirty="0">
                <a:latin typeface="Times New Roman" panose="02020603050405020304" pitchFamily="18" charset="0"/>
                <a:cs typeface="Times New Roman" panose="02020603050405020304" pitchFamily="18" charset="0"/>
              </a:endParaRPr>
            </a:p>
          </p:txBody>
        </p:sp>
      </p:grpSp>
      <p:grpSp>
        <p:nvGrpSpPr>
          <p:cNvPr id="13" name="Group 12">
            <a:extLst>
              <a:ext uri="{FF2B5EF4-FFF2-40B4-BE49-F238E27FC236}">
                <a16:creationId xmlns:a16="http://schemas.microsoft.com/office/drawing/2014/main" id="{5B2A7755-EDC1-5172-4FBC-3D5A1E48161A}"/>
              </a:ext>
            </a:extLst>
          </p:cNvPr>
          <p:cNvGrpSpPr/>
          <p:nvPr/>
        </p:nvGrpSpPr>
        <p:grpSpPr>
          <a:xfrm>
            <a:off x="12161044" y="2994060"/>
            <a:ext cx="5549440" cy="5051377"/>
            <a:chOff x="12161044" y="2994060"/>
            <a:chExt cx="5549440" cy="5051377"/>
          </a:xfrm>
        </p:grpSpPr>
        <p:pic>
          <p:nvPicPr>
            <p:cNvPr id="7" name="image41.png">
              <a:extLst>
                <a:ext uri="{FF2B5EF4-FFF2-40B4-BE49-F238E27FC236}">
                  <a16:creationId xmlns:a16="http://schemas.microsoft.com/office/drawing/2014/main" id="{F7DE97CC-28FD-30FB-3FF7-DB3A48C1716F}"/>
                </a:ext>
              </a:extLst>
            </p:cNvPr>
            <p:cNvPicPr/>
            <p:nvPr/>
          </p:nvPicPr>
          <p:blipFill>
            <a:blip r:embed="rId4"/>
            <a:srcRect/>
            <a:stretch>
              <a:fillRect/>
            </a:stretch>
          </p:blipFill>
          <p:spPr>
            <a:xfrm>
              <a:off x="12161044" y="2994060"/>
              <a:ext cx="5549440" cy="3604827"/>
            </a:xfrm>
            <a:prstGeom prst="roundRect">
              <a:avLst/>
            </a:prstGeom>
            <a:ln w="38100">
              <a:solidFill>
                <a:srgbClr val="000000"/>
              </a:solidFill>
            </a:ln>
          </p:spPr>
        </p:pic>
        <p:sp>
          <p:nvSpPr>
            <p:cNvPr id="10" name="TextBox 9">
              <a:extLst>
                <a:ext uri="{FF2B5EF4-FFF2-40B4-BE49-F238E27FC236}">
                  <a16:creationId xmlns:a16="http://schemas.microsoft.com/office/drawing/2014/main" id="{3F4512F1-EA66-C4EF-3F9E-BDBACFE04479}"/>
                </a:ext>
              </a:extLst>
            </p:cNvPr>
            <p:cNvSpPr txBox="1"/>
            <p:nvPr/>
          </p:nvSpPr>
          <p:spPr>
            <a:xfrm>
              <a:off x="12731979" y="6598887"/>
              <a:ext cx="4407570" cy="1446550"/>
            </a:xfrm>
            <a:prstGeom prst="rect">
              <a:avLst/>
            </a:prstGeom>
            <a:noFill/>
          </p:spPr>
          <p:txBody>
            <a:bodyPr wrap="square">
              <a:spAutoFit/>
            </a:bodyPr>
            <a:lstStyle/>
            <a:p>
              <a:pPr algn="ctr"/>
              <a:r>
                <a:rPr lang="en-US" sz="4400" b="1" dirty="0" err="1">
                  <a:latin typeface="Times New Roman" panose="02020603050405020304" pitchFamily="18" charset="0"/>
                  <a:cs typeface="Times New Roman" panose="02020603050405020304" pitchFamily="18" charset="0"/>
                </a:rPr>
                <a:t>Tật</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bàn</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tay</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có</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nhiều</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ngón</a:t>
              </a:r>
              <a:endParaRPr lang="en-US" sz="4400" b="1"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343080129"/>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circle(in)">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heel(1)">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21.png">
            <a:extLst>
              <a:ext uri="{FF2B5EF4-FFF2-40B4-BE49-F238E27FC236}">
                <a16:creationId xmlns:a16="http://schemas.microsoft.com/office/drawing/2014/main" id="{894983FE-3D9C-0EB0-617C-9A02EC1467CD}"/>
              </a:ext>
            </a:extLst>
          </p:cNvPr>
          <p:cNvPicPr/>
          <p:nvPr/>
        </p:nvPicPr>
        <p:blipFill>
          <a:blip r:embed="rId3"/>
          <a:srcRect/>
          <a:stretch>
            <a:fillRect/>
          </a:stretch>
        </p:blipFill>
        <p:spPr>
          <a:xfrm>
            <a:off x="1191845" y="5578272"/>
            <a:ext cx="5883512" cy="4239495"/>
          </a:xfrm>
          <a:prstGeom prst="roundRect">
            <a:avLst/>
          </a:prstGeom>
          <a:ln w="38100">
            <a:solidFill>
              <a:srgbClr val="000000"/>
            </a:solidFill>
          </a:ln>
        </p:spPr>
      </p:pic>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44701FF3-DAC4-5B88-CC18-B6D1DEE146BF}"/>
                  </a:ext>
                </a:extLst>
              </p:cNvPr>
              <p:cNvSpPr txBox="1"/>
              <p:nvPr/>
            </p:nvSpPr>
            <p:spPr>
              <a:xfrm>
                <a:off x="414337" y="469232"/>
                <a:ext cx="17459326" cy="4597734"/>
              </a:xfrm>
              <a:prstGeom prst="rect">
                <a:avLst/>
              </a:prstGeom>
              <a:noFill/>
            </p:spPr>
            <p:txBody>
              <a:bodyPr wrap="square">
                <a:spAutoFit/>
              </a:bodyPr>
              <a:lstStyle/>
              <a:p>
                <a:pPr marL="571500" indent="-571500" algn="just">
                  <a:lnSpc>
                    <a:spcPct val="150000"/>
                  </a:lnSpc>
                  <a:buFont typeface="Wingdings" panose="05000000000000000000" pitchFamily="2" charset="2"/>
                  <a:buChar char="Ø"/>
                </a:pPr>
                <a:r>
                  <a:rPr lang="en-US" sz="4000" b="1" dirty="0">
                    <a:latin typeface="Times New Roman" panose="02020603050405020304" pitchFamily="18" charset="0"/>
                    <a:cs typeface="Times New Roman" panose="02020603050405020304" pitchFamily="18" charset="0"/>
                  </a:rPr>
                  <a:t>Ở </a:t>
                </a:r>
                <a:r>
                  <a:rPr lang="en-US" sz="4000" b="1" dirty="0" err="1">
                    <a:latin typeface="Times New Roman" panose="02020603050405020304" pitchFamily="18" charset="0"/>
                    <a:cs typeface="Times New Roman" panose="02020603050405020304" pitchFamily="18" charset="0"/>
                  </a:rPr>
                  <a:t>người</a:t>
                </a:r>
                <a:r>
                  <a:rPr lang="en-US" sz="4000" b="1" dirty="0">
                    <a:latin typeface="Times New Roman" panose="02020603050405020304" pitchFamily="18" charset="0"/>
                    <a:cs typeface="Times New Roman" panose="02020603050405020304" pitchFamily="18" charset="0"/>
                  </a:rPr>
                  <a:t>, allele </a:t>
                </a:r>
                <a14:m>
                  <m:oMath xmlns:m="http://schemas.openxmlformats.org/officeDocument/2006/math">
                    <m:r>
                      <a:rPr lang="en-US" sz="4000" b="1" i="0" smtClean="0">
                        <a:latin typeface="Cambria Math" panose="02040503050406030204" pitchFamily="18" charset="0"/>
                      </a:rPr>
                      <m:t>𝐇𝐛</m:t>
                    </m:r>
                    <m:sSup>
                      <m:sSupPr>
                        <m:ctrlPr>
                          <a:rPr lang="en-US" sz="4000" b="1" i="1" smtClean="0">
                            <a:latin typeface="Cambria Math" panose="02040503050406030204" pitchFamily="18" charset="0"/>
                          </a:rPr>
                        </m:ctrlPr>
                      </m:sSupPr>
                      <m:e>
                        <m:r>
                          <a:rPr lang="en-US" sz="4000" b="1" i="1" smtClean="0">
                            <a:latin typeface="Cambria Math" panose="02040503050406030204" pitchFamily="18" charset="0"/>
                            <a:ea typeface="Cambria Math" panose="02040503050406030204" pitchFamily="18" charset="0"/>
                          </a:rPr>
                          <m:t>𝜷</m:t>
                        </m:r>
                      </m:e>
                      <m:sup>
                        <m:r>
                          <a:rPr lang="en-US" sz="4000" b="1" i="1" smtClean="0">
                            <a:latin typeface="Cambria Math" panose="02040503050406030204" pitchFamily="18" charset="0"/>
                          </a:rPr>
                          <m:t>+</m:t>
                        </m:r>
                      </m:sup>
                    </m:sSup>
                  </m:oMath>
                </a14:m>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mã</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hóa</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chuỗi</a:t>
                </a:r>
                <a:r>
                  <a:rPr lang="en-US" sz="4000" b="1" dirty="0">
                    <a:latin typeface="Times New Roman" panose="02020603050405020304" pitchFamily="18" charset="0"/>
                    <a:cs typeface="Times New Roman" panose="02020603050405020304" pitchFamily="18" charset="0"/>
                  </a:rPr>
                  <a:t> beta globin </a:t>
                </a:r>
                <a:r>
                  <a:rPr lang="en-US" sz="4000" b="1" dirty="0" err="1">
                    <a:latin typeface="Times New Roman" panose="02020603050405020304" pitchFamily="18" charset="0"/>
                    <a:cs typeface="Times New Roman" panose="02020603050405020304" pitchFamily="18" charset="0"/>
                  </a:rPr>
                  <a:t>dạng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sợi</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hòa</a:t>
                </a:r>
                <a:r>
                  <a:rPr lang="en-US" sz="4000" b="1" dirty="0">
                    <a:latin typeface="Times New Roman" panose="02020603050405020304" pitchFamily="18" charset="0"/>
                    <a:cs typeface="Times New Roman" panose="02020603050405020304" pitchFamily="18" charset="0"/>
                  </a:rPr>
                  <a:t> tan.</a:t>
                </a:r>
              </a:p>
              <a:p>
                <a:pPr marL="571500" indent="-571500" algn="just">
                  <a:lnSpc>
                    <a:spcPct val="150000"/>
                  </a:lnSpc>
                  <a:buFont typeface="Wingdings" panose="05000000000000000000" pitchFamily="2" charset="2"/>
                  <a:buChar char="Ø"/>
                </a:pPr>
                <a:r>
                  <a:rPr lang="vi-VN" sz="4000" b="1" dirty="0">
                    <a:latin typeface="+mj-lt"/>
                  </a:rPr>
                  <a:t>Ở người, </a:t>
                </a:r>
                <a:r>
                  <a:rPr lang="vi-VN" sz="4000" b="1" dirty="0" err="1">
                    <a:latin typeface="+mj-lt"/>
                  </a:rPr>
                  <a:t>allele</a:t>
                </a:r>
                <a:r>
                  <a:rPr lang="vi-VN" sz="4000" b="1" dirty="0">
                    <a:latin typeface="+mj-lt"/>
                  </a:rPr>
                  <a:t> </a:t>
                </a:r>
                <a:r>
                  <a:rPr lang="vi-VN" sz="4000" b="1" dirty="0" err="1">
                    <a:latin typeface="+mj-lt"/>
                  </a:rPr>
                  <a:t>Hb</a:t>
                </a:r>
                <a:r>
                  <a:rPr lang="el-GR" sz="4000" b="1" dirty="0">
                    <a:latin typeface="+mj-lt"/>
                  </a:rPr>
                  <a:t>β</a:t>
                </a:r>
                <a:r>
                  <a:rPr lang="el-GR" sz="4000" b="1" baseline="30000" dirty="0">
                    <a:latin typeface="+mj-lt"/>
                  </a:rPr>
                  <a:t>+</a:t>
                </a:r>
                <a:r>
                  <a:rPr lang="el-GR" sz="4000" b="1" dirty="0">
                    <a:latin typeface="+mj-lt"/>
                  </a:rPr>
                  <a:t> </a:t>
                </a:r>
                <a:r>
                  <a:rPr lang="vi-VN" sz="4000" b="1" dirty="0">
                    <a:latin typeface="+mj-lt"/>
                  </a:rPr>
                  <a:t>mã </a:t>
                </a:r>
                <a:r>
                  <a:rPr lang="vi-VN" sz="4000" b="1" dirty="0" err="1">
                    <a:latin typeface="+mj-lt"/>
                  </a:rPr>
                  <a:t>hoá</a:t>
                </a:r>
                <a:r>
                  <a:rPr lang="vi-VN" sz="4000" b="1" dirty="0">
                    <a:latin typeface="+mj-lt"/>
                  </a:rPr>
                  <a:t> chuỗi </a:t>
                </a:r>
                <a:r>
                  <a:rPr lang="vi-VN" sz="4000" b="1" dirty="0" err="1">
                    <a:latin typeface="+mj-lt"/>
                  </a:rPr>
                  <a:t>beta</a:t>
                </a:r>
                <a:r>
                  <a:rPr lang="vi-VN" sz="4000" b="1" dirty="0">
                    <a:latin typeface="+mj-lt"/>
                  </a:rPr>
                  <a:t> </a:t>
                </a:r>
                <a:r>
                  <a:rPr lang="vi-VN" sz="4000" b="1" dirty="0" err="1">
                    <a:latin typeface="+mj-lt"/>
                  </a:rPr>
                  <a:t>globin</a:t>
                </a:r>
                <a:r>
                  <a:rPr lang="vi-VN" sz="4000" b="1" dirty="0">
                    <a:latin typeface="+mj-lt"/>
                  </a:rPr>
                  <a:t> dạng sợi, hòa tan. Do đột biến thay thế một cặp </a:t>
                </a:r>
                <a:r>
                  <a:rPr lang="vi-VN" sz="4000" b="1" dirty="0" err="1">
                    <a:latin typeface="+mj-lt"/>
                  </a:rPr>
                  <a:t>nucleotide</a:t>
                </a:r>
                <a:r>
                  <a:rPr lang="vi-VN" sz="4000" b="1" dirty="0">
                    <a:latin typeface="+mj-lt"/>
                  </a:rPr>
                  <a:t> T - A bằng một cặp A - T làm xuất hiện </a:t>
                </a:r>
                <a:r>
                  <a:rPr lang="vi-VN" sz="4000" b="1" dirty="0" err="1">
                    <a:latin typeface="+mj-lt"/>
                  </a:rPr>
                  <a:t>allele</a:t>
                </a:r>
                <a:r>
                  <a:rPr lang="vi-VN" sz="4000" b="1" dirty="0">
                    <a:latin typeface="+mj-lt"/>
                  </a:rPr>
                  <a:t> </a:t>
                </a:r>
                <a:r>
                  <a:rPr lang="vi-VN" sz="4000" b="1" dirty="0" err="1">
                    <a:latin typeface="+mj-lt"/>
                  </a:rPr>
                  <a:t>Hb</a:t>
                </a:r>
                <a:r>
                  <a:rPr lang="el-GR" sz="4000" b="1" dirty="0">
                    <a:latin typeface="+mj-lt"/>
                  </a:rPr>
                  <a:t>β </a:t>
                </a:r>
                <a:r>
                  <a:rPr lang="vi-VN" sz="4000" b="1" dirty="0">
                    <a:latin typeface="+mj-lt"/>
                  </a:rPr>
                  <a:t>đột biến mã hóa chuỗi </a:t>
                </a:r>
                <a:r>
                  <a:rPr lang="vi-VN" sz="4000" b="1" dirty="0" err="1">
                    <a:latin typeface="+mj-lt"/>
                  </a:rPr>
                  <a:t>beta</a:t>
                </a:r>
                <a:r>
                  <a:rPr lang="vi-VN" sz="4000" b="1" dirty="0">
                    <a:latin typeface="+mj-lt"/>
                  </a:rPr>
                  <a:t> </a:t>
                </a:r>
                <a:r>
                  <a:rPr lang="vi-VN" sz="4000" b="1" dirty="0" err="1">
                    <a:latin typeface="+mj-lt"/>
                  </a:rPr>
                  <a:t>globin</a:t>
                </a:r>
                <a:r>
                  <a:rPr lang="vi-VN" sz="4000" b="1" dirty="0">
                    <a:latin typeface="+mj-lt"/>
                  </a:rPr>
                  <a:t> dạng tinh thể, không tan. Người mang </a:t>
                </a:r>
                <a:r>
                  <a:rPr lang="vi-VN" sz="4000" b="1" dirty="0" err="1">
                    <a:latin typeface="+mj-lt"/>
                  </a:rPr>
                  <a:t>allele</a:t>
                </a:r>
                <a:r>
                  <a:rPr lang="vi-VN" sz="4000" b="1" dirty="0">
                    <a:latin typeface="+mj-lt"/>
                  </a:rPr>
                  <a:t> </a:t>
                </a:r>
                <a:r>
                  <a:rPr lang="vi-VN" sz="4000" b="1" dirty="0" err="1">
                    <a:latin typeface="+mj-lt"/>
                  </a:rPr>
                  <a:t>Hb</a:t>
                </a:r>
                <a:r>
                  <a:rPr lang="el-GR" sz="4000" b="1" dirty="0">
                    <a:latin typeface="+mj-lt"/>
                  </a:rPr>
                  <a:t>β </a:t>
                </a:r>
                <a:r>
                  <a:rPr lang="vi-VN" sz="4000" b="1" dirty="0">
                    <a:latin typeface="+mj-lt"/>
                  </a:rPr>
                  <a:t>đột biến bị mắc bệnh thiếu máu hồng cầu hình liềm.</a:t>
                </a:r>
                <a:endParaRPr lang="en-US" sz="4000" b="1" dirty="0">
                  <a:latin typeface="+mj-lt"/>
                  <a:cs typeface="Times New Roman" panose="02020603050405020304" pitchFamily="18" charset="0"/>
                </a:endParaRPr>
              </a:p>
            </p:txBody>
          </p:sp>
        </mc:Choice>
        <mc:Fallback>
          <p:sp>
            <p:nvSpPr>
              <p:cNvPr id="7" name="TextBox 6">
                <a:extLst>
                  <a:ext uri="{FF2B5EF4-FFF2-40B4-BE49-F238E27FC236}">
                    <a16:creationId xmlns:a16="http://schemas.microsoft.com/office/drawing/2014/main" id="{44701FF3-DAC4-5B88-CC18-B6D1DEE146BF}"/>
                  </a:ext>
                </a:extLst>
              </p:cNvPr>
              <p:cNvSpPr txBox="1">
                <a:spLocks noRot="1" noChangeAspect="1" noMove="1" noResize="1" noEditPoints="1" noAdjustHandles="1" noChangeArrowheads="1" noChangeShapeType="1" noTextEdit="1"/>
              </p:cNvSpPr>
              <p:nvPr/>
            </p:nvSpPr>
            <p:spPr>
              <a:xfrm>
                <a:off x="414337" y="469232"/>
                <a:ext cx="17459326" cy="4597734"/>
              </a:xfrm>
              <a:prstGeom prst="rect">
                <a:avLst/>
              </a:prstGeom>
              <a:blipFill>
                <a:blip r:embed="rId4"/>
                <a:stretch>
                  <a:fillRect l="-1117" r="-1222" b="-4907"/>
                </a:stretch>
              </a:blipFill>
            </p:spPr>
            <p:txBody>
              <a:bodyPr/>
              <a:lstStyle/>
              <a:p>
                <a:r>
                  <a:rPr lang="en-US">
                    <a:noFill/>
                  </a:rPr>
                  <a:t> </a:t>
                </a:r>
              </a:p>
            </p:txBody>
          </p:sp>
        </mc:Fallback>
      </mc:AlternateContent>
      <p:grpSp>
        <p:nvGrpSpPr>
          <p:cNvPr id="10" name="Group 9">
            <a:extLst>
              <a:ext uri="{FF2B5EF4-FFF2-40B4-BE49-F238E27FC236}">
                <a16:creationId xmlns:a16="http://schemas.microsoft.com/office/drawing/2014/main" id="{ED8CD62A-97AC-E3A5-FA0B-4EEE03F10087}"/>
              </a:ext>
            </a:extLst>
          </p:cNvPr>
          <p:cNvGrpSpPr/>
          <p:nvPr/>
        </p:nvGrpSpPr>
        <p:grpSpPr>
          <a:xfrm>
            <a:off x="7600013" y="5180513"/>
            <a:ext cx="10273650" cy="6166951"/>
            <a:chOff x="9540224" y="5308364"/>
            <a:chExt cx="7953692" cy="6166951"/>
          </a:xfrm>
        </p:grpSpPr>
        <p:pic>
          <p:nvPicPr>
            <p:cNvPr id="8" name="Picture 7">
              <a:extLst>
                <a:ext uri="{FF2B5EF4-FFF2-40B4-BE49-F238E27FC236}">
                  <a16:creationId xmlns:a16="http://schemas.microsoft.com/office/drawing/2014/main" id="{9C8BF094-CF2A-79E3-3809-73E0215EA5E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2544671" y="5423897"/>
              <a:ext cx="1087931" cy="856866"/>
            </a:xfrm>
            <a:prstGeom prst="rect">
              <a:avLst/>
            </a:prstGeom>
          </p:spPr>
        </p:pic>
        <p:sp>
          <p:nvSpPr>
            <p:cNvPr id="9" name="TextBox 8">
              <a:extLst>
                <a:ext uri="{FF2B5EF4-FFF2-40B4-BE49-F238E27FC236}">
                  <a16:creationId xmlns:a16="http://schemas.microsoft.com/office/drawing/2014/main" id="{EB56D7B4-B721-992E-3AF6-BE1FB2526D24}"/>
                </a:ext>
              </a:extLst>
            </p:cNvPr>
            <p:cNvSpPr txBox="1"/>
            <p:nvPr/>
          </p:nvSpPr>
          <p:spPr>
            <a:xfrm>
              <a:off x="9540224" y="6261387"/>
              <a:ext cx="7953692" cy="5213928"/>
            </a:xfrm>
            <a:prstGeom prst="rect">
              <a:avLst/>
            </a:prstGeom>
            <a:noFill/>
          </p:spPr>
          <p:txBody>
            <a:bodyPr wrap="square">
              <a:spAutoFit/>
            </a:bodyPr>
            <a:lstStyle/>
            <a:p>
              <a:r>
                <a:rPr lang="en-US" sz="4000" b="1" dirty="0">
                  <a:latin typeface="Times New Roman" panose="02020603050405020304" pitchFamily="18" charset="0"/>
                  <a:cs typeface="Times New Roman" panose="02020603050405020304" pitchFamily="18" charset="0"/>
                </a:rPr>
                <a:t>Thay </a:t>
              </a:r>
              <a:r>
                <a:rPr lang="en-US" sz="4000" b="1" dirty="0" err="1">
                  <a:latin typeface="Times New Roman" panose="02020603050405020304" pitchFamily="18" charset="0"/>
                  <a:cs typeface="Times New Roman" panose="02020603050405020304" pitchFamily="18" charset="0"/>
                </a:rPr>
                <a:t>thế</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cặp</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nuclêôtit</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thứ</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sáu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của</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chuỗi</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polipeptide</a:t>
              </a:r>
              <a:r>
                <a:rPr lang="en-US" sz="4000" b="1" dirty="0">
                  <a:latin typeface="Times New Roman" panose="02020603050405020304" pitchFamily="18" charset="0"/>
                  <a:cs typeface="Times New Roman" panose="02020603050405020304" pitchFamily="18" charset="0"/>
                </a:rPr>
                <a:t> </a:t>
              </a:r>
              <a:r>
                <a:rPr lang="el-GR" sz="4000" b="1" dirty="0">
                  <a:latin typeface="Times New Roman" panose="02020603050405020304" pitchFamily="18" charset="0"/>
                  <a:cs typeface="Times New Roman" panose="02020603050405020304" pitchFamily="18" charset="0"/>
                </a:rPr>
                <a:t>β </a:t>
              </a:r>
              <a:r>
                <a:rPr lang="en-US" sz="4000" b="1" dirty="0" err="1">
                  <a:latin typeface="Times New Roman" panose="02020603050405020304" pitchFamily="18" charset="0"/>
                  <a:cs typeface="Times New Roman" panose="02020603050405020304" pitchFamily="18" charset="0"/>
                </a:rPr>
                <a:t>trong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phân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tử</a:t>
              </a:r>
              <a:r>
                <a:rPr lang="en-US" sz="4000" b="1" dirty="0">
                  <a:latin typeface="Times New Roman" panose="02020603050405020304" pitchFamily="18" charset="0"/>
                  <a:cs typeface="Times New Roman" panose="02020603050405020304" pitchFamily="18" charset="0"/>
                </a:rPr>
                <a:t> Hemoglobin (Hb) </a:t>
              </a:r>
              <a:r>
                <a:rPr lang="en-US" sz="4000" b="1" dirty="0" err="1">
                  <a:latin typeface="Times New Roman" panose="02020603050405020304" pitchFamily="18" charset="0"/>
                  <a:cs typeface="Times New Roman" panose="02020603050405020304" pitchFamily="18" charset="0"/>
                </a:rPr>
                <a:t>làm</a:t>
              </a:r>
              <a:r>
                <a:rPr lang="en-US" sz="4000" b="1" dirty="0">
                  <a:latin typeface="Times New Roman" panose="02020603050405020304" pitchFamily="18" charset="0"/>
                  <a:cs typeface="Times New Roman" panose="02020603050405020304" pitchFamily="18" charset="0"/>
                </a:rPr>
                <a:t> acid </a:t>
              </a:r>
              <a:r>
                <a:rPr lang="en-US" sz="4000" b="1" dirty="0" err="1">
                  <a:latin typeface="Times New Roman" panose="02020603050405020304" pitchFamily="18" charset="0"/>
                  <a:cs typeface="Times New Roman" panose="02020603050405020304" pitchFamily="18" charset="0"/>
                </a:rPr>
                <a:t>glutamique</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bị</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thay</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thế</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bởi</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valin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khiến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cho</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sự</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tổng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hợp</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cấu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trúc</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khung</a:t>
              </a:r>
              <a:r>
                <a:rPr lang="en-US" sz="4000" b="1" dirty="0">
                  <a:latin typeface="Times New Roman" panose="02020603050405020304" pitchFamily="18" charset="0"/>
                  <a:cs typeface="Times New Roman" panose="02020603050405020304" pitchFamily="18" charset="0"/>
                </a:rPr>
                <a:t> protein </a:t>
              </a:r>
              <a:r>
                <a:rPr lang="en-US" sz="4000" b="1" dirty="0" err="1">
                  <a:latin typeface="Times New Roman" panose="02020603050405020304" pitchFamily="18" charset="0"/>
                  <a:cs typeface="Times New Roman" panose="02020603050405020304" pitchFamily="18" charset="0"/>
                </a:rPr>
                <a:t>của</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màng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hồng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cầu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bị</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thay</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đổi</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dẫn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đến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hồng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cầu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bị</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biến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dạng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hình</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liềm</a:t>
              </a:r>
              <a:endParaRPr lang="en-US" sz="4000" b="1" dirty="0">
                <a:latin typeface="Times New Roman" panose="02020603050405020304" pitchFamily="18" charset="0"/>
                <a:cs typeface="Times New Roman" panose="02020603050405020304" pitchFamily="18" charset="0"/>
              </a:endParaRPr>
            </a:p>
            <a:p>
              <a:pPr algn="just">
                <a:lnSpc>
                  <a:spcPct val="150000"/>
                </a:lnSpc>
              </a:pPr>
              <a:endParaRPr lang="en-US" sz="4000" b="1"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4275188101"/>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down)">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25"/>
        <p:cNvGrpSpPr/>
        <p:nvPr/>
      </p:nvGrpSpPr>
      <p:grpSpPr>
        <a:xfrm>
          <a:off x="0" y="0"/>
          <a:ext cx="0" cy="0"/>
          <a:chOff x="0" y="0"/>
          <a:chExt cx="0" cy="0"/>
        </a:xfrm>
      </p:grpSpPr>
      <p:grpSp>
        <p:nvGrpSpPr>
          <p:cNvPr id="8" name="Group 7">
            <a:extLst>
              <a:ext uri="{FF2B5EF4-FFF2-40B4-BE49-F238E27FC236}">
                <a16:creationId xmlns:a16="http://schemas.microsoft.com/office/drawing/2014/main" id="{E0766047-5E91-0BC2-2E77-3D20AB8B6229}"/>
              </a:ext>
            </a:extLst>
          </p:cNvPr>
          <p:cNvGrpSpPr/>
          <p:nvPr/>
        </p:nvGrpSpPr>
        <p:grpSpPr>
          <a:xfrm>
            <a:off x="3289461" y="1975345"/>
            <a:ext cx="11709077" cy="6336309"/>
            <a:chOff x="5837264" y="1815406"/>
            <a:chExt cx="11709077" cy="6336309"/>
          </a:xfrm>
        </p:grpSpPr>
        <p:sp>
          <p:nvSpPr>
            <p:cNvPr id="9" name="TextBox 8">
              <a:extLst>
                <a:ext uri="{FF2B5EF4-FFF2-40B4-BE49-F238E27FC236}">
                  <a16:creationId xmlns:a16="http://schemas.microsoft.com/office/drawing/2014/main" id="{B1E9F19C-01D9-25B9-E66B-B2F79238A0EC}"/>
                </a:ext>
              </a:extLst>
            </p:cNvPr>
            <p:cNvSpPr txBox="1"/>
            <p:nvPr/>
          </p:nvSpPr>
          <p:spPr>
            <a:xfrm>
              <a:off x="5837264" y="5177751"/>
              <a:ext cx="11709077" cy="2973964"/>
            </a:xfrm>
            <a:prstGeom prst="rect">
              <a:avLst/>
            </a:prstGeom>
            <a:noFill/>
          </p:spPr>
          <p:txBody>
            <a:bodyPr wrap="square" lIns="114117" tIns="57059" rIns="114117" bIns="57059" rtlCol="0">
              <a:spAutoFit/>
            </a:bodyPr>
            <a:lstStyle/>
            <a:p>
              <a:pPr algn="ctr">
                <a:lnSpc>
                  <a:spcPct val="150000"/>
                </a:lnSpc>
              </a:pPr>
              <a:r>
                <a:rPr lang="en-US" sz="6600" b="1" dirty="0"/>
                <a:t>Ý NGHĨA VÀ TÁC HẠI CỦA</a:t>
              </a:r>
            </a:p>
            <a:p>
              <a:pPr algn="ctr">
                <a:lnSpc>
                  <a:spcPct val="150000"/>
                </a:lnSpc>
              </a:pPr>
              <a:r>
                <a:rPr lang="en-US" sz="6600" b="1" dirty="0"/>
                <a:t>ĐỘT BIẾN GENE</a:t>
              </a:r>
            </a:p>
          </p:txBody>
        </p:sp>
        <p:sp>
          <p:nvSpPr>
            <p:cNvPr id="10" name="Rectangle 9">
              <a:extLst>
                <a:ext uri="{FF2B5EF4-FFF2-40B4-BE49-F238E27FC236}">
                  <a16:creationId xmlns:a16="http://schemas.microsoft.com/office/drawing/2014/main" id="{DDE15DCA-0F65-6723-35D9-C1DD47C3A62C}"/>
                </a:ext>
              </a:extLst>
            </p:cNvPr>
            <p:cNvSpPr/>
            <p:nvPr/>
          </p:nvSpPr>
          <p:spPr>
            <a:xfrm>
              <a:off x="10320202" y="1815406"/>
              <a:ext cx="2743200" cy="2743200"/>
            </a:xfrm>
            <a:prstGeom prst="rect">
              <a:avLst/>
            </a:prstGeom>
            <a:solidFill>
              <a:srgbClr val="8FF191"/>
            </a:solidFill>
            <a:ln w="3810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0" b="1" dirty="0">
                  <a:solidFill>
                    <a:srgbClr val="000000"/>
                  </a:solidFill>
                </a:rPr>
                <a:t>II</a:t>
              </a:r>
            </a:p>
          </p:txBody>
        </p:sp>
      </p:grpSp>
    </p:spTree>
  </p:cSld>
  <p:clrMapOvr>
    <a:masterClrMapping/>
  </p:clrMapOvr>
  <p:transition>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635CD85-4227-2F1F-424C-27FCEFAC698A}"/>
              </a:ext>
            </a:extLst>
          </p:cNvPr>
          <p:cNvSpPr txBox="1"/>
          <p:nvPr/>
        </p:nvSpPr>
        <p:spPr>
          <a:xfrm>
            <a:off x="7612777" y="132347"/>
            <a:ext cx="3062446" cy="901593"/>
          </a:xfrm>
          <a:prstGeom prst="rect">
            <a:avLst/>
          </a:prstGeom>
          <a:noFill/>
        </p:spPr>
        <p:txBody>
          <a:bodyPr wrap="square">
            <a:spAutoFit/>
          </a:bodyPr>
          <a:lstStyle/>
          <a:p>
            <a:pPr algn="ctr">
              <a:lnSpc>
                <a:spcPct val="150000"/>
              </a:lnSpc>
            </a:pPr>
            <a:r>
              <a:rPr lang="en-US" sz="4000" b="1" dirty="0" err="1">
                <a:solidFill>
                  <a:srgbClr val="7030A0"/>
                </a:solidFill>
              </a:rPr>
              <a:t>Ví</a:t>
            </a:r>
            <a:r>
              <a:rPr lang="en-US" sz="4000" b="1" dirty="0">
                <a:solidFill>
                  <a:srgbClr val="7030A0"/>
                </a:solidFill>
              </a:rPr>
              <a:t> </a:t>
            </a:r>
            <a:r>
              <a:rPr lang="en-US" sz="4000" b="1" dirty="0" err="1">
                <a:solidFill>
                  <a:srgbClr val="7030A0"/>
                </a:solidFill>
              </a:rPr>
              <a:t>dụ</a:t>
            </a:r>
            <a:r>
              <a:rPr lang="en-US" sz="4000" b="1" dirty="0">
                <a:solidFill>
                  <a:srgbClr val="7030A0"/>
                </a:solidFill>
              </a:rPr>
              <a:t> 1:</a:t>
            </a:r>
          </a:p>
        </p:txBody>
      </p:sp>
      <p:sp>
        <p:nvSpPr>
          <p:cNvPr id="9" name="Rectangle: Rounded Corners 8">
            <a:extLst>
              <a:ext uri="{FF2B5EF4-FFF2-40B4-BE49-F238E27FC236}">
                <a16:creationId xmlns:a16="http://schemas.microsoft.com/office/drawing/2014/main" id="{8CBEB4FD-859E-6C0F-F4CD-5B7A83370513}"/>
              </a:ext>
            </a:extLst>
          </p:cNvPr>
          <p:cNvSpPr/>
          <p:nvPr/>
        </p:nvSpPr>
        <p:spPr>
          <a:xfrm>
            <a:off x="1540042" y="1297862"/>
            <a:ext cx="15207916" cy="1629596"/>
          </a:xfrm>
          <a:prstGeom prst="roundRect">
            <a:avLst/>
          </a:prstGeom>
          <a:solidFill>
            <a:schemeClr val="accent6"/>
          </a:solidFill>
          <a:ln w="38100" cap="flat" cmpd="sng" algn="ctr">
            <a:solidFill>
              <a:srgbClr val="0070C0"/>
            </a:solidFill>
            <a:prstDash val="solid"/>
          </a:ln>
          <a:effectLst/>
        </p:spPr>
        <p:txBody>
          <a:bodyPr rtlCol="0" anchor="ctr"/>
          <a:lstStyle/>
          <a:p>
            <a:pPr marL="0" marR="0" lvl="0" indent="0" algn="ctr" defTabSz="914400" eaLnBrk="1" fontAlgn="auto" latinLnBrk="0" hangingPunct="1">
              <a:spcBef>
                <a:spcPts val="0"/>
              </a:spcBef>
              <a:spcAft>
                <a:spcPts val="0"/>
              </a:spcAft>
              <a:buClrTx/>
              <a:buSzTx/>
              <a:buFontTx/>
              <a:buNone/>
              <a:tabLst/>
              <a:defRPr/>
            </a:pPr>
            <a:r>
              <a:rPr kumimoji="0" lang="vi-VN" sz="4000" i="0" u="none" strike="noStrike" kern="0" cap="none" spc="0" normalizeH="0" baseline="0" noProof="0" dirty="0">
                <a:ln>
                  <a:noFill/>
                </a:ln>
                <a:solidFill>
                  <a:srgbClr val="000000"/>
                </a:solidFill>
                <a:effectLst/>
                <a:uLnTx/>
                <a:uFillTx/>
                <a:latin typeface="Arial"/>
                <a:ea typeface="+mn-ea"/>
                <a:cs typeface="+mn-cs"/>
              </a:rPr>
              <a:t>Gene I quy định nhóm máu ở người (hệ thống ABO)</a:t>
            </a:r>
            <a:endParaRPr kumimoji="0" lang="en-US" sz="4000" i="0" u="none" strike="noStrike" kern="0" cap="none" spc="0" normalizeH="0" baseline="0" noProof="0" dirty="0">
              <a:ln>
                <a:noFill/>
              </a:ln>
              <a:solidFill>
                <a:srgbClr val="000000"/>
              </a:solidFill>
              <a:effectLst/>
              <a:uLnTx/>
              <a:uFillTx/>
              <a:latin typeface="Arial"/>
              <a:ea typeface="+mn-ea"/>
              <a:cs typeface="+mn-cs"/>
            </a:endParaRPr>
          </a:p>
        </p:txBody>
      </p:sp>
      <p:sp>
        <p:nvSpPr>
          <p:cNvPr id="11" name="Rectangle: Rounded Corners 10">
            <a:extLst>
              <a:ext uri="{FF2B5EF4-FFF2-40B4-BE49-F238E27FC236}">
                <a16:creationId xmlns:a16="http://schemas.microsoft.com/office/drawing/2014/main" id="{70079C71-DE75-0319-86DA-878EF8EADB37}"/>
              </a:ext>
            </a:extLst>
          </p:cNvPr>
          <p:cNvSpPr/>
          <p:nvPr/>
        </p:nvSpPr>
        <p:spPr>
          <a:xfrm>
            <a:off x="2806571" y="4837288"/>
            <a:ext cx="6072735" cy="1273750"/>
          </a:xfrm>
          <a:prstGeom prst="roundRect">
            <a:avLst/>
          </a:prstGeom>
          <a:solidFill>
            <a:schemeClr val="accent6"/>
          </a:solidFill>
          <a:ln w="38100" cap="flat" cmpd="sng" algn="ctr">
            <a:solidFill>
              <a:srgbClr val="0070C0"/>
            </a:solidFill>
            <a:prstDash val="solid"/>
          </a:ln>
          <a:effectLst/>
        </p:spPr>
        <p:txBody>
          <a:bodyPr rtlCol="0" anchor="ctr"/>
          <a:lstStyle/>
          <a:p>
            <a:pPr marL="0" marR="0" lvl="0" indent="0" algn="ctr" defTabSz="914400" eaLnBrk="1" fontAlgn="auto" latinLnBrk="0" hangingPunct="1">
              <a:spcBef>
                <a:spcPts val="0"/>
              </a:spcBef>
              <a:spcAft>
                <a:spcPts val="0"/>
              </a:spcAft>
              <a:buClrTx/>
              <a:buSzTx/>
              <a:buFontTx/>
              <a:buNone/>
              <a:tabLst/>
              <a:defRPr/>
            </a:pPr>
            <a:r>
              <a:rPr lang="en-US" sz="4000" dirty="0">
                <a:latin typeface="+mn-lt"/>
                <a:ea typeface="Calibri" panose="020F0502020204030204" pitchFamily="34" charset="0"/>
              </a:rPr>
              <a:t>B</a:t>
            </a:r>
            <a:r>
              <a:rPr lang="vi-VN" sz="4000" dirty="0">
                <a:effectLst/>
                <a:latin typeface="+mn-lt"/>
                <a:ea typeface="Calibri" panose="020F0502020204030204" pitchFamily="34" charset="0"/>
              </a:rPr>
              <a:t>a allele: I</a:t>
            </a:r>
            <a:r>
              <a:rPr lang="vi-VN" sz="4000" baseline="30000" dirty="0">
                <a:effectLst/>
                <a:latin typeface="+mn-lt"/>
                <a:ea typeface="Calibri" panose="020F0502020204030204" pitchFamily="34" charset="0"/>
              </a:rPr>
              <a:t>A</a:t>
            </a:r>
            <a:r>
              <a:rPr lang="vi-VN" sz="4000" dirty="0">
                <a:effectLst/>
                <a:latin typeface="+mn-lt"/>
                <a:ea typeface="Calibri" panose="020F0502020204030204" pitchFamily="34" charset="0"/>
              </a:rPr>
              <a:t>, I</a:t>
            </a:r>
            <a:r>
              <a:rPr lang="vi-VN" sz="4000" baseline="30000" dirty="0">
                <a:effectLst/>
                <a:latin typeface="+mn-lt"/>
                <a:ea typeface="Calibri" panose="020F0502020204030204" pitchFamily="34" charset="0"/>
              </a:rPr>
              <a:t>B</a:t>
            </a:r>
            <a:r>
              <a:rPr lang="vi-VN" sz="4000" dirty="0">
                <a:effectLst/>
                <a:latin typeface="+mn-lt"/>
                <a:ea typeface="Calibri" panose="020F0502020204030204" pitchFamily="34" charset="0"/>
              </a:rPr>
              <a:t>, I</a:t>
            </a:r>
            <a:r>
              <a:rPr lang="vi-VN" sz="4000" baseline="30000" dirty="0">
                <a:effectLst/>
                <a:latin typeface="+mn-lt"/>
                <a:ea typeface="Calibri" panose="020F0502020204030204" pitchFamily="34" charset="0"/>
              </a:rPr>
              <a:t>O</a:t>
            </a:r>
            <a:endParaRPr kumimoji="0" lang="en-US" sz="4000" u="none" strike="noStrike" kern="0" cap="none" spc="0" normalizeH="0" baseline="0" noProof="0" dirty="0">
              <a:ln>
                <a:noFill/>
              </a:ln>
              <a:solidFill>
                <a:srgbClr val="000000"/>
              </a:solidFill>
              <a:effectLst/>
              <a:uLnTx/>
              <a:uFillTx/>
              <a:latin typeface="+mn-lt"/>
              <a:ea typeface="+mn-ea"/>
              <a:cs typeface="+mn-cs"/>
            </a:endParaRPr>
          </a:p>
        </p:txBody>
      </p:sp>
      <p:grpSp>
        <p:nvGrpSpPr>
          <p:cNvPr id="14" name="Group 13">
            <a:extLst>
              <a:ext uri="{FF2B5EF4-FFF2-40B4-BE49-F238E27FC236}">
                <a16:creationId xmlns:a16="http://schemas.microsoft.com/office/drawing/2014/main" id="{09D43B21-78C4-F861-869D-A331FBB369D8}"/>
              </a:ext>
            </a:extLst>
          </p:cNvPr>
          <p:cNvGrpSpPr/>
          <p:nvPr/>
        </p:nvGrpSpPr>
        <p:grpSpPr>
          <a:xfrm>
            <a:off x="5493417" y="3191380"/>
            <a:ext cx="3363891" cy="1273748"/>
            <a:chOff x="4235116" y="4107843"/>
            <a:chExt cx="3363891" cy="1273748"/>
          </a:xfrm>
        </p:grpSpPr>
        <p:sp>
          <p:nvSpPr>
            <p:cNvPr id="10" name="Arrow: Right 9">
              <a:extLst>
                <a:ext uri="{FF2B5EF4-FFF2-40B4-BE49-F238E27FC236}">
                  <a16:creationId xmlns:a16="http://schemas.microsoft.com/office/drawing/2014/main" id="{8F0A3A8B-CBD9-9FE6-7434-457270188703}"/>
                </a:ext>
              </a:extLst>
            </p:cNvPr>
            <p:cNvSpPr/>
            <p:nvPr/>
          </p:nvSpPr>
          <p:spPr>
            <a:xfrm rot="5400000">
              <a:off x="3986792" y="4356167"/>
              <a:ext cx="1273748" cy="777099"/>
            </a:xfrm>
            <a:prstGeom prst="right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CDBA8D39-E98A-F999-E6F7-4A0AD15C70C5}"/>
                </a:ext>
              </a:extLst>
            </p:cNvPr>
            <p:cNvSpPr txBox="1"/>
            <p:nvPr/>
          </p:nvSpPr>
          <p:spPr>
            <a:xfrm>
              <a:off x="5012216" y="4293919"/>
              <a:ext cx="2586791" cy="901593"/>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4000" b="0" i="0" u="none" strike="noStrike" kern="0" cap="none" spc="0" normalizeH="0" baseline="0" noProof="0" dirty="0" err="1">
                  <a:ln>
                    <a:noFill/>
                  </a:ln>
                  <a:solidFill>
                    <a:srgbClr val="000000"/>
                  </a:solidFill>
                  <a:effectLst/>
                  <a:uLnTx/>
                  <a:uFillTx/>
                  <a:latin typeface="Arial"/>
                  <a:ea typeface="+mn-ea"/>
                  <a:cs typeface="Arial"/>
                  <a:sym typeface="Arial"/>
                </a:rPr>
                <a:t>Đột</a:t>
              </a:r>
              <a:r>
                <a:rPr kumimoji="0" lang="en-US" sz="4000" b="0" i="0" u="none" strike="noStrike" kern="0" cap="none" spc="0" normalizeH="0" baseline="0" noProof="0" dirty="0">
                  <a:ln>
                    <a:noFill/>
                  </a:ln>
                  <a:solidFill>
                    <a:srgbClr val="000000"/>
                  </a:solidFill>
                  <a:effectLst/>
                  <a:uLnTx/>
                  <a:uFillTx/>
                  <a:latin typeface="Arial"/>
                  <a:ea typeface="+mn-ea"/>
                  <a:cs typeface="Arial"/>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Arial"/>
                  <a:sym typeface="Arial"/>
                </a:rPr>
                <a:t>biến</a:t>
              </a:r>
              <a:endParaRPr kumimoji="0" lang="en-US" sz="4000" b="0" i="0" u="none" strike="noStrike" kern="0" cap="none" spc="0" normalizeH="0" baseline="0" noProof="0" dirty="0">
                <a:ln>
                  <a:noFill/>
                </a:ln>
                <a:solidFill>
                  <a:srgbClr val="000000"/>
                </a:solidFill>
                <a:effectLst/>
                <a:uLnTx/>
                <a:uFillTx/>
                <a:latin typeface="Arial"/>
                <a:ea typeface="+mn-ea"/>
                <a:cs typeface="Arial"/>
                <a:sym typeface="Arial"/>
              </a:endParaRPr>
            </a:p>
          </p:txBody>
        </p:sp>
      </p:grpSp>
      <p:grpSp>
        <p:nvGrpSpPr>
          <p:cNvPr id="15" name="Group 14">
            <a:extLst>
              <a:ext uri="{FF2B5EF4-FFF2-40B4-BE49-F238E27FC236}">
                <a16:creationId xmlns:a16="http://schemas.microsoft.com/office/drawing/2014/main" id="{11C648DE-27CB-258B-BA0D-D337CFAC2947}"/>
              </a:ext>
            </a:extLst>
          </p:cNvPr>
          <p:cNvGrpSpPr/>
          <p:nvPr/>
        </p:nvGrpSpPr>
        <p:grpSpPr>
          <a:xfrm>
            <a:off x="5493417" y="6352685"/>
            <a:ext cx="3363891" cy="1273748"/>
            <a:chOff x="4235116" y="4107843"/>
            <a:chExt cx="3363891" cy="1273748"/>
          </a:xfrm>
        </p:grpSpPr>
        <p:sp>
          <p:nvSpPr>
            <p:cNvPr id="16" name="Arrow: Right 15">
              <a:extLst>
                <a:ext uri="{FF2B5EF4-FFF2-40B4-BE49-F238E27FC236}">
                  <a16:creationId xmlns:a16="http://schemas.microsoft.com/office/drawing/2014/main" id="{0B617E32-97DD-750C-F216-67393E6C515E}"/>
                </a:ext>
              </a:extLst>
            </p:cNvPr>
            <p:cNvSpPr/>
            <p:nvPr/>
          </p:nvSpPr>
          <p:spPr>
            <a:xfrm rot="5400000">
              <a:off x="3986792" y="4356167"/>
              <a:ext cx="1273748" cy="777099"/>
            </a:xfrm>
            <a:prstGeom prst="right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1A8C836D-131A-F647-8482-D5D4E4D56413}"/>
                </a:ext>
              </a:extLst>
            </p:cNvPr>
            <p:cNvSpPr txBox="1"/>
            <p:nvPr/>
          </p:nvSpPr>
          <p:spPr>
            <a:xfrm>
              <a:off x="5012216" y="4293919"/>
              <a:ext cx="2586791" cy="901593"/>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000000"/>
                  </a:solidFill>
                  <a:effectLst/>
                  <a:uLnTx/>
                  <a:uFillTx/>
                  <a:latin typeface="Arial"/>
                  <a:ea typeface="+mn-ea"/>
                  <a:cs typeface="Arial"/>
                  <a:sym typeface="Arial"/>
                </a:rPr>
                <a:t>Giao </a:t>
              </a:r>
              <a:r>
                <a:rPr kumimoji="0" lang="en-US" sz="4000" b="0" i="0" u="none" strike="noStrike" kern="0" cap="none" spc="0" normalizeH="0" baseline="0" noProof="0" dirty="0" err="1">
                  <a:ln>
                    <a:noFill/>
                  </a:ln>
                  <a:solidFill>
                    <a:srgbClr val="000000"/>
                  </a:solidFill>
                  <a:effectLst/>
                  <a:uLnTx/>
                  <a:uFillTx/>
                  <a:latin typeface="Arial"/>
                  <a:ea typeface="+mn-ea"/>
                  <a:cs typeface="Arial"/>
                  <a:sym typeface="Arial"/>
                </a:rPr>
                <a:t>phối</a:t>
              </a:r>
              <a:endParaRPr kumimoji="0" lang="en-US" sz="4000"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18" name="Rectangle: Rounded Corners 17">
            <a:extLst>
              <a:ext uri="{FF2B5EF4-FFF2-40B4-BE49-F238E27FC236}">
                <a16:creationId xmlns:a16="http://schemas.microsoft.com/office/drawing/2014/main" id="{09988F20-5D83-820F-CB49-78EB52424616}"/>
              </a:ext>
            </a:extLst>
          </p:cNvPr>
          <p:cNvSpPr/>
          <p:nvPr/>
        </p:nvSpPr>
        <p:spPr>
          <a:xfrm>
            <a:off x="1314375" y="7933378"/>
            <a:ext cx="9096153" cy="2089724"/>
          </a:xfrm>
          <a:prstGeom prst="roundRect">
            <a:avLst/>
          </a:prstGeom>
          <a:solidFill>
            <a:schemeClr val="accent6"/>
          </a:solidFill>
          <a:ln w="38100" cap="flat" cmpd="sng" algn="ctr">
            <a:solidFill>
              <a:srgbClr val="0070C0"/>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lang="en-US" sz="4000" dirty="0">
                <a:latin typeface="+mn-lt"/>
                <a:ea typeface="Calibri" panose="020F0502020204030204" pitchFamily="34" charset="0"/>
              </a:rPr>
              <a:t>6 </a:t>
            </a:r>
            <a:r>
              <a:rPr lang="en-US" sz="4000" dirty="0" err="1">
                <a:latin typeface="+mn-lt"/>
                <a:ea typeface="Calibri" panose="020F0502020204030204" pitchFamily="34" charset="0"/>
              </a:rPr>
              <a:t>loại</a:t>
            </a:r>
            <a:r>
              <a:rPr lang="en-US" sz="4000" dirty="0">
                <a:latin typeface="+mn-lt"/>
                <a:ea typeface="Calibri" panose="020F0502020204030204" pitchFamily="34" charset="0"/>
              </a:rPr>
              <a:t> </a:t>
            </a:r>
            <a:r>
              <a:rPr lang="en-US" sz="4000" dirty="0" err="1">
                <a:latin typeface="+mn-lt"/>
                <a:ea typeface="Calibri" panose="020F0502020204030204" pitchFamily="34" charset="0"/>
              </a:rPr>
              <a:t>kiểu</a:t>
            </a:r>
            <a:r>
              <a:rPr lang="en-US" sz="4000" dirty="0">
                <a:latin typeface="+mn-lt"/>
                <a:ea typeface="Calibri" panose="020F0502020204030204" pitchFamily="34" charset="0"/>
              </a:rPr>
              <a:t> gene </a:t>
            </a:r>
            <a:r>
              <a:rPr lang="en-US" sz="4000" dirty="0" err="1">
                <a:latin typeface="+mn-lt"/>
                <a:ea typeface="Calibri" panose="020F0502020204030204" pitchFamily="34" charset="0"/>
              </a:rPr>
              <a:t>và</a:t>
            </a:r>
            <a:r>
              <a:rPr lang="en-US" sz="4000" dirty="0">
                <a:latin typeface="+mn-lt"/>
                <a:ea typeface="Calibri" panose="020F0502020204030204" pitchFamily="34" charset="0"/>
              </a:rPr>
              <a:t> 4 </a:t>
            </a:r>
            <a:r>
              <a:rPr lang="en-US" sz="4000" dirty="0" err="1">
                <a:latin typeface="+mn-lt"/>
                <a:ea typeface="Calibri" panose="020F0502020204030204" pitchFamily="34" charset="0"/>
              </a:rPr>
              <a:t>loại</a:t>
            </a:r>
            <a:r>
              <a:rPr lang="en-US" sz="4000" dirty="0">
                <a:latin typeface="+mn-lt"/>
                <a:ea typeface="Calibri" panose="020F0502020204030204" pitchFamily="34" charset="0"/>
              </a:rPr>
              <a:t> </a:t>
            </a:r>
            <a:r>
              <a:rPr lang="en-US" sz="4000" dirty="0" err="1">
                <a:latin typeface="+mn-lt"/>
                <a:ea typeface="Calibri" panose="020F0502020204030204" pitchFamily="34" charset="0"/>
              </a:rPr>
              <a:t>kiểu</a:t>
            </a:r>
            <a:r>
              <a:rPr lang="en-US" sz="4000" dirty="0">
                <a:latin typeface="+mn-lt"/>
                <a:ea typeface="Calibri" panose="020F0502020204030204" pitchFamily="34" charset="0"/>
              </a:rPr>
              <a:t> </a:t>
            </a:r>
            <a:r>
              <a:rPr lang="en-US" sz="4000" dirty="0" err="1">
                <a:latin typeface="+mn-lt"/>
                <a:ea typeface="Calibri" panose="020F0502020204030204" pitchFamily="34" charset="0"/>
              </a:rPr>
              <a:t>hình</a:t>
            </a:r>
            <a:r>
              <a:rPr lang="en-US" sz="4000" dirty="0">
                <a:latin typeface="+mn-lt"/>
                <a:ea typeface="Calibri" panose="020F0502020204030204" pitchFamily="34" charset="0"/>
              </a:rPr>
              <a:t> </a:t>
            </a:r>
            <a:r>
              <a:rPr lang="en-US" sz="4000" dirty="0" err="1">
                <a:latin typeface="+mn-lt"/>
                <a:ea typeface="Calibri" panose="020F0502020204030204" pitchFamily="34" charset="0"/>
              </a:rPr>
              <a:t>là</a:t>
            </a:r>
            <a:r>
              <a:rPr lang="en-US" sz="4000" dirty="0">
                <a:latin typeface="+mn-lt"/>
                <a:ea typeface="Calibri" panose="020F0502020204030204" pitchFamily="34" charset="0"/>
              </a:rPr>
              <a:t> </a:t>
            </a:r>
            <a:r>
              <a:rPr lang="en-US" sz="4000" dirty="0" err="1">
                <a:latin typeface="+mn-lt"/>
                <a:ea typeface="Calibri" panose="020F0502020204030204" pitchFamily="34" charset="0"/>
              </a:rPr>
              <a:t>các</a:t>
            </a:r>
            <a:r>
              <a:rPr lang="en-US" sz="4000" dirty="0">
                <a:latin typeface="+mn-lt"/>
                <a:ea typeface="Calibri" panose="020F0502020204030204" pitchFamily="34" charset="0"/>
              </a:rPr>
              <a:t> </a:t>
            </a:r>
            <a:r>
              <a:rPr lang="en-US" sz="4000" dirty="0" err="1">
                <a:latin typeface="+mn-lt"/>
                <a:ea typeface="Calibri" panose="020F0502020204030204" pitchFamily="34" charset="0"/>
              </a:rPr>
              <a:t>nhóm</a:t>
            </a:r>
            <a:r>
              <a:rPr lang="en-US" sz="4000" dirty="0">
                <a:latin typeface="+mn-lt"/>
                <a:ea typeface="Calibri" panose="020F0502020204030204" pitchFamily="34" charset="0"/>
              </a:rPr>
              <a:t> </a:t>
            </a:r>
            <a:r>
              <a:rPr lang="en-US" sz="4000" dirty="0" err="1">
                <a:latin typeface="+mn-lt"/>
                <a:ea typeface="Calibri" panose="020F0502020204030204" pitchFamily="34" charset="0"/>
              </a:rPr>
              <a:t>máu</a:t>
            </a:r>
            <a:r>
              <a:rPr lang="en-US" sz="4000" dirty="0">
                <a:latin typeface="+mn-lt"/>
                <a:ea typeface="Calibri" panose="020F0502020204030204" pitchFamily="34" charset="0"/>
              </a:rPr>
              <a:t> O, A, B </a:t>
            </a:r>
            <a:r>
              <a:rPr lang="en-US" sz="4000" dirty="0" err="1">
                <a:latin typeface="+mn-lt"/>
                <a:ea typeface="Calibri" panose="020F0502020204030204" pitchFamily="34" charset="0"/>
              </a:rPr>
              <a:t>và</a:t>
            </a:r>
            <a:r>
              <a:rPr lang="en-US" sz="4000" dirty="0">
                <a:latin typeface="+mn-lt"/>
                <a:ea typeface="Calibri" panose="020F0502020204030204" pitchFamily="34" charset="0"/>
              </a:rPr>
              <a:t> AB.</a:t>
            </a:r>
            <a:endParaRPr kumimoji="0" lang="en-US" sz="4000" u="none" strike="noStrike" kern="0" cap="none" spc="0" normalizeH="0" baseline="0" noProof="0" dirty="0">
              <a:ln>
                <a:noFill/>
              </a:ln>
              <a:solidFill>
                <a:srgbClr val="000000"/>
              </a:solidFill>
              <a:effectLst/>
              <a:uLnTx/>
              <a:uFillTx/>
              <a:latin typeface="+mn-lt"/>
              <a:ea typeface="+mn-ea"/>
              <a:cs typeface="+mn-cs"/>
            </a:endParaRPr>
          </a:p>
        </p:txBody>
      </p:sp>
      <p:pic>
        <p:nvPicPr>
          <p:cNvPr id="3" name="Picture 2">
            <a:extLst>
              <a:ext uri="{FF2B5EF4-FFF2-40B4-BE49-F238E27FC236}">
                <a16:creationId xmlns:a16="http://schemas.microsoft.com/office/drawing/2014/main" id="{BF9F1D83-3852-6B3B-7006-05A02582057F}"/>
              </a:ext>
            </a:extLst>
          </p:cNvPr>
          <p:cNvPicPr>
            <a:picLocks noChangeAspect="1"/>
          </p:cNvPicPr>
          <p:nvPr/>
        </p:nvPicPr>
        <p:blipFill rotWithShape="1">
          <a:blip r:embed="rId2"/>
          <a:srcRect l="17825" t="4674" r="57143" b="53455"/>
          <a:stretch/>
        </p:blipFill>
        <p:spPr>
          <a:xfrm>
            <a:off x="11134443" y="3398417"/>
            <a:ext cx="2586790" cy="3246981"/>
          </a:xfrm>
          <a:prstGeom prst="rect">
            <a:avLst/>
          </a:prstGeom>
        </p:spPr>
      </p:pic>
      <p:pic>
        <p:nvPicPr>
          <p:cNvPr id="4" name="Picture 3">
            <a:extLst>
              <a:ext uri="{FF2B5EF4-FFF2-40B4-BE49-F238E27FC236}">
                <a16:creationId xmlns:a16="http://schemas.microsoft.com/office/drawing/2014/main" id="{3A811E7B-B833-ED56-2941-C7E7145B375B}"/>
              </a:ext>
            </a:extLst>
          </p:cNvPr>
          <p:cNvPicPr>
            <a:picLocks noChangeAspect="1"/>
          </p:cNvPicPr>
          <p:nvPr/>
        </p:nvPicPr>
        <p:blipFill rotWithShape="1">
          <a:blip r:embed="rId2"/>
          <a:srcRect l="57423" t="4674" r="17545" b="53455"/>
          <a:stretch/>
        </p:blipFill>
        <p:spPr>
          <a:xfrm>
            <a:off x="14536167" y="3398417"/>
            <a:ext cx="2586790" cy="3246981"/>
          </a:xfrm>
          <a:prstGeom prst="rect">
            <a:avLst/>
          </a:prstGeom>
        </p:spPr>
      </p:pic>
      <p:pic>
        <p:nvPicPr>
          <p:cNvPr id="6" name="Picture 5">
            <a:extLst>
              <a:ext uri="{FF2B5EF4-FFF2-40B4-BE49-F238E27FC236}">
                <a16:creationId xmlns:a16="http://schemas.microsoft.com/office/drawing/2014/main" id="{91CEC288-D035-F8FE-5982-2D5233FE2B62}"/>
              </a:ext>
            </a:extLst>
          </p:cNvPr>
          <p:cNvPicPr>
            <a:picLocks noChangeAspect="1"/>
          </p:cNvPicPr>
          <p:nvPr/>
        </p:nvPicPr>
        <p:blipFill rotWithShape="1">
          <a:blip r:embed="rId2"/>
          <a:srcRect l="17825" t="52459" r="57143" b="6224"/>
          <a:stretch/>
        </p:blipFill>
        <p:spPr>
          <a:xfrm>
            <a:off x="11134443" y="6900320"/>
            <a:ext cx="2586790" cy="3033545"/>
          </a:xfrm>
          <a:prstGeom prst="rect">
            <a:avLst/>
          </a:prstGeom>
        </p:spPr>
      </p:pic>
      <p:pic>
        <p:nvPicPr>
          <p:cNvPr id="8" name="Picture 7">
            <a:extLst>
              <a:ext uri="{FF2B5EF4-FFF2-40B4-BE49-F238E27FC236}">
                <a16:creationId xmlns:a16="http://schemas.microsoft.com/office/drawing/2014/main" id="{CEEA11B0-AD48-1896-D93F-730475318696}"/>
              </a:ext>
            </a:extLst>
          </p:cNvPr>
          <p:cNvPicPr>
            <a:picLocks noChangeAspect="1"/>
          </p:cNvPicPr>
          <p:nvPr/>
        </p:nvPicPr>
        <p:blipFill rotWithShape="1">
          <a:blip r:embed="rId2"/>
          <a:srcRect l="57423" t="52459" r="17545" b="6224"/>
          <a:stretch/>
        </p:blipFill>
        <p:spPr>
          <a:xfrm>
            <a:off x="14776799" y="6900320"/>
            <a:ext cx="2346157" cy="3033545"/>
          </a:xfrm>
          <a:prstGeom prst="rect">
            <a:avLst/>
          </a:prstGeom>
        </p:spPr>
      </p:pic>
    </p:spTree>
    <p:extLst>
      <p:ext uri="{BB962C8B-B14F-4D97-AF65-F5344CB8AC3E}">
        <p14:creationId xmlns:p14="http://schemas.microsoft.com/office/powerpoint/2010/main" val="367624638"/>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par>
                                <p:cTn id="33" presetID="2" presetClass="entr" presetSubtype="4"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fill="hold"/>
                                        <p:tgtEl>
                                          <p:spTgt spid="3"/>
                                        </p:tgtEl>
                                        <p:attrNameLst>
                                          <p:attrName>ppt_x</p:attrName>
                                        </p:attrNameLst>
                                      </p:cBhvr>
                                      <p:tavLst>
                                        <p:tav tm="0">
                                          <p:val>
                                            <p:strVal val="#ppt_x"/>
                                          </p:val>
                                        </p:tav>
                                        <p:tav tm="100000">
                                          <p:val>
                                            <p:strVal val="#ppt_x"/>
                                          </p:val>
                                        </p:tav>
                                      </p:tavLst>
                                    </p:anim>
                                    <p:anim calcmode="lin" valueType="num">
                                      <p:cBhvr additive="base">
                                        <p:cTn id="36" dur="500" fill="hold"/>
                                        <p:tgtEl>
                                          <p:spTgt spid="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ppt_x"/>
                                          </p:val>
                                        </p:tav>
                                        <p:tav tm="100000">
                                          <p:val>
                                            <p:strVal val="#ppt_x"/>
                                          </p:val>
                                        </p:tav>
                                      </p:tavLst>
                                    </p:anim>
                                    <p:anim calcmode="lin" valueType="num">
                                      <p:cBhvr additive="base">
                                        <p:cTn id="40" dur="500" fill="hold"/>
                                        <p:tgtEl>
                                          <p:spTgt spid="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1"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92035FDA-2B0E-E864-59AD-97F6460CF540}"/>
              </a:ext>
            </a:extLst>
          </p:cNvPr>
          <p:cNvGrpSpPr/>
          <p:nvPr/>
        </p:nvGrpSpPr>
        <p:grpSpPr>
          <a:xfrm>
            <a:off x="827382" y="1756611"/>
            <a:ext cx="5876289" cy="7955841"/>
            <a:chOff x="2583001" y="2922298"/>
            <a:chExt cx="5876289" cy="7955841"/>
          </a:xfrm>
        </p:grpSpPr>
        <p:pic>
          <p:nvPicPr>
            <p:cNvPr id="11" name="Picture 10">
              <a:extLst>
                <a:ext uri="{FF2B5EF4-FFF2-40B4-BE49-F238E27FC236}">
                  <a16:creationId xmlns:a16="http://schemas.microsoft.com/office/drawing/2014/main" id="{5F60E439-13A0-0C2C-5603-4DE1E10B1EF3}"/>
                </a:ext>
              </a:extLst>
            </p:cNvPr>
            <p:cNvPicPr>
              <a:picLocks noChangeAspect="1"/>
            </p:cNvPicPr>
            <p:nvPr/>
          </p:nvPicPr>
          <p:blipFill>
            <a:blip r:embed="rId2"/>
            <a:stretch>
              <a:fillRect/>
            </a:stretch>
          </p:blipFill>
          <p:spPr>
            <a:xfrm>
              <a:off x="2583001" y="2922298"/>
              <a:ext cx="5876289" cy="5295223"/>
            </a:xfrm>
            <a:prstGeom prst="ellipse">
              <a:avLst/>
            </a:prstGeom>
          </p:spPr>
        </p:pic>
        <p:sp>
          <p:nvSpPr>
            <p:cNvPr id="13" name="TextBox 12">
              <a:extLst>
                <a:ext uri="{FF2B5EF4-FFF2-40B4-BE49-F238E27FC236}">
                  <a16:creationId xmlns:a16="http://schemas.microsoft.com/office/drawing/2014/main" id="{B6EB7EA9-251C-7FA9-D2C2-0CD6A66D2F9A}"/>
                </a:ext>
              </a:extLst>
            </p:cNvPr>
            <p:cNvSpPr txBox="1"/>
            <p:nvPr/>
          </p:nvSpPr>
          <p:spPr>
            <a:xfrm>
              <a:off x="2684536" y="8262679"/>
              <a:ext cx="5341906" cy="2615460"/>
            </a:xfrm>
            <a:prstGeom prst="rect">
              <a:avLst/>
            </a:prstGeom>
            <a:noFill/>
          </p:spPr>
          <p:txBody>
            <a:bodyPr wrap="square">
              <a:spAutoFit/>
            </a:bodyPr>
            <a:lstStyle/>
            <a:p>
              <a:pPr algn="ctr">
                <a:lnSpc>
                  <a:spcPct val="150000"/>
                </a:lnSpc>
              </a:pPr>
              <a:r>
                <a:rPr lang="en-US" sz="3800" dirty="0" err="1"/>
                <a:t>Giống</a:t>
              </a:r>
              <a:r>
                <a:rPr lang="en-US" sz="3800" dirty="0"/>
                <a:t> </a:t>
              </a:r>
              <a:r>
                <a:rPr lang="en-US" sz="3800" dirty="0" err="1"/>
                <a:t>lúa</a:t>
              </a:r>
              <a:r>
                <a:rPr lang="en-US" sz="3800" dirty="0"/>
                <a:t> CM5 </a:t>
              </a:r>
            </a:p>
            <a:p>
              <a:pPr algn="ctr">
                <a:lnSpc>
                  <a:spcPct val="150000"/>
                </a:lnSpc>
              </a:pPr>
              <a:r>
                <a:rPr lang="en-US" sz="3800" dirty="0"/>
                <a:t>(</a:t>
              </a:r>
              <a:r>
                <a:rPr lang="en-US" sz="3800" dirty="0" err="1"/>
                <a:t>Viện</a:t>
              </a:r>
              <a:r>
                <a:rPr lang="en-US" sz="3800" dirty="0"/>
                <a:t> di </a:t>
              </a:r>
              <a:r>
                <a:rPr lang="en-US" sz="3800" dirty="0" err="1"/>
                <a:t>truyền</a:t>
              </a:r>
              <a:r>
                <a:rPr lang="en-US" sz="3800" dirty="0"/>
                <a:t> </a:t>
              </a:r>
              <a:r>
                <a:rPr lang="en-US" sz="3800" dirty="0" err="1"/>
                <a:t>Nông</a:t>
              </a:r>
              <a:r>
                <a:rPr lang="en-US" sz="3800" dirty="0"/>
                <a:t> </a:t>
              </a:r>
              <a:r>
                <a:rPr lang="en-US" sz="3800" dirty="0" err="1"/>
                <a:t>nghiệp</a:t>
              </a:r>
              <a:r>
                <a:rPr lang="en-US" sz="3800" dirty="0"/>
                <a:t>, </a:t>
              </a:r>
              <a:r>
                <a:rPr lang="en-US" sz="3800" dirty="0" err="1"/>
                <a:t>Việt</a:t>
              </a:r>
              <a:r>
                <a:rPr lang="en-US" sz="3800" dirty="0"/>
                <a:t> Nam)</a:t>
              </a:r>
            </a:p>
          </p:txBody>
        </p:sp>
      </p:grpSp>
      <p:sp>
        <p:nvSpPr>
          <p:cNvPr id="16" name="TextBox 15">
            <a:extLst>
              <a:ext uri="{FF2B5EF4-FFF2-40B4-BE49-F238E27FC236}">
                <a16:creationId xmlns:a16="http://schemas.microsoft.com/office/drawing/2014/main" id="{05B24BA3-CD1A-D2AA-0510-1092B22F807B}"/>
              </a:ext>
            </a:extLst>
          </p:cNvPr>
          <p:cNvSpPr txBox="1"/>
          <p:nvPr/>
        </p:nvSpPr>
        <p:spPr>
          <a:xfrm>
            <a:off x="7158995" y="1521909"/>
            <a:ext cx="11129005" cy="2748253"/>
          </a:xfrm>
          <a:prstGeom prst="rect">
            <a:avLst/>
          </a:prstGeom>
          <a:noFill/>
        </p:spPr>
        <p:txBody>
          <a:bodyPr wrap="square">
            <a:spAutoFit/>
          </a:bodyPr>
          <a:lstStyle/>
          <a:p>
            <a:pPr marL="571500" indent="-571500" algn="just">
              <a:lnSpc>
                <a:spcPct val="150000"/>
              </a:lnSpc>
              <a:buFont typeface="Wingdings" panose="05000000000000000000" pitchFamily="2" charset="2"/>
              <a:buChar char="ü"/>
            </a:pPr>
            <a:r>
              <a:rPr lang="en-US" sz="4000" dirty="0" err="1"/>
              <a:t>Mang</a:t>
            </a:r>
            <a:r>
              <a:rPr lang="en-US" sz="4000" dirty="0"/>
              <a:t> gene </a:t>
            </a:r>
            <a:r>
              <a:rPr lang="en-US" sz="4000" dirty="0" err="1"/>
              <a:t>bị</a:t>
            </a:r>
            <a:r>
              <a:rPr lang="en-US" sz="4000" dirty="0"/>
              <a:t> </a:t>
            </a:r>
            <a:r>
              <a:rPr lang="en-US" sz="4000" dirty="0" err="1"/>
              <a:t>biến</a:t>
            </a:r>
            <a:r>
              <a:rPr lang="en-US" sz="4000" dirty="0"/>
              <a:t> </a:t>
            </a:r>
            <a:r>
              <a:rPr lang="en-US" sz="4000" dirty="0" err="1"/>
              <a:t>đổi</a:t>
            </a:r>
            <a:r>
              <a:rPr lang="en-US" sz="4000" dirty="0"/>
              <a:t> </a:t>
            </a:r>
            <a:r>
              <a:rPr lang="en-US" sz="4000" dirty="0" err="1"/>
              <a:t>cấu</a:t>
            </a:r>
            <a:r>
              <a:rPr lang="en-US" sz="4000" dirty="0"/>
              <a:t> </a:t>
            </a:r>
            <a:r>
              <a:rPr lang="en-US" sz="4000" dirty="0" err="1"/>
              <a:t>trúc</a:t>
            </a:r>
            <a:r>
              <a:rPr lang="en-US" sz="4000" dirty="0"/>
              <a:t>.</a:t>
            </a:r>
          </a:p>
          <a:p>
            <a:pPr algn="just">
              <a:lnSpc>
                <a:spcPct val="150000"/>
              </a:lnSpc>
            </a:pPr>
            <a:r>
              <a:rPr lang="en-US" sz="4000" dirty="0"/>
              <a:t>→ </a:t>
            </a:r>
            <a:r>
              <a:rPr lang="en-US" sz="4000" dirty="0" err="1"/>
              <a:t>Thay</a:t>
            </a:r>
            <a:r>
              <a:rPr lang="en-US" sz="4000" dirty="0"/>
              <a:t> </a:t>
            </a:r>
            <a:r>
              <a:rPr lang="en-US" sz="4000" dirty="0" err="1"/>
              <a:t>đổi</a:t>
            </a:r>
            <a:r>
              <a:rPr lang="en-US" sz="4000" dirty="0"/>
              <a:t> </a:t>
            </a:r>
            <a:r>
              <a:rPr lang="en-US" sz="4000" dirty="0" err="1"/>
              <a:t>chức</a:t>
            </a:r>
            <a:r>
              <a:rPr lang="en-US" sz="4000" dirty="0"/>
              <a:t> </a:t>
            </a:r>
            <a:r>
              <a:rPr lang="en-US" sz="4000" dirty="0" err="1"/>
              <a:t>năng</a:t>
            </a:r>
            <a:r>
              <a:rPr lang="en-US" sz="4000" dirty="0"/>
              <a:t> protein do gene </a:t>
            </a:r>
            <a:r>
              <a:rPr lang="en-US" sz="4000" dirty="0" err="1"/>
              <a:t>mã</a:t>
            </a:r>
            <a:r>
              <a:rPr lang="en-US" sz="4000" dirty="0"/>
              <a:t> </a:t>
            </a:r>
            <a:r>
              <a:rPr lang="en-US" sz="4000" dirty="0" err="1"/>
              <a:t>hóa</a:t>
            </a:r>
            <a:r>
              <a:rPr lang="en-US" sz="4000" dirty="0"/>
              <a:t>. </a:t>
            </a:r>
          </a:p>
          <a:p>
            <a:pPr marL="571500" indent="-571500" algn="just">
              <a:lnSpc>
                <a:spcPct val="150000"/>
              </a:lnSpc>
              <a:buFont typeface="Wingdings" panose="05000000000000000000" pitchFamily="2" charset="2"/>
              <a:buChar char="ü"/>
            </a:pPr>
            <a:r>
              <a:rPr lang="en-US" sz="4000" dirty="0" err="1"/>
              <a:t>Kết</a:t>
            </a:r>
            <a:r>
              <a:rPr lang="en-US" sz="4000" dirty="0"/>
              <a:t> </a:t>
            </a:r>
            <a:r>
              <a:rPr lang="en-US" sz="4000" dirty="0" err="1"/>
              <a:t>quả</a:t>
            </a:r>
            <a:r>
              <a:rPr lang="en-US" sz="4000" dirty="0"/>
              <a:t>: Biểu </a:t>
            </a:r>
            <a:r>
              <a:rPr lang="en-US" sz="4000" dirty="0" err="1"/>
              <a:t>hiện</a:t>
            </a:r>
            <a:r>
              <a:rPr lang="en-US" sz="4000" dirty="0"/>
              <a:t> </a:t>
            </a:r>
            <a:r>
              <a:rPr lang="en-US" sz="4000" dirty="0" err="1"/>
              <a:t>những</a:t>
            </a:r>
            <a:r>
              <a:rPr lang="en-US" sz="4000" dirty="0"/>
              <a:t> </a:t>
            </a:r>
            <a:r>
              <a:rPr lang="en-US" sz="4000" dirty="0" err="1"/>
              <a:t>tính</a:t>
            </a:r>
            <a:r>
              <a:rPr lang="en-US" sz="4000" dirty="0"/>
              <a:t> </a:t>
            </a:r>
            <a:r>
              <a:rPr lang="en-US" sz="4000" dirty="0" err="1"/>
              <a:t>trạng</a:t>
            </a:r>
            <a:r>
              <a:rPr lang="en-US" sz="4000" dirty="0"/>
              <a:t> </a:t>
            </a:r>
            <a:r>
              <a:rPr lang="en-US" sz="4000" dirty="0" err="1"/>
              <a:t>tốt</a:t>
            </a:r>
            <a:r>
              <a:rPr lang="en-US" sz="4000" dirty="0"/>
              <a:t>: </a:t>
            </a:r>
          </a:p>
        </p:txBody>
      </p:sp>
      <p:sp>
        <p:nvSpPr>
          <p:cNvPr id="17" name="Rectangle: Rounded Corners 16">
            <a:extLst>
              <a:ext uri="{FF2B5EF4-FFF2-40B4-BE49-F238E27FC236}">
                <a16:creationId xmlns:a16="http://schemas.microsoft.com/office/drawing/2014/main" id="{2CC85C45-D0A5-C2EA-9F0E-A029374B3D32}"/>
              </a:ext>
            </a:extLst>
          </p:cNvPr>
          <p:cNvSpPr/>
          <p:nvPr/>
        </p:nvSpPr>
        <p:spPr>
          <a:xfrm>
            <a:off x="7306382" y="4577524"/>
            <a:ext cx="3931114" cy="2433178"/>
          </a:xfrm>
          <a:prstGeom prst="roundRect">
            <a:avLst/>
          </a:prstGeom>
          <a:solidFill>
            <a:schemeClr val="accent6"/>
          </a:solidFill>
          <a:ln w="38100" cap="flat" cmpd="sng" algn="ctr">
            <a:solidFill>
              <a:srgbClr val="C00000"/>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lang="en-US" sz="4000" dirty="0">
                <a:latin typeface="+mn-lt"/>
                <a:ea typeface="Calibri" panose="020F0502020204030204" pitchFamily="34" charset="0"/>
              </a:rPr>
              <a:t>Năng </a:t>
            </a:r>
            <a:r>
              <a:rPr lang="en-US" sz="4000" dirty="0" err="1">
                <a:latin typeface="+mn-lt"/>
                <a:ea typeface="Calibri" panose="020F0502020204030204" pitchFamily="34" charset="0"/>
              </a:rPr>
              <a:t>suất</a:t>
            </a:r>
            <a:r>
              <a:rPr lang="en-US" sz="4000" dirty="0">
                <a:latin typeface="+mn-lt"/>
                <a:ea typeface="Calibri" panose="020F0502020204030204" pitchFamily="34" charset="0"/>
              </a:rPr>
              <a:t> </a:t>
            </a:r>
            <a:r>
              <a:rPr lang="en-US" sz="4000" dirty="0" err="1">
                <a:latin typeface="+mn-lt"/>
                <a:ea typeface="Calibri" panose="020F0502020204030204" pitchFamily="34" charset="0"/>
              </a:rPr>
              <a:t>cao</a:t>
            </a:r>
            <a:endParaRPr kumimoji="0" lang="en-US" sz="4000" u="none" strike="noStrike" kern="0" cap="none" spc="0" normalizeH="0" baseline="0" noProof="0" dirty="0">
              <a:ln>
                <a:noFill/>
              </a:ln>
              <a:solidFill>
                <a:srgbClr val="000000"/>
              </a:solidFill>
              <a:effectLst/>
              <a:uLnTx/>
              <a:uFillTx/>
              <a:latin typeface="+mn-lt"/>
              <a:ea typeface="+mn-ea"/>
              <a:cs typeface="+mn-cs"/>
            </a:endParaRPr>
          </a:p>
        </p:txBody>
      </p:sp>
      <p:sp>
        <p:nvSpPr>
          <p:cNvPr id="18" name="Rectangle: Rounded Corners 17">
            <a:extLst>
              <a:ext uri="{FF2B5EF4-FFF2-40B4-BE49-F238E27FC236}">
                <a16:creationId xmlns:a16="http://schemas.microsoft.com/office/drawing/2014/main" id="{B5F364E5-40BE-7C03-3E5F-CAE37CBDD3AC}"/>
              </a:ext>
            </a:extLst>
          </p:cNvPr>
          <p:cNvSpPr/>
          <p:nvPr/>
        </p:nvSpPr>
        <p:spPr>
          <a:xfrm>
            <a:off x="7306382" y="7318064"/>
            <a:ext cx="3931114" cy="2433178"/>
          </a:xfrm>
          <a:prstGeom prst="roundRect">
            <a:avLst/>
          </a:prstGeom>
          <a:solidFill>
            <a:schemeClr val="accent6"/>
          </a:solidFill>
          <a:ln w="38100" cap="flat" cmpd="sng" algn="ctr">
            <a:solidFill>
              <a:srgbClr val="C00000"/>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lang="en-US" sz="4000" dirty="0" err="1">
                <a:latin typeface="+mn-lt"/>
                <a:ea typeface="Calibri" panose="020F0502020204030204" pitchFamily="34" charset="0"/>
              </a:rPr>
              <a:t>Chịu</a:t>
            </a:r>
            <a:r>
              <a:rPr lang="en-US" sz="4000" dirty="0">
                <a:latin typeface="+mn-lt"/>
                <a:ea typeface="Calibri" panose="020F0502020204030204" pitchFamily="34" charset="0"/>
              </a:rPr>
              <a:t> </a:t>
            </a:r>
            <a:r>
              <a:rPr lang="en-US" sz="4000" dirty="0" err="1">
                <a:latin typeface="+mn-lt"/>
                <a:ea typeface="Calibri" panose="020F0502020204030204" pitchFamily="34" charset="0"/>
              </a:rPr>
              <a:t>rét</a:t>
            </a:r>
            <a:endParaRPr kumimoji="0" lang="en-US" sz="4000" u="none" strike="noStrike" kern="0" cap="none" spc="0" normalizeH="0" baseline="0" noProof="0" dirty="0">
              <a:ln>
                <a:noFill/>
              </a:ln>
              <a:solidFill>
                <a:srgbClr val="000000"/>
              </a:solidFill>
              <a:effectLst/>
              <a:uLnTx/>
              <a:uFillTx/>
              <a:latin typeface="+mn-lt"/>
              <a:ea typeface="+mn-ea"/>
              <a:cs typeface="+mn-cs"/>
            </a:endParaRPr>
          </a:p>
        </p:txBody>
      </p:sp>
      <p:sp>
        <p:nvSpPr>
          <p:cNvPr id="19" name="Rectangle: Rounded Corners 18">
            <a:extLst>
              <a:ext uri="{FF2B5EF4-FFF2-40B4-BE49-F238E27FC236}">
                <a16:creationId xmlns:a16="http://schemas.microsoft.com/office/drawing/2014/main" id="{CD4D4468-7D0C-3FC4-6D97-60F3EDA07201}"/>
              </a:ext>
            </a:extLst>
          </p:cNvPr>
          <p:cNvSpPr/>
          <p:nvPr/>
        </p:nvSpPr>
        <p:spPr>
          <a:xfrm>
            <a:off x="11573582" y="4577523"/>
            <a:ext cx="6127058" cy="2433178"/>
          </a:xfrm>
          <a:prstGeom prst="roundRect">
            <a:avLst/>
          </a:prstGeom>
          <a:solidFill>
            <a:schemeClr val="accent6"/>
          </a:solidFill>
          <a:ln w="38100" cap="flat" cmpd="sng" algn="ctr">
            <a:solidFill>
              <a:srgbClr val="C00000"/>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lang="en-US" sz="4000" dirty="0" err="1">
                <a:latin typeface="+mn-lt"/>
                <a:ea typeface="Calibri" panose="020F0502020204030204" pitchFamily="34" charset="0"/>
              </a:rPr>
              <a:t>Chống</a:t>
            </a:r>
            <a:r>
              <a:rPr lang="en-US" sz="4000" dirty="0">
                <a:latin typeface="+mn-lt"/>
                <a:ea typeface="Calibri" panose="020F0502020204030204" pitchFamily="34" charset="0"/>
              </a:rPr>
              <a:t> </a:t>
            </a:r>
            <a:r>
              <a:rPr lang="en-US" sz="4000" dirty="0" err="1">
                <a:latin typeface="+mn-lt"/>
                <a:ea typeface="Calibri" panose="020F0502020204030204" pitchFamily="34" charset="0"/>
              </a:rPr>
              <a:t>chịu</a:t>
            </a:r>
            <a:r>
              <a:rPr lang="en-US" sz="4000" dirty="0">
                <a:latin typeface="+mn-lt"/>
                <a:ea typeface="Calibri" panose="020F0502020204030204" pitchFamily="34" charset="0"/>
              </a:rPr>
              <a:t> </a:t>
            </a:r>
            <a:r>
              <a:rPr lang="en-US" sz="4000" dirty="0" err="1">
                <a:latin typeface="+mn-lt"/>
                <a:ea typeface="Calibri" panose="020F0502020204030204" pitchFamily="34" charset="0"/>
              </a:rPr>
              <a:t>sâu</a:t>
            </a:r>
            <a:r>
              <a:rPr lang="en-US" sz="4000" dirty="0">
                <a:latin typeface="+mn-lt"/>
                <a:ea typeface="Calibri" panose="020F0502020204030204" pitchFamily="34" charset="0"/>
              </a:rPr>
              <a:t> </a:t>
            </a:r>
          </a:p>
          <a:p>
            <a:pPr marL="0" marR="0" lvl="0" indent="0" algn="ctr" defTabSz="914400" eaLnBrk="1" fontAlgn="auto" latinLnBrk="0" hangingPunct="1">
              <a:lnSpc>
                <a:spcPct val="150000"/>
              </a:lnSpc>
              <a:spcBef>
                <a:spcPts val="0"/>
              </a:spcBef>
              <a:spcAft>
                <a:spcPts val="0"/>
              </a:spcAft>
              <a:buClrTx/>
              <a:buSzTx/>
              <a:buFontTx/>
              <a:buNone/>
              <a:tabLst/>
              <a:defRPr/>
            </a:pPr>
            <a:r>
              <a:rPr lang="en-US" sz="4000" dirty="0" err="1">
                <a:latin typeface="+mn-lt"/>
                <a:ea typeface="Calibri" panose="020F0502020204030204" pitchFamily="34" charset="0"/>
              </a:rPr>
              <a:t>bệnh</a:t>
            </a:r>
            <a:r>
              <a:rPr lang="en-US" sz="4000" dirty="0">
                <a:latin typeface="+mn-lt"/>
                <a:ea typeface="Calibri" panose="020F0502020204030204" pitchFamily="34" charset="0"/>
              </a:rPr>
              <a:t> </a:t>
            </a:r>
            <a:r>
              <a:rPr lang="en-US" sz="4000" dirty="0" err="1">
                <a:latin typeface="+mn-lt"/>
                <a:ea typeface="Calibri" panose="020F0502020204030204" pitchFamily="34" charset="0"/>
              </a:rPr>
              <a:t>khá</a:t>
            </a:r>
            <a:endParaRPr kumimoji="0" lang="en-US" sz="4000" u="none" strike="noStrike" kern="0" cap="none" spc="0" normalizeH="0" baseline="0" noProof="0" dirty="0">
              <a:ln>
                <a:noFill/>
              </a:ln>
              <a:solidFill>
                <a:srgbClr val="000000"/>
              </a:solidFill>
              <a:effectLst/>
              <a:uLnTx/>
              <a:uFillTx/>
              <a:latin typeface="+mn-lt"/>
              <a:ea typeface="+mn-ea"/>
              <a:cs typeface="+mn-cs"/>
            </a:endParaRPr>
          </a:p>
        </p:txBody>
      </p:sp>
      <p:sp>
        <p:nvSpPr>
          <p:cNvPr id="20" name="Rectangle: Rounded Corners 19">
            <a:extLst>
              <a:ext uri="{FF2B5EF4-FFF2-40B4-BE49-F238E27FC236}">
                <a16:creationId xmlns:a16="http://schemas.microsoft.com/office/drawing/2014/main" id="{F83B4142-CA9D-33A5-3134-689D3149E31E}"/>
              </a:ext>
            </a:extLst>
          </p:cNvPr>
          <p:cNvSpPr/>
          <p:nvPr/>
        </p:nvSpPr>
        <p:spPr>
          <a:xfrm>
            <a:off x="11573582" y="7318064"/>
            <a:ext cx="6127058" cy="2433178"/>
          </a:xfrm>
          <a:prstGeom prst="roundRect">
            <a:avLst/>
          </a:prstGeom>
          <a:solidFill>
            <a:schemeClr val="accent6"/>
          </a:solidFill>
          <a:ln w="38100" cap="flat" cmpd="sng" algn="ctr">
            <a:solidFill>
              <a:srgbClr val="C00000"/>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lang="en-US" sz="4000" dirty="0" err="1">
                <a:latin typeface="+mn-lt"/>
                <a:ea typeface="Calibri" panose="020F0502020204030204" pitchFamily="34" charset="0"/>
              </a:rPr>
              <a:t>Chịu</a:t>
            </a:r>
            <a:r>
              <a:rPr lang="en-US" sz="4000" dirty="0">
                <a:latin typeface="+mn-lt"/>
                <a:ea typeface="Calibri" panose="020F0502020204030204" pitchFamily="34" charset="0"/>
              </a:rPr>
              <a:t> </a:t>
            </a:r>
            <a:r>
              <a:rPr lang="en-US" sz="4000" dirty="0" err="1">
                <a:latin typeface="+mn-lt"/>
                <a:ea typeface="Calibri" panose="020F0502020204030204" pitchFamily="34" charset="0"/>
              </a:rPr>
              <a:t>mặn</a:t>
            </a:r>
            <a:r>
              <a:rPr lang="en-US" sz="4000" dirty="0">
                <a:latin typeface="+mn-lt"/>
                <a:ea typeface="Calibri" panose="020F0502020204030204" pitchFamily="34" charset="0"/>
              </a:rPr>
              <a:t> </a:t>
            </a:r>
            <a:r>
              <a:rPr lang="en-US" sz="4000" dirty="0" err="1">
                <a:latin typeface="+mn-lt"/>
                <a:ea typeface="Calibri" panose="020F0502020204030204" pitchFamily="34" charset="0"/>
              </a:rPr>
              <a:t>tốt</a:t>
            </a:r>
            <a:endParaRPr kumimoji="0" lang="en-US" sz="4000" u="none" strike="noStrike" kern="0" cap="none" spc="0" normalizeH="0" baseline="0" noProof="0" dirty="0">
              <a:ln>
                <a:noFill/>
              </a:ln>
              <a:solidFill>
                <a:srgbClr val="000000"/>
              </a:solidFill>
              <a:effectLst/>
              <a:uLnTx/>
              <a:uFillTx/>
              <a:latin typeface="+mn-lt"/>
              <a:ea typeface="+mn-ea"/>
              <a:cs typeface="+mn-cs"/>
            </a:endParaRPr>
          </a:p>
        </p:txBody>
      </p:sp>
      <p:sp>
        <p:nvSpPr>
          <p:cNvPr id="21" name="TextBox 20">
            <a:extLst>
              <a:ext uri="{FF2B5EF4-FFF2-40B4-BE49-F238E27FC236}">
                <a16:creationId xmlns:a16="http://schemas.microsoft.com/office/drawing/2014/main" id="{783C2212-77D0-FFCF-201C-BC987E610A8F}"/>
              </a:ext>
            </a:extLst>
          </p:cNvPr>
          <p:cNvSpPr txBox="1"/>
          <p:nvPr/>
        </p:nvSpPr>
        <p:spPr>
          <a:xfrm>
            <a:off x="7612777" y="312954"/>
            <a:ext cx="3062446" cy="901593"/>
          </a:xfrm>
          <a:prstGeom prst="rect">
            <a:avLst/>
          </a:prstGeom>
          <a:noFill/>
        </p:spPr>
        <p:txBody>
          <a:bodyPr wrap="square">
            <a:spAutoFit/>
          </a:bodyPr>
          <a:lstStyle/>
          <a:p>
            <a:pPr algn="ctr">
              <a:lnSpc>
                <a:spcPct val="150000"/>
              </a:lnSpc>
            </a:pPr>
            <a:r>
              <a:rPr lang="en-US" sz="4000" b="1" dirty="0" err="1">
                <a:solidFill>
                  <a:srgbClr val="7030A0"/>
                </a:solidFill>
              </a:rPr>
              <a:t>Ví</a:t>
            </a:r>
            <a:r>
              <a:rPr lang="en-US" sz="4000" b="1" dirty="0">
                <a:solidFill>
                  <a:srgbClr val="7030A0"/>
                </a:solidFill>
              </a:rPr>
              <a:t> </a:t>
            </a:r>
            <a:r>
              <a:rPr lang="en-US" sz="4000" b="1" dirty="0" err="1">
                <a:solidFill>
                  <a:srgbClr val="7030A0"/>
                </a:solidFill>
              </a:rPr>
              <a:t>dụ</a:t>
            </a:r>
            <a:r>
              <a:rPr lang="en-US" sz="4000" b="1" dirty="0">
                <a:solidFill>
                  <a:srgbClr val="7030A0"/>
                </a:solidFill>
              </a:rPr>
              <a:t> 2:</a:t>
            </a:r>
          </a:p>
        </p:txBody>
      </p:sp>
    </p:spTree>
    <p:extLst>
      <p:ext uri="{BB962C8B-B14F-4D97-AF65-F5344CB8AC3E}">
        <p14:creationId xmlns:p14="http://schemas.microsoft.com/office/powerpoint/2010/main" val="384439450"/>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6">
                                            <p:txEl>
                                              <p:pRg st="0" end="0"/>
                                            </p:txEl>
                                          </p:spTgt>
                                        </p:tgtEl>
                                        <p:attrNameLst>
                                          <p:attrName>style.visibility</p:attrName>
                                        </p:attrNameLst>
                                      </p:cBhvr>
                                      <p:to>
                                        <p:strVal val="visible"/>
                                      </p:to>
                                    </p:set>
                                    <p:animEffect transition="in" filter="wipe(down)">
                                      <p:cBhvr>
                                        <p:cTn id="18" dur="500"/>
                                        <p:tgtEl>
                                          <p:spTgt spid="1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6">
                                            <p:txEl>
                                              <p:pRg st="1" end="1"/>
                                            </p:txEl>
                                          </p:spTgt>
                                        </p:tgtEl>
                                        <p:attrNameLst>
                                          <p:attrName>style.visibility</p:attrName>
                                        </p:attrNameLst>
                                      </p:cBhvr>
                                      <p:to>
                                        <p:strVal val="visible"/>
                                      </p:to>
                                    </p:set>
                                    <p:animEffect transition="in" filter="wipe(down)">
                                      <p:cBhvr>
                                        <p:cTn id="23" dur="500"/>
                                        <p:tgtEl>
                                          <p:spTgt spid="16">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6">
                                            <p:txEl>
                                              <p:pRg st="2" end="2"/>
                                            </p:txEl>
                                          </p:spTgt>
                                        </p:tgtEl>
                                        <p:attrNameLst>
                                          <p:attrName>style.visibility</p:attrName>
                                        </p:attrNameLst>
                                      </p:cBhvr>
                                      <p:to>
                                        <p:strVal val="visible"/>
                                      </p:to>
                                    </p:set>
                                    <p:animEffect transition="in" filter="wipe(down)">
                                      <p:cBhvr>
                                        <p:cTn id="28" dur="500"/>
                                        <p:tgtEl>
                                          <p:spTgt spid="16">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ppt_x"/>
                                          </p:val>
                                        </p:tav>
                                        <p:tav tm="100000">
                                          <p:val>
                                            <p:strVal val="#ppt_x"/>
                                          </p:val>
                                        </p:tav>
                                      </p:tavLst>
                                    </p:anim>
                                    <p:anim calcmode="lin" valueType="num">
                                      <p:cBhvr additive="base">
                                        <p:cTn id="5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84F4C71-DAC7-A213-742D-5A14752CD305}"/>
              </a:ext>
            </a:extLst>
          </p:cNvPr>
          <p:cNvGrpSpPr/>
          <p:nvPr/>
        </p:nvGrpSpPr>
        <p:grpSpPr>
          <a:xfrm>
            <a:off x="1891650" y="209541"/>
            <a:ext cx="13748661" cy="2131661"/>
            <a:chOff x="1867587" y="222744"/>
            <a:chExt cx="13748661" cy="2131661"/>
          </a:xfrm>
        </p:grpSpPr>
        <p:sp>
          <p:nvSpPr>
            <p:cNvPr id="2" name="Speech Bubble: Rectangle with Corners Rounded 1">
              <a:extLst>
                <a:ext uri="{FF2B5EF4-FFF2-40B4-BE49-F238E27FC236}">
                  <a16:creationId xmlns:a16="http://schemas.microsoft.com/office/drawing/2014/main" id="{72669A38-7420-D8C9-A92B-27C9F9E72E85}"/>
                </a:ext>
              </a:extLst>
            </p:cNvPr>
            <p:cNvSpPr/>
            <p:nvPr/>
          </p:nvSpPr>
          <p:spPr>
            <a:xfrm>
              <a:off x="2671752" y="745958"/>
              <a:ext cx="12944496" cy="1608447"/>
            </a:xfrm>
            <a:prstGeom prst="wedgeRoundRectCallout">
              <a:avLst>
                <a:gd name="adj1" fmla="val 57038"/>
                <a:gd name="adj2" fmla="val -466"/>
                <a:gd name="adj3" fmla="val 16667"/>
              </a:avLst>
            </a:prstGeom>
            <a:solidFill>
              <a:srgbClr val="F0AACF"/>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dirty="0">
                  <a:solidFill>
                    <a:srgbClr val="000000"/>
                  </a:solidFill>
                </a:rPr>
                <a:t>Các đột biến có lợi hay có hại đối với con người? </a:t>
              </a:r>
              <a:endParaRPr lang="en-US" sz="4000" dirty="0">
                <a:solidFill>
                  <a:srgbClr val="000000"/>
                </a:solidFill>
              </a:endParaRPr>
            </a:p>
          </p:txBody>
        </p:sp>
        <p:pic>
          <p:nvPicPr>
            <p:cNvPr id="3" name="Picture 10">
              <a:extLst>
                <a:ext uri="{FF2B5EF4-FFF2-40B4-BE49-F238E27FC236}">
                  <a16:creationId xmlns:a16="http://schemas.microsoft.com/office/drawing/2014/main" id="{DB57B913-DE78-9EB2-2EEE-7CA47E27C93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867587" y="222744"/>
              <a:ext cx="1993953" cy="1926657"/>
            </a:xfrm>
            <a:prstGeom prst="rect">
              <a:avLst/>
            </a:prstGeom>
          </p:spPr>
        </p:pic>
      </p:grpSp>
      <p:sp>
        <p:nvSpPr>
          <p:cNvPr id="5" name="TextBox 4">
            <a:extLst>
              <a:ext uri="{FF2B5EF4-FFF2-40B4-BE49-F238E27FC236}">
                <a16:creationId xmlns:a16="http://schemas.microsoft.com/office/drawing/2014/main" id="{326DB89E-0E43-B681-7672-3D6DBF3F2F79}"/>
              </a:ext>
            </a:extLst>
          </p:cNvPr>
          <p:cNvSpPr txBox="1"/>
          <p:nvPr/>
        </p:nvSpPr>
        <p:spPr>
          <a:xfrm>
            <a:off x="8226388" y="2368360"/>
            <a:ext cx="1883351" cy="901593"/>
          </a:xfrm>
          <a:prstGeom prst="rect">
            <a:avLst/>
          </a:prstGeom>
          <a:noFill/>
        </p:spPr>
        <p:txBody>
          <a:bodyPr wrap="square">
            <a:spAutoFit/>
          </a:bodyPr>
          <a:lstStyle/>
          <a:p>
            <a:pPr algn="ctr">
              <a:lnSpc>
                <a:spcPct val="150000"/>
              </a:lnSpc>
            </a:pPr>
            <a:r>
              <a:rPr lang="en-US" sz="4000" b="1" dirty="0" err="1">
                <a:solidFill>
                  <a:srgbClr val="0070C0"/>
                </a:solidFill>
              </a:rPr>
              <a:t>Trả</a:t>
            </a:r>
            <a:r>
              <a:rPr lang="en-US" sz="4000" b="1" dirty="0">
                <a:solidFill>
                  <a:srgbClr val="0070C0"/>
                </a:solidFill>
              </a:rPr>
              <a:t> </a:t>
            </a:r>
            <a:r>
              <a:rPr lang="en-US" sz="4000" b="1" dirty="0" err="1">
                <a:solidFill>
                  <a:srgbClr val="0070C0"/>
                </a:solidFill>
              </a:rPr>
              <a:t>lời</a:t>
            </a:r>
            <a:endParaRPr lang="en-US" sz="4000" b="1" dirty="0">
              <a:solidFill>
                <a:srgbClr val="0070C0"/>
              </a:solidFill>
            </a:endParaRPr>
          </a:p>
        </p:txBody>
      </p:sp>
      <p:sp>
        <p:nvSpPr>
          <p:cNvPr id="7" name="TextBox 6">
            <a:extLst>
              <a:ext uri="{FF2B5EF4-FFF2-40B4-BE49-F238E27FC236}">
                <a16:creationId xmlns:a16="http://schemas.microsoft.com/office/drawing/2014/main" id="{7C29910F-3697-C59F-977A-433D42D8B483}"/>
              </a:ext>
            </a:extLst>
          </p:cNvPr>
          <p:cNvSpPr txBox="1"/>
          <p:nvPr/>
        </p:nvSpPr>
        <p:spPr>
          <a:xfrm>
            <a:off x="3471110" y="3199912"/>
            <a:ext cx="11393905" cy="901593"/>
          </a:xfrm>
          <a:prstGeom prst="rect">
            <a:avLst/>
          </a:prstGeom>
          <a:noFill/>
        </p:spPr>
        <p:txBody>
          <a:bodyPr wrap="square">
            <a:spAutoFit/>
          </a:bodyPr>
          <a:lstStyle/>
          <a:p>
            <a:pPr algn="ctr">
              <a:lnSpc>
                <a:spcPct val="150000"/>
              </a:lnSpc>
            </a:pPr>
            <a:r>
              <a:rPr lang="vi-VN" sz="4000" dirty="0"/>
              <a:t>Các đột biến trên đều có lợi đối với con người.</a:t>
            </a:r>
            <a:endParaRPr lang="en-US" sz="4000" dirty="0"/>
          </a:p>
        </p:txBody>
      </p:sp>
      <p:grpSp>
        <p:nvGrpSpPr>
          <p:cNvPr id="13" name="Group 12">
            <a:extLst>
              <a:ext uri="{FF2B5EF4-FFF2-40B4-BE49-F238E27FC236}">
                <a16:creationId xmlns:a16="http://schemas.microsoft.com/office/drawing/2014/main" id="{8F0D83E4-151A-9F13-B1B2-BB4CC95E8505}"/>
              </a:ext>
            </a:extLst>
          </p:cNvPr>
          <p:cNvGrpSpPr/>
          <p:nvPr/>
        </p:nvGrpSpPr>
        <p:grpSpPr>
          <a:xfrm>
            <a:off x="1760649" y="4201637"/>
            <a:ext cx="6978315" cy="5931228"/>
            <a:chOff x="1637036" y="4307267"/>
            <a:chExt cx="6978315" cy="5931228"/>
          </a:xfrm>
        </p:grpSpPr>
        <p:pic>
          <p:nvPicPr>
            <p:cNvPr id="9" name="Picture 8">
              <a:extLst>
                <a:ext uri="{FF2B5EF4-FFF2-40B4-BE49-F238E27FC236}">
                  <a16:creationId xmlns:a16="http://schemas.microsoft.com/office/drawing/2014/main" id="{0EE4B72B-288C-6499-B3BD-E6B51672D66C}"/>
                </a:ext>
              </a:extLst>
            </p:cNvPr>
            <p:cNvPicPr>
              <a:picLocks noChangeAspect="1"/>
            </p:cNvPicPr>
            <p:nvPr/>
          </p:nvPicPr>
          <p:blipFill>
            <a:blip r:embed="rId4"/>
            <a:stretch>
              <a:fillRect/>
            </a:stretch>
          </p:blipFill>
          <p:spPr>
            <a:xfrm>
              <a:off x="2523354" y="4307267"/>
              <a:ext cx="5205678" cy="4192932"/>
            </a:xfrm>
            <a:prstGeom prst="roundRect">
              <a:avLst/>
            </a:prstGeom>
          </p:spPr>
        </p:pic>
        <p:sp>
          <p:nvSpPr>
            <p:cNvPr id="12" name="TextBox 11">
              <a:extLst>
                <a:ext uri="{FF2B5EF4-FFF2-40B4-BE49-F238E27FC236}">
                  <a16:creationId xmlns:a16="http://schemas.microsoft.com/office/drawing/2014/main" id="{9DEE5F0B-C806-9EEE-8BE1-176B0ECBCAAD}"/>
                </a:ext>
              </a:extLst>
            </p:cNvPr>
            <p:cNvSpPr txBox="1"/>
            <p:nvPr/>
          </p:nvSpPr>
          <p:spPr>
            <a:xfrm>
              <a:off x="1637036" y="8500199"/>
              <a:ext cx="6978315" cy="1738296"/>
            </a:xfrm>
            <a:prstGeom prst="rect">
              <a:avLst/>
            </a:prstGeom>
            <a:noFill/>
          </p:spPr>
          <p:txBody>
            <a:bodyPr wrap="square">
              <a:spAutoFit/>
            </a:bodyPr>
            <a:lstStyle/>
            <a:p>
              <a:pPr algn="just">
                <a:lnSpc>
                  <a:spcPct val="150000"/>
                </a:lnSpc>
              </a:pPr>
              <a:r>
                <a:rPr lang="vi-VN" sz="3800" b="1" dirty="0"/>
                <a:t>Ví dụ 1 </a:t>
              </a:r>
              <a:r>
                <a:rPr lang="vi-VN" sz="3800" dirty="0"/>
                <a:t>tạo nên sự đa dạng sinh học trong quần thể người. </a:t>
              </a:r>
              <a:endParaRPr lang="en-US" sz="3800" dirty="0"/>
            </a:p>
          </p:txBody>
        </p:sp>
      </p:grpSp>
      <p:grpSp>
        <p:nvGrpSpPr>
          <p:cNvPr id="15" name="Group 14">
            <a:extLst>
              <a:ext uri="{FF2B5EF4-FFF2-40B4-BE49-F238E27FC236}">
                <a16:creationId xmlns:a16="http://schemas.microsoft.com/office/drawing/2014/main" id="{2EC3DF64-8384-9919-E480-507934874357}"/>
              </a:ext>
            </a:extLst>
          </p:cNvPr>
          <p:cNvGrpSpPr/>
          <p:nvPr/>
        </p:nvGrpSpPr>
        <p:grpSpPr>
          <a:xfrm>
            <a:off x="10238874" y="4201638"/>
            <a:ext cx="6288477" cy="5931227"/>
            <a:chOff x="9452823" y="4201638"/>
            <a:chExt cx="6288477" cy="5931227"/>
          </a:xfrm>
        </p:grpSpPr>
        <p:pic>
          <p:nvPicPr>
            <p:cNvPr id="10" name="Picture 9">
              <a:extLst>
                <a:ext uri="{FF2B5EF4-FFF2-40B4-BE49-F238E27FC236}">
                  <a16:creationId xmlns:a16="http://schemas.microsoft.com/office/drawing/2014/main" id="{C1467D99-D1E7-A492-96A1-81C02A6D70BC}"/>
                </a:ext>
              </a:extLst>
            </p:cNvPr>
            <p:cNvPicPr>
              <a:picLocks noChangeAspect="1"/>
            </p:cNvPicPr>
            <p:nvPr/>
          </p:nvPicPr>
          <p:blipFill>
            <a:blip r:embed="rId5"/>
            <a:stretch>
              <a:fillRect/>
            </a:stretch>
          </p:blipFill>
          <p:spPr>
            <a:xfrm>
              <a:off x="9994222" y="4201638"/>
              <a:ext cx="5205677" cy="4192931"/>
            </a:xfrm>
            <a:prstGeom prst="roundRect">
              <a:avLst/>
            </a:prstGeom>
          </p:spPr>
        </p:pic>
        <p:sp>
          <p:nvSpPr>
            <p:cNvPr id="14" name="TextBox 13">
              <a:extLst>
                <a:ext uri="{FF2B5EF4-FFF2-40B4-BE49-F238E27FC236}">
                  <a16:creationId xmlns:a16="http://schemas.microsoft.com/office/drawing/2014/main" id="{99407FB6-994B-39E1-F5E6-1117BC18BAEC}"/>
                </a:ext>
              </a:extLst>
            </p:cNvPr>
            <p:cNvSpPr txBox="1"/>
            <p:nvPr/>
          </p:nvSpPr>
          <p:spPr>
            <a:xfrm>
              <a:off x="9452823" y="8394569"/>
              <a:ext cx="6288477" cy="1738296"/>
            </a:xfrm>
            <a:prstGeom prst="rect">
              <a:avLst/>
            </a:prstGeom>
            <a:noFill/>
          </p:spPr>
          <p:txBody>
            <a:bodyPr wrap="square">
              <a:spAutoFit/>
            </a:bodyPr>
            <a:lstStyle/>
            <a:p>
              <a:pPr algn="ctr">
                <a:lnSpc>
                  <a:spcPct val="150000"/>
                </a:lnSpc>
              </a:pPr>
              <a:r>
                <a:rPr lang="vi-VN" sz="3800" b="1" dirty="0"/>
                <a:t>Ví dụ 2 </a:t>
              </a:r>
              <a:r>
                <a:rPr lang="vi-VN" sz="3800" dirty="0"/>
                <a:t>giúp tăng hiệu quả kinh tế.</a:t>
              </a:r>
              <a:endParaRPr lang="en-US" sz="3800" dirty="0"/>
            </a:p>
          </p:txBody>
        </p:sp>
      </p:grpSp>
    </p:spTree>
    <p:extLst>
      <p:ext uri="{BB962C8B-B14F-4D97-AF65-F5344CB8AC3E}">
        <p14:creationId xmlns:p14="http://schemas.microsoft.com/office/powerpoint/2010/main" val="156948606"/>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circle(in)">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circle(in)">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Đột biến gen là gì- Đột biến gen ảnh hưởng sức khỏe như thế nào- (online-video-cutter.com)">
            <a:hlinkClick r:id="" action="ppaction://media"/>
            <a:extLst>
              <a:ext uri="{FF2B5EF4-FFF2-40B4-BE49-F238E27FC236}">
                <a16:creationId xmlns:a16="http://schemas.microsoft.com/office/drawing/2014/main" id="{21E2F772-7362-8FA6-0027-0A6C7B995F2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8288000" cy="10287000"/>
          </a:xfrm>
          <a:prstGeom prst="rect">
            <a:avLst/>
          </a:prstGeom>
        </p:spPr>
      </p:pic>
      <p:sp>
        <p:nvSpPr>
          <p:cNvPr id="3" name="Rectangle: Rounded Corners 2">
            <a:extLst>
              <a:ext uri="{FF2B5EF4-FFF2-40B4-BE49-F238E27FC236}">
                <a16:creationId xmlns:a16="http://schemas.microsoft.com/office/drawing/2014/main" id="{AD22CAE5-587E-4E69-9602-CC355454FCD4}"/>
              </a:ext>
            </a:extLst>
          </p:cNvPr>
          <p:cNvSpPr/>
          <p:nvPr/>
        </p:nvSpPr>
        <p:spPr>
          <a:xfrm>
            <a:off x="4259179" y="553453"/>
            <a:ext cx="9769642" cy="1203158"/>
          </a:xfrm>
          <a:prstGeom prst="round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0070C0"/>
                </a:solidFill>
              </a:rPr>
              <a:t>Video </a:t>
            </a:r>
            <a:r>
              <a:rPr lang="en-US" sz="4000" b="1" dirty="0" err="1">
                <a:solidFill>
                  <a:srgbClr val="0070C0"/>
                </a:solidFill>
              </a:rPr>
              <a:t>về</a:t>
            </a:r>
            <a:r>
              <a:rPr lang="en-US" sz="4000" b="1" dirty="0">
                <a:solidFill>
                  <a:srgbClr val="0070C0"/>
                </a:solidFill>
              </a:rPr>
              <a:t> ý </a:t>
            </a:r>
            <a:r>
              <a:rPr lang="en-US" sz="4000" b="1" dirty="0" err="1">
                <a:solidFill>
                  <a:srgbClr val="0070C0"/>
                </a:solidFill>
              </a:rPr>
              <a:t>nghĩa</a:t>
            </a:r>
            <a:r>
              <a:rPr lang="en-US" sz="4000" b="1" dirty="0">
                <a:solidFill>
                  <a:srgbClr val="0070C0"/>
                </a:solidFill>
              </a:rPr>
              <a:t> </a:t>
            </a:r>
            <a:r>
              <a:rPr lang="en-US" sz="4000" b="1" dirty="0" err="1">
                <a:solidFill>
                  <a:srgbClr val="0070C0"/>
                </a:solidFill>
              </a:rPr>
              <a:t>của</a:t>
            </a:r>
            <a:r>
              <a:rPr lang="en-US" sz="4000" b="1" dirty="0">
                <a:solidFill>
                  <a:srgbClr val="0070C0"/>
                </a:solidFill>
              </a:rPr>
              <a:t> </a:t>
            </a:r>
            <a:r>
              <a:rPr lang="en-US" sz="4000" b="1" dirty="0" err="1">
                <a:solidFill>
                  <a:srgbClr val="0070C0"/>
                </a:solidFill>
              </a:rPr>
              <a:t>đột</a:t>
            </a:r>
            <a:r>
              <a:rPr lang="en-US" sz="4000" b="1" dirty="0">
                <a:solidFill>
                  <a:srgbClr val="0070C0"/>
                </a:solidFill>
              </a:rPr>
              <a:t> </a:t>
            </a:r>
            <a:r>
              <a:rPr lang="en-US" sz="4000" b="1" dirty="0" err="1">
                <a:solidFill>
                  <a:srgbClr val="0070C0"/>
                </a:solidFill>
              </a:rPr>
              <a:t>biến</a:t>
            </a:r>
            <a:r>
              <a:rPr lang="en-US" sz="4000" b="1" dirty="0">
                <a:solidFill>
                  <a:srgbClr val="0070C0"/>
                </a:solidFill>
              </a:rPr>
              <a:t> gene</a:t>
            </a:r>
          </a:p>
        </p:txBody>
      </p:sp>
    </p:spTree>
    <p:extLst>
      <p:ext uri="{BB962C8B-B14F-4D97-AF65-F5344CB8AC3E}">
        <p14:creationId xmlns:p14="http://schemas.microsoft.com/office/powerpoint/2010/main" val="3775595791"/>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791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2"/>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8"/>
        <p:cNvGrpSpPr/>
        <p:nvPr/>
      </p:nvGrpSpPr>
      <p:grpSpPr>
        <a:xfrm>
          <a:off x="0" y="0"/>
          <a:ext cx="0" cy="0"/>
          <a:chOff x="0" y="0"/>
          <a:chExt cx="0" cy="0"/>
        </a:xfrm>
      </p:grpSpPr>
      <p:grpSp>
        <p:nvGrpSpPr>
          <p:cNvPr id="1354" name="Google Shape;1354;p47"/>
          <p:cNvGrpSpPr/>
          <p:nvPr/>
        </p:nvGrpSpPr>
        <p:grpSpPr>
          <a:xfrm rot="-5400201" flipH="1">
            <a:off x="15381055" y="651279"/>
            <a:ext cx="3554346" cy="2259306"/>
            <a:chOff x="1808975" y="1423950"/>
            <a:chExt cx="1039100" cy="660500"/>
          </a:xfrm>
        </p:grpSpPr>
        <p:sp>
          <p:nvSpPr>
            <p:cNvPr id="1355" name="Google Shape;1355;p47"/>
            <p:cNvSpPr/>
            <p:nvPr/>
          </p:nvSpPr>
          <p:spPr>
            <a:xfrm>
              <a:off x="2046625" y="1628275"/>
              <a:ext cx="217700" cy="251025"/>
            </a:xfrm>
            <a:custGeom>
              <a:avLst/>
              <a:gdLst/>
              <a:ahLst/>
              <a:cxnLst/>
              <a:rect l="l" t="t" r="r" b="b"/>
              <a:pathLst>
                <a:path w="8708" h="10041" extrusionOk="0">
                  <a:moveTo>
                    <a:pt x="4371" y="0"/>
                  </a:moveTo>
                  <a:lnTo>
                    <a:pt x="1" y="2502"/>
                  </a:lnTo>
                  <a:lnTo>
                    <a:pt x="1" y="7539"/>
                  </a:lnTo>
                  <a:lnTo>
                    <a:pt x="4371" y="10041"/>
                  </a:lnTo>
                  <a:lnTo>
                    <a:pt x="8707" y="7539"/>
                  </a:lnTo>
                  <a:lnTo>
                    <a:pt x="8707" y="2502"/>
                  </a:lnTo>
                  <a:lnTo>
                    <a:pt x="4371"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56" name="Google Shape;1356;p47"/>
            <p:cNvSpPr/>
            <p:nvPr/>
          </p:nvSpPr>
          <p:spPr>
            <a:xfrm>
              <a:off x="1808975" y="1628275"/>
              <a:ext cx="216825" cy="251025"/>
            </a:xfrm>
            <a:custGeom>
              <a:avLst/>
              <a:gdLst/>
              <a:ahLst/>
              <a:cxnLst/>
              <a:rect l="l" t="t" r="r" b="b"/>
              <a:pathLst>
                <a:path w="8673" h="10041" extrusionOk="0">
                  <a:moveTo>
                    <a:pt x="4336" y="0"/>
                  </a:moveTo>
                  <a:lnTo>
                    <a:pt x="0" y="2502"/>
                  </a:lnTo>
                  <a:lnTo>
                    <a:pt x="0" y="7539"/>
                  </a:lnTo>
                  <a:lnTo>
                    <a:pt x="4336" y="10041"/>
                  </a:lnTo>
                  <a:lnTo>
                    <a:pt x="8673" y="7539"/>
                  </a:lnTo>
                  <a:lnTo>
                    <a:pt x="8673" y="2502"/>
                  </a:lnTo>
                  <a:lnTo>
                    <a:pt x="4336"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57" name="Google Shape;1357;p47"/>
            <p:cNvSpPr/>
            <p:nvPr/>
          </p:nvSpPr>
          <p:spPr>
            <a:xfrm>
              <a:off x="1929875" y="1423950"/>
              <a:ext cx="217700" cy="250225"/>
            </a:xfrm>
            <a:custGeom>
              <a:avLst/>
              <a:gdLst/>
              <a:ahLst/>
              <a:cxnLst/>
              <a:rect l="l" t="t" r="r" b="b"/>
              <a:pathLst>
                <a:path w="8708" h="10009" extrusionOk="0">
                  <a:moveTo>
                    <a:pt x="4371" y="1"/>
                  </a:moveTo>
                  <a:lnTo>
                    <a:pt x="1" y="2503"/>
                  </a:lnTo>
                  <a:lnTo>
                    <a:pt x="1" y="7506"/>
                  </a:lnTo>
                  <a:lnTo>
                    <a:pt x="4371" y="10008"/>
                  </a:lnTo>
                  <a:lnTo>
                    <a:pt x="8707" y="7506"/>
                  </a:lnTo>
                  <a:lnTo>
                    <a:pt x="8707" y="2503"/>
                  </a:lnTo>
                  <a:lnTo>
                    <a:pt x="4371"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58" name="Google Shape;1358;p47"/>
            <p:cNvSpPr/>
            <p:nvPr/>
          </p:nvSpPr>
          <p:spPr>
            <a:xfrm>
              <a:off x="1929875" y="1833425"/>
              <a:ext cx="217700" cy="251025"/>
            </a:xfrm>
            <a:custGeom>
              <a:avLst/>
              <a:gdLst/>
              <a:ahLst/>
              <a:cxnLst/>
              <a:rect l="l" t="t" r="r" b="b"/>
              <a:pathLst>
                <a:path w="8708" h="10041" extrusionOk="0">
                  <a:moveTo>
                    <a:pt x="4371" y="0"/>
                  </a:moveTo>
                  <a:lnTo>
                    <a:pt x="1" y="2502"/>
                  </a:lnTo>
                  <a:lnTo>
                    <a:pt x="1" y="7506"/>
                  </a:lnTo>
                  <a:lnTo>
                    <a:pt x="4371" y="10041"/>
                  </a:lnTo>
                  <a:lnTo>
                    <a:pt x="8707" y="7506"/>
                  </a:lnTo>
                  <a:lnTo>
                    <a:pt x="8707" y="2502"/>
                  </a:lnTo>
                  <a:lnTo>
                    <a:pt x="4371"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59" name="Google Shape;1359;p47"/>
            <p:cNvSpPr/>
            <p:nvPr/>
          </p:nvSpPr>
          <p:spPr>
            <a:xfrm>
              <a:off x="2514475"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60" name="Google Shape;1360;p47"/>
            <p:cNvSpPr/>
            <p:nvPr/>
          </p:nvSpPr>
          <p:spPr>
            <a:xfrm>
              <a:off x="2276800"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61" name="Google Shape;1361;p47"/>
            <p:cNvSpPr/>
            <p:nvPr/>
          </p:nvSpPr>
          <p:spPr>
            <a:xfrm>
              <a:off x="2397725" y="1423950"/>
              <a:ext cx="216850" cy="250225"/>
            </a:xfrm>
            <a:custGeom>
              <a:avLst/>
              <a:gdLst/>
              <a:ahLst/>
              <a:cxnLst/>
              <a:rect l="l" t="t" r="r" b="b"/>
              <a:pathLst>
                <a:path w="8674" h="10009" extrusionOk="0">
                  <a:moveTo>
                    <a:pt x="4337" y="1"/>
                  </a:moveTo>
                  <a:lnTo>
                    <a:pt x="0" y="2503"/>
                  </a:lnTo>
                  <a:lnTo>
                    <a:pt x="0" y="7506"/>
                  </a:lnTo>
                  <a:lnTo>
                    <a:pt x="4337" y="10008"/>
                  </a:lnTo>
                  <a:lnTo>
                    <a:pt x="8673" y="7506"/>
                  </a:lnTo>
                  <a:lnTo>
                    <a:pt x="8673" y="2503"/>
                  </a:lnTo>
                  <a:lnTo>
                    <a:pt x="4337"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62" name="Google Shape;1362;p47"/>
            <p:cNvSpPr/>
            <p:nvPr/>
          </p:nvSpPr>
          <p:spPr>
            <a:xfrm>
              <a:off x="26312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63" name="Google Shape;1363;p47"/>
            <p:cNvSpPr/>
            <p:nvPr/>
          </p:nvSpPr>
          <p:spPr>
            <a:xfrm>
              <a:off x="23977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grpSp>
      <p:sp>
        <p:nvSpPr>
          <p:cNvPr id="4" name="TextBox 3">
            <a:extLst>
              <a:ext uri="{FF2B5EF4-FFF2-40B4-BE49-F238E27FC236}">
                <a16:creationId xmlns:a16="http://schemas.microsoft.com/office/drawing/2014/main" id="{C1EE9555-579B-9684-FB4F-6F91090488E8}"/>
              </a:ext>
            </a:extLst>
          </p:cNvPr>
          <p:cNvSpPr txBox="1"/>
          <p:nvPr/>
        </p:nvSpPr>
        <p:spPr>
          <a:xfrm>
            <a:off x="5802229" y="152215"/>
            <a:ext cx="6683542" cy="1427570"/>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6600" b="1" i="0" u="none" strike="noStrike" kern="0" cap="none" spc="0" normalizeH="0" baseline="0" noProof="0" dirty="0">
                <a:ln>
                  <a:noFill/>
                </a:ln>
                <a:solidFill>
                  <a:srgbClr val="00B050"/>
                </a:solidFill>
                <a:effectLst/>
                <a:uLnTx/>
                <a:uFillTx/>
                <a:latin typeface="Arial"/>
                <a:cs typeface="Arial"/>
                <a:sym typeface="Arial"/>
              </a:rPr>
              <a:t>KHỞI ĐỘNG</a:t>
            </a:r>
          </a:p>
        </p:txBody>
      </p:sp>
      <p:grpSp>
        <p:nvGrpSpPr>
          <p:cNvPr id="8" name="Group 7">
            <a:extLst>
              <a:ext uri="{FF2B5EF4-FFF2-40B4-BE49-F238E27FC236}">
                <a16:creationId xmlns:a16="http://schemas.microsoft.com/office/drawing/2014/main" id="{482F6795-5A9F-F91E-6E55-211D10D493F3}"/>
              </a:ext>
            </a:extLst>
          </p:cNvPr>
          <p:cNvGrpSpPr/>
          <p:nvPr/>
        </p:nvGrpSpPr>
        <p:grpSpPr>
          <a:xfrm>
            <a:off x="701774" y="939898"/>
            <a:ext cx="17088021" cy="6930135"/>
            <a:chOff x="701774" y="939898"/>
            <a:chExt cx="17088021" cy="6930135"/>
          </a:xfrm>
        </p:grpSpPr>
        <p:pic>
          <p:nvPicPr>
            <p:cNvPr id="6" name="image43.png">
              <a:extLst>
                <a:ext uri="{FF2B5EF4-FFF2-40B4-BE49-F238E27FC236}">
                  <a16:creationId xmlns:a16="http://schemas.microsoft.com/office/drawing/2014/main" id="{DECDFAD0-61CA-0DFF-A9C7-FD8407E78FE7}"/>
                </a:ext>
              </a:extLst>
            </p:cNvPr>
            <p:cNvPicPr/>
            <p:nvPr/>
          </p:nvPicPr>
          <p:blipFill>
            <a:blip r:embed="rId3"/>
            <a:srcRect/>
            <a:stretch>
              <a:fillRect/>
            </a:stretch>
          </p:blipFill>
          <p:spPr>
            <a:xfrm>
              <a:off x="701774" y="2017572"/>
              <a:ext cx="5656394" cy="4993260"/>
            </a:xfrm>
            <a:prstGeom prst="roundRect">
              <a:avLst/>
            </a:prstGeom>
            <a:ln/>
          </p:spPr>
        </p:pic>
        <p:sp>
          <p:nvSpPr>
            <p:cNvPr id="7" name="Speech Bubble: Rectangle with Corners Rounded 6">
              <a:extLst>
                <a:ext uri="{FF2B5EF4-FFF2-40B4-BE49-F238E27FC236}">
                  <a16:creationId xmlns:a16="http://schemas.microsoft.com/office/drawing/2014/main" id="{E92FEE88-0850-887C-EBA8-658C4835BC6A}"/>
                </a:ext>
              </a:extLst>
            </p:cNvPr>
            <p:cNvSpPr/>
            <p:nvPr/>
          </p:nvSpPr>
          <p:spPr>
            <a:xfrm>
              <a:off x="7332566" y="1997611"/>
              <a:ext cx="10457229" cy="5872422"/>
            </a:xfrm>
            <a:prstGeom prst="wedgeRoundRectCallout">
              <a:avLst>
                <a:gd name="adj1" fmla="val -57724"/>
                <a:gd name="adj2" fmla="val -5748"/>
                <a:gd name="adj3" fmla="val 16667"/>
              </a:avLst>
            </a:prstGeom>
            <a:solidFill>
              <a:srgbClr val="F0F062"/>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vi-VN" sz="3800" b="1" dirty="0">
                  <a:solidFill>
                    <a:srgbClr val="000000"/>
                  </a:solidFill>
                  <a:latin typeface="+mj-lt"/>
                </a:rPr>
                <a:t>Bằng các kĩ thuật tác động vào cấu trúc của gene, các nhà khoa học đã tạo ra giống cà chua đột biến gene có hàm lượng gamma aminobutyric acid (GABA</a:t>
              </a:r>
              <a:r>
                <a:rPr lang="en-US" sz="3800" b="1" dirty="0">
                  <a:solidFill>
                    <a:srgbClr val="000000"/>
                  </a:solidFill>
                  <a:latin typeface="+mj-lt"/>
                </a:rPr>
                <a:t> </a:t>
              </a:r>
              <a:r>
                <a:rPr lang="en-US" sz="3800" b="1" dirty="0" err="1">
                  <a:solidFill>
                    <a:srgbClr val="000000"/>
                  </a:solidFill>
                  <a:latin typeface="+mj-lt"/>
                </a:rPr>
                <a:t>là</a:t>
              </a:r>
              <a:r>
                <a:rPr lang="en-US" sz="3800" b="1" dirty="0">
                  <a:solidFill>
                    <a:srgbClr val="000000"/>
                  </a:solidFill>
                  <a:latin typeface="+mj-lt"/>
                </a:rPr>
                <a:t> </a:t>
              </a:r>
              <a:r>
                <a:rPr lang="en-US" sz="3800" b="1" dirty="0" err="1">
                  <a:solidFill>
                    <a:srgbClr val="000000"/>
                  </a:solidFill>
                  <a:latin typeface="+mj-lt"/>
                </a:rPr>
                <a:t>một</a:t>
              </a:r>
              <a:r>
                <a:rPr lang="en-US" sz="3800" b="1" dirty="0">
                  <a:solidFill>
                    <a:srgbClr val="000000"/>
                  </a:solidFill>
                  <a:latin typeface="+mj-lt"/>
                </a:rPr>
                <a:t> </a:t>
              </a:r>
              <a:r>
                <a:rPr lang="en-US" sz="3800" b="1" dirty="0" err="1">
                  <a:solidFill>
                    <a:srgbClr val="000000"/>
                  </a:solidFill>
                  <a:latin typeface="+mj-lt"/>
                </a:rPr>
                <a:t>loại</a:t>
              </a:r>
              <a:r>
                <a:rPr lang="en-US" sz="3800" b="1" dirty="0">
                  <a:solidFill>
                    <a:srgbClr val="000000"/>
                  </a:solidFill>
                  <a:latin typeface="+mj-lt"/>
                </a:rPr>
                <a:t> acid amin </a:t>
              </a:r>
              <a:r>
                <a:rPr lang="en-US" sz="3800" b="1" dirty="0" err="1">
                  <a:solidFill>
                    <a:srgbClr val="000000"/>
                  </a:solidFill>
                  <a:latin typeface="+mj-lt"/>
                </a:rPr>
                <a:t>giúp</a:t>
              </a:r>
              <a:r>
                <a:rPr lang="en-US" sz="3800" b="1" dirty="0">
                  <a:solidFill>
                    <a:srgbClr val="000000"/>
                  </a:solidFill>
                  <a:latin typeface="+mj-lt"/>
                </a:rPr>
                <a:t> </a:t>
              </a:r>
              <a:r>
                <a:rPr lang="en-US" sz="3800" b="1" dirty="0" err="1">
                  <a:solidFill>
                    <a:srgbClr val="000000"/>
                  </a:solidFill>
                  <a:latin typeface="+mj-lt"/>
                </a:rPr>
                <a:t>thư</a:t>
              </a:r>
              <a:r>
                <a:rPr lang="en-US" sz="3800" b="1" dirty="0">
                  <a:solidFill>
                    <a:srgbClr val="000000"/>
                  </a:solidFill>
                  <a:latin typeface="+mj-lt"/>
                </a:rPr>
                <a:t> </a:t>
              </a:r>
              <a:r>
                <a:rPr lang="en-US" sz="3800" b="1" dirty="0" err="1">
                  <a:solidFill>
                    <a:srgbClr val="000000"/>
                  </a:solidFill>
                  <a:latin typeface="+mj-lt"/>
                </a:rPr>
                <a:t>giãn</a:t>
              </a:r>
              <a:r>
                <a:rPr lang="en-US" sz="3800" b="1" dirty="0">
                  <a:solidFill>
                    <a:srgbClr val="000000"/>
                  </a:solidFill>
                  <a:latin typeface="+mj-lt"/>
                </a:rPr>
                <a:t>, </a:t>
              </a:r>
              <a:r>
                <a:rPr lang="en-US" sz="3800" b="1" dirty="0" err="1">
                  <a:solidFill>
                    <a:srgbClr val="000000"/>
                  </a:solidFill>
                  <a:latin typeface="+mj-lt"/>
                </a:rPr>
                <a:t>giảm</a:t>
              </a:r>
              <a:r>
                <a:rPr lang="en-US" sz="3800" b="1" dirty="0">
                  <a:solidFill>
                    <a:srgbClr val="000000"/>
                  </a:solidFill>
                  <a:latin typeface="+mj-lt"/>
                </a:rPr>
                <a:t> </a:t>
              </a:r>
              <a:r>
                <a:rPr lang="en-US" sz="3800" b="1" dirty="0" err="1">
                  <a:solidFill>
                    <a:srgbClr val="000000"/>
                  </a:solidFill>
                  <a:latin typeface="+mj-lt"/>
                </a:rPr>
                <a:t>căng</a:t>
              </a:r>
              <a:r>
                <a:rPr lang="en-US" sz="3800" b="1" dirty="0">
                  <a:solidFill>
                    <a:srgbClr val="000000"/>
                  </a:solidFill>
                  <a:latin typeface="+mj-lt"/>
                </a:rPr>
                <a:t> </a:t>
              </a:r>
              <a:r>
                <a:rPr lang="en-US" sz="3800" b="1" dirty="0" err="1">
                  <a:solidFill>
                    <a:srgbClr val="000000"/>
                  </a:solidFill>
                  <a:latin typeface="+mj-lt"/>
                </a:rPr>
                <a:t>thẳng</a:t>
              </a:r>
              <a:r>
                <a:rPr lang="en-US" sz="3800" b="1" dirty="0">
                  <a:solidFill>
                    <a:srgbClr val="000000"/>
                  </a:solidFill>
                  <a:latin typeface="+mj-lt"/>
                </a:rPr>
                <a:t>, </a:t>
              </a:r>
              <a:r>
                <a:rPr lang="en-US" sz="3800" b="1" dirty="0" err="1">
                  <a:solidFill>
                    <a:srgbClr val="000000"/>
                  </a:solidFill>
                  <a:latin typeface="+mj-lt"/>
                </a:rPr>
                <a:t>giảm</a:t>
              </a:r>
              <a:r>
                <a:rPr lang="en-US" sz="3800" b="1" dirty="0">
                  <a:solidFill>
                    <a:srgbClr val="000000"/>
                  </a:solidFill>
                  <a:latin typeface="+mj-lt"/>
                </a:rPr>
                <a:t> </a:t>
              </a:r>
              <a:r>
                <a:rPr lang="en-US" sz="3800" b="1" dirty="0" err="1">
                  <a:solidFill>
                    <a:srgbClr val="000000"/>
                  </a:solidFill>
                  <a:latin typeface="+mj-lt"/>
                </a:rPr>
                <a:t>huyết</a:t>
              </a:r>
              <a:r>
                <a:rPr lang="en-US" sz="3800" b="1" dirty="0">
                  <a:solidFill>
                    <a:srgbClr val="000000"/>
                  </a:solidFill>
                  <a:latin typeface="+mj-lt"/>
                </a:rPr>
                <a:t> </a:t>
              </a:r>
              <a:r>
                <a:rPr lang="en-US" sz="3800" b="1" dirty="0" err="1">
                  <a:solidFill>
                    <a:srgbClr val="000000"/>
                  </a:solidFill>
                  <a:latin typeface="+mj-lt"/>
                </a:rPr>
                <a:t>áp</a:t>
              </a:r>
              <a:r>
                <a:rPr lang="vi-VN" sz="3800" b="1" dirty="0">
                  <a:solidFill>
                    <a:srgbClr val="000000"/>
                  </a:solidFill>
                  <a:latin typeface="+mj-lt"/>
                </a:rPr>
                <a:t>) trong quả cao hơn khoảng 5 – 6 lần so với cà chua trong tự nhiên. </a:t>
              </a:r>
              <a:endParaRPr lang="en-US" sz="3800" b="1" dirty="0">
                <a:solidFill>
                  <a:srgbClr val="000000"/>
                </a:solidFill>
                <a:latin typeface="+mj-lt"/>
              </a:endParaRPr>
            </a:p>
          </p:txBody>
        </p:sp>
        <p:pic>
          <p:nvPicPr>
            <p:cNvPr id="5" name="Picture 4">
              <a:extLst>
                <a:ext uri="{FF2B5EF4-FFF2-40B4-BE49-F238E27FC236}">
                  <a16:creationId xmlns:a16="http://schemas.microsoft.com/office/drawing/2014/main" id="{6FDBE36E-3381-D453-CCBB-A1C9F5960133}"/>
                </a:ext>
              </a:extLst>
            </p:cNvPr>
            <p:cNvPicPr>
              <a:picLocks noChangeAspect="1"/>
            </p:cNvPicPr>
            <p:nvPr/>
          </p:nvPicPr>
          <p:blipFill rotWithShape="1">
            <a:blip r:embed="rId4"/>
            <a:srcRect l="10084" t="8326" r="10590" b="11979"/>
            <a:stretch/>
          </p:blipFill>
          <p:spPr>
            <a:xfrm>
              <a:off x="15778824" y="939898"/>
              <a:ext cx="1975541" cy="1984724"/>
            </a:xfrm>
            <a:prstGeom prst="rect">
              <a:avLst/>
            </a:prstGeom>
          </p:spPr>
        </p:pic>
      </p:grpSp>
      <p:grpSp>
        <p:nvGrpSpPr>
          <p:cNvPr id="12" name="Group 11">
            <a:extLst>
              <a:ext uri="{FF2B5EF4-FFF2-40B4-BE49-F238E27FC236}">
                <a16:creationId xmlns:a16="http://schemas.microsoft.com/office/drawing/2014/main" id="{58328EEC-253C-F3B3-0CF8-B141B5AD44FE}"/>
              </a:ext>
            </a:extLst>
          </p:cNvPr>
          <p:cNvGrpSpPr/>
          <p:nvPr/>
        </p:nvGrpSpPr>
        <p:grpSpPr>
          <a:xfrm>
            <a:off x="1876926" y="8263668"/>
            <a:ext cx="14534147" cy="1651671"/>
            <a:chOff x="1876927" y="8263668"/>
            <a:chExt cx="14534147" cy="1651671"/>
          </a:xfrm>
        </p:grpSpPr>
        <p:pic>
          <p:nvPicPr>
            <p:cNvPr id="9" name="Picture 3">
              <a:extLst>
                <a:ext uri="{FF2B5EF4-FFF2-40B4-BE49-F238E27FC236}">
                  <a16:creationId xmlns:a16="http://schemas.microsoft.com/office/drawing/2014/main" id="{563A9B91-E947-A5C7-785A-CD7A1AD5022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876927" y="8263668"/>
              <a:ext cx="2671010" cy="1651671"/>
            </a:xfrm>
            <a:prstGeom prst="rect">
              <a:avLst/>
            </a:prstGeom>
          </p:spPr>
        </p:pic>
        <p:sp>
          <p:nvSpPr>
            <p:cNvPr id="11" name="TextBox 10">
              <a:extLst>
                <a:ext uri="{FF2B5EF4-FFF2-40B4-BE49-F238E27FC236}">
                  <a16:creationId xmlns:a16="http://schemas.microsoft.com/office/drawing/2014/main" id="{0CCAA4E5-F7C7-E7A8-D7C4-FF84BAA60463}"/>
                </a:ext>
              </a:extLst>
            </p:cNvPr>
            <p:cNvSpPr txBox="1"/>
            <p:nvPr/>
          </p:nvSpPr>
          <p:spPr>
            <a:xfrm>
              <a:off x="4613428" y="8263668"/>
              <a:ext cx="11797646" cy="1446550"/>
            </a:xfrm>
            <a:prstGeom prst="rect">
              <a:avLst/>
            </a:prstGeom>
            <a:noFill/>
          </p:spPr>
          <p:txBody>
            <a:bodyPr wrap="square">
              <a:spAutoFit/>
            </a:bodyPr>
            <a:lstStyle/>
            <a:p>
              <a:pPr algn="just"/>
              <a:r>
                <a:rPr lang="vi-VN" sz="4400" b="1" dirty="0">
                  <a:latin typeface="+mj-lt"/>
                </a:rPr>
                <a:t>Đột biến gene là gì và có ý nghĩa, tác hại như thế nào đối với con người?</a:t>
              </a:r>
              <a:endParaRPr lang="en-US" sz="4400" b="1" dirty="0">
                <a:latin typeface="+mj-lt"/>
              </a:endParaRPr>
            </a:p>
          </p:txBody>
        </p:sp>
      </p:gr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61"/>
        <p:cNvGrpSpPr/>
        <p:nvPr/>
      </p:nvGrpSpPr>
      <p:grpSpPr>
        <a:xfrm>
          <a:off x="0" y="0"/>
          <a:ext cx="0" cy="0"/>
          <a:chOff x="0" y="0"/>
          <a:chExt cx="0" cy="0"/>
        </a:xfrm>
      </p:grpSpPr>
      <p:sp>
        <p:nvSpPr>
          <p:cNvPr id="9" name="Arrow: Pentagon 8">
            <a:extLst>
              <a:ext uri="{FF2B5EF4-FFF2-40B4-BE49-F238E27FC236}">
                <a16:creationId xmlns:a16="http://schemas.microsoft.com/office/drawing/2014/main" id="{E14338CB-EBB2-F55C-93F9-6AA4675846C9}"/>
              </a:ext>
            </a:extLst>
          </p:cNvPr>
          <p:cNvSpPr/>
          <p:nvPr/>
        </p:nvSpPr>
        <p:spPr>
          <a:xfrm>
            <a:off x="0" y="583411"/>
            <a:ext cx="9144000" cy="1227221"/>
          </a:xfrm>
          <a:prstGeom prst="homePlate">
            <a:avLst/>
          </a:prstGeom>
          <a:solidFill>
            <a:srgbClr val="CC8AD3">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000000"/>
                </a:solidFill>
                <a:effectLst/>
                <a:uLnTx/>
                <a:uFillTx/>
                <a:latin typeface="Arial"/>
                <a:ea typeface="+mn-ea"/>
                <a:cs typeface="+mn-cs"/>
              </a:rPr>
              <a:t>1. Ý NGHĨA CỦA ĐỘT BIẾN GENE</a:t>
            </a:r>
          </a:p>
        </p:txBody>
      </p:sp>
      <p:sp>
        <p:nvSpPr>
          <p:cNvPr id="2" name="TextBox 1">
            <a:extLst>
              <a:ext uri="{FF2B5EF4-FFF2-40B4-BE49-F238E27FC236}">
                <a16:creationId xmlns:a16="http://schemas.microsoft.com/office/drawing/2014/main" id="{74499FC1-A978-2720-2A6D-788559374FFA}"/>
              </a:ext>
            </a:extLst>
          </p:cNvPr>
          <p:cNvSpPr txBox="1"/>
          <p:nvPr/>
        </p:nvSpPr>
        <p:spPr>
          <a:xfrm>
            <a:off x="5167154" y="2046967"/>
            <a:ext cx="7953692" cy="901593"/>
          </a:xfrm>
          <a:prstGeom prst="rect">
            <a:avLst/>
          </a:prstGeom>
          <a:noFill/>
        </p:spPr>
        <p:txBody>
          <a:bodyPr wrap="square">
            <a:spAutoFit/>
          </a:bodyPr>
          <a:lstStyle/>
          <a:p>
            <a:pPr algn="ctr">
              <a:lnSpc>
                <a:spcPct val="150000"/>
              </a:lnSpc>
            </a:pPr>
            <a:r>
              <a:rPr lang="en-US" sz="4000" b="1" dirty="0">
                <a:solidFill>
                  <a:srgbClr val="0070C0"/>
                </a:solidFill>
              </a:rPr>
              <a:t>a) </a:t>
            </a:r>
            <a:r>
              <a:rPr lang="en-US" sz="4000" b="1" dirty="0" err="1">
                <a:solidFill>
                  <a:srgbClr val="0070C0"/>
                </a:solidFill>
              </a:rPr>
              <a:t>Đối</a:t>
            </a:r>
            <a:r>
              <a:rPr lang="en-US" sz="4000" b="1" dirty="0">
                <a:solidFill>
                  <a:srgbClr val="0070C0"/>
                </a:solidFill>
              </a:rPr>
              <a:t> </a:t>
            </a:r>
            <a:r>
              <a:rPr lang="en-US" sz="4000" b="1" dirty="0" err="1">
                <a:solidFill>
                  <a:srgbClr val="0070C0"/>
                </a:solidFill>
              </a:rPr>
              <a:t>với</a:t>
            </a:r>
            <a:r>
              <a:rPr lang="en-US" sz="4000" b="1" dirty="0">
                <a:solidFill>
                  <a:srgbClr val="0070C0"/>
                </a:solidFill>
              </a:rPr>
              <a:t> </a:t>
            </a:r>
            <a:r>
              <a:rPr lang="en-US" sz="4000" b="1" dirty="0" err="1">
                <a:solidFill>
                  <a:srgbClr val="0070C0"/>
                </a:solidFill>
              </a:rPr>
              <a:t>đa</a:t>
            </a:r>
            <a:r>
              <a:rPr lang="en-US" sz="4000" b="1" dirty="0">
                <a:solidFill>
                  <a:srgbClr val="0070C0"/>
                </a:solidFill>
              </a:rPr>
              <a:t> </a:t>
            </a:r>
            <a:r>
              <a:rPr lang="en-US" sz="4000" b="1" dirty="0" err="1">
                <a:solidFill>
                  <a:srgbClr val="0070C0"/>
                </a:solidFill>
              </a:rPr>
              <a:t>dạng</a:t>
            </a:r>
            <a:r>
              <a:rPr lang="en-US" sz="4000" b="1" dirty="0">
                <a:solidFill>
                  <a:srgbClr val="0070C0"/>
                </a:solidFill>
              </a:rPr>
              <a:t> </a:t>
            </a:r>
            <a:r>
              <a:rPr lang="en-US" sz="4000" b="1" dirty="0" err="1">
                <a:solidFill>
                  <a:srgbClr val="0070C0"/>
                </a:solidFill>
              </a:rPr>
              <a:t>sinh</a:t>
            </a:r>
            <a:r>
              <a:rPr lang="en-US" sz="4000" b="1" dirty="0">
                <a:solidFill>
                  <a:srgbClr val="0070C0"/>
                </a:solidFill>
              </a:rPr>
              <a:t> </a:t>
            </a:r>
            <a:r>
              <a:rPr lang="en-US" sz="4000" b="1" dirty="0" err="1">
                <a:solidFill>
                  <a:srgbClr val="0070C0"/>
                </a:solidFill>
              </a:rPr>
              <a:t>học</a:t>
            </a:r>
            <a:endParaRPr lang="en-US" sz="4000" b="1" dirty="0">
              <a:solidFill>
                <a:srgbClr val="0070C0"/>
              </a:solidFill>
            </a:endParaRPr>
          </a:p>
        </p:txBody>
      </p:sp>
      <p:sp>
        <p:nvSpPr>
          <p:cNvPr id="3" name="TextBox 2">
            <a:extLst>
              <a:ext uri="{FF2B5EF4-FFF2-40B4-BE49-F238E27FC236}">
                <a16:creationId xmlns:a16="http://schemas.microsoft.com/office/drawing/2014/main" id="{BB780D29-5AB4-5778-1D7E-C6BCB24CCA28}"/>
              </a:ext>
            </a:extLst>
          </p:cNvPr>
          <p:cNvSpPr txBox="1"/>
          <p:nvPr/>
        </p:nvSpPr>
        <p:spPr>
          <a:xfrm>
            <a:off x="457199" y="3365587"/>
            <a:ext cx="10900610" cy="4594912"/>
          </a:xfrm>
          <a:prstGeom prst="rect">
            <a:avLst/>
          </a:prstGeom>
          <a:noFill/>
        </p:spPr>
        <p:txBody>
          <a:bodyPr wrap="square">
            <a:spAutoFit/>
          </a:bodyPr>
          <a:lstStyle/>
          <a:p>
            <a:pPr marL="571500" indent="-571500" algn="just">
              <a:lnSpc>
                <a:spcPct val="150000"/>
              </a:lnSpc>
              <a:buFont typeface="Wingdings" panose="05000000000000000000" pitchFamily="2" charset="2"/>
              <a:buChar char="Ø"/>
            </a:pPr>
            <a:r>
              <a:rPr lang="en-US" sz="4000" b="1" dirty="0">
                <a:latin typeface="Times New Roman" panose="02020603050405020304" pitchFamily="18" charset="0"/>
                <a:cs typeface="Times New Roman" panose="02020603050405020304" pitchFamily="18" charset="0"/>
              </a:rPr>
              <a:t>Do </a:t>
            </a:r>
            <a:r>
              <a:rPr lang="en-US" sz="4000" b="1" dirty="0" err="1">
                <a:latin typeface="Times New Roman" panose="02020603050405020304" pitchFamily="18" charset="0"/>
                <a:cs typeface="Times New Roman" panose="02020603050405020304" pitchFamily="18" charset="0"/>
              </a:rPr>
              <a:t>đột</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biến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mỗi</a:t>
            </a:r>
            <a:r>
              <a:rPr lang="en-US" sz="4000" b="1" dirty="0">
                <a:latin typeface="Times New Roman" panose="02020603050405020304" pitchFamily="18" charset="0"/>
                <a:cs typeface="Times New Roman" panose="02020603050405020304" pitchFamily="18" charset="0"/>
              </a:rPr>
              <a:t> gene </a:t>
            </a:r>
            <a:r>
              <a:rPr lang="en-US" sz="4000" b="1" dirty="0" err="1">
                <a:latin typeface="Times New Roman" panose="02020603050405020304" pitchFamily="18" charset="0"/>
                <a:cs typeface="Times New Roman" panose="02020603050405020304" pitchFamily="18" charset="0"/>
              </a:rPr>
              <a:t>có</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thể</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có</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nhiều</a:t>
            </a:r>
            <a:r>
              <a:rPr lang="en-US" sz="4000" b="1" dirty="0">
                <a:latin typeface="Times New Roman" panose="02020603050405020304" pitchFamily="18" charset="0"/>
                <a:cs typeface="Times New Roman" panose="02020603050405020304" pitchFamily="18" charset="0"/>
              </a:rPr>
              <a:t> allele.</a:t>
            </a:r>
          </a:p>
          <a:p>
            <a:pPr marL="571500" indent="-571500" algn="just">
              <a:lnSpc>
                <a:spcPct val="150000"/>
              </a:lnSpc>
              <a:buFont typeface="Wingdings" panose="05000000000000000000" pitchFamily="2" charset="2"/>
              <a:buChar char="Ø"/>
            </a:pPr>
            <a:r>
              <a:rPr lang="en-US" sz="4000" b="1" dirty="0">
                <a:latin typeface="Times New Roman" panose="02020603050405020304" pitchFamily="18" charset="0"/>
                <a:cs typeface="Times New Roman" panose="02020603050405020304" pitchFamily="18" charset="0"/>
              </a:rPr>
              <a:t>Trong </a:t>
            </a:r>
            <a:r>
              <a:rPr lang="en-US" sz="4000" b="1" dirty="0" err="1">
                <a:latin typeface="Times New Roman" panose="02020603050405020304" pitchFamily="18" charset="0"/>
                <a:cs typeface="Times New Roman" panose="02020603050405020304" pitchFamily="18" charset="0"/>
              </a:rPr>
              <a:t>mỗi</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quần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thể</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sinh</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vật</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thường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mang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nhiều</a:t>
            </a:r>
            <a:r>
              <a:rPr lang="en-US" sz="4000" b="1" dirty="0">
                <a:latin typeface="Times New Roman" panose="02020603050405020304" pitchFamily="18" charset="0"/>
                <a:cs typeface="Times New Roman" panose="02020603050405020304" pitchFamily="18" charset="0"/>
              </a:rPr>
              <a:t> allele </a:t>
            </a:r>
            <a:r>
              <a:rPr lang="en-US" sz="4000" b="1" dirty="0" err="1">
                <a:latin typeface="Times New Roman" panose="02020603050405020304" pitchFamily="18" charset="0"/>
                <a:cs typeface="Times New Roman" panose="02020603050405020304" pitchFamily="18" charset="0"/>
              </a:rPr>
              <a:t>đột</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biến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khác</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nhau</a:t>
            </a:r>
            <a:r>
              <a:rPr lang="en-US" sz="4000" b="1" dirty="0">
                <a:latin typeface="Times New Roman" panose="02020603050405020304" pitchFamily="18" charset="0"/>
                <a:cs typeface="Times New Roman" panose="02020603050405020304" pitchFamily="18" charset="0"/>
              </a:rPr>
              <a:t>.</a:t>
            </a:r>
          </a:p>
          <a:p>
            <a:pPr marL="571500" indent="-571500" algn="just">
              <a:lnSpc>
                <a:spcPct val="150000"/>
              </a:lnSpc>
              <a:buFont typeface="Wingdings" panose="05000000000000000000" pitchFamily="2" charset="2"/>
              <a:buChar char="Ø"/>
            </a:pPr>
            <a:r>
              <a:rPr lang="en-US" sz="4000" b="1" dirty="0">
                <a:latin typeface="Times New Roman" panose="02020603050405020304" pitchFamily="18" charset="0"/>
                <a:cs typeface="Times New Roman" panose="02020603050405020304" pitchFamily="18" charset="0"/>
              </a:rPr>
              <a:t>Qua </a:t>
            </a:r>
            <a:r>
              <a:rPr lang="en-US" sz="4000" b="1" dirty="0" err="1">
                <a:latin typeface="Times New Roman" panose="02020603050405020304" pitchFamily="18" charset="0"/>
                <a:cs typeface="Times New Roman" panose="02020603050405020304" pitchFamily="18" charset="0"/>
              </a:rPr>
              <a:t>giao</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phối</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sẽ</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xuất</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hiện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nhiều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loại</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kiểu</a:t>
            </a:r>
            <a:r>
              <a:rPr lang="en-US" sz="4000" b="1" dirty="0">
                <a:latin typeface="Times New Roman" panose="02020603050405020304" pitchFamily="18" charset="0"/>
                <a:cs typeface="Times New Roman" panose="02020603050405020304" pitchFamily="18" charset="0"/>
              </a:rPr>
              <a:t> gene </a:t>
            </a:r>
            <a:r>
              <a:rPr lang="en-US" sz="4000" b="1" dirty="0" err="1">
                <a:latin typeface="Times New Roman" panose="02020603050405020304" pitchFamily="18" charset="0"/>
                <a:cs typeface="Times New Roman" panose="02020603050405020304" pitchFamily="18" charset="0"/>
              </a:rPr>
              <a:t>và</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kiểu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hình</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mới</a:t>
            </a:r>
            <a:r>
              <a:rPr lang="en-US" sz="4000" b="1" dirty="0">
                <a:latin typeface="Times New Roman" panose="02020603050405020304" pitchFamily="18" charset="0"/>
                <a:cs typeface="Times New Roman" panose="02020603050405020304" pitchFamily="18" charset="0"/>
              </a:rPr>
              <a:t>.</a:t>
            </a:r>
          </a:p>
        </p:txBody>
      </p:sp>
      <p:pic>
        <p:nvPicPr>
          <p:cNvPr id="5" name="Picture 4">
            <a:extLst>
              <a:ext uri="{FF2B5EF4-FFF2-40B4-BE49-F238E27FC236}">
                <a16:creationId xmlns:a16="http://schemas.microsoft.com/office/drawing/2014/main" id="{BAF582F0-2307-04F6-574F-B80EE2FB9256}"/>
              </a:ext>
            </a:extLst>
          </p:cNvPr>
          <p:cNvPicPr>
            <a:picLocks noChangeAspect="1"/>
          </p:cNvPicPr>
          <p:nvPr/>
        </p:nvPicPr>
        <p:blipFill>
          <a:blip r:embed="rId3"/>
          <a:stretch>
            <a:fillRect/>
          </a:stretch>
        </p:blipFill>
        <p:spPr>
          <a:xfrm>
            <a:off x="11548060" y="3737990"/>
            <a:ext cx="6282741" cy="3850106"/>
          </a:xfrm>
          <a:prstGeom prst="rect">
            <a:avLst/>
          </a:prstGeom>
        </p:spPr>
      </p:pic>
      <p:sp>
        <p:nvSpPr>
          <p:cNvPr id="6" name="Rectangle: Rounded Corners 5">
            <a:extLst>
              <a:ext uri="{FF2B5EF4-FFF2-40B4-BE49-F238E27FC236}">
                <a16:creationId xmlns:a16="http://schemas.microsoft.com/office/drawing/2014/main" id="{AC3EF5F6-6F9A-3153-177F-2683DF1DAF53}"/>
              </a:ext>
            </a:extLst>
          </p:cNvPr>
          <p:cNvSpPr/>
          <p:nvPr/>
        </p:nvSpPr>
        <p:spPr>
          <a:xfrm>
            <a:off x="2458387" y="8377526"/>
            <a:ext cx="11377929" cy="1227221"/>
          </a:xfrm>
          <a:prstGeom prst="roundRect">
            <a:avLst/>
          </a:prstGeom>
          <a:solidFill>
            <a:srgbClr val="BFF7C6"/>
          </a:solidFill>
          <a:ln w="25400"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800" i="0" u="none" strike="noStrike" kern="0" cap="none" spc="0" normalizeH="0" baseline="0" noProof="0" dirty="0" err="1">
                <a:ln>
                  <a:noFill/>
                </a:ln>
                <a:solidFill>
                  <a:srgbClr val="000000"/>
                </a:solidFill>
                <a:effectLst/>
                <a:uLnTx/>
                <a:uFillTx/>
                <a:latin typeface="Arial"/>
                <a:ea typeface="+mn-ea"/>
                <a:cs typeface="+mn-cs"/>
              </a:rPr>
              <a:t>Góp</a:t>
            </a:r>
            <a:r>
              <a:rPr kumimoji="0" lang="en-US" sz="4800" i="0" u="none" strike="noStrike" kern="0" cap="none" spc="0" normalizeH="0" baseline="0" noProof="0" dirty="0">
                <a:ln>
                  <a:noFill/>
                </a:ln>
                <a:solidFill>
                  <a:srgbClr val="000000"/>
                </a:solidFill>
                <a:effectLst/>
                <a:uLnTx/>
                <a:uFillTx/>
                <a:latin typeface="Arial"/>
                <a:ea typeface="+mn-ea"/>
                <a:cs typeface="+mn-cs"/>
              </a:rPr>
              <a:t> </a:t>
            </a:r>
            <a:r>
              <a:rPr kumimoji="0" lang="en-US" sz="4800" i="0" u="none" strike="noStrike" kern="0" cap="none" spc="0" normalizeH="0" baseline="0" noProof="0" dirty="0" err="1">
                <a:ln>
                  <a:noFill/>
                </a:ln>
                <a:solidFill>
                  <a:srgbClr val="000000"/>
                </a:solidFill>
                <a:effectLst/>
                <a:uLnTx/>
                <a:uFillTx/>
                <a:latin typeface="Arial"/>
                <a:ea typeface="+mn-ea"/>
                <a:cs typeface="+mn-cs"/>
              </a:rPr>
              <a:t>phần</a:t>
            </a:r>
            <a:r>
              <a:rPr kumimoji="0" lang="en-US" sz="4800" i="0" u="none" strike="noStrike" kern="0" cap="none" spc="0" normalizeH="0" baseline="0" noProof="0" dirty="0">
                <a:ln>
                  <a:noFill/>
                </a:ln>
                <a:solidFill>
                  <a:srgbClr val="000000"/>
                </a:solidFill>
                <a:effectLst/>
                <a:uLnTx/>
                <a:uFillTx/>
                <a:latin typeface="Arial"/>
                <a:ea typeface="+mn-ea"/>
                <a:cs typeface="+mn-cs"/>
              </a:rPr>
              <a:t> </a:t>
            </a:r>
            <a:r>
              <a:rPr kumimoji="0" lang="en-US" sz="4800" i="0" u="none" strike="noStrike" kern="0" cap="none" spc="0" normalizeH="0" baseline="0" noProof="0" dirty="0" err="1">
                <a:ln>
                  <a:noFill/>
                </a:ln>
                <a:solidFill>
                  <a:srgbClr val="000000"/>
                </a:solidFill>
                <a:effectLst/>
                <a:uLnTx/>
                <a:uFillTx/>
                <a:latin typeface="Arial"/>
                <a:ea typeface="+mn-ea"/>
                <a:cs typeface="+mn-cs"/>
              </a:rPr>
              <a:t>tạo</a:t>
            </a:r>
            <a:r>
              <a:rPr kumimoji="0" lang="en-US" sz="4800" i="0" u="none" strike="noStrike" kern="0" cap="none" spc="0" normalizeH="0" baseline="0" noProof="0" dirty="0">
                <a:ln>
                  <a:noFill/>
                </a:ln>
                <a:solidFill>
                  <a:srgbClr val="000000"/>
                </a:solidFill>
                <a:effectLst/>
                <a:uLnTx/>
                <a:uFillTx/>
                <a:latin typeface="Arial"/>
                <a:ea typeface="+mn-ea"/>
                <a:cs typeface="+mn-cs"/>
              </a:rPr>
              <a:t> </a:t>
            </a:r>
            <a:r>
              <a:rPr kumimoji="0" lang="en-US" sz="4800" i="0" u="none" strike="noStrike" kern="0" cap="none" spc="0" normalizeH="0" baseline="0" noProof="0" dirty="0" err="1">
                <a:ln>
                  <a:noFill/>
                </a:ln>
                <a:solidFill>
                  <a:srgbClr val="000000"/>
                </a:solidFill>
                <a:effectLst/>
                <a:uLnTx/>
                <a:uFillTx/>
                <a:latin typeface="Arial"/>
                <a:ea typeface="+mn-ea"/>
                <a:cs typeface="+mn-cs"/>
              </a:rPr>
              <a:t>nên</a:t>
            </a:r>
            <a:r>
              <a:rPr kumimoji="0" lang="en-US" sz="4800" i="0" u="none" strike="noStrike" kern="0" cap="none" spc="0" normalizeH="0" baseline="0" noProof="0" dirty="0">
                <a:ln>
                  <a:noFill/>
                </a:ln>
                <a:solidFill>
                  <a:srgbClr val="000000"/>
                </a:solidFill>
                <a:effectLst/>
                <a:uLnTx/>
                <a:uFillTx/>
                <a:latin typeface="Arial"/>
                <a:ea typeface="+mn-ea"/>
                <a:cs typeface="+mn-cs"/>
              </a:rPr>
              <a:t> </a:t>
            </a:r>
            <a:r>
              <a:rPr kumimoji="0" lang="en-US" sz="4800" i="0" u="none" strike="noStrike" kern="0" cap="none" spc="0" normalizeH="0" baseline="0" noProof="0" dirty="0" err="1">
                <a:ln>
                  <a:noFill/>
                </a:ln>
                <a:solidFill>
                  <a:srgbClr val="000000"/>
                </a:solidFill>
                <a:effectLst/>
                <a:uLnTx/>
                <a:uFillTx/>
                <a:latin typeface="Arial"/>
                <a:ea typeface="+mn-ea"/>
                <a:cs typeface="+mn-cs"/>
              </a:rPr>
              <a:t>đa</a:t>
            </a:r>
            <a:r>
              <a:rPr kumimoji="0" lang="en-US" sz="4800" i="0" u="none" strike="noStrike" kern="0" cap="none" spc="0" normalizeH="0" baseline="0" noProof="0" dirty="0">
                <a:ln>
                  <a:noFill/>
                </a:ln>
                <a:solidFill>
                  <a:srgbClr val="000000"/>
                </a:solidFill>
                <a:effectLst/>
                <a:uLnTx/>
                <a:uFillTx/>
                <a:latin typeface="Arial"/>
                <a:ea typeface="+mn-ea"/>
                <a:cs typeface="+mn-cs"/>
              </a:rPr>
              <a:t> </a:t>
            </a:r>
            <a:r>
              <a:rPr kumimoji="0" lang="en-US" sz="4800" i="0" u="none" strike="noStrike" kern="0" cap="none" spc="0" normalizeH="0" baseline="0" noProof="0" dirty="0" err="1">
                <a:ln>
                  <a:noFill/>
                </a:ln>
                <a:solidFill>
                  <a:srgbClr val="000000"/>
                </a:solidFill>
                <a:effectLst/>
                <a:uLnTx/>
                <a:uFillTx/>
                <a:latin typeface="Arial"/>
                <a:ea typeface="+mn-ea"/>
                <a:cs typeface="+mn-cs"/>
              </a:rPr>
              <a:t>dạng</a:t>
            </a:r>
            <a:r>
              <a:rPr kumimoji="0" lang="en-US" sz="4800" i="0" u="none" strike="noStrike" kern="0" cap="none" spc="0" normalizeH="0" baseline="0" noProof="0" dirty="0">
                <a:ln>
                  <a:noFill/>
                </a:ln>
                <a:solidFill>
                  <a:srgbClr val="000000"/>
                </a:solidFill>
                <a:effectLst/>
                <a:uLnTx/>
                <a:uFillTx/>
                <a:latin typeface="Arial"/>
                <a:ea typeface="+mn-ea"/>
                <a:cs typeface="+mn-cs"/>
              </a:rPr>
              <a:t> </a:t>
            </a:r>
            <a:r>
              <a:rPr kumimoji="0" lang="en-US" sz="4800" i="0" u="none" strike="noStrike" kern="0" cap="none" spc="0" normalizeH="0" baseline="0" noProof="0" dirty="0" err="1">
                <a:ln>
                  <a:noFill/>
                </a:ln>
                <a:solidFill>
                  <a:srgbClr val="000000"/>
                </a:solidFill>
                <a:effectLst/>
                <a:uLnTx/>
                <a:uFillTx/>
                <a:latin typeface="Arial"/>
                <a:ea typeface="+mn-ea"/>
                <a:cs typeface="+mn-cs"/>
              </a:rPr>
              <a:t>sinh</a:t>
            </a:r>
            <a:r>
              <a:rPr kumimoji="0" lang="en-US" sz="4800" i="0" u="none" strike="noStrike" kern="0" cap="none" spc="0" normalizeH="0" baseline="0" noProof="0" dirty="0">
                <a:ln>
                  <a:noFill/>
                </a:ln>
                <a:solidFill>
                  <a:srgbClr val="000000"/>
                </a:solidFill>
                <a:effectLst/>
                <a:uLnTx/>
                <a:uFillTx/>
                <a:latin typeface="Arial"/>
                <a:ea typeface="+mn-ea"/>
                <a:cs typeface="+mn-cs"/>
              </a:rPr>
              <a:t> </a:t>
            </a:r>
            <a:r>
              <a:rPr kumimoji="0" lang="en-US" sz="4800" i="0" u="none" strike="noStrike" kern="0" cap="none" spc="0" normalizeH="0" baseline="0" noProof="0" dirty="0" err="1">
                <a:ln>
                  <a:noFill/>
                </a:ln>
                <a:solidFill>
                  <a:srgbClr val="000000"/>
                </a:solidFill>
                <a:effectLst/>
                <a:uLnTx/>
                <a:uFillTx/>
                <a:latin typeface="Arial"/>
                <a:ea typeface="+mn-ea"/>
                <a:cs typeface="+mn-cs"/>
              </a:rPr>
              <a:t>học</a:t>
            </a:r>
            <a:endParaRPr kumimoji="0" lang="en-US" sz="4800" i="0" u="none" strike="noStrike" kern="0" cap="none" spc="0" normalizeH="0" baseline="0" noProof="0" dirty="0">
              <a:ln>
                <a:noFill/>
              </a:ln>
              <a:solidFill>
                <a:srgbClr val="000000"/>
              </a:solidFill>
              <a:effectLst/>
              <a:uLnTx/>
              <a:uFillTx/>
              <a:latin typeface="Arial"/>
              <a:ea typeface="+mn-ea"/>
              <a:cs typeface="+mn-cs"/>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arn(inVertic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arn(inVertical)">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barn(inVertical)">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barn(inVertical)">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7138028-CE48-B8C9-3796-C028A442F955}"/>
              </a:ext>
            </a:extLst>
          </p:cNvPr>
          <p:cNvSpPr txBox="1"/>
          <p:nvPr/>
        </p:nvSpPr>
        <p:spPr>
          <a:xfrm>
            <a:off x="7612777" y="4782937"/>
            <a:ext cx="3062446" cy="861133"/>
          </a:xfrm>
          <a:prstGeom prst="rect">
            <a:avLst/>
          </a:prstGeom>
          <a:noFill/>
        </p:spPr>
        <p:txBody>
          <a:bodyPr wrap="square">
            <a:spAutoFit/>
          </a:bodyPr>
          <a:lstStyle/>
          <a:p>
            <a:pPr algn="ctr">
              <a:lnSpc>
                <a:spcPct val="150000"/>
              </a:lnSpc>
            </a:pPr>
            <a:r>
              <a:rPr lang="en-US" sz="3800" b="1" dirty="0" err="1">
                <a:solidFill>
                  <a:srgbClr val="7030A0"/>
                </a:solidFill>
              </a:rPr>
              <a:t>Ví</a:t>
            </a:r>
            <a:r>
              <a:rPr lang="en-US" sz="3800" b="1" dirty="0">
                <a:solidFill>
                  <a:srgbClr val="7030A0"/>
                </a:solidFill>
              </a:rPr>
              <a:t> </a:t>
            </a:r>
            <a:r>
              <a:rPr lang="en-US" sz="3800" b="1" dirty="0" err="1">
                <a:solidFill>
                  <a:srgbClr val="7030A0"/>
                </a:solidFill>
              </a:rPr>
              <a:t>dụ</a:t>
            </a:r>
            <a:r>
              <a:rPr lang="en-US" sz="3800" b="1" dirty="0">
                <a:solidFill>
                  <a:srgbClr val="7030A0"/>
                </a:solidFill>
              </a:rPr>
              <a:t>:</a:t>
            </a:r>
          </a:p>
        </p:txBody>
      </p:sp>
      <p:sp>
        <p:nvSpPr>
          <p:cNvPr id="10" name="TextBox 9">
            <a:extLst>
              <a:ext uri="{FF2B5EF4-FFF2-40B4-BE49-F238E27FC236}">
                <a16:creationId xmlns:a16="http://schemas.microsoft.com/office/drawing/2014/main" id="{1146EBC0-5FEF-E5EF-96AF-E52401ED73A4}"/>
              </a:ext>
            </a:extLst>
          </p:cNvPr>
          <p:cNvSpPr txBox="1"/>
          <p:nvPr/>
        </p:nvSpPr>
        <p:spPr>
          <a:xfrm>
            <a:off x="5167154" y="348261"/>
            <a:ext cx="7953692" cy="861133"/>
          </a:xfrm>
          <a:prstGeom prst="rect">
            <a:avLst/>
          </a:prstGeom>
          <a:noFill/>
        </p:spPr>
        <p:txBody>
          <a:bodyPr wrap="square">
            <a:spAutoFit/>
          </a:bodyPr>
          <a:lstStyle/>
          <a:p>
            <a:pPr algn="ctr">
              <a:lnSpc>
                <a:spcPct val="150000"/>
              </a:lnSpc>
            </a:pPr>
            <a:r>
              <a:rPr lang="en-US" sz="3800" b="1" dirty="0">
                <a:solidFill>
                  <a:srgbClr val="0070C0"/>
                </a:solidFill>
              </a:rPr>
              <a:t>b) </a:t>
            </a:r>
            <a:r>
              <a:rPr lang="en-US" sz="3800" b="1" dirty="0" err="1">
                <a:solidFill>
                  <a:srgbClr val="0070C0"/>
                </a:solidFill>
              </a:rPr>
              <a:t>Đối</a:t>
            </a:r>
            <a:r>
              <a:rPr lang="en-US" sz="3800" b="1" dirty="0">
                <a:solidFill>
                  <a:srgbClr val="0070C0"/>
                </a:solidFill>
              </a:rPr>
              <a:t> </a:t>
            </a:r>
            <a:r>
              <a:rPr lang="en-US" sz="3800" b="1" dirty="0" err="1">
                <a:solidFill>
                  <a:srgbClr val="0070C0"/>
                </a:solidFill>
              </a:rPr>
              <a:t>với</a:t>
            </a:r>
            <a:r>
              <a:rPr lang="en-US" sz="3800" b="1" dirty="0">
                <a:solidFill>
                  <a:srgbClr val="0070C0"/>
                </a:solidFill>
              </a:rPr>
              <a:t> </a:t>
            </a:r>
            <a:r>
              <a:rPr lang="en-US" sz="3800" b="1" dirty="0" err="1">
                <a:solidFill>
                  <a:srgbClr val="0070C0"/>
                </a:solidFill>
              </a:rPr>
              <a:t>thực</a:t>
            </a:r>
            <a:r>
              <a:rPr lang="en-US" sz="3800" b="1" dirty="0">
                <a:solidFill>
                  <a:srgbClr val="0070C0"/>
                </a:solidFill>
              </a:rPr>
              <a:t> </a:t>
            </a:r>
            <a:r>
              <a:rPr lang="en-US" sz="3800" b="1" dirty="0" err="1">
                <a:solidFill>
                  <a:srgbClr val="0070C0"/>
                </a:solidFill>
              </a:rPr>
              <a:t>tiễn</a:t>
            </a:r>
            <a:endParaRPr lang="en-US" sz="3800" b="1" dirty="0">
              <a:solidFill>
                <a:srgbClr val="0070C0"/>
              </a:solidFill>
            </a:endParaRPr>
          </a:p>
        </p:txBody>
      </p:sp>
      <p:sp>
        <p:nvSpPr>
          <p:cNvPr id="11" name="TextBox 10">
            <a:extLst>
              <a:ext uri="{FF2B5EF4-FFF2-40B4-BE49-F238E27FC236}">
                <a16:creationId xmlns:a16="http://schemas.microsoft.com/office/drawing/2014/main" id="{15B23981-2452-0871-B23C-D41D6A5E8763}"/>
              </a:ext>
            </a:extLst>
          </p:cNvPr>
          <p:cNvSpPr txBox="1"/>
          <p:nvPr/>
        </p:nvSpPr>
        <p:spPr>
          <a:xfrm>
            <a:off x="1100481" y="1249854"/>
            <a:ext cx="16087038" cy="3492623"/>
          </a:xfrm>
          <a:prstGeom prst="rect">
            <a:avLst/>
          </a:prstGeom>
          <a:noFill/>
        </p:spPr>
        <p:txBody>
          <a:bodyPr wrap="square">
            <a:spAutoFit/>
          </a:bodyPr>
          <a:lstStyle/>
          <a:p>
            <a:pPr marL="571500" indent="-571500" algn="just">
              <a:lnSpc>
                <a:spcPct val="150000"/>
              </a:lnSpc>
              <a:buFont typeface="Wingdings" panose="05000000000000000000" pitchFamily="2" charset="2"/>
              <a:buChar char="v"/>
            </a:pPr>
            <a:r>
              <a:rPr lang="en-US" sz="3800" b="1" dirty="0" err="1">
                <a:latin typeface="Times New Roman" panose="02020603050405020304" pitchFamily="18" charset="0"/>
                <a:cs typeface="Times New Roman" panose="02020603050405020304" pitchFamily="18" charset="0"/>
              </a:rPr>
              <a:t>Đột</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biến</a:t>
            </a:r>
            <a:r>
              <a:rPr lang="en-US" sz="3800" b="1" dirty="0">
                <a:latin typeface="Times New Roman" panose="02020603050405020304" pitchFamily="18" charset="0"/>
                <a:cs typeface="Times New Roman" panose="02020603050405020304" pitchFamily="18" charset="0"/>
              </a:rPr>
              <a:t> gene </a:t>
            </a:r>
            <a:r>
              <a:rPr lang="en-US" sz="3800" b="1" dirty="0" err="1">
                <a:latin typeface="Times New Roman" panose="02020603050405020304" pitchFamily="18" charset="0"/>
                <a:cs typeface="Times New Roman" panose="02020603050405020304" pitchFamily="18" charset="0"/>
              </a:rPr>
              <a:t>làm</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thay</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đổi</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cấu</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trúc</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và</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chức</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năng</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của</a:t>
            </a:r>
            <a:r>
              <a:rPr lang="en-US" sz="3800" b="1" dirty="0">
                <a:latin typeface="Times New Roman" panose="02020603050405020304" pitchFamily="18" charset="0"/>
                <a:cs typeface="Times New Roman" panose="02020603050405020304" pitchFamily="18" charset="0"/>
              </a:rPr>
              <a:t> protein </a:t>
            </a:r>
            <a:r>
              <a:rPr lang="en-US" sz="3800" b="1" dirty="0" err="1">
                <a:latin typeface="Times New Roman" panose="02020603050405020304" pitchFamily="18" charset="0"/>
                <a:cs typeface="Times New Roman" panose="02020603050405020304" pitchFamily="18" charset="0"/>
              </a:rPr>
              <a:t>theo</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hướng</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có</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lợi</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cho</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thể</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đột</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biến</a:t>
            </a:r>
            <a:r>
              <a:rPr lang="en-US" sz="3800" b="1" dirty="0">
                <a:latin typeface="Times New Roman" panose="02020603050405020304" pitchFamily="18" charset="0"/>
                <a:cs typeface="Times New Roman" panose="02020603050405020304" pitchFamily="18" charset="0"/>
              </a:rPr>
              <a:t>.</a:t>
            </a:r>
          </a:p>
          <a:p>
            <a:pPr marL="571500" indent="-571500" algn="just">
              <a:lnSpc>
                <a:spcPct val="150000"/>
              </a:lnSpc>
              <a:buFont typeface="Wingdings" panose="05000000000000000000" pitchFamily="2" charset="2"/>
              <a:buChar char="v"/>
            </a:pPr>
            <a:r>
              <a:rPr lang="en-US" sz="3800" b="1" dirty="0" err="1">
                <a:latin typeface="Times New Roman" panose="02020603050405020304" pitchFamily="18" charset="0"/>
                <a:cs typeface="Times New Roman" panose="02020603050405020304" pitchFamily="18" charset="0"/>
              </a:rPr>
              <a:t>Sử</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dụng</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tác</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nhân</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vật</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lí</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hóa</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học</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và</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kĩ</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thuật</a:t>
            </a:r>
            <a:r>
              <a:rPr lang="en-US" sz="3800" b="1" dirty="0">
                <a:latin typeface="Times New Roman" panose="02020603050405020304" pitchFamily="18" charset="0"/>
                <a:cs typeface="Times New Roman" panose="02020603050405020304" pitchFamily="18" charset="0"/>
              </a:rPr>
              <a:t> di </a:t>
            </a:r>
            <a:r>
              <a:rPr lang="en-US" sz="3800" b="1" dirty="0" err="1">
                <a:latin typeface="Times New Roman" panose="02020603050405020304" pitchFamily="18" charset="0"/>
                <a:cs typeface="Times New Roman" panose="02020603050405020304" pitchFamily="18" charset="0"/>
              </a:rPr>
              <a:t>truyền</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để</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chủ</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động</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gây</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đột</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biến</a:t>
            </a:r>
            <a:r>
              <a:rPr lang="en-US" sz="3800" b="1" dirty="0">
                <a:latin typeface="Times New Roman" panose="02020603050405020304" pitchFamily="18" charset="0"/>
                <a:cs typeface="Times New Roman" panose="02020603050405020304" pitchFamily="18" charset="0"/>
              </a:rPr>
              <a:t> gene, </a:t>
            </a:r>
            <a:r>
              <a:rPr lang="en-US" sz="3800" b="1" dirty="0" err="1">
                <a:latin typeface="Times New Roman" panose="02020603050405020304" pitchFamily="18" charset="0"/>
                <a:cs typeface="Times New Roman" panose="02020603050405020304" pitchFamily="18" charset="0"/>
              </a:rPr>
              <a:t>phục</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vụ</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cho</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công</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tác</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tạo</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giống</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mới</a:t>
            </a:r>
            <a:r>
              <a:rPr lang="en-US" sz="3800" b="1" dirty="0">
                <a:latin typeface="Times New Roman" panose="02020603050405020304" pitchFamily="18" charset="0"/>
                <a:cs typeface="Times New Roman" panose="02020603050405020304" pitchFamily="18" charset="0"/>
              </a:rPr>
              <a:t>.</a:t>
            </a:r>
          </a:p>
        </p:txBody>
      </p:sp>
      <p:pic>
        <p:nvPicPr>
          <p:cNvPr id="13" name="Picture 12">
            <a:extLst>
              <a:ext uri="{FF2B5EF4-FFF2-40B4-BE49-F238E27FC236}">
                <a16:creationId xmlns:a16="http://schemas.microsoft.com/office/drawing/2014/main" id="{334E3472-62DA-B259-E3D1-64739F1FC282}"/>
              </a:ext>
            </a:extLst>
          </p:cNvPr>
          <p:cNvPicPr>
            <a:picLocks noChangeAspect="1"/>
          </p:cNvPicPr>
          <p:nvPr/>
        </p:nvPicPr>
        <p:blipFill>
          <a:blip r:embed="rId2"/>
          <a:stretch>
            <a:fillRect/>
          </a:stretch>
        </p:blipFill>
        <p:spPr>
          <a:xfrm>
            <a:off x="1498133" y="4742477"/>
            <a:ext cx="4911486" cy="5455695"/>
          </a:xfrm>
          <a:prstGeom prst="rect">
            <a:avLst/>
          </a:prstGeom>
        </p:spPr>
      </p:pic>
      <p:grpSp>
        <p:nvGrpSpPr>
          <p:cNvPr id="2" name="Group 1">
            <a:extLst>
              <a:ext uri="{FF2B5EF4-FFF2-40B4-BE49-F238E27FC236}">
                <a16:creationId xmlns:a16="http://schemas.microsoft.com/office/drawing/2014/main" id="{608B06D4-AE5A-EA28-8D89-376997FF5E1E}"/>
              </a:ext>
            </a:extLst>
          </p:cNvPr>
          <p:cNvGrpSpPr/>
          <p:nvPr/>
        </p:nvGrpSpPr>
        <p:grpSpPr>
          <a:xfrm>
            <a:off x="6900369" y="6152445"/>
            <a:ext cx="10344095" cy="3538789"/>
            <a:chOff x="6900369" y="6152445"/>
            <a:chExt cx="10344095" cy="3538789"/>
          </a:xfrm>
        </p:grpSpPr>
        <p:pic>
          <p:nvPicPr>
            <p:cNvPr id="18" name="Picture 17">
              <a:extLst>
                <a:ext uri="{FF2B5EF4-FFF2-40B4-BE49-F238E27FC236}">
                  <a16:creationId xmlns:a16="http://schemas.microsoft.com/office/drawing/2014/main" id="{645CA774-3A94-5F95-8008-64C0986915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00369" y="7470324"/>
              <a:ext cx="1087931" cy="856866"/>
            </a:xfrm>
            <a:prstGeom prst="rect">
              <a:avLst/>
            </a:prstGeom>
          </p:spPr>
        </p:pic>
        <p:sp>
          <p:nvSpPr>
            <p:cNvPr id="19" name="TextBox 18">
              <a:extLst>
                <a:ext uri="{FF2B5EF4-FFF2-40B4-BE49-F238E27FC236}">
                  <a16:creationId xmlns:a16="http://schemas.microsoft.com/office/drawing/2014/main" id="{873F418F-1FA1-5BE0-0222-F7C2352ECF92}"/>
                </a:ext>
              </a:extLst>
            </p:cNvPr>
            <p:cNvSpPr txBox="1"/>
            <p:nvPr/>
          </p:nvSpPr>
          <p:spPr>
            <a:xfrm>
              <a:off x="8286545" y="6152445"/>
              <a:ext cx="8957919" cy="3538789"/>
            </a:xfrm>
            <a:prstGeom prst="rect">
              <a:avLst/>
            </a:prstGeom>
            <a:noFill/>
          </p:spPr>
          <p:txBody>
            <a:bodyPr wrap="square">
              <a:spAutoFit/>
            </a:bodyPr>
            <a:lstStyle/>
            <a:p>
              <a:pPr algn="ctr">
                <a:lnSpc>
                  <a:spcPct val="150000"/>
                </a:lnSpc>
              </a:pPr>
              <a:r>
                <a:rPr lang="en-US" sz="3800" b="1" dirty="0" err="1">
                  <a:solidFill>
                    <a:srgbClr val="FF0000"/>
                  </a:solidFill>
                  <a:latin typeface="Times New Roman" panose="02020603050405020304" pitchFamily="18" charset="0"/>
                  <a:cs typeface="Times New Roman" panose="02020603050405020304" pitchFamily="18" charset="0"/>
                </a:rPr>
                <a:t>Sử</a:t>
              </a:r>
              <a:r>
                <a:rPr lang="en-US" sz="3800" b="1" dirty="0">
                  <a:solidFill>
                    <a:srgbClr val="FF0000"/>
                  </a:solidFill>
                  <a:latin typeface="Times New Roman" panose="02020603050405020304" pitchFamily="18" charset="0"/>
                  <a:cs typeface="Times New Roman" panose="02020603050405020304" pitchFamily="18" charset="0"/>
                </a:rPr>
                <a:t> </a:t>
              </a:r>
              <a:r>
                <a:rPr lang="en-US" sz="3800" b="1" dirty="0" err="1">
                  <a:solidFill>
                    <a:srgbClr val="FF0000"/>
                  </a:solidFill>
                  <a:latin typeface="Times New Roman" panose="02020603050405020304" pitchFamily="18" charset="0"/>
                  <a:cs typeface="Times New Roman" panose="02020603050405020304" pitchFamily="18" charset="0"/>
                </a:rPr>
                <a:t>dụng</a:t>
              </a:r>
              <a:r>
                <a:rPr lang="en-US" sz="3800" b="1" dirty="0">
                  <a:solidFill>
                    <a:srgbClr val="FF0000"/>
                  </a:solidFill>
                  <a:latin typeface="Times New Roman" panose="02020603050405020304" pitchFamily="18" charset="0"/>
                  <a:cs typeface="Times New Roman" panose="02020603050405020304" pitchFamily="18" charset="0"/>
                </a:rPr>
                <a:t> </a:t>
              </a:r>
              <a:r>
                <a:rPr lang="en-US" sz="3800" b="1" dirty="0" err="1">
                  <a:solidFill>
                    <a:srgbClr val="FF0000"/>
                  </a:solidFill>
                  <a:latin typeface="Times New Roman" panose="02020603050405020304" pitchFamily="18" charset="0"/>
                  <a:cs typeface="Times New Roman" panose="02020603050405020304" pitchFamily="18" charset="0"/>
                </a:rPr>
                <a:t>tia</a:t>
              </a:r>
              <a:r>
                <a:rPr lang="en-US" sz="3800" b="1" dirty="0">
                  <a:solidFill>
                    <a:srgbClr val="FF0000"/>
                  </a:solidFill>
                  <a:latin typeface="Times New Roman" panose="02020603050405020304" pitchFamily="18" charset="0"/>
                  <a:cs typeface="Times New Roman" panose="02020603050405020304" pitchFamily="18" charset="0"/>
                </a:rPr>
                <a:t> gamma (</a:t>
              </a:r>
              <a:r>
                <a:rPr lang="vi-VN" sz="4000" b="1" i="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γ</a:t>
              </a:r>
              <a:r>
                <a:rPr lang="el-GR" sz="3800" b="1" dirty="0">
                  <a:solidFill>
                    <a:srgbClr val="FF0000"/>
                  </a:solidFill>
                  <a:latin typeface="Times New Roman" panose="02020603050405020304" pitchFamily="18" charset="0"/>
                  <a:cs typeface="Times New Roman" panose="02020603050405020304" pitchFamily="18" charset="0"/>
                </a:rPr>
                <a:t>)</a:t>
              </a:r>
              <a:endParaRPr lang="en-US" sz="3800" b="1" dirty="0">
                <a:solidFill>
                  <a:srgbClr val="FF0000"/>
                </a:solidFill>
                <a:latin typeface="Times New Roman" panose="02020603050405020304" pitchFamily="18" charset="0"/>
                <a:cs typeface="Times New Roman" panose="02020603050405020304" pitchFamily="18" charset="0"/>
              </a:endParaRPr>
            </a:p>
            <a:p>
              <a:pPr algn="ctr">
                <a:lnSpc>
                  <a:spcPct val="150000"/>
                </a:lnSpc>
              </a:pPr>
              <a:r>
                <a:rPr lang="en-US" sz="3800" b="1" dirty="0" err="1">
                  <a:latin typeface="Times New Roman" panose="02020603050405020304" pitchFamily="18" charset="0"/>
                  <a:cs typeface="Times New Roman" panose="02020603050405020304" pitchFamily="18" charset="0"/>
                </a:rPr>
                <a:t>Tạo</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nấm</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sợi</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đột</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biến</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có</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hiệu</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suất</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sản</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sinh</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kháng</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sinh</a:t>
              </a:r>
              <a:r>
                <a:rPr lang="en-US" sz="3800" b="1" dirty="0">
                  <a:latin typeface="Times New Roman" panose="02020603050405020304" pitchFamily="18" charset="0"/>
                  <a:cs typeface="Times New Roman" panose="02020603050405020304" pitchFamily="18" charset="0"/>
                </a:rPr>
                <a:t> penicillin </a:t>
              </a:r>
              <a:r>
                <a:rPr lang="en-US" sz="3800" b="1" dirty="0" err="1">
                  <a:latin typeface="Times New Roman" panose="02020603050405020304" pitchFamily="18" charset="0"/>
                  <a:cs typeface="Times New Roman" panose="02020603050405020304" pitchFamily="18" charset="0"/>
                </a:rPr>
                <a:t>gấp</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nhiều</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lần</a:t>
              </a:r>
              <a:r>
                <a:rPr lang="en-US" sz="3800" b="1" dirty="0">
                  <a:latin typeface="Times New Roman" panose="02020603050405020304" pitchFamily="18" charset="0"/>
                  <a:cs typeface="Times New Roman" panose="02020603050405020304" pitchFamily="18" charset="0"/>
                </a:rPr>
                <a:t> so </a:t>
              </a:r>
              <a:r>
                <a:rPr lang="en-US" sz="3800" b="1" dirty="0" err="1">
                  <a:latin typeface="Times New Roman" panose="02020603050405020304" pitchFamily="18" charset="0"/>
                  <a:cs typeface="Times New Roman" panose="02020603050405020304" pitchFamily="18" charset="0"/>
                </a:rPr>
                <a:t>với</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dạng</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tự</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nhiên</a:t>
              </a:r>
              <a:r>
                <a:rPr lang="en-US" sz="3800" b="1" dirty="0">
                  <a:latin typeface="Times New Roman" panose="02020603050405020304" pitchFamily="18" charset="0"/>
                  <a:cs typeface="Times New Roman" panose="02020603050405020304" pitchFamily="18" charset="0"/>
                </a:rPr>
                <a:t>.</a:t>
              </a:r>
            </a:p>
          </p:txBody>
        </p:sp>
      </p:grpSp>
    </p:spTree>
    <p:extLst>
      <p:ext uri="{BB962C8B-B14F-4D97-AF65-F5344CB8AC3E}">
        <p14:creationId xmlns:p14="http://schemas.microsoft.com/office/powerpoint/2010/main" val="2731277201"/>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barn(inVertical)">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xEl>
                                              <p:pRg st="1" end="1"/>
                                            </p:txEl>
                                          </p:spTgt>
                                        </p:tgtEl>
                                        <p:attrNameLst>
                                          <p:attrName>style.visibility</p:attrName>
                                        </p:attrNameLst>
                                      </p:cBhvr>
                                      <p:to>
                                        <p:strVal val="visible"/>
                                      </p:to>
                                    </p:set>
                                    <p:animEffect transition="in" filter="barn(inVertical)">
                                      <p:cBhvr>
                                        <p:cTn id="17" dur="500"/>
                                        <p:tgtEl>
                                          <p:spTgt spid="1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7138028-CE48-B8C9-3796-C028A442F955}"/>
              </a:ext>
            </a:extLst>
          </p:cNvPr>
          <p:cNvSpPr txBox="1"/>
          <p:nvPr/>
        </p:nvSpPr>
        <p:spPr>
          <a:xfrm>
            <a:off x="7612777" y="4782937"/>
            <a:ext cx="3062446" cy="861133"/>
          </a:xfrm>
          <a:prstGeom prst="rect">
            <a:avLst/>
          </a:prstGeom>
          <a:noFill/>
        </p:spPr>
        <p:txBody>
          <a:bodyPr wrap="square">
            <a:spAutoFit/>
          </a:bodyPr>
          <a:lstStyle/>
          <a:p>
            <a:pPr algn="ctr">
              <a:lnSpc>
                <a:spcPct val="150000"/>
              </a:lnSpc>
            </a:pPr>
            <a:r>
              <a:rPr lang="en-US" sz="3800" b="1" dirty="0" err="1">
                <a:solidFill>
                  <a:srgbClr val="7030A0"/>
                </a:solidFill>
              </a:rPr>
              <a:t>Ví</a:t>
            </a:r>
            <a:r>
              <a:rPr lang="en-US" sz="3800" b="1" dirty="0">
                <a:solidFill>
                  <a:srgbClr val="7030A0"/>
                </a:solidFill>
              </a:rPr>
              <a:t> </a:t>
            </a:r>
            <a:r>
              <a:rPr lang="en-US" sz="3800" b="1" dirty="0" err="1">
                <a:solidFill>
                  <a:srgbClr val="7030A0"/>
                </a:solidFill>
              </a:rPr>
              <a:t>dụ</a:t>
            </a:r>
            <a:r>
              <a:rPr lang="en-US" sz="3800" b="1" dirty="0">
                <a:solidFill>
                  <a:srgbClr val="7030A0"/>
                </a:solidFill>
              </a:rPr>
              <a:t>:</a:t>
            </a:r>
          </a:p>
        </p:txBody>
      </p:sp>
      <p:sp>
        <p:nvSpPr>
          <p:cNvPr id="10" name="TextBox 9">
            <a:extLst>
              <a:ext uri="{FF2B5EF4-FFF2-40B4-BE49-F238E27FC236}">
                <a16:creationId xmlns:a16="http://schemas.microsoft.com/office/drawing/2014/main" id="{1146EBC0-5FEF-E5EF-96AF-E52401ED73A4}"/>
              </a:ext>
            </a:extLst>
          </p:cNvPr>
          <p:cNvSpPr txBox="1"/>
          <p:nvPr/>
        </p:nvSpPr>
        <p:spPr>
          <a:xfrm>
            <a:off x="5167154" y="348261"/>
            <a:ext cx="7953692" cy="861133"/>
          </a:xfrm>
          <a:prstGeom prst="rect">
            <a:avLst/>
          </a:prstGeom>
          <a:noFill/>
        </p:spPr>
        <p:txBody>
          <a:bodyPr wrap="square">
            <a:spAutoFit/>
          </a:bodyPr>
          <a:lstStyle/>
          <a:p>
            <a:pPr algn="ctr">
              <a:lnSpc>
                <a:spcPct val="150000"/>
              </a:lnSpc>
            </a:pPr>
            <a:r>
              <a:rPr lang="en-US" sz="3800" b="1" dirty="0">
                <a:solidFill>
                  <a:srgbClr val="0070C0"/>
                </a:solidFill>
              </a:rPr>
              <a:t>b) </a:t>
            </a:r>
            <a:r>
              <a:rPr lang="en-US" sz="3800" b="1" dirty="0" err="1">
                <a:solidFill>
                  <a:srgbClr val="0070C0"/>
                </a:solidFill>
              </a:rPr>
              <a:t>Đối</a:t>
            </a:r>
            <a:r>
              <a:rPr lang="en-US" sz="3800" b="1" dirty="0">
                <a:solidFill>
                  <a:srgbClr val="0070C0"/>
                </a:solidFill>
              </a:rPr>
              <a:t> </a:t>
            </a:r>
            <a:r>
              <a:rPr lang="en-US" sz="3800" b="1" dirty="0" err="1">
                <a:solidFill>
                  <a:srgbClr val="0070C0"/>
                </a:solidFill>
              </a:rPr>
              <a:t>với</a:t>
            </a:r>
            <a:r>
              <a:rPr lang="en-US" sz="3800" b="1" dirty="0">
                <a:solidFill>
                  <a:srgbClr val="0070C0"/>
                </a:solidFill>
              </a:rPr>
              <a:t> </a:t>
            </a:r>
            <a:r>
              <a:rPr lang="en-US" sz="3800" b="1" dirty="0" err="1">
                <a:solidFill>
                  <a:srgbClr val="0070C0"/>
                </a:solidFill>
              </a:rPr>
              <a:t>thực</a:t>
            </a:r>
            <a:r>
              <a:rPr lang="en-US" sz="3800" b="1" dirty="0">
                <a:solidFill>
                  <a:srgbClr val="0070C0"/>
                </a:solidFill>
              </a:rPr>
              <a:t> </a:t>
            </a:r>
            <a:r>
              <a:rPr lang="en-US" sz="3800" b="1" dirty="0" err="1">
                <a:solidFill>
                  <a:srgbClr val="0070C0"/>
                </a:solidFill>
              </a:rPr>
              <a:t>tiễn</a:t>
            </a:r>
            <a:endParaRPr lang="en-US" sz="3800" b="1" dirty="0">
              <a:solidFill>
                <a:srgbClr val="0070C0"/>
              </a:solidFill>
            </a:endParaRPr>
          </a:p>
        </p:txBody>
      </p:sp>
      <p:sp>
        <p:nvSpPr>
          <p:cNvPr id="11" name="TextBox 10">
            <a:extLst>
              <a:ext uri="{FF2B5EF4-FFF2-40B4-BE49-F238E27FC236}">
                <a16:creationId xmlns:a16="http://schemas.microsoft.com/office/drawing/2014/main" id="{15B23981-2452-0871-B23C-D41D6A5E8763}"/>
              </a:ext>
            </a:extLst>
          </p:cNvPr>
          <p:cNvSpPr txBox="1"/>
          <p:nvPr/>
        </p:nvSpPr>
        <p:spPr>
          <a:xfrm>
            <a:off x="1100481" y="1249854"/>
            <a:ext cx="16087038" cy="3492623"/>
          </a:xfrm>
          <a:prstGeom prst="rect">
            <a:avLst/>
          </a:prstGeom>
          <a:noFill/>
        </p:spPr>
        <p:txBody>
          <a:bodyPr wrap="square">
            <a:spAutoFit/>
          </a:bodyPr>
          <a:lstStyle/>
          <a:p>
            <a:pPr marL="571500" indent="-571500" algn="just">
              <a:lnSpc>
                <a:spcPct val="150000"/>
              </a:lnSpc>
              <a:buFont typeface="Wingdings" panose="05000000000000000000" pitchFamily="2" charset="2"/>
              <a:buChar char="v"/>
            </a:pPr>
            <a:r>
              <a:rPr lang="en-US" sz="3800" dirty="0" err="1"/>
              <a:t>Đột</a:t>
            </a:r>
            <a:r>
              <a:rPr lang="en-US" sz="3800" dirty="0"/>
              <a:t> </a:t>
            </a:r>
            <a:r>
              <a:rPr lang="en-US" sz="3800" dirty="0" err="1"/>
              <a:t>biến</a:t>
            </a:r>
            <a:r>
              <a:rPr lang="en-US" sz="3800" dirty="0"/>
              <a:t> gene </a:t>
            </a:r>
            <a:r>
              <a:rPr lang="en-US" sz="3800" dirty="0" err="1"/>
              <a:t>làm</a:t>
            </a:r>
            <a:r>
              <a:rPr lang="en-US" sz="3800" dirty="0"/>
              <a:t> </a:t>
            </a:r>
            <a:r>
              <a:rPr lang="en-US" sz="3800" dirty="0" err="1"/>
              <a:t>thay</a:t>
            </a:r>
            <a:r>
              <a:rPr lang="en-US" sz="3800" dirty="0"/>
              <a:t> </a:t>
            </a:r>
            <a:r>
              <a:rPr lang="en-US" sz="3800" dirty="0" err="1"/>
              <a:t>đổi</a:t>
            </a:r>
            <a:r>
              <a:rPr lang="en-US" sz="3800" dirty="0"/>
              <a:t> </a:t>
            </a:r>
            <a:r>
              <a:rPr lang="en-US" sz="3800" dirty="0" err="1"/>
              <a:t>cấu</a:t>
            </a:r>
            <a:r>
              <a:rPr lang="en-US" sz="3800" dirty="0"/>
              <a:t> </a:t>
            </a:r>
            <a:r>
              <a:rPr lang="en-US" sz="3800" dirty="0" err="1"/>
              <a:t>trúc</a:t>
            </a:r>
            <a:r>
              <a:rPr lang="en-US" sz="3800" dirty="0"/>
              <a:t> </a:t>
            </a:r>
            <a:r>
              <a:rPr lang="en-US" sz="3800" dirty="0" err="1"/>
              <a:t>và</a:t>
            </a:r>
            <a:r>
              <a:rPr lang="en-US" sz="3800" dirty="0"/>
              <a:t> </a:t>
            </a:r>
            <a:r>
              <a:rPr lang="en-US" sz="3800" dirty="0" err="1"/>
              <a:t>chức</a:t>
            </a:r>
            <a:r>
              <a:rPr lang="en-US" sz="3800" dirty="0"/>
              <a:t> </a:t>
            </a:r>
            <a:r>
              <a:rPr lang="en-US" sz="3800" dirty="0" err="1"/>
              <a:t>năng</a:t>
            </a:r>
            <a:r>
              <a:rPr lang="en-US" sz="3800" dirty="0"/>
              <a:t> </a:t>
            </a:r>
            <a:r>
              <a:rPr lang="en-US" sz="3800" dirty="0" err="1"/>
              <a:t>của</a:t>
            </a:r>
            <a:r>
              <a:rPr lang="en-US" sz="3800" dirty="0"/>
              <a:t> protein </a:t>
            </a:r>
            <a:r>
              <a:rPr lang="en-US" sz="3800" dirty="0" err="1"/>
              <a:t>theo</a:t>
            </a:r>
            <a:r>
              <a:rPr lang="en-US" sz="3800" dirty="0"/>
              <a:t> </a:t>
            </a:r>
            <a:r>
              <a:rPr lang="en-US" sz="3800" dirty="0" err="1"/>
              <a:t>hướng</a:t>
            </a:r>
            <a:r>
              <a:rPr lang="en-US" sz="3800" dirty="0"/>
              <a:t> </a:t>
            </a:r>
            <a:r>
              <a:rPr lang="en-US" sz="3800" dirty="0" err="1"/>
              <a:t>có</a:t>
            </a:r>
            <a:r>
              <a:rPr lang="en-US" sz="3800" dirty="0"/>
              <a:t> </a:t>
            </a:r>
            <a:r>
              <a:rPr lang="en-US" sz="3800" dirty="0" err="1"/>
              <a:t>lợi</a:t>
            </a:r>
            <a:r>
              <a:rPr lang="en-US" sz="3800" dirty="0"/>
              <a:t> </a:t>
            </a:r>
            <a:r>
              <a:rPr lang="en-US" sz="3800" dirty="0" err="1"/>
              <a:t>cho</a:t>
            </a:r>
            <a:r>
              <a:rPr lang="en-US" sz="3800" dirty="0"/>
              <a:t> </a:t>
            </a:r>
            <a:r>
              <a:rPr lang="en-US" sz="3800" dirty="0" err="1"/>
              <a:t>thể</a:t>
            </a:r>
            <a:r>
              <a:rPr lang="en-US" sz="3800" dirty="0"/>
              <a:t> </a:t>
            </a:r>
            <a:r>
              <a:rPr lang="en-US" sz="3800" dirty="0" err="1"/>
              <a:t>đột</a:t>
            </a:r>
            <a:r>
              <a:rPr lang="en-US" sz="3800" dirty="0"/>
              <a:t> </a:t>
            </a:r>
            <a:r>
              <a:rPr lang="en-US" sz="3800" dirty="0" err="1"/>
              <a:t>biến</a:t>
            </a:r>
            <a:r>
              <a:rPr lang="en-US" sz="3800" dirty="0"/>
              <a:t>.</a:t>
            </a:r>
          </a:p>
          <a:p>
            <a:pPr marL="571500" indent="-571500" algn="just">
              <a:lnSpc>
                <a:spcPct val="150000"/>
              </a:lnSpc>
              <a:buFont typeface="Wingdings" panose="05000000000000000000" pitchFamily="2" charset="2"/>
              <a:buChar char="v"/>
            </a:pPr>
            <a:r>
              <a:rPr lang="en-US" sz="3800" dirty="0" err="1"/>
              <a:t>Sử</a:t>
            </a:r>
            <a:r>
              <a:rPr lang="en-US" sz="3800" dirty="0"/>
              <a:t> </a:t>
            </a:r>
            <a:r>
              <a:rPr lang="en-US" sz="3800" dirty="0" err="1"/>
              <a:t>dụng</a:t>
            </a:r>
            <a:r>
              <a:rPr lang="en-US" sz="3800" dirty="0"/>
              <a:t> </a:t>
            </a:r>
            <a:r>
              <a:rPr lang="en-US" sz="3800" dirty="0" err="1"/>
              <a:t>tác</a:t>
            </a:r>
            <a:r>
              <a:rPr lang="en-US" sz="3800" dirty="0"/>
              <a:t> </a:t>
            </a:r>
            <a:r>
              <a:rPr lang="en-US" sz="3800" dirty="0" err="1"/>
              <a:t>nhân</a:t>
            </a:r>
            <a:r>
              <a:rPr lang="en-US" sz="3800" dirty="0"/>
              <a:t> </a:t>
            </a:r>
            <a:r>
              <a:rPr lang="en-US" sz="3800" dirty="0" err="1"/>
              <a:t>vật</a:t>
            </a:r>
            <a:r>
              <a:rPr lang="en-US" sz="3800" dirty="0"/>
              <a:t> </a:t>
            </a:r>
            <a:r>
              <a:rPr lang="en-US" sz="3800" dirty="0" err="1"/>
              <a:t>lí</a:t>
            </a:r>
            <a:r>
              <a:rPr lang="en-US" sz="3800" dirty="0"/>
              <a:t>, </a:t>
            </a:r>
            <a:r>
              <a:rPr lang="en-US" sz="3800" dirty="0" err="1"/>
              <a:t>hóa</a:t>
            </a:r>
            <a:r>
              <a:rPr lang="en-US" sz="3800" dirty="0"/>
              <a:t> </a:t>
            </a:r>
            <a:r>
              <a:rPr lang="en-US" sz="3800" dirty="0" err="1"/>
              <a:t>học</a:t>
            </a:r>
            <a:r>
              <a:rPr lang="en-US" sz="3800" dirty="0"/>
              <a:t> </a:t>
            </a:r>
            <a:r>
              <a:rPr lang="en-US" sz="3800" dirty="0" err="1"/>
              <a:t>và</a:t>
            </a:r>
            <a:r>
              <a:rPr lang="en-US" sz="3800" dirty="0"/>
              <a:t> </a:t>
            </a:r>
            <a:r>
              <a:rPr lang="en-US" sz="3800" dirty="0" err="1"/>
              <a:t>kĩ</a:t>
            </a:r>
            <a:r>
              <a:rPr lang="en-US" sz="3800" dirty="0"/>
              <a:t> </a:t>
            </a:r>
            <a:r>
              <a:rPr lang="en-US" sz="3800" dirty="0" err="1"/>
              <a:t>thuật</a:t>
            </a:r>
            <a:r>
              <a:rPr lang="en-US" sz="3800" dirty="0"/>
              <a:t> di </a:t>
            </a:r>
            <a:r>
              <a:rPr lang="en-US" sz="3800" dirty="0" err="1"/>
              <a:t>truyền</a:t>
            </a:r>
            <a:r>
              <a:rPr lang="en-US" sz="3800" dirty="0"/>
              <a:t> </a:t>
            </a:r>
            <a:r>
              <a:rPr lang="en-US" sz="3800" dirty="0" err="1"/>
              <a:t>để</a:t>
            </a:r>
            <a:r>
              <a:rPr lang="en-US" sz="3800" dirty="0"/>
              <a:t> </a:t>
            </a:r>
            <a:r>
              <a:rPr lang="en-US" sz="3800" dirty="0" err="1"/>
              <a:t>chủ</a:t>
            </a:r>
            <a:r>
              <a:rPr lang="en-US" sz="3800" dirty="0"/>
              <a:t> </a:t>
            </a:r>
            <a:r>
              <a:rPr lang="en-US" sz="3800" dirty="0" err="1"/>
              <a:t>động</a:t>
            </a:r>
            <a:r>
              <a:rPr lang="en-US" sz="3800" dirty="0"/>
              <a:t> </a:t>
            </a:r>
            <a:r>
              <a:rPr lang="en-US" sz="3800" dirty="0" err="1"/>
              <a:t>gây</a:t>
            </a:r>
            <a:r>
              <a:rPr lang="en-US" sz="3800" dirty="0"/>
              <a:t> </a:t>
            </a:r>
            <a:r>
              <a:rPr lang="en-US" sz="3800" dirty="0" err="1"/>
              <a:t>đột</a:t>
            </a:r>
            <a:r>
              <a:rPr lang="en-US" sz="3800" dirty="0"/>
              <a:t> </a:t>
            </a:r>
            <a:r>
              <a:rPr lang="en-US" sz="3800" dirty="0" err="1"/>
              <a:t>biến</a:t>
            </a:r>
            <a:r>
              <a:rPr lang="en-US" sz="3800" dirty="0"/>
              <a:t> gene, </a:t>
            </a:r>
            <a:r>
              <a:rPr lang="en-US" sz="3800" dirty="0" err="1"/>
              <a:t>phục</a:t>
            </a:r>
            <a:r>
              <a:rPr lang="en-US" sz="3800" dirty="0"/>
              <a:t> </a:t>
            </a:r>
            <a:r>
              <a:rPr lang="en-US" sz="3800" dirty="0" err="1"/>
              <a:t>vụ</a:t>
            </a:r>
            <a:r>
              <a:rPr lang="en-US" sz="3800" dirty="0"/>
              <a:t> </a:t>
            </a:r>
            <a:r>
              <a:rPr lang="en-US" sz="3800" dirty="0" err="1"/>
              <a:t>cho</a:t>
            </a:r>
            <a:r>
              <a:rPr lang="en-US" sz="3800" dirty="0"/>
              <a:t> </a:t>
            </a:r>
            <a:r>
              <a:rPr lang="en-US" sz="3800" dirty="0" err="1"/>
              <a:t>công</a:t>
            </a:r>
            <a:r>
              <a:rPr lang="en-US" sz="3800" dirty="0"/>
              <a:t> </a:t>
            </a:r>
            <a:r>
              <a:rPr lang="en-US" sz="3800" dirty="0" err="1"/>
              <a:t>tác</a:t>
            </a:r>
            <a:r>
              <a:rPr lang="en-US" sz="3800" dirty="0"/>
              <a:t> </a:t>
            </a:r>
            <a:r>
              <a:rPr lang="en-US" sz="3800" dirty="0" err="1"/>
              <a:t>tạo</a:t>
            </a:r>
            <a:r>
              <a:rPr lang="en-US" sz="3800" dirty="0"/>
              <a:t> </a:t>
            </a:r>
            <a:r>
              <a:rPr lang="en-US" sz="3800" dirty="0" err="1"/>
              <a:t>giống</a:t>
            </a:r>
            <a:r>
              <a:rPr lang="en-US" sz="3800" dirty="0"/>
              <a:t> </a:t>
            </a:r>
            <a:r>
              <a:rPr lang="en-US" sz="3800" dirty="0" err="1"/>
              <a:t>mới</a:t>
            </a:r>
            <a:r>
              <a:rPr lang="en-US" sz="3800" dirty="0"/>
              <a:t>.</a:t>
            </a:r>
          </a:p>
        </p:txBody>
      </p:sp>
      <p:grpSp>
        <p:nvGrpSpPr>
          <p:cNvPr id="3" name="Group 2">
            <a:extLst>
              <a:ext uri="{FF2B5EF4-FFF2-40B4-BE49-F238E27FC236}">
                <a16:creationId xmlns:a16="http://schemas.microsoft.com/office/drawing/2014/main" id="{108133D9-DE53-508C-839F-82B1E0D0FEA0}"/>
              </a:ext>
            </a:extLst>
          </p:cNvPr>
          <p:cNvGrpSpPr/>
          <p:nvPr/>
        </p:nvGrpSpPr>
        <p:grpSpPr>
          <a:xfrm>
            <a:off x="5981051" y="6152444"/>
            <a:ext cx="11585054" cy="3538789"/>
            <a:chOff x="5981051" y="6152444"/>
            <a:chExt cx="11585054" cy="3538789"/>
          </a:xfrm>
        </p:grpSpPr>
        <p:pic>
          <p:nvPicPr>
            <p:cNvPr id="18" name="Picture 17">
              <a:extLst>
                <a:ext uri="{FF2B5EF4-FFF2-40B4-BE49-F238E27FC236}">
                  <a16:creationId xmlns:a16="http://schemas.microsoft.com/office/drawing/2014/main" id="{645CA774-3A94-5F95-8008-64C09869151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1051" y="7493406"/>
              <a:ext cx="1087931" cy="856866"/>
            </a:xfrm>
            <a:prstGeom prst="rect">
              <a:avLst/>
            </a:prstGeom>
          </p:spPr>
        </p:pic>
        <p:sp>
          <p:nvSpPr>
            <p:cNvPr id="19" name="TextBox 18">
              <a:extLst>
                <a:ext uri="{FF2B5EF4-FFF2-40B4-BE49-F238E27FC236}">
                  <a16:creationId xmlns:a16="http://schemas.microsoft.com/office/drawing/2014/main" id="{873F418F-1FA1-5BE0-0222-F7C2352ECF92}"/>
                </a:ext>
              </a:extLst>
            </p:cNvPr>
            <p:cNvSpPr txBox="1"/>
            <p:nvPr/>
          </p:nvSpPr>
          <p:spPr>
            <a:xfrm>
              <a:off x="7068982" y="6152444"/>
              <a:ext cx="10497123" cy="3538789"/>
            </a:xfrm>
            <a:prstGeom prst="rect">
              <a:avLst/>
            </a:prstGeom>
            <a:noFill/>
          </p:spPr>
          <p:txBody>
            <a:bodyPr wrap="square">
              <a:spAutoFit/>
            </a:bodyPr>
            <a:lstStyle/>
            <a:p>
              <a:pPr algn="ctr">
                <a:lnSpc>
                  <a:spcPct val="150000"/>
                </a:lnSpc>
              </a:pPr>
              <a:r>
                <a:rPr lang="en-US" sz="3800" b="1" dirty="0" err="1"/>
                <a:t>Sử</a:t>
              </a:r>
              <a:r>
                <a:rPr lang="en-US" sz="3800" b="1" dirty="0"/>
                <a:t> </a:t>
              </a:r>
              <a:r>
                <a:rPr lang="en-US" sz="3800" b="1" dirty="0" err="1"/>
                <a:t>dụng</a:t>
              </a:r>
              <a:r>
                <a:rPr lang="en-US" sz="3800" b="1" dirty="0"/>
                <a:t> </a:t>
              </a:r>
              <a:r>
                <a:rPr lang="en-US" sz="3800" b="1" dirty="0" err="1"/>
                <a:t>tia</a:t>
              </a:r>
              <a:r>
                <a:rPr lang="en-US" sz="3800" b="1" dirty="0"/>
                <a:t> gamma (</a:t>
              </a:r>
              <a:r>
                <a:rPr lang="vi-VN" sz="4000" i="1" dirty="0">
                  <a:effectLst/>
                  <a:latin typeface="Times New Roman" panose="02020603050405020304" pitchFamily="18" charset="0"/>
                  <a:ea typeface="Calibri" panose="020F0502020204030204" pitchFamily="34" charset="0"/>
                </a:rPr>
                <a:t>γ</a:t>
              </a:r>
              <a:r>
                <a:rPr lang="el-GR" sz="3800" b="1" dirty="0"/>
                <a:t>)</a:t>
              </a:r>
              <a:endParaRPr lang="en-US" sz="3800" b="1" dirty="0"/>
            </a:p>
            <a:p>
              <a:pPr algn="ctr">
                <a:lnSpc>
                  <a:spcPct val="150000"/>
                </a:lnSpc>
              </a:pPr>
              <a:r>
                <a:rPr lang="en-US" sz="3800" dirty="0"/>
                <a:t>T</a:t>
              </a:r>
              <a:r>
                <a:rPr lang="vi-VN" sz="3800" dirty="0"/>
                <a:t>ạo nấm Linh chi đột biến có nhiều tính trạng ưu việt: năng suất cao, giá trị dược liệu tốt, thích nghi và phát triển ở nhiều vùng sinh thái,...</a:t>
              </a:r>
              <a:endParaRPr lang="en-US" sz="3800" dirty="0"/>
            </a:p>
          </p:txBody>
        </p:sp>
      </p:grpSp>
      <p:pic>
        <p:nvPicPr>
          <p:cNvPr id="2" name="image20.png">
            <a:extLst>
              <a:ext uri="{FF2B5EF4-FFF2-40B4-BE49-F238E27FC236}">
                <a16:creationId xmlns:a16="http://schemas.microsoft.com/office/drawing/2014/main" id="{34C7A0BD-6C55-8073-DCB1-11CA396B3355}"/>
              </a:ext>
            </a:extLst>
          </p:cNvPr>
          <p:cNvPicPr/>
          <p:nvPr/>
        </p:nvPicPr>
        <p:blipFill>
          <a:blip r:embed="rId3"/>
          <a:srcRect/>
          <a:stretch>
            <a:fillRect/>
          </a:stretch>
        </p:blipFill>
        <p:spPr>
          <a:xfrm>
            <a:off x="1100481" y="5644070"/>
            <a:ext cx="4389120" cy="4389120"/>
          </a:xfrm>
          <a:prstGeom prst="ellipse">
            <a:avLst/>
          </a:prstGeom>
          <a:ln/>
        </p:spPr>
      </p:pic>
    </p:spTree>
    <p:extLst>
      <p:ext uri="{BB962C8B-B14F-4D97-AF65-F5344CB8AC3E}">
        <p14:creationId xmlns:p14="http://schemas.microsoft.com/office/powerpoint/2010/main" val="8875303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661"/>
        <p:cNvGrpSpPr/>
        <p:nvPr/>
      </p:nvGrpSpPr>
      <p:grpSpPr>
        <a:xfrm>
          <a:off x="0" y="0"/>
          <a:ext cx="0" cy="0"/>
          <a:chOff x="0" y="0"/>
          <a:chExt cx="0" cy="0"/>
        </a:xfrm>
      </p:grpSpPr>
      <p:sp>
        <p:nvSpPr>
          <p:cNvPr id="9" name="Arrow: Pentagon 8">
            <a:extLst>
              <a:ext uri="{FF2B5EF4-FFF2-40B4-BE49-F238E27FC236}">
                <a16:creationId xmlns:a16="http://schemas.microsoft.com/office/drawing/2014/main" id="{E14338CB-EBB2-F55C-93F9-6AA4675846C9}"/>
              </a:ext>
            </a:extLst>
          </p:cNvPr>
          <p:cNvSpPr/>
          <p:nvPr/>
        </p:nvSpPr>
        <p:spPr>
          <a:xfrm>
            <a:off x="0" y="324966"/>
            <a:ext cx="9144000" cy="932567"/>
          </a:xfrm>
          <a:prstGeom prst="homePlate">
            <a:avLst/>
          </a:prstGeom>
          <a:solidFill>
            <a:srgbClr val="8FF19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800" b="1" i="0" u="none" strike="noStrike" kern="0" cap="none" spc="0" normalizeH="0" baseline="0" noProof="0" dirty="0">
                <a:ln>
                  <a:noFill/>
                </a:ln>
                <a:solidFill>
                  <a:srgbClr val="000000"/>
                </a:solidFill>
                <a:effectLst/>
                <a:uLnTx/>
                <a:uFillTx/>
                <a:latin typeface="Arial"/>
                <a:ea typeface="+mn-ea"/>
                <a:cs typeface="+mn-cs"/>
              </a:rPr>
              <a:t>2. TÁC HẠI CỦA ĐỘT BIẾN GENE</a:t>
            </a:r>
          </a:p>
        </p:txBody>
      </p:sp>
      <p:sp>
        <p:nvSpPr>
          <p:cNvPr id="3" name="Rectangle: Rounded Corners 2">
            <a:extLst>
              <a:ext uri="{FF2B5EF4-FFF2-40B4-BE49-F238E27FC236}">
                <a16:creationId xmlns:a16="http://schemas.microsoft.com/office/drawing/2014/main" id="{42A7DA9C-BBF9-7E3E-A247-67E37B7BF295}"/>
              </a:ext>
            </a:extLst>
          </p:cNvPr>
          <p:cNvSpPr/>
          <p:nvPr/>
        </p:nvSpPr>
        <p:spPr>
          <a:xfrm>
            <a:off x="866273" y="1609832"/>
            <a:ext cx="8037094" cy="1903184"/>
          </a:xfrm>
          <a:prstGeom prst="roundRect">
            <a:avLst/>
          </a:prstGeom>
          <a:solidFill>
            <a:schemeClr val="accent6"/>
          </a:solidFill>
          <a:ln w="38100" cap="flat" cmpd="sng" algn="ctr">
            <a:solidFill>
              <a:srgbClr val="0070C0"/>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vi-VN" sz="3600" i="0" u="none" strike="noStrike" kern="0" cap="none" spc="0" normalizeH="0" baseline="0" noProof="0" dirty="0">
                <a:ln>
                  <a:noFill/>
                </a:ln>
                <a:solidFill>
                  <a:srgbClr val="000000"/>
                </a:solidFill>
                <a:effectLst/>
                <a:uLnTx/>
                <a:uFillTx/>
                <a:latin typeface="Arial"/>
                <a:ea typeface="+mn-ea"/>
                <a:cs typeface="+mn-cs"/>
              </a:rPr>
              <a:t>Một gene nào đó có thể trở nên không hoạt động (bất hoạt).</a:t>
            </a:r>
          </a:p>
        </p:txBody>
      </p:sp>
      <p:pic>
        <p:nvPicPr>
          <p:cNvPr id="5" name="Picture 4">
            <a:extLst>
              <a:ext uri="{FF2B5EF4-FFF2-40B4-BE49-F238E27FC236}">
                <a16:creationId xmlns:a16="http://schemas.microsoft.com/office/drawing/2014/main" id="{A5DD52C0-7327-9D8B-15EC-AA808F210091}"/>
              </a:ext>
            </a:extLst>
          </p:cNvPr>
          <p:cNvPicPr>
            <a:picLocks noChangeAspect="1"/>
          </p:cNvPicPr>
          <p:nvPr/>
        </p:nvPicPr>
        <p:blipFill>
          <a:blip r:embed="rId3"/>
          <a:stretch>
            <a:fillRect/>
          </a:stretch>
        </p:blipFill>
        <p:spPr>
          <a:xfrm>
            <a:off x="9144000" y="3275482"/>
            <a:ext cx="8889568" cy="5222621"/>
          </a:xfrm>
          <a:prstGeom prst="rect">
            <a:avLst/>
          </a:prstGeom>
        </p:spPr>
      </p:pic>
      <p:grpSp>
        <p:nvGrpSpPr>
          <p:cNvPr id="2" name="Group 1">
            <a:extLst>
              <a:ext uri="{FF2B5EF4-FFF2-40B4-BE49-F238E27FC236}">
                <a16:creationId xmlns:a16="http://schemas.microsoft.com/office/drawing/2014/main" id="{5A1B4001-9EB6-E181-369B-A0BC751AEA34}"/>
              </a:ext>
            </a:extLst>
          </p:cNvPr>
          <p:cNvGrpSpPr/>
          <p:nvPr/>
        </p:nvGrpSpPr>
        <p:grpSpPr>
          <a:xfrm>
            <a:off x="866274" y="3607520"/>
            <a:ext cx="8037094" cy="3011031"/>
            <a:chOff x="866274" y="3607520"/>
            <a:chExt cx="8037094" cy="3011031"/>
          </a:xfrm>
        </p:grpSpPr>
        <p:pic>
          <p:nvPicPr>
            <p:cNvPr id="6" name="Picture 5">
              <a:extLst>
                <a:ext uri="{FF2B5EF4-FFF2-40B4-BE49-F238E27FC236}">
                  <a16:creationId xmlns:a16="http://schemas.microsoft.com/office/drawing/2014/main" id="{68E0C8CA-3851-68A8-84E0-9E3180A7AF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4340855" y="3723053"/>
              <a:ext cx="1087931" cy="856866"/>
            </a:xfrm>
            <a:prstGeom prst="rect">
              <a:avLst/>
            </a:prstGeom>
          </p:spPr>
        </p:pic>
        <p:sp>
          <p:nvSpPr>
            <p:cNvPr id="7" name="Rectangle: Rounded Corners 6">
              <a:extLst>
                <a:ext uri="{FF2B5EF4-FFF2-40B4-BE49-F238E27FC236}">
                  <a16:creationId xmlns:a16="http://schemas.microsoft.com/office/drawing/2014/main" id="{3AA5E521-26DB-078D-116D-034ACDD0F5CF}"/>
                </a:ext>
              </a:extLst>
            </p:cNvPr>
            <p:cNvSpPr/>
            <p:nvPr/>
          </p:nvSpPr>
          <p:spPr>
            <a:xfrm>
              <a:off x="866274" y="4715367"/>
              <a:ext cx="8037094" cy="1903184"/>
            </a:xfrm>
            <a:prstGeom prst="roundRect">
              <a:avLst/>
            </a:prstGeom>
            <a:solidFill>
              <a:schemeClr val="accent6"/>
            </a:solidFill>
            <a:ln w="38100" cap="flat" cmpd="sng" algn="ctr">
              <a:solidFill>
                <a:srgbClr val="0070C0"/>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3600" i="0" u="none" strike="noStrike" kern="0" cap="none" spc="0" normalizeH="0" baseline="0" noProof="0" dirty="0">
                  <a:ln>
                    <a:noFill/>
                  </a:ln>
                  <a:solidFill>
                    <a:srgbClr val="000000"/>
                  </a:solidFill>
                  <a:effectLst/>
                  <a:uLnTx/>
                  <a:uFillTx/>
                  <a:latin typeface="Arial"/>
                  <a:ea typeface="+mn-ea"/>
                  <a:cs typeface="+mn-cs"/>
                </a:rPr>
                <a:t>Các </a:t>
              </a:r>
              <a:r>
                <a:rPr kumimoji="0" lang="en-US" sz="3600" i="0" u="none" strike="noStrike" kern="0" cap="none" spc="0" normalizeH="0" baseline="0" noProof="0" dirty="0" err="1">
                  <a:ln>
                    <a:noFill/>
                  </a:ln>
                  <a:solidFill>
                    <a:srgbClr val="000000"/>
                  </a:solidFill>
                  <a:effectLst/>
                  <a:uLnTx/>
                  <a:uFillTx/>
                  <a:latin typeface="Arial"/>
                  <a:ea typeface="+mn-ea"/>
                  <a:cs typeface="+mn-cs"/>
                </a:rPr>
                <a:t>tế</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bào</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mang</a:t>
              </a:r>
              <a:r>
                <a:rPr kumimoji="0" lang="en-US" sz="3600" i="0" u="none" strike="noStrike" kern="0" cap="none" spc="0" normalizeH="0" baseline="0" noProof="0" dirty="0">
                  <a:ln>
                    <a:noFill/>
                  </a:ln>
                  <a:solidFill>
                    <a:srgbClr val="000000"/>
                  </a:solidFill>
                  <a:effectLst/>
                  <a:uLnTx/>
                  <a:uFillTx/>
                  <a:latin typeface="Arial"/>
                  <a:ea typeface="+mn-ea"/>
                  <a:cs typeface="+mn-cs"/>
                </a:rPr>
                <a:t> gene </a:t>
              </a:r>
              <a:r>
                <a:rPr kumimoji="0" lang="en-US" sz="3600" i="0" u="none" strike="noStrike" kern="0" cap="none" spc="0" normalizeH="0" baseline="0" noProof="0" dirty="0" err="1">
                  <a:ln>
                    <a:noFill/>
                  </a:ln>
                  <a:solidFill>
                    <a:srgbClr val="000000"/>
                  </a:solidFill>
                  <a:effectLst/>
                  <a:uLnTx/>
                  <a:uFillTx/>
                  <a:latin typeface="Arial"/>
                  <a:ea typeface="+mn-ea"/>
                  <a:cs typeface="+mn-cs"/>
                </a:rPr>
                <a:t>đột</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biến</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bị</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thiếu</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hoặc</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không</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có</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sản</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phẩm</a:t>
              </a:r>
              <a:r>
                <a:rPr kumimoji="0" lang="en-US" sz="3600" i="0" u="none" strike="noStrike" kern="0" cap="none" spc="0" normalizeH="0" baseline="0" noProof="0" dirty="0">
                  <a:ln>
                    <a:noFill/>
                  </a:ln>
                  <a:solidFill>
                    <a:srgbClr val="000000"/>
                  </a:solidFill>
                  <a:effectLst/>
                  <a:uLnTx/>
                  <a:uFillTx/>
                  <a:latin typeface="Arial"/>
                  <a:ea typeface="+mn-ea"/>
                  <a:cs typeface="+mn-cs"/>
                </a:rPr>
                <a:t>.</a:t>
              </a:r>
              <a:endParaRPr kumimoji="0" lang="vi-VN" sz="3600" i="0" u="none" strike="noStrike" kern="0" cap="none" spc="0" normalizeH="0" baseline="0" noProof="0" dirty="0">
                <a:ln>
                  <a:noFill/>
                </a:ln>
                <a:solidFill>
                  <a:srgbClr val="000000"/>
                </a:solidFill>
                <a:effectLst/>
                <a:uLnTx/>
                <a:uFillTx/>
                <a:latin typeface="Arial"/>
                <a:ea typeface="+mn-ea"/>
                <a:cs typeface="+mn-cs"/>
              </a:endParaRPr>
            </a:p>
          </p:txBody>
        </p:sp>
      </p:grpSp>
      <p:grpSp>
        <p:nvGrpSpPr>
          <p:cNvPr id="4" name="Group 3">
            <a:extLst>
              <a:ext uri="{FF2B5EF4-FFF2-40B4-BE49-F238E27FC236}">
                <a16:creationId xmlns:a16="http://schemas.microsoft.com/office/drawing/2014/main" id="{23B03472-73B6-8CE1-B744-C116AE3815ED}"/>
              </a:ext>
            </a:extLst>
          </p:cNvPr>
          <p:cNvGrpSpPr/>
          <p:nvPr/>
        </p:nvGrpSpPr>
        <p:grpSpPr>
          <a:xfrm>
            <a:off x="866274" y="6713055"/>
            <a:ext cx="8037094" cy="3085620"/>
            <a:chOff x="866274" y="6713055"/>
            <a:chExt cx="8037094" cy="3085620"/>
          </a:xfrm>
        </p:grpSpPr>
        <p:pic>
          <p:nvPicPr>
            <p:cNvPr id="8" name="Picture 7">
              <a:extLst>
                <a:ext uri="{FF2B5EF4-FFF2-40B4-BE49-F238E27FC236}">
                  <a16:creationId xmlns:a16="http://schemas.microsoft.com/office/drawing/2014/main" id="{2E44DD95-A8D7-1BC0-C96A-9A09417ED0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4340855" y="6828588"/>
              <a:ext cx="1087931" cy="856866"/>
            </a:xfrm>
            <a:prstGeom prst="rect">
              <a:avLst/>
            </a:prstGeom>
          </p:spPr>
        </p:pic>
        <p:sp>
          <p:nvSpPr>
            <p:cNvPr id="10" name="Rectangle: Rounded Corners 9">
              <a:extLst>
                <a:ext uri="{FF2B5EF4-FFF2-40B4-BE49-F238E27FC236}">
                  <a16:creationId xmlns:a16="http://schemas.microsoft.com/office/drawing/2014/main" id="{38C30A10-3A05-96E4-722F-1F3146948F6D}"/>
                </a:ext>
              </a:extLst>
            </p:cNvPr>
            <p:cNvSpPr/>
            <p:nvPr/>
          </p:nvSpPr>
          <p:spPr>
            <a:xfrm>
              <a:off x="866274" y="7895491"/>
              <a:ext cx="8037094" cy="1903184"/>
            </a:xfrm>
            <a:prstGeom prst="roundRect">
              <a:avLst/>
            </a:prstGeom>
            <a:solidFill>
              <a:schemeClr val="accent6"/>
            </a:solidFill>
            <a:ln w="38100" cap="flat" cmpd="sng" algn="ctr">
              <a:solidFill>
                <a:srgbClr val="0070C0"/>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3600" i="0" u="none" strike="noStrike" kern="0" cap="none" spc="0" normalizeH="0" baseline="0" noProof="0" dirty="0">
                  <a:ln>
                    <a:noFill/>
                  </a:ln>
                  <a:solidFill>
                    <a:srgbClr val="000000"/>
                  </a:solidFill>
                  <a:effectLst/>
                  <a:uLnTx/>
                  <a:uFillTx/>
                  <a:latin typeface="Arial"/>
                  <a:ea typeface="+mn-ea"/>
                  <a:cs typeface="+mn-cs"/>
                </a:rPr>
                <a:t>Các </a:t>
              </a:r>
              <a:r>
                <a:rPr kumimoji="0" lang="en-US" sz="3600" i="0" u="none" strike="noStrike" kern="0" cap="none" spc="0" normalizeH="0" baseline="0" noProof="0" dirty="0" err="1">
                  <a:ln>
                    <a:noFill/>
                  </a:ln>
                  <a:solidFill>
                    <a:srgbClr val="000000"/>
                  </a:solidFill>
                  <a:effectLst/>
                  <a:uLnTx/>
                  <a:uFillTx/>
                  <a:latin typeface="Arial"/>
                  <a:ea typeface="+mn-ea"/>
                  <a:cs typeface="+mn-cs"/>
                </a:rPr>
                <a:t>tế</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bào</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mang</a:t>
              </a:r>
              <a:r>
                <a:rPr kumimoji="0" lang="en-US" sz="3600" i="0" u="none" strike="noStrike" kern="0" cap="none" spc="0" normalizeH="0" baseline="0" noProof="0" dirty="0">
                  <a:ln>
                    <a:noFill/>
                  </a:ln>
                  <a:solidFill>
                    <a:srgbClr val="000000"/>
                  </a:solidFill>
                  <a:effectLst/>
                  <a:uLnTx/>
                  <a:uFillTx/>
                  <a:latin typeface="Arial"/>
                  <a:ea typeface="+mn-ea"/>
                  <a:cs typeface="+mn-cs"/>
                </a:rPr>
                <a:t> gene </a:t>
              </a:r>
              <a:r>
                <a:rPr kumimoji="0" lang="en-US" sz="3600" i="0" u="none" strike="noStrike" kern="0" cap="none" spc="0" normalizeH="0" baseline="0" noProof="0" dirty="0" err="1">
                  <a:ln>
                    <a:noFill/>
                  </a:ln>
                  <a:solidFill>
                    <a:srgbClr val="000000"/>
                  </a:solidFill>
                  <a:effectLst/>
                  <a:uLnTx/>
                  <a:uFillTx/>
                  <a:latin typeface="Arial"/>
                  <a:ea typeface="+mn-ea"/>
                  <a:cs typeface="+mn-cs"/>
                </a:rPr>
                <a:t>đột</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biến</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bị</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thiếu</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hoặc</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không</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có</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sản</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phẩm</a:t>
              </a:r>
              <a:r>
                <a:rPr kumimoji="0" lang="en-US" sz="3600" i="0" u="none" strike="noStrike" kern="0" cap="none" spc="0" normalizeH="0" baseline="0" noProof="0" dirty="0">
                  <a:ln>
                    <a:noFill/>
                  </a:ln>
                  <a:solidFill>
                    <a:srgbClr val="000000"/>
                  </a:solidFill>
                  <a:effectLst/>
                  <a:uLnTx/>
                  <a:uFillTx/>
                  <a:latin typeface="Arial"/>
                  <a:ea typeface="+mn-ea"/>
                  <a:cs typeface="+mn-cs"/>
                </a:rPr>
                <a:t>.</a:t>
              </a:r>
              <a:endParaRPr kumimoji="0" lang="vi-VN" sz="3600" i="0" u="none" strike="noStrike" kern="0" cap="none" spc="0" normalizeH="0" baseline="0" noProof="0" dirty="0">
                <a:ln>
                  <a:noFill/>
                </a:ln>
                <a:solidFill>
                  <a:srgbClr val="000000"/>
                </a:solidFill>
                <a:effectLst/>
                <a:uLnTx/>
                <a:uFillTx/>
                <a:latin typeface="Arial"/>
                <a:ea typeface="+mn-ea"/>
                <a:cs typeface="+mn-cs"/>
              </a:endParaRPr>
            </a:p>
          </p:txBody>
        </p:sp>
      </p:grpSp>
    </p:spTree>
    <p:extLst>
      <p:ext uri="{BB962C8B-B14F-4D97-AF65-F5344CB8AC3E}">
        <p14:creationId xmlns:p14="http://schemas.microsoft.com/office/powerpoint/2010/main" val="1285586159"/>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661"/>
        <p:cNvGrpSpPr/>
        <p:nvPr/>
      </p:nvGrpSpPr>
      <p:grpSpPr>
        <a:xfrm>
          <a:off x="0" y="0"/>
          <a:ext cx="0" cy="0"/>
          <a:chOff x="0" y="0"/>
          <a:chExt cx="0" cy="0"/>
        </a:xfrm>
      </p:grpSpPr>
      <p:sp>
        <p:nvSpPr>
          <p:cNvPr id="9" name="Arrow: Pentagon 8">
            <a:extLst>
              <a:ext uri="{FF2B5EF4-FFF2-40B4-BE49-F238E27FC236}">
                <a16:creationId xmlns:a16="http://schemas.microsoft.com/office/drawing/2014/main" id="{E14338CB-EBB2-F55C-93F9-6AA4675846C9}"/>
              </a:ext>
            </a:extLst>
          </p:cNvPr>
          <p:cNvSpPr/>
          <p:nvPr/>
        </p:nvSpPr>
        <p:spPr>
          <a:xfrm>
            <a:off x="0" y="324966"/>
            <a:ext cx="9144000" cy="932567"/>
          </a:xfrm>
          <a:prstGeom prst="homePlate">
            <a:avLst/>
          </a:prstGeom>
          <a:solidFill>
            <a:srgbClr val="8FF19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800" b="1" i="0" u="none" strike="noStrike" kern="0" cap="none" spc="0" normalizeH="0" baseline="0" noProof="0" dirty="0">
                <a:ln>
                  <a:noFill/>
                </a:ln>
                <a:solidFill>
                  <a:srgbClr val="000000"/>
                </a:solidFill>
                <a:effectLst/>
                <a:uLnTx/>
                <a:uFillTx/>
                <a:latin typeface="Arial"/>
                <a:ea typeface="+mn-ea"/>
                <a:cs typeface="+mn-cs"/>
              </a:rPr>
              <a:t>2. TÁC HẠI CỦA ĐỘT BIẾN GENE</a:t>
            </a:r>
          </a:p>
        </p:txBody>
      </p:sp>
      <p:sp>
        <p:nvSpPr>
          <p:cNvPr id="3" name="Rectangle: Rounded Corners 2">
            <a:extLst>
              <a:ext uri="{FF2B5EF4-FFF2-40B4-BE49-F238E27FC236}">
                <a16:creationId xmlns:a16="http://schemas.microsoft.com/office/drawing/2014/main" id="{42A7DA9C-BBF9-7E3E-A247-67E37B7BF295}"/>
              </a:ext>
            </a:extLst>
          </p:cNvPr>
          <p:cNvSpPr/>
          <p:nvPr/>
        </p:nvSpPr>
        <p:spPr>
          <a:xfrm>
            <a:off x="866273" y="1609832"/>
            <a:ext cx="8037094" cy="1903184"/>
          </a:xfrm>
          <a:prstGeom prst="roundRect">
            <a:avLst/>
          </a:prstGeom>
          <a:solidFill>
            <a:schemeClr val="accent6"/>
          </a:solidFill>
          <a:ln w="38100" cap="flat" cmpd="sng" algn="ctr">
            <a:solidFill>
              <a:srgbClr val="0070C0"/>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3600" i="0" u="none" strike="noStrike" kern="0" cap="none" spc="0" normalizeH="0" baseline="0" noProof="0" dirty="0">
                <a:ln>
                  <a:noFill/>
                </a:ln>
                <a:solidFill>
                  <a:srgbClr val="000000"/>
                </a:solidFill>
                <a:effectLst/>
                <a:uLnTx/>
                <a:uFillTx/>
                <a:latin typeface="Arial"/>
                <a:ea typeface="+mn-ea"/>
                <a:cs typeface="+mn-cs"/>
              </a:rPr>
              <a:t>Các </a:t>
            </a:r>
            <a:r>
              <a:rPr kumimoji="0" lang="en-US" sz="3600" i="0" u="none" strike="noStrike" kern="0" cap="none" spc="0" normalizeH="0" baseline="0" noProof="0" dirty="0" err="1">
                <a:ln>
                  <a:noFill/>
                </a:ln>
                <a:solidFill>
                  <a:srgbClr val="000000"/>
                </a:solidFill>
                <a:effectLst/>
                <a:uLnTx/>
                <a:uFillTx/>
                <a:latin typeface="Arial"/>
                <a:ea typeface="+mn-ea"/>
                <a:cs typeface="+mn-cs"/>
              </a:rPr>
              <a:t>tế</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bào</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mang</a:t>
            </a:r>
            <a:r>
              <a:rPr kumimoji="0" lang="en-US" sz="3600" i="0" u="none" strike="noStrike" kern="0" cap="none" spc="0" normalizeH="0" baseline="0" noProof="0" dirty="0">
                <a:ln>
                  <a:noFill/>
                </a:ln>
                <a:solidFill>
                  <a:srgbClr val="000000"/>
                </a:solidFill>
                <a:effectLst/>
                <a:uLnTx/>
                <a:uFillTx/>
                <a:latin typeface="Arial"/>
                <a:ea typeface="+mn-ea"/>
                <a:cs typeface="+mn-cs"/>
              </a:rPr>
              <a:t> gene </a:t>
            </a:r>
            <a:r>
              <a:rPr kumimoji="0" lang="en-US" sz="3600" i="0" u="none" strike="noStrike" kern="0" cap="none" spc="0" normalizeH="0" baseline="0" noProof="0" dirty="0" err="1">
                <a:ln>
                  <a:noFill/>
                </a:ln>
                <a:solidFill>
                  <a:srgbClr val="000000"/>
                </a:solidFill>
                <a:effectLst/>
                <a:uLnTx/>
                <a:uFillTx/>
                <a:latin typeface="Arial"/>
                <a:ea typeface="+mn-ea"/>
                <a:cs typeface="+mn-cs"/>
              </a:rPr>
              <a:t>đột</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biến</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bị</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thiếu</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hoặc</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không</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có</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sản</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phẩm</a:t>
            </a:r>
            <a:r>
              <a:rPr kumimoji="0" lang="en-US" sz="3600" i="0" u="none" strike="noStrike" kern="0" cap="none" spc="0" normalizeH="0" baseline="0" noProof="0" dirty="0">
                <a:ln>
                  <a:noFill/>
                </a:ln>
                <a:solidFill>
                  <a:srgbClr val="000000"/>
                </a:solidFill>
                <a:effectLst/>
                <a:uLnTx/>
                <a:uFillTx/>
                <a:latin typeface="Arial"/>
                <a:ea typeface="+mn-ea"/>
                <a:cs typeface="+mn-cs"/>
              </a:rPr>
              <a:t>.</a:t>
            </a:r>
            <a:endParaRPr kumimoji="0" lang="vi-VN" sz="3600" i="0" u="none" strike="noStrike" kern="0" cap="none" spc="0" normalizeH="0" baseline="0" noProof="0" dirty="0">
              <a:ln>
                <a:noFill/>
              </a:ln>
              <a:solidFill>
                <a:srgbClr val="000000"/>
              </a:solidFill>
              <a:effectLst/>
              <a:uLnTx/>
              <a:uFillTx/>
              <a:latin typeface="Arial"/>
              <a:ea typeface="+mn-ea"/>
              <a:cs typeface="+mn-cs"/>
            </a:endParaRPr>
          </a:p>
        </p:txBody>
      </p:sp>
      <p:pic>
        <p:nvPicPr>
          <p:cNvPr id="5" name="Picture 4">
            <a:extLst>
              <a:ext uri="{FF2B5EF4-FFF2-40B4-BE49-F238E27FC236}">
                <a16:creationId xmlns:a16="http://schemas.microsoft.com/office/drawing/2014/main" id="{A5DD52C0-7327-9D8B-15EC-AA808F210091}"/>
              </a:ext>
            </a:extLst>
          </p:cNvPr>
          <p:cNvPicPr>
            <a:picLocks noChangeAspect="1"/>
          </p:cNvPicPr>
          <p:nvPr/>
        </p:nvPicPr>
        <p:blipFill>
          <a:blip r:embed="rId3"/>
          <a:stretch>
            <a:fillRect/>
          </a:stretch>
        </p:blipFill>
        <p:spPr>
          <a:xfrm>
            <a:off x="9144000" y="3275482"/>
            <a:ext cx="8889568" cy="5222621"/>
          </a:xfrm>
          <a:prstGeom prst="rect">
            <a:avLst/>
          </a:prstGeom>
        </p:spPr>
      </p:pic>
      <p:grpSp>
        <p:nvGrpSpPr>
          <p:cNvPr id="2" name="Group 1">
            <a:extLst>
              <a:ext uri="{FF2B5EF4-FFF2-40B4-BE49-F238E27FC236}">
                <a16:creationId xmlns:a16="http://schemas.microsoft.com/office/drawing/2014/main" id="{A9CCC08D-8517-47D8-50B0-43D3E4B46E8A}"/>
              </a:ext>
            </a:extLst>
          </p:cNvPr>
          <p:cNvGrpSpPr/>
          <p:nvPr/>
        </p:nvGrpSpPr>
        <p:grpSpPr>
          <a:xfrm>
            <a:off x="866274" y="3607520"/>
            <a:ext cx="8037094" cy="3011031"/>
            <a:chOff x="866274" y="3607520"/>
            <a:chExt cx="8037094" cy="3011031"/>
          </a:xfrm>
        </p:grpSpPr>
        <p:pic>
          <p:nvPicPr>
            <p:cNvPr id="6" name="Picture 5">
              <a:extLst>
                <a:ext uri="{FF2B5EF4-FFF2-40B4-BE49-F238E27FC236}">
                  <a16:creationId xmlns:a16="http://schemas.microsoft.com/office/drawing/2014/main" id="{68E0C8CA-3851-68A8-84E0-9E3180A7AF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4340855" y="3723053"/>
              <a:ext cx="1087931" cy="856866"/>
            </a:xfrm>
            <a:prstGeom prst="rect">
              <a:avLst/>
            </a:prstGeom>
          </p:spPr>
        </p:pic>
        <p:sp>
          <p:nvSpPr>
            <p:cNvPr id="7" name="Rectangle: Rounded Corners 6">
              <a:extLst>
                <a:ext uri="{FF2B5EF4-FFF2-40B4-BE49-F238E27FC236}">
                  <a16:creationId xmlns:a16="http://schemas.microsoft.com/office/drawing/2014/main" id="{3AA5E521-26DB-078D-116D-034ACDD0F5CF}"/>
                </a:ext>
              </a:extLst>
            </p:cNvPr>
            <p:cNvSpPr/>
            <p:nvPr/>
          </p:nvSpPr>
          <p:spPr>
            <a:xfrm>
              <a:off x="866274" y="4715367"/>
              <a:ext cx="8037094" cy="1903184"/>
            </a:xfrm>
            <a:prstGeom prst="roundRect">
              <a:avLst/>
            </a:prstGeom>
            <a:solidFill>
              <a:schemeClr val="accent6"/>
            </a:solidFill>
            <a:ln w="38100" cap="flat" cmpd="sng" algn="ctr">
              <a:solidFill>
                <a:srgbClr val="0070C0"/>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lang="en-US" sz="3600" dirty="0" err="1">
                  <a:ea typeface="+mn-ea"/>
                  <a:cs typeface="+mn-cs"/>
                </a:rPr>
                <a:t>Ảnh</a:t>
              </a:r>
              <a:r>
                <a:rPr lang="en-US" sz="3600" dirty="0">
                  <a:ea typeface="+mn-ea"/>
                  <a:cs typeface="+mn-cs"/>
                </a:rPr>
                <a:t> </a:t>
              </a:r>
              <a:r>
                <a:rPr lang="en-US" sz="3600" dirty="0" err="1">
                  <a:ea typeface="+mn-ea"/>
                  <a:cs typeface="+mn-cs"/>
                </a:rPr>
                <a:t>hưởng</a:t>
              </a:r>
              <a:r>
                <a:rPr lang="en-US" sz="3600" dirty="0">
                  <a:ea typeface="+mn-ea"/>
                  <a:cs typeface="+mn-cs"/>
                </a:rPr>
                <a:t> </a:t>
              </a:r>
              <a:r>
                <a:rPr lang="en-US" sz="3600" dirty="0" err="1">
                  <a:ea typeface="+mn-ea"/>
                  <a:cs typeface="+mn-cs"/>
                </a:rPr>
                <a:t>đến</a:t>
              </a:r>
              <a:r>
                <a:rPr lang="en-US" sz="3600" dirty="0">
                  <a:ea typeface="+mn-ea"/>
                  <a:cs typeface="+mn-cs"/>
                </a:rPr>
                <a:t> </a:t>
              </a:r>
              <a:r>
                <a:rPr lang="en-US" sz="3600" dirty="0" err="1">
                  <a:ea typeface="+mn-ea"/>
                  <a:cs typeface="+mn-cs"/>
                </a:rPr>
                <a:t>các</a:t>
              </a:r>
              <a:r>
                <a:rPr lang="en-US" sz="3600" dirty="0">
                  <a:ea typeface="+mn-ea"/>
                  <a:cs typeface="+mn-cs"/>
                </a:rPr>
                <a:t> </a:t>
              </a:r>
              <a:r>
                <a:rPr lang="en-US" sz="3600" dirty="0" err="1">
                  <a:ea typeface="+mn-ea"/>
                  <a:cs typeface="+mn-cs"/>
                </a:rPr>
                <a:t>quá</a:t>
              </a:r>
              <a:r>
                <a:rPr lang="en-US" sz="3600" dirty="0">
                  <a:ea typeface="+mn-ea"/>
                  <a:cs typeface="+mn-cs"/>
                </a:rPr>
                <a:t> </a:t>
              </a:r>
              <a:r>
                <a:rPr lang="en-US" sz="3600" dirty="0" err="1">
                  <a:ea typeface="+mn-ea"/>
                  <a:cs typeface="+mn-cs"/>
                </a:rPr>
                <a:t>trình</a:t>
              </a:r>
              <a:r>
                <a:rPr lang="en-US" sz="3600" dirty="0">
                  <a:ea typeface="+mn-ea"/>
                  <a:cs typeface="+mn-cs"/>
                </a:rPr>
                <a:t> </a:t>
              </a:r>
              <a:r>
                <a:rPr lang="en-US" sz="3600" dirty="0" err="1">
                  <a:ea typeface="+mn-ea"/>
                  <a:cs typeface="+mn-cs"/>
                </a:rPr>
                <a:t>sinh</a:t>
              </a:r>
              <a:r>
                <a:rPr lang="en-US" sz="3600" dirty="0">
                  <a:ea typeface="+mn-ea"/>
                  <a:cs typeface="+mn-cs"/>
                </a:rPr>
                <a:t> </a:t>
              </a:r>
              <a:r>
                <a:rPr lang="en-US" sz="3600" dirty="0" err="1">
                  <a:ea typeface="+mn-ea"/>
                  <a:cs typeface="+mn-cs"/>
                </a:rPr>
                <a:t>lí</a:t>
              </a:r>
              <a:r>
                <a:rPr lang="en-US" sz="3600" dirty="0">
                  <a:ea typeface="+mn-ea"/>
                  <a:cs typeface="+mn-cs"/>
                </a:rPr>
                <a:t>, </a:t>
              </a:r>
              <a:r>
                <a:rPr lang="en-US" sz="3600" dirty="0" err="1">
                  <a:ea typeface="+mn-ea"/>
                  <a:cs typeface="+mn-cs"/>
                </a:rPr>
                <a:t>sinh</a:t>
              </a:r>
              <a:r>
                <a:rPr lang="en-US" sz="3600" dirty="0">
                  <a:ea typeface="+mn-ea"/>
                  <a:cs typeface="+mn-cs"/>
                </a:rPr>
                <a:t> </a:t>
              </a:r>
              <a:r>
                <a:rPr lang="en-US" sz="3600" dirty="0" err="1">
                  <a:ea typeface="+mn-ea"/>
                  <a:cs typeface="+mn-cs"/>
                </a:rPr>
                <a:t>hóa</a:t>
              </a:r>
              <a:r>
                <a:rPr lang="en-US" sz="3600" dirty="0">
                  <a:ea typeface="+mn-ea"/>
                  <a:cs typeface="+mn-cs"/>
                </a:rPr>
                <a:t> </a:t>
              </a:r>
              <a:r>
                <a:rPr lang="en-US" sz="3600" dirty="0" err="1">
                  <a:ea typeface="+mn-ea"/>
                  <a:cs typeface="+mn-cs"/>
                </a:rPr>
                <a:t>trong</a:t>
              </a:r>
              <a:r>
                <a:rPr lang="en-US" sz="3600" dirty="0">
                  <a:ea typeface="+mn-ea"/>
                  <a:cs typeface="+mn-cs"/>
                </a:rPr>
                <a:t> </a:t>
              </a:r>
              <a:r>
                <a:rPr lang="en-US" sz="3600" dirty="0" err="1">
                  <a:ea typeface="+mn-ea"/>
                  <a:cs typeface="+mn-cs"/>
                </a:rPr>
                <a:t>tế</a:t>
              </a:r>
              <a:r>
                <a:rPr lang="en-US" sz="3600" dirty="0">
                  <a:ea typeface="+mn-ea"/>
                  <a:cs typeface="+mn-cs"/>
                </a:rPr>
                <a:t> </a:t>
              </a:r>
              <a:r>
                <a:rPr lang="en-US" sz="3600" dirty="0" err="1">
                  <a:ea typeface="+mn-ea"/>
                  <a:cs typeface="+mn-cs"/>
                </a:rPr>
                <a:t>bào</a:t>
              </a:r>
              <a:r>
                <a:rPr lang="en-US" sz="3600" dirty="0">
                  <a:ea typeface="+mn-ea"/>
                  <a:cs typeface="+mn-cs"/>
                </a:rPr>
                <a:t>.</a:t>
              </a:r>
              <a:endParaRPr kumimoji="0" lang="vi-VN" sz="3600" i="0" u="none" strike="noStrike" kern="0" cap="none" spc="0" normalizeH="0" baseline="0" noProof="0" dirty="0">
                <a:ln>
                  <a:noFill/>
                </a:ln>
                <a:solidFill>
                  <a:srgbClr val="000000"/>
                </a:solidFill>
                <a:effectLst/>
                <a:uLnTx/>
                <a:uFillTx/>
                <a:latin typeface="Arial"/>
                <a:ea typeface="+mn-ea"/>
                <a:cs typeface="+mn-cs"/>
              </a:endParaRPr>
            </a:p>
          </p:txBody>
        </p:sp>
      </p:grpSp>
      <p:grpSp>
        <p:nvGrpSpPr>
          <p:cNvPr id="4" name="Group 3">
            <a:extLst>
              <a:ext uri="{FF2B5EF4-FFF2-40B4-BE49-F238E27FC236}">
                <a16:creationId xmlns:a16="http://schemas.microsoft.com/office/drawing/2014/main" id="{316F61F9-2D90-4EFE-6AEF-09D90DF041F5}"/>
              </a:ext>
            </a:extLst>
          </p:cNvPr>
          <p:cNvGrpSpPr/>
          <p:nvPr/>
        </p:nvGrpSpPr>
        <p:grpSpPr>
          <a:xfrm>
            <a:off x="866274" y="6713055"/>
            <a:ext cx="8037094" cy="3085620"/>
            <a:chOff x="866274" y="6713055"/>
            <a:chExt cx="8037094" cy="3085620"/>
          </a:xfrm>
        </p:grpSpPr>
        <p:pic>
          <p:nvPicPr>
            <p:cNvPr id="8" name="Picture 7">
              <a:extLst>
                <a:ext uri="{FF2B5EF4-FFF2-40B4-BE49-F238E27FC236}">
                  <a16:creationId xmlns:a16="http://schemas.microsoft.com/office/drawing/2014/main" id="{2E44DD95-A8D7-1BC0-C96A-9A09417ED0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4340855" y="6828588"/>
              <a:ext cx="1087931" cy="856866"/>
            </a:xfrm>
            <a:prstGeom prst="rect">
              <a:avLst/>
            </a:prstGeom>
          </p:spPr>
        </p:pic>
        <p:sp>
          <p:nvSpPr>
            <p:cNvPr id="10" name="Rectangle: Rounded Corners 9">
              <a:extLst>
                <a:ext uri="{FF2B5EF4-FFF2-40B4-BE49-F238E27FC236}">
                  <a16:creationId xmlns:a16="http://schemas.microsoft.com/office/drawing/2014/main" id="{38C30A10-3A05-96E4-722F-1F3146948F6D}"/>
                </a:ext>
              </a:extLst>
            </p:cNvPr>
            <p:cNvSpPr/>
            <p:nvPr/>
          </p:nvSpPr>
          <p:spPr>
            <a:xfrm>
              <a:off x="866274" y="7895491"/>
              <a:ext cx="8037094" cy="1903184"/>
            </a:xfrm>
            <a:prstGeom prst="roundRect">
              <a:avLst/>
            </a:prstGeom>
            <a:solidFill>
              <a:schemeClr val="accent6"/>
            </a:solidFill>
            <a:ln w="38100" cap="flat" cmpd="sng" algn="ctr">
              <a:solidFill>
                <a:srgbClr val="0070C0"/>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3600" i="0" u="none" strike="noStrike" kern="0" cap="none" spc="0" normalizeH="0" baseline="0" noProof="0" dirty="0">
                  <a:ln>
                    <a:noFill/>
                  </a:ln>
                  <a:solidFill>
                    <a:srgbClr val="000000"/>
                  </a:solidFill>
                  <a:effectLst/>
                  <a:uLnTx/>
                  <a:uFillTx/>
                  <a:latin typeface="Arial"/>
                  <a:ea typeface="+mn-ea"/>
                  <a:cs typeface="+mn-cs"/>
                </a:rPr>
                <a:t>Cơ </a:t>
              </a:r>
              <a:r>
                <a:rPr kumimoji="0" lang="en-US" sz="3600" i="0" u="none" strike="noStrike" kern="0" cap="none" spc="0" normalizeH="0" baseline="0" noProof="0" dirty="0" err="1">
                  <a:ln>
                    <a:noFill/>
                  </a:ln>
                  <a:solidFill>
                    <a:srgbClr val="000000"/>
                  </a:solidFill>
                  <a:effectLst/>
                  <a:uLnTx/>
                  <a:uFillTx/>
                  <a:latin typeface="Arial"/>
                  <a:ea typeface="+mn-ea"/>
                  <a:cs typeface="+mn-cs"/>
                </a:rPr>
                <a:t>thể</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dễ</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mắc</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các</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bệnh</a:t>
              </a:r>
              <a:r>
                <a:rPr kumimoji="0" lang="en-US" sz="3600" i="0" u="none" strike="noStrike" kern="0" cap="none" spc="0" normalizeH="0" baseline="0" noProof="0" dirty="0">
                  <a:ln>
                    <a:noFill/>
                  </a:ln>
                  <a:solidFill>
                    <a:srgbClr val="000000"/>
                  </a:solidFill>
                  <a:effectLst/>
                  <a:uLnTx/>
                  <a:uFillTx/>
                  <a:latin typeface="Arial"/>
                  <a:ea typeface="+mn-ea"/>
                  <a:cs typeface="+mn-cs"/>
                </a:rPr>
                <a:t>, </a:t>
              </a:r>
              <a:r>
                <a:rPr kumimoji="0" lang="en-US" sz="3600" i="0" u="none" strike="noStrike" kern="0" cap="none" spc="0" normalizeH="0" baseline="0" noProof="0" dirty="0" err="1">
                  <a:ln>
                    <a:noFill/>
                  </a:ln>
                  <a:solidFill>
                    <a:srgbClr val="000000"/>
                  </a:solidFill>
                  <a:effectLst/>
                  <a:uLnTx/>
                  <a:uFillTx/>
                  <a:latin typeface="Arial"/>
                  <a:ea typeface="+mn-ea"/>
                  <a:cs typeface="+mn-cs"/>
                </a:rPr>
                <a:t>tật</a:t>
              </a:r>
              <a:r>
                <a:rPr kumimoji="0" lang="en-US" sz="3600" i="0" u="none" strike="noStrike" kern="0" cap="none" spc="0" normalizeH="0" baseline="0" noProof="0" dirty="0">
                  <a:ln>
                    <a:noFill/>
                  </a:ln>
                  <a:solidFill>
                    <a:srgbClr val="000000"/>
                  </a:solidFill>
                  <a:effectLst/>
                  <a:uLnTx/>
                  <a:uFillTx/>
                  <a:latin typeface="Arial"/>
                  <a:ea typeface="+mn-ea"/>
                  <a:cs typeface="+mn-cs"/>
                </a:rPr>
                <a:t> </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3600" i="0" u="none" strike="noStrike" kern="0" cap="none" spc="0" normalizeH="0" baseline="0" noProof="0" dirty="0">
                  <a:ln>
                    <a:noFill/>
                  </a:ln>
                  <a:solidFill>
                    <a:srgbClr val="000000"/>
                  </a:solidFill>
                  <a:effectLst/>
                  <a:uLnTx/>
                  <a:uFillTx/>
                  <a:latin typeface="Arial"/>
                  <a:ea typeface="+mn-ea"/>
                  <a:cs typeface="+mn-cs"/>
                </a:rPr>
                <a:t>di </a:t>
              </a:r>
              <a:r>
                <a:rPr kumimoji="0" lang="en-US" sz="3600" i="0" u="none" strike="noStrike" kern="0" cap="none" spc="0" normalizeH="0" baseline="0" noProof="0" dirty="0" err="1">
                  <a:ln>
                    <a:noFill/>
                  </a:ln>
                  <a:solidFill>
                    <a:srgbClr val="000000"/>
                  </a:solidFill>
                  <a:effectLst/>
                  <a:uLnTx/>
                  <a:uFillTx/>
                  <a:latin typeface="Arial"/>
                  <a:ea typeface="+mn-ea"/>
                  <a:cs typeface="+mn-cs"/>
                </a:rPr>
                <a:t>truyền</a:t>
              </a:r>
              <a:r>
                <a:rPr kumimoji="0" lang="en-US" sz="3600" i="0" u="none" strike="noStrike" kern="0" cap="none" spc="0" normalizeH="0" baseline="0" noProof="0" dirty="0">
                  <a:ln>
                    <a:noFill/>
                  </a:ln>
                  <a:solidFill>
                    <a:srgbClr val="000000"/>
                  </a:solidFill>
                  <a:effectLst/>
                  <a:uLnTx/>
                  <a:uFillTx/>
                  <a:latin typeface="Arial"/>
                  <a:ea typeface="+mn-ea"/>
                  <a:cs typeface="+mn-cs"/>
                </a:rPr>
                <a:t>.</a:t>
              </a:r>
              <a:endParaRPr kumimoji="0" lang="vi-VN" sz="3600" i="0" u="none" strike="noStrike" kern="0" cap="none" spc="0" normalizeH="0" baseline="0" noProof="0" dirty="0">
                <a:ln>
                  <a:noFill/>
                </a:ln>
                <a:solidFill>
                  <a:srgbClr val="000000"/>
                </a:solidFill>
                <a:effectLst/>
                <a:uLnTx/>
                <a:uFillTx/>
                <a:latin typeface="Arial"/>
                <a:ea typeface="+mn-ea"/>
                <a:cs typeface="+mn-cs"/>
              </a:endParaRPr>
            </a:p>
          </p:txBody>
        </p:sp>
      </p:grpSp>
    </p:spTree>
    <p:extLst>
      <p:ext uri="{BB962C8B-B14F-4D97-AF65-F5344CB8AC3E}">
        <p14:creationId xmlns:p14="http://schemas.microsoft.com/office/powerpoint/2010/main" val="301648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4E8FCD8-C9B2-A463-A5A0-6D49E8ADC58F}"/>
              </a:ext>
            </a:extLst>
          </p:cNvPr>
          <p:cNvGrpSpPr/>
          <p:nvPr/>
        </p:nvGrpSpPr>
        <p:grpSpPr>
          <a:xfrm>
            <a:off x="1200858" y="606578"/>
            <a:ext cx="16187030" cy="2362100"/>
            <a:chOff x="1667093" y="5082325"/>
            <a:chExt cx="14468000" cy="2362100"/>
          </a:xfrm>
        </p:grpSpPr>
        <p:sp>
          <p:nvSpPr>
            <p:cNvPr id="8" name="TextBox 7">
              <a:extLst>
                <a:ext uri="{FF2B5EF4-FFF2-40B4-BE49-F238E27FC236}">
                  <a16:creationId xmlns:a16="http://schemas.microsoft.com/office/drawing/2014/main" id="{5C2B7289-1120-CDE2-3037-8CB04F2A8875}"/>
                </a:ext>
              </a:extLst>
            </p:cNvPr>
            <p:cNvSpPr txBox="1"/>
            <p:nvPr/>
          </p:nvSpPr>
          <p:spPr>
            <a:xfrm>
              <a:off x="3249272" y="5320767"/>
              <a:ext cx="12885821" cy="2123658"/>
            </a:xfrm>
            <a:prstGeom prst="rect">
              <a:avLst/>
            </a:prstGeom>
            <a:noFill/>
          </p:spPr>
          <p:txBody>
            <a:bodyPr wrap="square">
              <a:spAutoFit/>
            </a:bodyPr>
            <a:lstStyle/>
            <a:p>
              <a:pPr algn="just"/>
              <a:r>
                <a:rPr lang="en-US" sz="4400" b="1" dirty="0" err="1">
                  <a:latin typeface="Times New Roman" panose="02020603050405020304" pitchFamily="18" charset="0"/>
                  <a:cs typeface="Times New Roman" panose="02020603050405020304" pitchFamily="18" charset="0"/>
                </a:rPr>
                <a:t>Đa</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số</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đột</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biến</a:t>
              </a:r>
              <a:r>
                <a:rPr lang="en-US" sz="4400" b="1" dirty="0">
                  <a:latin typeface="Times New Roman" panose="02020603050405020304" pitchFamily="18" charset="0"/>
                  <a:cs typeface="Times New Roman" panose="02020603050405020304" pitchFamily="18" charset="0"/>
                </a:rPr>
                <a:t> gene </a:t>
              </a:r>
              <a:r>
                <a:rPr lang="en-US" sz="4400" b="1" dirty="0" err="1">
                  <a:latin typeface="Times New Roman" panose="02020603050405020304" pitchFamily="18" charset="0"/>
                  <a:cs typeface="Times New Roman" panose="02020603050405020304" pitchFamily="18" charset="0"/>
                </a:rPr>
                <a:t>là</a:t>
              </a:r>
              <a:r>
                <a:rPr lang="en-US" sz="4400" b="1" dirty="0">
                  <a:latin typeface="Times New Roman" panose="02020603050405020304" pitchFamily="18" charset="0"/>
                  <a:cs typeface="Times New Roman" panose="02020603050405020304" pitchFamily="18" charset="0"/>
                </a:rPr>
                <a:t> </a:t>
              </a:r>
              <a:r>
                <a:rPr lang="en-US" sz="4400" b="1" dirty="0" err="1">
                  <a:solidFill>
                    <a:srgbClr val="C00000"/>
                  </a:solidFill>
                  <a:latin typeface="Times New Roman" panose="02020603050405020304" pitchFamily="18" charset="0"/>
                  <a:cs typeface="Times New Roman" panose="02020603050405020304" pitchFamily="18" charset="0"/>
                </a:rPr>
                <a:t>lặn</a:t>
              </a:r>
              <a:r>
                <a:rPr lang="en-US" sz="4400" b="1" dirty="0">
                  <a:solidFill>
                    <a:srgbClr val="C00000"/>
                  </a:solidFill>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và</a:t>
              </a:r>
              <a:r>
                <a:rPr lang="en-US" sz="4400" b="1" dirty="0">
                  <a:latin typeface="Times New Roman" panose="02020603050405020304" pitchFamily="18" charset="0"/>
                  <a:cs typeface="Times New Roman" panose="02020603050405020304" pitchFamily="18" charset="0"/>
                </a:rPr>
                <a:t> </a:t>
              </a:r>
              <a:r>
                <a:rPr lang="en-US" sz="4400" b="1" dirty="0" err="1">
                  <a:solidFill>
                    <a:srgbClr val="C00000"/>
                  </a:solidFill>
                  <a:latin typeface="Times New Roman" panose="02020603050405020304" pitchFamily="18" charset="0"/>
                  <a:cs typeface="Times New Roman" panose="02020603050405020304" pitchFamily="18" charset="0"/>
                </a:rPr>
                <a:t>có</a:t>
              </a:r>
              <a:r>
                <a:rPr lang="en-US" sz="4400" b="1" dirty="0">
                  <a:solidFill>
                    <a:srgbClr val="C00000"/>
                  </a:solidFill>
                  <a:latin typeface="Times New Roman" panose="02020603050405020304" pitchFamily="18" charset="0"/>
                  <a:cs typeface="Times New Roman" panose="02020603050405020304" pitchFamily="18" charset="0"/>
                </a:rPr>
                <a:t> </a:t>
              </a:r>
              <a:r>
                <a:rPr lang="en-US" sz="4400" b="1" dirty="0" err="1">
                  <a:solidFill>
                    <a:srgbClr val="C00000"/>
                  </a:solidFill>
                  <a:latin typeface="Times New Roman" panose="02020603050405020304" pitchFamily="18" charset="0"/>
                  <a:cs typeface="Times New Roman" panose="02020603050405020304" pitchFamily="18" charset="0"/>
                </a:rPr>
                <a:t>hại</a:t>
              </a:r>
              <a:r>
                <a:rPr lang="en-US" sz="4400" b="1" dirty="0">
                  <a:solidFill>
                    <a:srgbClr val="C00000"/>
                  </a:solidFill>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cho</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thể</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đột</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biến</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vì</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chúng</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phá</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vỡ</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sự</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hài</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hoà</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trong</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kiểu</a:t>
              </a:r>
              <a:r>
                <a:rPr lang="en-US" sz="4400" b="1" dirty="0">
                  <a:latin typeface="Times New Roman" panose="02020603050405020304" pitchFamily="18" charset="0"/>
                  <a:cs typeface="Times New Roman" panose="02020603050405020304" pitchFamily="18" charset="0"/>
                </a:rPr>
                <a:t> gene </a:t>
              </a:r>
              <a:r>
                <a:rPr lang="en-US" sz="4400" b="1" dirty="0" err="1">
                  <a:latin typeface="Times New Roman" panose="02020603050405020304" pitchFamily="18" charset="0"/>
                  <a:cs typeface="Times New Roman" panose="02020603050405020304" pitchFamily="18" charset="0"/>
                </a:rPr>
                <a:t>đã</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được</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duy</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trì</a:t>
              </a:r>
              <a:r>
                <a:rPr lang="en-US" sz="4400" b="1" dirty="0">
                  <a:latin typeface="Times New Roman" panose="02020603050405020304" pitchFamily="18" charset="0"/>
                  <a:cs typeface="Times New Roman" panose="02020603050405020304" pitchFamily="18" charset="0"/>
                </a:rPr>
                <a:t> qua </a:t>
              </a:r>
              <a:r>
                <a:rPr lang="en-US" sz="4400" b="1" dirty="0" err="1">
                  <a:latin typeface="Times New Roman" panose="02020603050405020304" pitchFamily="18" charset="0"/>
                  <a:cs typeface="Times New Roman" panose="02020603050405020304" pitchFamily="18" charset="0"/>
                </a:rPr>
                <a:t>lịch</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sử</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phát</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triển</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của</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loài</a:t>
              </a:r>
              <a:r>
                <a:rPr lang="en-US" sz="4400" b="1" dirty="0">
                  <a:latin typeface="Times New Roman" panose="02020603050405020304" pitchFamily="18" charset="0"/>
                  <a:cs typeface="Times New Roman" panose="02020603050405020304" pitchFamily="18" charset="0"/>
                </a:rPr>
                <a:t>.</a:t>
              </a:r>
            </a:p>
          </p:txBody>
        </p:sp>
        <p:pic>
          <p:nvPicPr>
            <p:cNvPr id="9" name="Picture 8">
              <a:extLst>
                <a:ext uri="{FF2B5EF4-FFF2-40B4-BE49-F238E27FC236}">
                  <a16:creationId xmlns:a16="http://schemas.microsoft.com/office/drawing/2014/main" id="{3DC7B778-0A3F-5FA9-A58E-B4ED10D445C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532464" flipH="1">
              <a:off x="1667093" y="5082325"/>
              <a:ext cx="1533014" cy="1664238"/>
            </a:xfrm>
            <a:prstGeom prst="rect">
              <a:avLst/>
            </a:prstGeom>
          </p:spPr>
        </p:pic>
      </p:grpSp>
      <p:sp>
        <p:nvSpPr>
          <p:cNvPr id="12" name="TextBox 11">
            <a:extLst>
              <a:ext uri="{FF2B5EF4-FFF2-40B4-BE49-F238E27FC236}">
                <a16:creationId xmlns:a16="http://schemas.microsoft.com/office/drawing/2014/main" id="{F2C19AFC-3C75-C635-1638-1851113BBCCF}"/>
              </a:ext>
            </a:extLst>
          </p:cNvPr>
          <p:cNvSpPr txBox="1"/>
          <p:nvPr/>
        </p:nvSpPr>
        <p:spPr>
          <a:xfrm>
            <a:off x="1492129" y="2918805"/>
            <a:ext cx="15303742" cy="986360"/>
          </a:xfrm>
          <a:prstGeom prst="rect">
            <a:avLst/>
          </a:prstGeom>
          <a:noFill/>
        </p:spPr>
        <p:txBody>
          <a:bodyPr wrap="square">
            <a:spAutoFit/>
          </a:bodyPr>
          <a:lstStyle/>
          <a:p>
            <a:pPr algn="ctr">
              <a:lnSpc>
                <a:spcPct val="150000"/>
              </a:lnSpc>
            </a:pPr>
            <a:r>
              <a:rPr lang="en-US" sz="4400" b="1" dirty="0" err="1">
                <a:latin typeface="Times New Roman" panose="02020603050405020304" pitchFamily="18" charset="0"/>
                <a:cs typeface="Times New Roman" panose="02020603050405020304" pitchFamily="18" charset="0"/>
              </a:rPr>
              <a:t>Tính</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chất</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có</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lợi</a:t>
            </a:r>
            <a:r>
              <a:rPr lang="en-US" sz="4400" b="1" dirty="0">
                <a:latin typeface="Times New Roman" panose="02020603050405020304" pitchFamily="18" charset="0"/>
                <a:cs typeface="Times New Roman" panose="02020603050405020304" pitchFamily="18" charset="0"/>
              </a:rPr>
              <a:t> hay </a:t>
            </a:r>
            <a:r>
              <a:rPr lang="en-US" sz="4400" b="1" dirty="0" err="1">
                <a:latin typeface="Times New Roman" panose="02020603050405020304" pitchFamily="18" charset="0"/>
                <a:cs typeface="Times New Roman" panose="02020603050405020304" pitchFamily="18" charset="0"/>
              </a:rPr>
              <a:t>có</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hại</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của</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đột</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biến</a:t>
            </a:r>
            <a:r>
              <a:rPr lang="en-US" sz="4400" b="1" dirty="0">
                <a:latin typeface="Times New Roman" panose="02020603050405020304" pitchFamily="18" charset="0"/>
                <a:cs typeface="Times New Roman" panose="02020603050405020304" pitchFamily="18" charset="0"/>
              </a:rPr>
              <a:t> gene </a:t>
            </a:r>
            <a:r>
              <a:rPr lang="en-US" sz="4400" b="1" dirty="0" err="1">
                <a:latin typeface="Times New Roman" panose="02020603050405020304" pitchFamily="18" charset="0"/>
                <a:cs typeface="Times New Roman" panose="02020603050405020304" pitchFamily="18" charset="0"/>
              </a:rPr>
              <a:t>phụ</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thuộc</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vào</a:t>
            </a:r>
            <a:r>
              <a:rPr lang="en-US" sz="4400" b="1" dirty="0">
                <a:latin typeface="Times New Roman" panose="02020603050405020304" pitchFamily="18" charset="0"/>
                <a:cs typeface="Times New Roman" panose="02020603050405020304" pitchFamily="18" charset="0"/>
              </a:rPr>
              <a:t>:</a:t>
            </a:r>
          </a:p>
        </p:txBody>
      </p:sp>
      <p:grpSp>
        <p:nvGrpSpPr>
          <p:cNvPr id="58" name="Group 57">
            <a:extLst>
              <a:ext uri="{FF2B5EF4-FFF2-40B4-BE49-F238E27FC236}">
                <a16:creationId xmlns:a16="http://schemas.microsoft.com/office/drawing/2014/main" id="{BBA5DB6B-FABB-CD35-86AC-369690A5AC66}"/>
              </a:ext>
            </a:extLst>
          </p:cNvPr>
          <p:cNvGrpSpPr/>
          <p:nvPr/>
        </p:nvGrpSpPr>
        <p:grpSpPr>
          <a:xfrm>
            <a:off x="566230" y="3956977"/>
            <a:ext cx="5425496" cy="5917865"/>
            <a:chOff x="758735" y="3956977"/>
            <a:chExt cx="5425496" cy="5917865"/>
          </a:xfrm>
        </p:grpSpPr>
        <p:sp>
          <p:nvSpPr>
            <p:cNvPr id="13" name="Rectangle: Rounded Corners 12">
              <a:extLst>
                <a:ext uri="{FF2B5EF4-FFF2-40B4-BE49-F238E27FC236}">
                  <a16:creationId xmlns:a16="http://schemas.microsoft.com/office/drawing/2014/main" id="{AC52BCD4-76F7-9F27-2CD3-05F4E5675D69}"/>
                </a:ext>
              </a:extLst>
            </p:cNvPr>
            <p:cNvSpPr/>
            <p:nvPr/>
          </p:nvSpPr>
          <p:spPr>
            <a:xfrm>
              <a:off x="758735" y="4715367"/>
              <a:ext cx="5425496" cy="5159475"/>
            </a:xfrm>
            <a:prstGeom prst="roundRect">
              <a:avLst/>
            </a:prstGeom>
            <a:solidFill>
              <a:schemeClr val="accent6"/>
            </a:solidFill>
            <a:ln w="38100" cap="flat" cmpd="sng" algn="ctr">
              <a:solidFill>
                <a:srgbClr val="7030A0"/>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lang="en-US" sz="4000" b="1" dirty="0">
                  <a:latin typeface="Times New Roman" panose="02020603050405020304" pitchFamily="18" charset="0"/>
                  <a:ea typeface="+mn-ea"/>
                  <a:cs typeface="Times New Roman" panose="02020603050405020304" pitchFamily="18" charset="0"/>
                </a:rPr>
                <a:t>Chức </a:t>
              </a:r>
              <a:r>
                <a:rPr lang="en-US" sz="4000" b="1" dirty="0" err="1">
                  <a:latin typeface="Times New Roman" panose="02020603050405020304" pitchFamily="18" charset="0"/>
                  <a:ea typeface="+mn-ea"/>
                  <a:cs typeface="Times New Roman" panose="02020603050405020304" pitchFamily="18" charset="0"/>
                </a:rPr>
                <a:t>năng</a:t>
              </a:r>
              <a:r>
                <a:rPr lang="en-US" sz="4000" b="1" dirty="0">
                  <a:latin typeface="Times New Roman" panose="02020603050405020304" pitchFamily="18" charset="0"/>
                  <a:ea typeface="+mn-ea"/>
                  <a:cs typeface="Times New Roman" panose="02020603050405020304" pitchFamily="18" charset="0"/>
                </a:rPr>
                <a:t> gene</a:t>
              </a:r>
              <a:endParaRPr kumimoji="0" lang="vi-VN" sz="40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grpSp>
          <p:nvGrpSpPr>
            <p:cNvPr id="14" name="Google Shape;2641;p67">
              <a:extLst>
                <a:ext uri="{FF2B5EF4-FFF2-40B4-BE49-F238E27FC236}">
                  <a16:creationId xmlns:a16="http://schemas.microsoft.com/office/drawing/2014/main" id="{9A83A682-5555-585A-427F-47047E17D131}"/>
                </a:ext>
              </a:extLst>
            </p:cNvPr>
            <p:cNvGrpSpPr/>
            <p:nvPr/>
          </p:nvGrpSpPr>
          <p:grpSpPr>
            <a:xfrm>
              <a:off x="2760443" y="3956977"/>
              <a:ext cx="1422080" cy="1516779"/>
              <a:chOff x="7476473" y="868316"/>
              <a:chExt cx="970405" cy="951640"/>
            </a:xfrm>
          </p:grpSpPr>
          <p:sp>
            <p:nvSpPr>
              <p:cNvPr id="15" name="Google Shape;2642;p67">
                <a:extLst>
                  <a:ext uri="{FF2B5EF4-FFF2-40B4-BE49-F238E27FC236}">
                    <a16:creationId xmlns:a16="http://schemas.microsoft.com/office/drawing/2014/main" id="{557E3175-25F6-45E2-5183-879F7FE1E63F}"/>
                  </a:ext>
                </a:extLst>
              </p:cNvPr>
              <p:cNvSpPr/>
              <p:nvPr/>
            </p:nvSpPr>
            <p:spPr>
              <a:xfrm>
                <a:off x="7476473" y="868316"/>
                <a:ext cx="970405" cy="951640"/>
              </a:xfrm>
              <a:custGeom>
                <a:avLst/>
                <a:gdLst/>
                <a:ahLst/>
                <a:cxnLst/>
                <a:rect l="l" t="t" r="r" b="b"/>
                <a:pathLst>
                  <a:path w="32114" h="31493" extrusionOk="0">
                    <a:moveTo>
                      <a:pt x="18149" y="1"/>
                    </a:moveTo>
                    <a:cubicBezTo>
                      <a:pt x="16954" y="1"/>
                      <a:pt x="11705" y="9012"/>
                      <a:pt x="11705" y="9012"/>
                    </a:cubicBezTo>
                    <a:cubicBezTo>
                      <a:pt x="11705" y="9012"/>
                      <a:pt x="6493" y="8193"/>
                      <a:pt x="3200" y="8193"/>
                    </a:cubicBezTo>
                    <a:cubicBezTo>
                      <a:pt x="1821" y="8193"/>
                      <a:pt x="778" y="8336"/>
                      <a:pt x="597" y="8745"/>
                    </a:cubicBezTo>
                    <a:cubicBezTo>
                      <a:pt x="0" y="10127"/>
                      <a:pt x="7149" y="17716"/>
                      <a:pt x="7149" y="17716"/>
                    </a:cubicBezTo>
                    <a:cubicBezTo>
                      <a:pt x="7149" y="17716"/>
                      <a:pt x="2702" y="27362"/>
                      <a:pt x="3472" y="28179"/>
                    </a:cubicBezTo>
                    <a:cubicBezTo>
                      <a:pt x="3539" y="28253"/>
                      <a:pt x="3677" y="28287"/>
                      <a:pt x="3874" y="28287"/>
                    </a:cubicBezTo>
                    <a:cubicBezTo>
                      <a:pt x="5887" y="28287"/>
                      <a:pt x="14014" y="24738"/>
                      <a:pt x="14014" y="24738"/>
                    </a:cubicBezTo>
                    <a:cubicBezTo>
                      <a:pt x="14014" y="24738"/>
                      <a:pt x="21250" y="31492"/>
                      <a:pt x="22704" y="31492"/>
                    </a:cubicBezTo>
                    <a:cubicBezTo>
                      <a:pt x="22759" y="31492"/>
                      <a:pt x="22806" y="31483"/>
                      <a:pt x="22844" y="31463"/>
                    </a:cubicBezTo>
                    <a:cubicBezTo>
                      <a:pt x="23881" y="30928"/>
                      <a:pt x="22828" y="20371"/>
                      <a:pt x="22828" y="20371"/>
                    </a:cubicBezTo>
                    <a:cubicBezTo>
                      <a:pt x="22828" y="20371"/>
                      <a:pt x="32113" y="15736"/>
                      <a:pt x="31956" y="14055"/>
                    </a:cubicBezTo>
                    <a:cubicBezTo>
                      <a:pt x="31799" y="12390"/>
                      <a:pt x="21383" y="10646"/>
                      <a:pt x="21383" y="10646"/>
                    </a:cubicBezTo>
                    <a:cubicBezTo>
                      <a:pt x="21383" y="10646"/>
                      <a:pt x="19277" y="339"/>
                      <a:pt x="18209" y="9"/>
                    </a:cubicBezTo>
                    <a:cubicBezTo>
                      <a:pt x="18191" y="4"/>
                      <a:pt x="18171" y="1"/>
                      <a:pt x="18149" y="1"/>
                    </a:cubicBezTo>
                    <a:close/>
                  </a:path>
                </a:pathLst>
              </a:custGeom>
              <a:solidFill>
                <a:srgbClr val="FFFFFF"/>
              </a:solidFill>
              <a:ln w="762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grpSp>
            <p:nvGrpSpPr>
              <p:cNvPr id="16" name="Google Shape;2643;p67">
                <a:extLst>
                  <a:ext uri="{FF2B5EF4-FFF2-40B4-BE49-F238E27FC236}">
                    <a16:creationId xmlns:a16="http://schemas.microsoft.com/office/drawing/2014/main" id="{956D1231-268E-2AB1-36BD-461570EC3534}"/>
                  </a:ext>
                </a:extLst>
              </p:cNvPr>
              <p:cNvGrpSpPr/>
              <p:nvPr/>
            </p:nvGrpSpPr>
            <p:grpSpPr>
              <a:xfrm>
                <a:off x="7476715" y="868316"/>
                <a:ext cx="969921" cy="951640"/>
                <a:chOff x="3183841" y="893816"/>
                <a:chExt cx="969921" cy="951640"/>
              </a:xfrm>
            </p:grpSpPr>
            <p:sp>
              <p:nvSpPr>
                <p:cNvPr id="17" name="Google Shape;2644;p67">
                  <a:extLst>
                    <a:ext uri="{FF2B5EF4-FFF2-40B4-BE49-F238E27FC236}">
                      <a16:creationId xmlns:a16="http://schemas.microsoft.com/office/drawing/2014/main" id="{83876EE7-B464-C103-8228-D55AD3A9A860}"/>
                    </a:ext>
                  </a:extLst>
                </p:cNvPr>
                <p:cNvSpPr/>
                <p:nvPr/>
              </p:nvSpPr>
              <p:spPr>
                <a:xfrm>
                  <a:off x="3183841" y="893816"/>
                  <a:ext cx="969921" cy="951640"/>
                </a:xfrm>
                <a:custGeom>
                  <a:avLst/>
                  <a:gdLst/>
                  <a:ahLst/>
                  <a:cxnLst/>
                  <a:rect l="l" t="t" r="r" b="b"/>
                  <a:pathLst>
                    <a:path w="32098" h="31493" extrusionOk="0">
                      <a:moveTo>
                        <a:pt x="18149" y="1"/>
                      </a:moveTo>
                      <a:cubicBezTo>
                        <a:pt x="16938" y="1"/>
                        <a:pt x="11689" y="9012"/>
                        <a:pt x="11689" y="9012"/>
                      </a:cubicBezTo>
                      <a:cubicBezTo>
                        <a:pt x="11689" y="9012"/>
                        <a:pt x="6478" y="8193"/>
                        <a:pt x="3191" y="8193"/>
                      </a:cubicBezTo>
                      <a:cubicBezTo>
                        <a:pt x="1813" y="8193"/>
                        <a:pt x="774" y="8336"/>
                        <a:pt x="597" y="8745"/>
                      </a:cubicBezTo>
                      <a:cubicBezTo>
                        <a:pt x="0" y="10127"/>
                        <a:pt x="7133" y="17716"/>
                        <a:pt x="7133" y="17716"/>
                      </a:cubicBezTo>
                      <a:cubicBezTo>
                        <a:pt x="7133" y="17716"/>
                        <a:pt x="2703" y="27362"/>
                        <a:pt x="3457" y="28179"/>
                      </a:cubicBezTo>
                      <a:cubicBezTo>
                        <a:pt x="3525" y="28253"/>
                        <a:pt x="3665" y="28287"/>
                        <a:pt x="3862" y="28287"/>
                      </a:cubicBezTo>
                      <a:cubicBezTo>
                        <a:pt x="5887" y="28287"/>
                        <a:pt x="14014" y="24738"/>
                        <a:pt x="14014" y="24738"/>
                      </a:cubicBezTo>
                      <a:cubicBezTo>
                        <a:pt x="14014" y="24738"/>
                        <a:pt x="21235" y="31492"/>
                        <a:pt x="22689" y="31492"/>
                      </a:cubicBezTo>
                      <a:cubicBezTo>
                        <a:pt x="22744" y="31492"/>
                        <a:pt x="22791" y="31483"/>
                        <a:pt x="22828" y="31463"/>
                      </a:cubicBezTo>
                      <a:cubicBezTo>
                        <a:pt x="23881" y="30928"/>
                        <a:pt x="22813" y="20371"/>
                        <a:pt x="22813" y="20371"/>
                      </a:cubicBezTo>
                      <a:cubicBezTo>
                        <a:pt x="22813" y="20371"/>
                        <a:pt x="32098" y="15736"/>
                        <a:pt x="31941" y="14055"/>
                      </a:cubicBezTo>
                      <a:cubicBezTo>
                        <a:pt x="31784" y="12390"/>
                        <a:pt x="21383" y="10646"/>
                        <a:pt x="21383" y="10646"/>
                      </a:cubicBezTo>
                      <a:cubicBezTo>
                        <a:pt x="21383" y="10646"/>
                        <a:pt x="19278" y="339"/>
                        <a:pt x="18209" y="9"/>
                      </a:cubicBezTo>
                      <a:cubicBezTo>
                        <a:pt x="18190" y="4"/>
                        <a:pt x="18170" y="1"/>
                        <a:pt x="18149" y="1"/>
                      </a:cubicBezTo>
                      <a:close/>
                    </a:path>
                  </a:pathLst>
                </a:custGeom>
                <a:solidFill>
                  <a:srgbClr val="FDC82B"/>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18" name="Google Shape;2645;p67">
                  <a:extLst>
                    <a:ext uri="{FF2B5EF4-FFF2-40B4-BE49-F238E27FC236}">
                      <a16:creationId xmlns:a16="http://schemas.microsoft.com/office/drawing/2014/main" id="{27C7506A-C989-3B6A-3A7F-8BAD60590824}"/>
                    </a:ext>
                  </a:extLst>
                </p:cNvPr>
                <p:cNvSpPr/>
                <p:nvPr/>
              </p:nvSpPr>
              <p:spPr>
                <a:xfrm>
                  <a:off x="3724583" y="1314263"/>
                  <a:ext cx="91650" cy="85546"/>
                </a:xfrm>
                <a:custGeom>
                  <a:avLst/>
                  <a:gdLst/>
                  <a:ahLst/>
                  <a:cxnLst/>
                  <a:rect l="l" t="t" r="r" b="b"/>
                  <a:pathLst>
                    <a:path w="3033" h="2831" extrusionOk="0">
                      <a:moveTo>
                        <a:pt x="1527" y="1"/>
                      </a:moveTo>
                      <a:cubicBezTo>
                        <a:pt x="836" y="1"/>
                        <a:pt x="226" y="507"/>
                        <a:pt x="126" y="1209"/>
                      </a:cubicBezTo>
                      <a:cubicBezTo>
                        <a:pt x="0" y="1979"/>
                        <a:pt x="534" y="2702"/>
                        <a:pt x="1320" y="2812"/>
                      </a:cubicBezTo>
                      <a:cubicBezTo>
                        <a:pt x="1396" y="2824"/>
                        <a:pt x="1471" y="2830"/>
                        <a:pt x="1545" y="2830"/>
                      </a:cubicBezTo>
                      <a:cubicBezTo>
                        <a:pt x="2226" y="2830"/>
                        <a:pt x="2823" y="2328"/>
                        <a:pt x="2922" y="1633"/>
                      </a:cubicBezTo>
                      <a:cubicBezTo>
                        <a:pt x="3032" y="848"/>
                        <a:pt x="2498" y="141"/>
                        <a:pt x="1728" y="15"/>
                      </a:cubicBezTo>
                      <a:cubicBezTo>
                        <a:pt x="1661" y="6"/>
                        <a:pt x="1593" y="1"/>
                        <a:pt x="1527" y="1"/>
                      </a:cubicBezTo>
                      <a:close/>
                    </a:path>
                  </a:pathLst>
                </a:custGeom>
                <a:solidFill>
                  <a:srgbClr val="222051"/>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19" name="Google Shape;2646;p67">
                  <a:extLst>
                    <a:ext uri="{FF2B5EF4-FFF2-40B4-BE49-F238E27FC236}">
                      <a16:creationId xmlns:a16="http://schemas.microsoft.com/office/drawing/2014/main" id="{604F3711-3997-9BD3-08DC-B8D1A7B9A692}"/>
                    </a:ext>
                  </a:extLst>
                </p:cNvPr>
                <p:cNvSpPr/>
                <p:nvPr/>
              </p:nvSpPr>
              <p:spPr>
                <a:xfrm>
                  <a:off x="3501911" y="1281507"/>
                  <a:ext cx="91650" cy="85546"/>
                </a:xfrm>
                <a:custGeom>
                  <a:avLst/>
                  <a:gdLst/>
                  <a:ahLst/>
                  <a:cxnLst/>
                  <a:rect l="l" t="t" r="r" b="b"/>
                  <a:pathLst>
                    <a:path w="3033" h="2831" extrusionOk="0">
                      <a:moveTo>
                        <a:pt x="1528" y="1"/>
                      </a:moveTo>
                      <a:cubicBezTo>
                        <a:pt x="837" y="1"/>
                        <a:pt x="227" y="507"/>
                        <a:pt x="126" y="1209"/>
                      </a:cubicBezTo>
                      <a:cubicBezTo>
                        <a:pt x="1" y="1979"/>
                        <a:pt x="535" y="2702"/>
                        <a:pt x="1320" y="2812"/>
                      </a:cubicBezTo>
                      <a:cubicBezTo>
                        <a:pt x="1396" y="2824"/>
                        <a:pt x="1471" y="2830"/>
                        <a:pt x="1545" y="2830"/>
                      </a:cubicBezTo>
                      <a:cubicBezTo>
                        <a:pt x="2226" y="2830"/>
                        <a:pt x="2824" y="2326"/>
                        <a:pt x="2923" y="1618"/>
                      </a:cubicBezTo>
                      <a:cubicBezTo>
                        <a:pt x="3033" y="848"/>
                        <a:pt x="2499" y="125"/>
                        <a:pt x="1729" y="15"/>
                      </a:cubicBezTo>
                      <a:cubicBezTo>
                        <a:pt x="1661" y="6"/>
                        <a:pt x="1594" y="1"/>
                        <a:pt x="1528" y="1"/>
                      </a:cubicBezTo>
                      <a:close/>
                    </a:path>
                  </a:pathLst>
                </a:custGeom>
                <a:solidFill>
                  <a:srgbClr val="222051"/>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20" name="Google Shape;2647;p67">
                  <a:extLst>
                    <a:ext uri="{FF2B5EF4-FFF2-40B4-BE49-F238E27FC236}">
                      <a16:creationId xmlns:a16="http://schemas.microsoft.com/office/drawing/2014/main" id="{61E47D2B-C5E0-7DE5-563C-944B4ED70FFA}"/>
                    </a:ext>
                  </a:extLst>
                </p:cNvPr>
                <p:cNvSpPr/>
                <p:nvPr/>
              </p:nvSpPr>
              <p:spPr>
                <a:xfrm>
                  <a:off x="3600178" y="1363608"/>
                  <a:ext cx="99264" cy="67053"/>
                </a:xfrm>
                <a:custGeom>
                  <a:avLst/>
                  <a:gdLst/>
                  <a:ahLst/>
                  <a:cxnLst/>
                  <a:rect l="l" t="t" r="r" b="b"/>
                  <a:pathLst>
                    <a:path w="3285" h="2219" extrusionOk="0">
                      <a:moveTo>
                        <a:pt x="111" y="0"/>
                      </a:moveTo>
                      <a:cubicBezTo>
                        <a:pt x="1" y="440"/>
                        <a:pt x="17" y="912"/>
                        <a:pt x="221" y="1352"/>
                      </a:cubicBezTo>
                      <a:cubicBezTo>
                        <a:pt x="331" y="1572"/>
                        <a:pt x="488" y="1760"/>
                        <a:pt x="692" y="1917"/>
                      </a:cubicBezTo>
                      <a:cubicBezTo>
                        <a:pt x="896" y="2059"/>
                        <a:pt x="1132" y="2153"/>
                        <a:pt x="1368" y="2200"/>
                      </a:cubicBezTo>
                      <a:cubicBezTo>
                        <a:pt x="1454" y="2211"/>
                        <a:pt x="1544" y="2219"/>
                        <a:pt x="1636" y="2219"/>
                      </a:cubicBezTo>
                      <a:cubicBezTo>
                        <a:pt x="1795" y="2219"/>
                        <a:pt x="1957" y="2197"/>
                        <a:pt x="2106" y="2137"/>
                      </a:cubicBezTo>
                      <a:cubicBezTo>
                        <a:pt x="2342" y="2059"/>
                        <a:pt x="2562" y="1917"/>
                        <a:pt x="2719" y="1744"/>
                      </a:cubicBezTo>
                      <a:cubicBezTo>
                        <a:pt x="3033" y="1399"/>
                        <a:pt x="3222" y="959"/>
                        <a:pt x="3284" y="519"/>
                      </a:cubicBezTo>
                      <a:lnTo>
                        <a:pt x="3284" y="519"/>
                      </a:lnTo>
                      <a:cubicBezTo>
                        <a:pt x="3049" y="896"/>
                        <a:pt x="2797" y="1242"/>
                        <a:pt x="2483" y="1477"/>
                      </a:cubicBezTo>
                      <a:cubicBezTo>
                        <a:pt x="2241" y="1671"/>
                        <a:pt x="1971" y="1771"/>
                        <a:pt x="1695" y="1771"/>
                      </a:cubicBezTo>
                      <a:cubicBezTo>
                        <a:pt x="1612" y="1771"/>
                        <a:pt x="1529" y="1762"/>
                        <a:pt x="1446" y="1744"/>
                      </a:cubicBezTo>
                      <a:cubicBezTo>
                        <a:pt x="1069" y="1682"/>
                        <a:pt x="755" y="1493"/>
                        <a:pt x="535" y="1163"/>
                      </a:cubicBezTo>
                      <a:cubicBezTo>
                        <a:pt x="315" y="849"/>
                        <a:pt x="189" y="440"/>
                        <a:pt x="111" y="0"/>
                      </a:cubicBezTo>
                      <a:close/>
                    </a:path>
                  </a:pathLst>
                </a:custGeom>
                <a:solidFill>
                  <a:srgbClr val="222051"/>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grpSp>
        </p:grpSp>
      </p:grpSp>
      <p:grpSp>
        <p:nvGrpSpPr>
          <p:cNvPr id="57" name="Group 56">
            <a:extLst>
              <a:ext uri="{FF2B5EF4-FFF2-40B4-BE49-F238E27FC236}">
                <a16:creationId xmlns:a16="http://schemas.microsoft.com/office/drawing/2014/main" id="{C2E4C8F6-CC22-0352-BBC1-2F0E19EC23A0}"/>
              </a:ext>
            </a:extLst>
          </p:cNvPr>
          <p:cNvGrpSpPr/>
          <p:nvPr/>
        </p:nvGrpSpPr>
        <p:grpSpPr>
          <a:xfrm>
            <a:off x="6390973" y="3956977"/>
            <a:ext cx="5425496" cy="5917865"/>
            <a:chOff x="6794352" y="3956977"/>
            <a:chExt cx="5425496" cy="5917865"/>
          </a:xfrm>
        </p:grpSpPr>
        <p:sp>
          <p:nvSpPr>
            <p:cNvPr id="40" name="Rectangle: Rounded Corners 39">
              <a:extLst>
                <a:ext uri="{FF2B5EF4-FFF2-40B4-BE49-F238E27FC236}">
                  <a16:creationId xmlns:a16="http://schemas.microsoft.com/office/drawing/2014/main" id="{4454B7DC-F885-635F-79E0-7D0260EF8821}"/>
                </a:ext>
              </a:extLst>
            </p:cNvPr>
            <p:cNvSpPr/>
            <p:nvPr/>
          </p:nvSpPr>
          <p:spPr>
            <a:xfrm>
              <a:off x="6794352" y="4715367"/>
              <a:ext cx="5425496" cy="5159475"/>
            </a:xfrm>
            <a:prstGeom prst="roundRect">
              <a:avLst/>
            </a:prstGeom>
            <a:solidFill>
              <a:schemeClr val="accent6"/>
            </a:solidFill>
            <a:ln w="38100" cap="flat" cmpd="sng" algn="ctr">
              <a:solidFill>
                <a:srgbClr val="7030A0"/>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lang="en-US" sz="4000" b="1" dirty="0">
                  <a:latin typeface="Times New Roman" panose="02020603050405020304" pitchFamily="18" charset="0"/>
                  <a:ea typeface="+mn-ea"/>
                  <a:cs typeface="Times New Roman" panose="02020603050405020304" pitchFamily="18" charset="0"/>
                </a:rPr>
                <a:t>Các </a:t>
              </a:r>
              <a:r>
                <a:rPr lang="en-US" sz="4000" b="1" dirty="0" err="1">
                  <a:latin typeface="Times New Roman" panose="02020603050405020304" pitchFamily="18" charset="0"/>
                  <a:ea typeface="+mn-ea"/>
                  <a:cs typeface="Times New Roman" panose="02020603050405020304" pitchFamily="18" charset="0"/>
                </a:rPr>
                <a:t>điều</a:t>
              </a:r>
              <a:r>
                <a:rPr lang="en-US" sz="4000" b="1" dirty="0">
                  <a:latin typeface="Times New Roman" panose="02020603050405020304" pitchFamily="18" charset="0"/>
                  <a:ea typeface="+mn-ea"/>
                  <a:cs typeface="Times New Roman" panose="02020603050405020304" pitchFamily="18" charset="0"/>
                </a:rPr>
                <a:t> </a:t>
              </a:r>
              <a:r>
                <a:rPr lang="en-US" sz="4000" b="1" dirty="0" err="1">
                  <a:latin typeface="Times New Roman" panose="02020603050405020304" pitchFamily="18" charset="0"/>
                  <a:ea typeface="+mn-ea"/>
                  <a:cs typeface="Times New Roman" panose="02020603050405020304" pitchFamily="18" charset="0"/>
                </a:rPr>
                <a:t>kiện</a:t>
              </a:r>
              <a:r>
                <a:rPr lang="en-US" sz="4000" b="1" dirty="0">
                  <a:latin typeface="Times New Roman" panose="02020603050405020304" pitchFamily="18" charset="0"/>
                  <a:ea typeface="+mn-ea"/>
                  <a:cs typeface="Times New Roman" panose="02020603050405020304" pitchFamily="18" charset="0"/>
                </a:rPr>
                <a:t> </a:t>
              </a:r>
              <a:r>
                <a:rPr lang="en-US" sz="4000" b="1" dirty="0" err="1">
                  <a:latin typeface="Times New Roman" panose="02020603050405020304" pitchFamily="18" charset="0"/>
                  <a:ea typeface="+mn-ea"/>
                  <a:cs typeface="Times New Roman" panose="02020603050405020304" pitchFamily="18" charset="0"/>
                </a:rPr>
                <a:t>môi</a:t>
              </a:r>
              <a:r>
                <a:rPr lang="en-US" sz="4000" b="1" dirty="0">
                  <a:latin typeface="Times New Roman" panose="02020603050405020304" pitchFamily="18" charset="0"/>
                  <a:ea typeface="+mn-ea"/>
                  <a:cs typeface="Times New Roman" panose="02020603050405020304" pitchFamily="18" charset="0"/>
                </a:rPr>
                <a:t> </a:t>
              </a:r>
              <a:r>
                <a:rPr lang="en-US" sz="4000" b="1" dirty="0" err="1">
                  <a:latin typeface="Times New Roman" panose="02020603050405020304" pitchFamily="18" charset="0"/>
                  <a:ea typeface="+mn-ea"/>
                  <a:cs typeface="Times New Roman" panose="02020603050405020304" pitchFamily="18" charset="0"/>
                </a:rPr>
                <a:t>trường</a:t>
              </a:r>
              <a:r>
                <a:rPr lang="en-US" sz="4000" b="1" dirty="0">
                  <a:latin typeface="Times New Roman" panose="02020603050405020304" pitchFamily="18" charset="0"/>
                  <a:ea typeface="+mn-ea"/>
                  <a:cs typeface="Times New Roman" panose="02020603050405020304" pitchFamily="18" charset="0"/>
                </a:rPr>
                <a:t> </a:t>
              </a:r>
              <a:r>
                <a:rPr lang="en-US" sz="4000" b="1" dirty="0" err="1">
                  <a:latin typeface="Times New Roman" panose="02020603050405020304" pitchFamily="18" charset="0"/>
                  <a:ea typeface="+mn-ea"/>
                  <a:cs typeface="Times New Roman" panose="02020603050405020304" pitchFamily="18" charset="0"/>
                </a:rPr>
                <a:t>bên</a:t>
              </a:r>
              <a:r>
                <a:rPr lang="en-US" sz="4000" b="1" dirty="0">
                  <a:latin typeface="Times New Roman" panose="02020603050405020304" pitchFamily="18" charset="0"/>
                  <a:ea typeface="+mn-ea"/>
                  <a:cs typeface="Times New Roman" panose="02020603050405020304" pitchFamily="18" charset="0"/>
                </a:rPr>
                <a:t> </a:t>
              </a:r>
              <a:r>
                <a:rPr lang="en-US" sz="4000" b="1" dirty="0" err="1">
                  <a:latin typeface="Times New Roman" panose="02020603050405020304" pitchFamily="18" charset="0"/>
                  <a:ea typeface="+mn-ea"/>
                  <a:cs typeface="Times New Roman" panose="02020603050405020304" pitchFamily="18" charset="0"/>
                </a:rPr>
                <a:t>trong</a:t>
              </a:r>
              <a:r>
                <a:rPr lang="en-US" sz="4000" b="1" dirty="0">
                  <a:latin typeface="Times New Roman" panose="02020603050405020304" pitchFamily="18" charset="0"/>
                  <a:ea typeface="+mn-ea"/>
                  <a:cs typeface="Times New Roman" panose="02020603050405020304" pitchFamily="18" charset="0"/>
                </a:rPr>
                <a:t> </a:t>
              </a:r>
            </a:p>
            <a:p>
              <a:pPr marL="0" marR="0" lvl="0" indent="0" algn="ctr" defTabSz="914400" eaLnBrk="1" fontAlgn="auto" latinLnBrk="0" hangingPunct="1">
                <a:lnSpc>
                  <a:spcPct val="150000"/>
                </a:lnSpc>
                <a:spcBef>
                  <a:spcPts val="0"/>
                </a:spcBef>
                <a:spcAft>
                  <a:spcPts val="0"/>
                </a:spcAft>
                <a:buClrTx/>
                <a:buSzTx/>
                <a:buFontTx/>
                <a:buNone/>
                <a:tabLst/>
                <a:defRPr/>
              </a:pPr>
              <a:r>
                <a:rPr lang="en-US" sz="4000" b="1" dirty="0" err="1">
                  <a:latin typeface="Times New Roman" panose="02020603050405020304" pitchFamily="18" charset="0"/>
                  <a:ea typeface="+mn-ea"/>
                  <a:cs typeface="Times New Roman" panose="02020603050405020304" pitchFamily="18" charset="0"/>
                </a:rPr>
                <a:t>cơ</a:t>
              </a:r>
              <a:r>
                <a:rPr lang="en-US" sz="4000" b="1" dirty="0">
                  <a:latin typeface="Times New Roman" panose="02020603050405020304" pitchFamily="18" charset="0"/>
                  <a:ea typeface="+mn-ea"/>
                  <a:cs typeface="Times New Roman" panose="02020603050405020304" pitchFamily="18" charset="0"/>
                </a:rPr>
                <a:t> </a:t>
              </a:r>
              <a:r>
                <a:rPr lang="en-US" sz="4000" b="1" dirty="0" err="1">
                  <a:latin typeface="Times New Roman" panose="02020603050405020304" pitchFamily="18" charset="0"/>
                  <a:ea typeface="+mn-ea"/>
                  <a:cs typeface="Times New Roman" panose="02020603050405020304" pitchFamily="18" charset="0"/>
                </a:rPr>
                <a:t>thể</a:t>
              </a:r>
              <a:endParaRPr kumimoji="0" lang="vi-VN" sz="40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grpSp>
          <p:nvGrpSpPr>
            <p:cNvPr id="41" name="Google Shape;2641;p67">
              <a:extLst>
                <a:ext uri="{FF2B5EF4-FFF2-40B4-BE49-F238E27FC236}">
                  <a16:creationId xmlns:a16="http://schemas.microsoft.com/office/drawing/2014/main" id="{A06CE1A3-A01F-6CA5-11C6-0F9D6113FB5F}"/>
                </a:ext>
              </a:extLst>
            </p:cNvPr>
            <p:cNvGrpSpPr/>
            <p:nvPr/>
          </p:nvGrpSpPr>
          <p:grpSpPr>
            <a:xfrm>
              <a:off x="8796060" y="3956977"/>
              <a:ext cx="1422080" cy="1516779"/>
              <a:chOff x="7476473" y="868316"/>
              <a:chExt cx="970405" cy="951640"/>
            </a:xfrm>
          </p:grpSpPr>
          <p:sp>
            <p:nvSpPr>
              <p:cNvPr id="42" name="Google Shape;2642;p67">
                <a:extLst>
                  <a:ext uri="{FF2B5EF4-FFF2-40B4-BE49-F238E27FC236}">
                    <a16:creationId xmlns:a16="http://schemas.microsoft.com/office/drawing/2014/main" id="{6BC8B0E7-D7FE-CFEF-0A38-32AB148AF044}"/>
                  </a:ext>
                </a:extLst>
              </p:cNvPr>
              <p:cNvSpPr/>
              <p:nvPr/>
            </p:nvSpPr>
            <p:spPr>
              <a:xfrm>
                <a:off x="7476473" y="868316"/>
                <a:ext cx="970405" cy="951640"/>
              </a:xfrm>
              <a:custGeom>
                <a:avLst/>
                <a:gdLst/>
                <a:ahLst/>
                <a:cxnLst/>
                <a:rect l="l" t="t" r="r" b="b"/>
                <a:pathLst>
                  <a:path w="32114" h="31493" extrusionOk="0">
                    <a:moveTo>
                      <a:pt x="18149" y="1"/>
                    </a:moveTo>
                    <a:cubicBezTo>
                      <a:pt x="16954" y="1"/>
                      <a:pt x="11705" y="9012"/>
                      <a:pt x="11705" y="9012"/>
                    </a:cubicBezTo>
                    <a:cubicBezTo>
                      <a:pt x="11705" y="9012"/>
                      <a:pt x="6493" y="8193"/>
                      <a:pt x="3200" y="8193"/>
                    </a:cubicBezTo>
                    <a:cubicBezTo>
                      <a:pt x="1821" y="8193"/>
                      <a:pt x="778" y="8336"/>
                      <a:pt x="597" y="8745"/>
                    </a:cubicBezTo>
                    <a:cubicBezTo>
                      <a:pt x="0" y="10127"/>
                      <a:pt x="7149" y="17716"/>
                      <a:pt x="7149" y="17716"/>
                    </a:cubicBezTo>
                    <a:cubicBezTo>
                      <a:pt x="7149" y="17716"/>
                      <a:pt x="2702" y="27362"/>
                      <a:pt x="3472" y="28179"/>
                    </a:cubicBezTo>
                    <a:cubicBezTo>
                      <a:pt x="3539" y="28253"/>
                      <a:pt x="3677" y="28287"/>
                      <a:pt x="3874" y="28287"/>
                    </a:cubicBezTo>
                    <a:cubicBezTo>
                      <a:pt x="5887" y="28287"/>
                      <a:pt x="14014" y="24738"/>
                      <a:pt x="14014" y="24738"/>
                    </a:cubicBezTo>
                    <a:cubicBezTo>
                      <a:pt x="14014" y="24738"/>
                      <a:pt x="21250" y="31492"/>
                      <a:pt x="22704" y="31492"/>
                    </a:cubicBezTo>
                    <a:cubicBezTo>
                      <a:pt x="22759" y="31492"/>
                      <a:pt x="22806" y="31483"/>
                      <a:pt x="22844" y="31463"/>
                    </a:cubicBezTo>
                    <a:cubicBezTo>
                      <a:pt x="23881" y="30928"/>
                      <a:pt x="22828" y="20371"/>
                      <a:pt x="22828" y="20371"/>
                    </a:cubicBezTo>
                    <a:cubicBezTo>
                      <a:pt x="22828" y="20371"/>
                      <a:pt x="32113" y="15736"/>
                      <a:pt x="31956" y="14055"/>
                    </a:cubicBezTo>
                    <a:cubicBezTo>
                      <a:pt x="31799" y="12390"/>
                      <a:pt x="21383" y="10646"/>
                      <a:pt x="21383" y="10646"/>
                    </a:cubicBezTo>
                    <a:cubicBezTo>
                      <a:pt x="21383" y="10646"/>
                      <a:pt x="19277" y="339"/>
                      <a:pt x="18209" y="9"/>
                    </a:cubicBezTo>
                    <a:cubicBezTo>
                      <a:pt x="18191" y="4"/>
                      <a:pt x="18171" y="1"/>
                      <a:pt x="18149" y="1"/>
                    </a:cubicBezTo>
                    <a:close/>
                  </a:path>
                </a:pathLst>
              </a:custGeom>
              <a:solidFill>
                <a:srgbClr val="FFFFFF"/>
              </a:solidFill>
              <a:ln w="762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grpSp>
            <p:nvGrpSpPr>
              <p:cNvPr id="43" name="Google Shape;2643;p67">
                <a:extLst>
                  <a:ext uri="{FF2B5EF4-FFF2-40B4-BE49-F238E27FC236}">
                    <a16:creationId xmlns:a16="http://schemas.microsoft.com/office/drawing/2014/main" id="{A4909CE5-7D3F-A160-A1D0-0CCECF384D81}"/>
                  </a:ext>
                </a:extLst>
              </p:cNvPr>
              <p:cNvGrpSpPr/>
              <p:nvPr/>
            </p:nvGrpSpPr>
            <p:grpSpPr>
              <a:xfrm>
                <a:off x="7476715" y="868316"/>
                <a:ext cx="969921" cy="951640"/>
                <a:chOff x="3183841" y="893816"/>
                <a:chExt cx="969921" cy="951640"/>
              </a:xfrm>
            </p:grpSpPr>
            <p:sp>
              <p:nvSpPr>
                <p:cNvPr id="44" name="Google Shape;2644;p67">
                  <a:extLst>
                    <a:ext uri="{FF2B5EF4-FFF2-40B4-BE49-F238E27FC236}">
                      <a16:creationId xmlns:a16="http://schemas.microsoft.com/office/drawing/2014/main" id="{68D66E8E-57E8-9F6F-ADDE-63395D65B3DB}"/>
                    </a:ext>
                  </a:extLst>
                </p:cNvPr>
                <p:cNvSpPr/>
                <p:nvPr/>
              </p:nvSpPr>
              <p:spPr>
                <a:xfrm>
                  <a:off x="3183841" y="893816"/>
                  <a:ext cx="969921" cy="951640"/>
                </a:xfrm>
                <a:custGeom>
                  <a:avLst/>
                  <a:gdLst/>
                  <a:ahLst/>
                  <a:cxnLst/>
                  <a:rect l="l" t="t" r="r" b="b"/>
                  <a:pathLst>
                    <a:path w="32098" h="31493" extrusionOk="0">
                      <a:moveTo>
                        <a:pt x="18149" y="1"/>
                      </a:moveTo>
                      <a:cubicBezTo>
                        <a:pt x="16938" y="1"/>
                        <a:pt x="11689" y="9012"/>
                        <a:pt x="11689" y="9012"/>
                      </a:cubicBezTo>
                      <a:cubicBezTo>
                        <a:pt x="11689" y="9012"/>
                        <a:pt x="6478" y="8193"/>
                        <a:pt x="3191" y="8193"/>
                      </a:cubicBezTo>
                      <a:cubicBezTo>
                        <a:pt x="1813" y="8193"/>
                        <a:pt x="774" y="8336"/>
                        <a:pt x="597" y="8745"/>
                      </a:cubicBezTo>
                      <a:cubicBezTo>
                        <a:pt x="0" y="10127"/>
                        <a:pt x="7133" y="17716"/>
                        <a:pt x="7133" y="17716"/>
                      </a:cubicBezTo>
                      <a:cubicBezTo>
                        <a:pt x="7133" y="17716"/>
                        <a:pt x="2703" y="27362"/>
                        <a:pt x="3457" y="28179"/>
                      </a:cubicBezTo>
                      <a:cubicBezTo>
                        <a:pt x="3525" y="28253"/>
                        <a:pt x="3665" y="28287"/>
                        <a:pt x="3862" y="28287"/>
                      </a:cubicBezTo>
                      <a:cubicBezTo>
                        <a:pt x="5887" y="28287"/>
                        <a:pt x="14014" y="24738"/>
                        <a:pt x="14014" y="24738"/>
                      </a:cubicBezTo>
                      <a:cubicBezTo>
                        <a:pt x="14014" y="24738"/>
                        <a:pt x="21235" y="31492"/>
                        <a:pt x="22689" y="31492"/>
                      </a:cubicBezTo>
                      <a:cubicBezTo>
                        <a:pt x="22744" y="31492"/>
                        <a:pt x="22791" y="31483"/>
                        <a:pt x="22828" y="31463"/>
                      </a:cubicBezTo>
                      <a:cubicBezTo>
                        <a:pt x="23881" y="30928"/>
                        <a:pt x="22813" y="20371"/>
                        <a:pt x="22813" y="20371"/>
                      </a:cubicBezTo>
                      <a:cubicBezTo>
                        <a:pt x="22813" y="20371"/>
                        <a:pt x="32098" y="15736"/>
                        <a:pt x="31941" y="14055"/>
                      </a:cubicBezTo>
                      <a:cubicBezTo>
                        <a:pt x="31784" y="12390"/>
                        <a:pt x="21383" y="10646"/>
                        <a:pt x="21383" y="10646"/>
                      </a:cubicBezTo>
                      <a:cubicBezTo>
                        <a:pt x="21383" y="10646"/>
                        <a:pt x="19278" y="339"/>
                        <a:pt x="18209" y="9"/>
                      </a:cubicBezTo>
                      <a:cubicBezTo>
                        <a:pt x="18190" y="4"/>
                        <a:pt x="18170" y="1"/>
                        <a:pt x="18149" y="1"/>
                      </a:cubicBezTo>
                      <a:close/>
                    </a:path>
                  </a:pathLst>
                </a:custGeom>
                <a:solidFill>
                  <a:srgbClr val="FDC82B"/>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45" name="Google Shape;2645;p67">
                  <a:extLst>
                    <a:ext uri="{FF2B5EF4-FFF2-40B4-BE49-F238E27FC236}">
                      <a16:creationId xmlns:a16="http://schemas.microsoft.com/office/drawing/2014/main" id="{53DB8C69-18E1-3107-B254-5C2EB223A194}"/>
                    </a:ext>
                  </a:extLst>
                </p:cNvPr>
                <p:cNvSpPr/>
                <p:nvPr/>
              </p:nvSpPr>
              <p:spPr>
                <a:xfrm>
                  <a:off x="3724583" y="1314263"/>
                  <a:ext cx="91650" cy="85546"/>
                </a:xfrm>
                <a:custGeom>
                  <a:avLst/>
                  <a:gdLst/>
                  <a:ahLst/>
                  <a:cxnLst/>
                  <a:rect l="l" t="t" r="r" b="b"/>
                  <a:pathLst>
                    <a:path w="3033" h="2831" extrusionOk="0">
                      <a:moveTo>
                        <a:pt x="1527" y="1"/>
                      </a:moveTo>
                      <a:cubicBezTo>
                        <a:pt x="836" y="1"/>
                        <a:pt x="226" y="507"/>
                        <a:pt x="126" y="1209"/>
                      </a:cubicBezTo>
                      <a:cubicBezTo>
                        <a:pt x="0" y="1979"/>
                        <a:pt x="534" y="2702"/>
                        <a:pt x="1320" y="2812"/>
                      </a:cubicBezTo>
                      <a:cubicBezTo>
                        <a:pt x="1396" y="2824"/>
                        <a:pt x="1471" y="2830"/>
                        <a:pt x="1545" y="2830"/>
                      </a:cubicBezTo>
                      <a:cubicBezTo>
                        <a:pt x="2226" y="2830"/>
                        <a:pt x="2823" y="2328"/>
                        <a:pt x="2922" y="1633"/>
                      </a:cubicBezTo>
                      <a:cubicBezTo>
                        <a:pt x="3032" y="848"/>
                        <a:pt x="2498" y="141"/>
                        <a:pt x="1728" y="15"/>
                      </a:cubicBezTo>
                      <a:cubicBezTo>
                        <a:pt x="1661" y="6"/>
                        <a:pt x="1593" y="1"/>
                        <a:pt x="1527" y="1"/>
                      </a:cubicBezTo>
                      <a:close/>
                    </a:path>
                  </a:pathLst>
                </a:custGeom>
                <a:solidFill>
                  <a:srgbClr val="222051"/>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46" name="Google Shape;2646;p67">
                  <a:extLst>
                    <a:ext uri="{FF2B5EF4-FFF2-40B4-BE49-F238E27FC236}">
                      <a16:creationId xmlns:a16="http://schemas.microsoft.com/office/drawing/2014/main" id="{C9945600-87AA-13C8-6C91-322778F76443}"/>
                    </a:ext>
                  </a:extLst>
                </p:cNvPr>
                <p:cNvSpPr/>
                <p:nvPr/>
              </p:nvSpPr>
              <p:spPr>
                <a:xfrm>
                  <a:off x="3501911" y="1281507"/>
                  <a:ext cx="91650" cy="85546"/>
                </a:xfrm>
                <a:custGeom>
                  <a:avLst/>
                  <a:gdLst/>
                  <a:ahLst/>
                  <a:cxnLst/>
                  <a:rect l="l" t="t" r="r" b="b"/>
                  <a:pathLst>
                    <a:path w="3033" h="2831" extrusionOk="0">
                      <a:moveTo>
                        <a:pt x="1528" y="1"/>
                      </a:moveTo>
                      <a:cubicBezTo>
                        <a:pt x="837" y="1"/>
                        <a:pt x="227" y="507"/>
                        <a:pt x="126" y="1209"/>
                      </a:cubicBezTo>
                      <a:cubicBezTo>
                        <a:pt x="1" y="1979"/>
                        <a:pt x="535" y="2702"/>
                        <a:pt x="1320" y="2812"/>
                      </a:cubicBezTo>
                      <a:cubicBezTo>
                        <a:pt x="1396" y="2824"/>
                        <a:pt x="1471" y="2830"/>
                        <a:pt x="1545" y="2830"/>
                      </a:cubicBezTo>
                      <a:cubicBezTo>
                        <a:pt x="2226" y="2830"/>
                        <a:pt x="2824" y="2326"/>
                        <a:pt x="2923" y="1618"/>
                      </a:cubicBezTo>
                      <a:cubicBezTo>
                        <a:pt x="3033" y="848"/>
                        <a:pt x="2499" y="125"/>
                        <a:pt x="1729" y="15"/>
                      </a:cubicBezTo>
                      <a:cubicBezTo>
                        <a:pt x="1661" y="6"/>
                        <a:pt x="1594" y="1"/>
                        <a:pt x="1528" y="1"/>
                      </a:cubicBezTo>
                      <a:close/>
                    </a:path>
                  </a:pathLst>
                </a:custGeom>
                <a:solidFill>
                  <a:srgbClr val="222051"/>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47" name="Google Shape;2647;p67">
                  <a:extLst>
                    <a:ext uri="{FF2B5EF4-FFF2-40B4-BE49-F238E27FC236}">
                      <a16:creationId xmlns:a16="http://schemas.microsoft.com/office/drawing/2014/main" id="{2FB2C105-9912-7185-AD9D-8DD2B0CA30B8}"/>
                    </a:ext>
                  </a:extLst>
                </p:cNvPr>
                <p:cNvSpPr/>
                <p:nvPr/>
              </p:nvSpPr>
              <p:spPr>
                <a:xfrm>
                  <a:off x="3600178" y="1363608"/>
                  <a:ext cx="99264" cy="67053"/>
                </a:xfrm>
                <a:custGeom>
                  <a:avLst/>
                  <a:gdLst/>
                  <a:ahLst/>
                  <a:cxnLst/>
                  <a:rect l="l" t="t" r="r" b="b"/>
                  <a:pathLst>
                    <a:path w="3285" h="2219" extrusionOk="0">
                      <a:moveTo>
                        <a:pt x="111" y="0"/>
                      </a:moveTo>
                      <a:cubicBezTo>
                        <a:pt x="1" y="440"/>
                        <a:pt x="17" y="912"/>
                        <a:pt x="221" y="1352"/>
                      </a:cubicBezTo>
                      <a:cubicBezTo>
                        <a:pt x="331" y="1572"/>
                        <a:pt x="488" y="1760"/>
                        <a:pt x="692" y="1917"/>
                      </a:cubicBezTo>
                      <a:cubicBezTo>
                        <a:pt x="896" y="2059"/>
                        <a:pt x="1132" y="2153"/>
                        <a:pt x="1368" y="2200"/>
                      </a:cubicBezTo>
                      <a:cubicBezTo>
                        <a:pt x="1454" y="2211"/>
                        <a:pt x="1544" y="2219"/>
                        <a:pt x="1636" y="2219"/>
                      </a:cubicBezTo>
                      <a:cubicBezTo>
                        <a:pt x="1795" y="2219"/>
                        <a:pt x="1957" y="2197"/>
                        <a:pt x="2106" y="2137"/>
                      </a:cubicBezTo>
                      <a:cubicBezTo>
                        <a:pt x="2342" y="2059"/>
                        <a:pt x="2562" y="1917"/>
                        <a:pt x="2719" y="1744"/>
                      </a:cubicBezTo>
                      <a:cubicBezTo>
                        <a:pt x="3033" y="1399"/>
                        <a:pt x="3222" y="959"/>
                        <a:pt x="3284" y="519"/>
                      </a:cubicBezTo>
                      <a:lnTo>
                        <a:pt x="3284" y="519"/>
                      </a:lnTo>
                      <a:cubicBezTo>
                        <a:pt x="3049" y="896"/>
                        <a:pt x="2797" y="1242"/>
                        <a:pt x="2483" y="1477"/>
                      </a:cubicBezTo>
                      <a:cubicBezTo>
                        <a:pt x="2241" y="1671"/>
                        <a:pt x="1971" y="1771"/>
                        <a:pt x="1695" y="1771"/>
                      </a:cubicBezTo>
                      <a:cubicBezTo>
                        <a:pt x="1612" y="1771"/>
                        <a:pt x="1529" y="1762"/>
                        <a:pt x="1446" y="1744"/>
                      </a:cubicBezTo>
                      <a:cubicBezTo>
                        <a:pt x="1069" y="1682"/>
                        <a:pt x="755" y="1493"/>
                        <a:pt x="535" y="1163"/>
                      </a:cubicBezTo>
                      <a:cubicBezTo>
                        <a:pt x="315" y="849"/>
                        <a:pt x="189" y="440"/>
                        <a:pt x="111" y="0"/>
                      </a:cubicBezTo>
                      <a:close/>
                    </a:path>
                  </a:pathLst>
                </a:custGeom>
                <a:solidFill>
                  <a:srgbClr val="222051"/>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grpSp>
        </p:grpSp>
      </p:grpSp>
      <p:grpSp>
        <p:nvGrpSpPr>
          <p:cNvPr id="56" name="Group 55">
            <a:extLst>
              <a:ext uri="{FF2B5EF4-FFF2-40B4-BE49-F238E27FC236}">
                <a16:creationId xmlns:a16="http://schemas.microsoft.com/office/drawing/2014/main" id="{697254E3-463C-5BCD-BEB8-E97F0BC65957}"/>
              </a:ext>
            </a:extLst>
          </p:cNvPr>
          <p:cNvGrpSpPr/>
          <p:nvPr/>
        </p:nvGrpSpPr>
        <p:grpSpPr>
          <a:xfrm>
            <a:off x="12215716" y="3956977"/>
            <a:ext cx="5425496" cy="5917865"/>
            <a:chOff x="12862504" y="3816511"/>
            <a:chExt cx="5425496" cy="5917865"/>
          </a:xfrm>
        </p:grpSpPr>
        <p:sp>
          <p:nvSpPr>
            <p:cNvPr id="48" name="Rectangle: Rounded Corners 47">
              <a:extLst>
                <a:ext uri="{FF2B5EF4-FFF2-40B4-BE49-F238E27FC236}">
                  <a16:creationId xmlns:a16="http://schemas.microsoft.com/office/drawing/2014/main" id="{735444D2-CC3C-FC94-913E-3B3405C53CDE}"/>
                </a:ext>
              </a:extLst>
            </p:cNvPr>
            <p:cNvSpPr/>
            <p:nvPr/>
          </p:nvSpPr>
          <p:spPr>
            <a:xfrm>
              <a:off x="12862504" y="4574901"/>
              <a:ext cx="5425496" cy="5159475"/>
            </a:xfrm>
            <a:prstGeom prst="roundRect">
              <a:avLst/>
            </a:prstGeom>
            <a:solidFill>
              <a:schemeClr val="accent6"/>
            </a:solidFill>
            <a:ln w="38100" cap="flat" cmpd="sng" algn="ctr">
              <a:solidFill>
                <a:srgbClr val="7030A0"/>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lang="en-US" sz="4000" b="1" dirty="0">
                  <a:latin typeface="Times New Roman" panose="02020603050405020304" pitchFamily="18" charset="0"/>
                  <a:ea typeface="+mn-ea"/>
                  <a:cs typeface="Times New Roman" panose="02020603050405020304" pitchFamily="18" charset="0"/>
                </a:rPr>
                <a:t>Các </a:t>
              </a:r>
              <a:r>
                <a:rPr lang="en-US" sz="4000" b="1" dirty="0" err="1">
                  <a:latin typeface="Times New Roman" panose="02020603050405020304" pitchFamily="18" charset="0"/>
                  <a:ea typeface="+mn-ea"/>
                  <a:cs typeface="Times New Roman" panose="02020603050405020304" pitchFamily="18" charset="0"/>
                </a:rPr>
                <a:t>điều</a:t>
              </a:r>
              <a:r>
                <a:rPr lang="en-US" sz="4000" b="1" dirty="0">
                  <a:latin typeface="Times New Roman" panose="02020603050405020304" pitchFamily="18" charset="0"/>
                  <a:ea typeface="+mn-ea"/>
                  <a:cs typeface="Times New Roman" panose="02020603050405020304" pitchFamily="18" charset="0"/>
                </a:rPr>
                <a:t> </a:t>
              </a:r>
              <a:r>
                <a:rPr lang="en-US" sz="4000" b="1" dirty="0" err="1">
                  <a:latin typeface="Times New Roman" panose="02020603050405020304" pitchFamily="18" charset="0"/>
                  <a:ea typeface="+mn-ea"/>
                  <a:cs typeface="Times New Roman" panose="02020603050405020304" pitchFamily="18" charset="0"/>
                </a:rPr>
                <a:t>kiện</a:t>
              </a:r>
              <a:r>
                <a:rPr lang="en-US" sz="4000" b="1" dirty="0">
                  <a:latin typeface="Times New Roman" panose="02020603050405020304" pitchFamily="18" charset="0"/>
                  <a:ea typeface="+mn-ea"/>
                  <a:cs typeface="Times New Roman" panose="02020603050405020304" pitchFamily="18" charset="0"/>
                </a:rPr>
                <a:t> </a:t>
              </a:r>
              <a:r>
                <a:rPr lang="en-US" sz="4000" b="1" dirty="0" err="1">
                  <a:latin typeface="Times New Roman" panose="02020603050405020304" pitchFamily="18" charset="0"/>
                  <a:ea typeface="+mn-ea"/>
                  <a:cs typeface="Times New Roman" panose="02020603050405020304" pitchFamily="18" charset="0"/>
                </a:rPr>
                <a:t>môi</a:t>
              </a:r>
              <a:r>
                <a:rPr lang="en-US" sz="4000" b="1" dirty="0">
                  <a:latin typeface="Times New Roman" panose="02020603050405020304" pitchFamily="18" charset="0"/>
                  <a:ea typeface="+mn-ea"/>
                  <a:cs typeface="Times New Roman" panose="02020603050405020304" pitchFamily="18" charset="0"/>
                </a:rPr>
                <a:t> </a:t>
              </a:r>
              <a:r>
                <a:rPr lang="en-US" sz="4000" b="1" dirty="0" err="1">
                  <a:latin typeface="Times New Roman" panose="02020603050405020304" pitchFamily="18" charset="0"/>
                  <a:ea typeface="+mn-ea"/>
                  <a:cs typeface="Times New Roman" panose="02020603050405020304" pitchFamily="18" charset="0"/>
                </a:rPr>
                <a:t>trường</a:t>
              </a:r>
              <a:r>
                <a:rPr lang="en-US" sz="4000" b="1" dirty="0">
                  <a:latin typeface="Times New Roman" panose="02020603050405020304" pitchFamily="18" charset="0"/>
                  <a:ea typeface="+mn-ea"/>
                  <a:cs typeface="Times New Roman" panose="02020603050405020304" pitchFamily="18" charset="0"/>
                </a:rPr>
                <a:t> </a:t>
              </a:r>
              <a:r>
                <a:rPr lang="en-US" sz="4000" b="1" dirty="0" err="1">
                  <a:latin typeface="Times New Roman" panose="02020603050405020304" pitchFamily="18" charset="0"/>
                  <a:ea typeface="+mn-ea"/>
                  <a:cs typeface="Times New Roman" panose="02020603050405020304" pitchFamily="18" charset="0"/>
                </a:rPr>
                <a:t>bên</a:t>
              </a:r>
              <a:r>
                <a:rPr lang="en-US" sz="4000" b="1" dirty="0">
                  <a:latin typeface="Times New Roman" panose="02020603050405020304" pitchFamily="18" charset="0"/>
                  <a:ea typeface="+mn-ea"/>
                  <a:cs typeface="Times New Roman" panose="02020603050405020304" pitchFamily="18" charset="0"/>
                </a:rPr>
                <a:t> </a:t>
              </a:r>
              <a:r>
                <a:rPr lang="en-US" sz="4000" b="1" dirty="0" err="1">
                  <a:latin typeface="Times New Roman" panose="02020603050405020304" pitchFamily="18" charset="0"/>
                  <a:ea typeface="+mn-ea"/>
                  <a:cs typeface="Times New Roman" panose="02020603050405020304" pitchFamily="18" charset="0"/>
                </a:rPr>
                <a:t>ngoài</a:t>
              </a:r>
              <a:r>
                <a:rPr lang="en-US" sz="4000" b="1" dirty="0">
                  <a:latin typeface="Times New Roman" panose="02020603050405020304" pitchFamily="18" charset="0"/>
                  <a:ea typeface="+mn-ea"/>
                  <a:cs typeface="Times New Roman" panose="02020603050405020304" pitchFamily="18" charset="0"/>
                </a:rPr>
                <a:t> </a:t>
              </a:r>
            </a:p>
            <a:p>
              <a:pPr marL="0" marR="0" lvl="0" indent="0" algn="ctr" defTabSz="914400" eaLnBrk="1" fontAlgn="auto" latinLnBrk="0" hangingPunct="1">
                <a:lnSpc>
                  <a:spcPct val="150000"/>
                </a:lnSpc>
                <a:spcBef>
                  <a:spcPts val="0"/>
                </a:spcBef>
                <a:spcAft>
                  <a:spcPts val="0"/>
                </a:spcAft>
                <a:buClrTx/>
                <a:buSzTx/>
                <a:buFontTx/>
                <a:buNone/>
                <a:tabLst/>
                <a:defRPr/>
              </a:pPr>
              <a:r>
                <a:rPr lang="en-US" sz="4000" b="1" dirty="0" err="1">
                  <a:latin typeface="Times New Roman" panose="02020603050405020304" pitchFamily="18" charset="0"/>
                  <a:ea typeface="+mn-ea"/>
                  <a:cs typeface="Times New Roman" panose="02020603050405020304" pitchFamily="18" charset="0"/>
                </a:rPr>
                <a:t>cơ</a:t>
              </a:r>
              <a:r>
                <a:rPr lang="en-US" sz="4000" b="1" dirty="0">
                  <a:latin typeface="Times New Roman" panose="02020603050405020304" pitchFamily="18" charset="0"/>
                  <a:ea typeface="+mn-ea"/>
                  <a:cs typeface="Times New Roman" panose="02020603050405020304" pitchFamily="18" charset="0"/>
                </a:rPr>
                <a:t> </a:t>
              </a:r>
              <a:r>
                <a:rPr lang="en-US" sz="4000" b="1" dirty="0" err="1">
                  <a:latin typeface="Times New Roman" panose="02020603050405020304" pitchFamily="18" charset="0"/>
                  <a:ea typeface="+mn-ea"/>
                  <a:cs typeface="Times New Roman" panose="02020603050405020304" pitchFamily="18" charset="0"/>
                </a:rPr>
                <a:t>thể</a:t>
              </a:r>
              <a:endParaRPr kumimoji="0" lang="vi-VN" sz="40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grpSp>
          <p:nvGrpSpPr>
            <p:cNvPr id="49" name="Google Shape;2641;p67">
              <a:extLst>
                <a:ext uri="{FF2B5EF4-FFF2-40B4-BE49-F238E27FC236}">
                  <a16:creationId xmlns:a16="http://schemas.microsoft.com/office/drawing/2014/main" id="{27C83FB8-BFBE-E608-A8EC-B703D3A1400E}"/>
                </a:ext>
              </a:extLst>
            </p:cNvPr>
            <p:cNvGrpSpPr/>
            <p:nvPr/>
          </p:nvGrpSpPr>
          <p:grpSpPr>
            <a:xfrm>
              <a:off x="14864212" y="3816511"/>
              <a:ext cx="1422080" cy="1516779"/>
              <a:chOff x="7476473" y="868316"/>
              <a:chExt cx="970405" cy="951640"/>
            </a:xfrm>
          </p:grpSpPr>
          <p:sp>
            <p:nvSpPr>
              <p:cNvPr id="50" name="Google Shape;2642;p67">
                <a:extLst>
                  <a:ext uri="{FF2B5EF4-FFF2-40B4-BE49-F238E27FC236}">
                    <a16:creationId xmlns:a16="http://schemas.microsoft.com/office/drawing/2014/main" id="{7A5E9CC2-9462-B492-A094-737963447CAA}"/>
                  </a:ext>
                </a:extLst>
              </p:cNvPr>
              <p:cNvSpPr/>
              <p:nvPr/>
            </p:nvSpPr>
            <p:spPr>
              <a:xfrm>
                <a:off x="7476473" y="868316"/>
                <a:ext cx="970405" cy="951640"/>
              </a:xfrm>
              <a:custGeom>
                <a:avLst/>
                <a:gdLst/>
                <a:ahLst/>
                <a:cxnLst/>
                <a:rect l="l" t="t" r="r" b="b"/>
                <a:pathLst>
                  <a:path w="32114" h="31493" extrusionOk="0">
                    <a:moveTo>
                      <a:pt x="18149" y="1"/>
                    </a:moveTo>
                    <a:cubicBezTo>
                      <a:pt x="16954" y="1"/>
                      <a:pt x="11705" y="9012"/>
                      <a:pt x="11705" y="9012"/>
                    </a:cubicBezTo>
                    <a:cubicBezTo>
                      <a:pt x="11705" y="9012"/>
                      <a:pt x="6493" y="8193"/>
                      <a:pt x="3200" y="8193"/>
                    </a:cubicBezTo>
                    <a:cubicBezTo>
                      <a:pt x="1821" y="8193"/>
                      <a:pt x="778" y="8336"/>
                      <a:pt x="597" y="8745"/>
                    </a:cubicBezTo>
                    <a:cubicBezTo>
                      <a:pt x="0" y="10127"/>
                      <a:pt x="7149" y="17716"/>
                      <a:pt x="7149" y="17716"/>
                    </a:cubicBezTo>
                    <a:cubicBezTo>
                      <a:pt x="7149" y="17716"/>
                      <a:pt x="2702" y="27362"/>
                      <a:pt x="3472" y="28179"/>
                    </a:cubicBezTo>
                    <a:cubicBezTo>
                      <a:pt x="3539" y="28253"/>
                      <a:pt x="3677" y="28287"/>
                      <a:pt x="3874" y="28287"/>
                    </a:cubicBezTo>
                    <a:cubicBezTo>
                      <a:pt x="5887" y="28287"/>
                      <a:pt x="14014" y="24738"/>
                      <a:pt x="14014" y="24738"/>
                    </a:cubicBezTo>
                    <a:cubicBezTo>
                      <a:pt x="14014" y="24738"/>
                      <a:pt x="21250" y="31492"/>
                      <a:pt x="22704" y="31492"/>
                    </a:cubicBezTo>
                    <a:cubicBezTo>
                      <a:pt x="22759" y="31492"/>
                      <a:pt x="22806" y="31483"/>
                      <a:pt x="22844" y="31463"/>
                    </a:cubicBezTo>
                    <a:cubicBezTo>
                      <a:pt x="23881" y="30928"/>
                      <a:pt x="22828" y="20371"/>
                      <a:pt x="22828" y="20371"/>
                    </a:cubicBezTo>
                    <a:cubicBezTo>
                      <a:pt x="22828" y="20371"/>
                      <a:pt x="32113" y="15736"/>
                      <a:pt x="31956" y="14055"/>
                    </a:cubicBezTo>
                    <a:cubicBezTo>
                      <a:pt x="31799" y="12390"/>
                      <a:pt x="21383" y="10646"/>
                      <a:pt x="21383" y="10646"/>
                    </a:cubicBezTo>
                    <a:cubicBezTo>
                      <a:pt x="21383" y="10646"/>
                      <a:pt x="19277" y="339"/>
                      <a:pt x="18209" y="9"/>
                    </a:cubicBezTo>
                    <a:cubicBezTo>
                      <a:pt x="18191" y="4"/>
                      <a:pt x="18171" y="1"/>
                      <a:pt x="18149" y="1"/>
                    </a:cubicBezTo>
                    <a:close/>
                  </a:path>
                </a:pathLst>
              </a:custGeom>
              <a:solidFill>
                <a:srgbClr val="FFFFFF"/>
              </a:solidFill>
              <a:ln w="762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grpSp>
            <p:nvGrpSpPr>
              <p:cNvPr id="51" name="Google Shape;2643;p67">
                <a:extLst>
                  <a:ext uri="{FF2B5EF4-FFF2-40B4-BE49-F238E27FC236}">
                    <a16:creationId xmlns:a16="http://schemas.microsoft.com/office/drawing/2014/main" id="{0E71200A-84A2-87FC-2722-AB6C009ABE0E}"/>
                  </a:ext>
                </a:extLst>
              </p:cNvPr>
              <p:cNvGrpSpPr/>
              <p:nvPr/>
            </p:nvGrpSpPr>
            <p:grpSpPr>
              <a:xfrm>
                <a:off x="7476715" y="868316"/>
                <a:ext cx="969921" cy="951640"/>
                <a:chOff x="3183841" y="893816"/>
                <a:chExt cx="969921" cy="951640"/>
              </a:xfrm>
            </p:grpSpPr>
            <p:sp>
              <p:nvSpPr>
                <p:cNvPr id="52" name="Google Shape;2644;p67">
                  <a:extLst>
                    <a:ext uri="{FF2B5EF4-FFF2-40B4-BE49-F238E27FC236}">
                      <a16:creationId xmlns:a16="http://schemas.microsoft.com/office/drawing/2014/main" id="{DCA99D7F-08DC-3944-7595-CEF36EA9EFD0}"/>
                    </a:ext>
                  </a:extLst>
                </p:cNvPr>
                <p:cNvSpPr/>
                <p:nvPr/>
              </p:nvSpPr>
              <p:spPr>
                <a:xfrm>
                  <a:off x="3183841" y="893816"/>
                  <a:ext cx="969921" cy="951640"/>
                </a:xfrm>
                <a:custGeom>
                  <a:avLst/>
                  <a:gdLst/>
                  <a:ahLst/>
                  <a:cxnLst/>
                  <a:rect l="l" t="t" r="r" b="b"/>
                  <a:pathLst>
                    <a:path w="32098" h="31493" extrusionOk="0">
                      <a:moveTo>
                        <a:pt x="18149" y="1"/>
                      </a:moveTo>
                      <a:cubicBezTo>
                        <a:pt x="16938" y="1"/>
                        <a:pt x="11689" y="9012"/>
                        <a:pt x="11689" y="9012"/>
                      </a:cubicBezTo>
                      <a:cubicBezTo>
                        <a:pt x="11689" y="9012"/>
                        <a:pt x="6478" y="8193"/>
                        <a:pt x="3191" y="8193"/>
                      </a:cubicBezTo>
                      <a:cubicBezTo>
                        <a:pt x="1813" y="8193"/>
                        <a:pt x="774" y="8336"/>
                        <a:pt x="597" y="8745"/>
                      </a:cubicBezTo>
                      <a:cubicBezTo>
                        <a:pt x="0" y="10127"/>
                        <a:pt x="7133" y="17716"/>
                        <a:pt x="7133" y="17716"/>
                      </a:cubicBezTo>
                      <a:cubicBezTo>
                        <a:pt x="7133" y="17716"/>
                        <a:pt x="2703" y="27362"/>
                        <a:pt x="3457" y="28179"/>
                      </a:cubicBezTo>
                      <a:cubicBezTo>
                        <a:pt x="3525" y="28253"/>
                        <a:pt x="3665" y="28287"/>
                        <a:pt x="3862" y="28287"/>
                      </a:cubicBezTo>
                      <a:cubicBezTo>
                        <a:pt x="5887" y="28287"/>
                        <a:pt x="14014" y="24738"/>
                        <a:pt x="14014" y="24738"/>
                      </a:cubicBezTo>
                      <a:cubicBezTo>
                        <a:pt x="14014" y="24738"/>
                        <a:pt x="21235" y="31492"/>
                        <a:pt x="22689" y="31492"/>
                      </a:cubicBezTo>
                      <a:cubicBezTo>
                        <a:pt x="22744" y="31492"/>
                        <a:pt x="22791" y="31483"/>
                        <a:pt x="22828" y="31463"/>
                      </a:cubicBezTo>
                      <a:cubicBezTo>
                        <a:pt x="23881" y="30928"/>
                        <a:pt x="22813" y="20371"/>
                        <a:pt x="22813" y="20371"/>
                      </a:cubicBezTo>
                      <a:cubicBezTo>
                        <a:pt x="22813" y="20371"/>
                        <a:pt x="32098" y="15736"/>
                        <a:pt x="31941" y="14055"/>
                      </a:cubicBezTo>
                      <a:cubicBezTo>
                        <a:pt x="31784" y="12390"/>
                        <a:pt x="21383" y="10646"/>
                        <a:pt x="21383" y="10646"/>
                      </a:cubicBezTo>
                      <a:cubicBezTo>
                        <a:pt x="21383" y="10646"/>
                        <a:pt x="19278" y="339"/>
                        <a:pt x="18209" y="9"/>
                      </a:cubicBezTo>
                      <a:cubicBezTo>
                        <a:pt x="18190" y="4"/>
                        <a:pt x="18170" y="1"/>
                        <a:pt x="18149" y="1"/>
                      </a:cubicBezTo>
                      <a:close/>
                    </a:path>
                  </a:pathLst>
                </a:custGeom>
                <a:solidFill>
                  <a:srgbClr val="FDC82B"/>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53" name="Google Shape;2645;p67">
                  <a:extLst>
                    <a:ext uri="{FF2B5EF4-FFF2-40B4-BE49-F238E27FC236}">
                      <a16:creationId xmlns:a16="http://schemas.microsoft.com/office/drawing/2014/main" id="{90721F12-9061-956C-8CE4-2CA905621A31}"/>
                    </a:ext>
                  </a:extLst>
                </p:cNvPr>
                <p:cNvSpPr/>
                <p:nvPr/>
              </p:nvSpPr>
              <p:spPr>
                <a:xfrm>
                  <a:off x="3724583" y="1314263"/>
                  <a:ext cx="91650" cy="85546"/>
                </a:xfrm>
                <a:custGeom>
                  <a:avLst/>
                  <a:gdLst/>
                  <a:ahLst/>
                  <a:cxnLst/>
                  <a:rect l="l" t="t" r="r" b="b"/>
                  <a:pathLst>
                    <a:path w="3033" h="2831" extrusionOk="0">
                      <a:moveTo>
                        <a:pt x="1527" y="1"/>
                      </a:moveTo>
                      <a:cubicBezTo>
                        <a:pt x="836" y="1"/>
                        <a:pt x="226" y="507"/>
                        <a:pt x="126" y="1209"/>
                      </a:cubicBezTo>
                      <a:cubicBezTo>
                        <a:pt x="0" y="1979"/>
                        <a:pt x="534" y="2702"/>
                        <a:pt x="1320" y="2812"/>
                      </a:cubicBezTo>
                      <a:cubicBezTo>
                        <a:pt x="1396" y="2824"/>
                        <a:pt x="1471" y="2830"/>
                        <a:pt x="1545" y="2830"/>
                      </a:cubicBezTo>
                      <a:cubicBezTo>
                        <a:pt x="2226" y="2830"/>
                        <a:pt x="2823" y="2328"/>
                        <a:pt x="2922" y="1633"/>
                      </a:cubicBezTo>
                      <a:cubicBezTo>
                        <a:pt x="3032" y="848"/>
                        <a:pt x="2498" y="141"/>
                        <a:pt x="1728" y="15"/>
                      </a:cubicBezTo>
                      <a:cubicBezTo>
                        <a:pt x="1661" y="6"/>
                        <a:pt x="1593" y="1"/>
                        <a:pt x="1527" y="1"/>
                      </a:cubicBezTo>
                      <a:close/>
                    </a:path>
                  </a:pathLst>
                </a:custGeom>
                <a:solidFill>
                  <a:srgbClr val="222051"/>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54" name="Google Shape;2646;p67">
                  <a:extLst>
                    <a:ext uri="{FF2B5EF4-FFF2-40B4-BE49-F238E27FC236}">
                      <a16:creationId xmlns:a16="http://schemas.microsoft.com/office/drawing/2014/main" id="{ABCE00BC-6E2A-9DEB-817C-534BB9C3175C}"/>
                    </a:ext>
                  </a:extLst>
                </p:cNvPr>
                <p:cNvSpPr/>
                <p:nvPr/>
              </p:nvSpPr>
              <p:spPr>
                <a:xfrm>
                  <a:off x="3501911" y="1281507"/>
                  <a:ext cx="91650" cy="85546"/>
                </a:xfrm>
                <a:custGeom>
                  <a:avLst/>
                  <a:gdLst/>
                  <a:ahLst/>
                  <a:cxnLst/>
                  <a:rect l="l" t="t" r="r" b="b"/>
                  <a:pathLst>
                    <a:path w="3033" h="2831" extrusionOk="0">
                      <a:moveTo>
                        <a:pt x="1528" y="1"/>
                      </a:moveTo>
                      <a:cubicBezTo>
                        <a:pt x="837" y="1"/>
                        <a:pt x="227" y="507"/>
                        <a:pt x="126" y="1209"/>
                      </a:cubicBezTo>
                      <a:cubicBezTo>
                        <a:pt x="1" y="1979"/>
                        <a:pt x="535" y="2702"/>
                        <a:pt x="1320" y="2812"/>
                      </a:cubicBezTo>
                      <a:cubicBezTo>
                        <a:pt x="1396" y="2824"/>
                        <a:pt x="1471" y="2830"/>
                        <a:pt x="1545" y="2830"/>
                      </a:cubicBezTo>
                      <a:cubicBezTo>
                        <a:pt x="2226" y="2830"/>
                        <a:pt x="2824" y="2326"/>
                        <a:pt x="2923" y="1618"/>
                      </a:cubicBezTo>
                      <a:cubicBezTo>
                        <a:pt x="3033" y="848"/>
                        <a:pt x="2499" y="125"/>
                        <a:pt x="1729" y="15"/>
                      </a:cubicBezTo>
                      <a:cubicBezTo>
                        <a:pt x="1661" y="6"/>
                        <a:pt x="1594" y="1"/>
                        <a:pt x="1528" y="1"/>
                      </a:cubicBezTo>
                      <a:close/>
                    </a:path>
                  </a:pathLst>
                </a:custGeom>
                <a:solidFill>
                  <a:srgbClr val="222051"/>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55" name="Google Shape;2647;p67">
                  <a:extLst>
                    <a:ext uri="{FF2B5EF4-FFF2-40B4-BE49-F238E27FC236}">
                      <a16:creationId xmlns:a16="http://schemas.microsoft.com/office/drawing/2014/main" id="{14741E53-88BF-9102-D57D-A728FEE1857E}"/>
                    </a:ext>
                  </a:extLst>
                </p:cNvPr>
                <p:cNvSpPr/>
                <p:nvPr/>
              </p:nvSpPr>
              <p:spPr>
                <a:xfrm>
                  <a:off x="3600178" y="1363608"/>
                  <a:ext cx="99264" cy="67053"/>
                </a:xfrm>
                <a:custGeom>
                  <a:avLst/>
                  <a:gdLst/>
                  <a:ahLst/>
                  <a:cxnLst/>
                  <a:rect l="l" t="t" r="r" b="b"/>
                  <a:pathLst>
                    <a:path w="3285" h="2219" extrusionOk="0">
                      <a:moveTo>
                        <a:pt x="111" y="0"/>
                      </a:moveTo>
                      <a:cubicBezTo>
                        <a:pt x="1" y="440"/>
                        <a:pt x="17" y="912"/>
                        <a:pt x="221" y="1352"/>
                      </a:cubicBezTo>
                      <a:cubicBezTo>
                        <a:pt x="331" y="1572"/>
                        <a:pt x="488" y="1760"/>
                        <a:pt x="692" y="1917"/>
                      </a:cubicBezTo>
                      <a:cubicBezTo>
                        <a:pt x="896" y="2059"/>
                        <a:pt x="1132" y="2153"/>
                        <a:pt x="1368" y="2200"/>
                      </a:cubicBezTo>
                      <a:cubicBezTo>
                        <a:pt x="1454" y="2211"/>
                        <a:pt x="1544" y="2219"/>
                        <a:pt x="1636" y="2219"/>
                      </a:cubicBezTo>
                      <a:cubicBezTo>
                        <a:pt x="1795" y="2219"/>
                        <a:pt x="1957" y="2197"/>
                        <a:pt x="2106" y="2137"/>
                      </a:cubicBezTo>
                      <a:cubicBezTo>
                        <a:pt x="2342" y="2059"/>
                        <a:pt x="2562" y="1917"/>
                        <a:pt x="2719" y="1744"/>
                      </a:cubicBezTo>
                      <a:cubicBezTo>
                        <a:pt x="3033" y="1399"/>
                        <a:pt x="3222" y="959"/>
                        <a:pt x="3284" y="519"/>
                      </a:cubicBezTo>
                      <a:lnTo>
                        <a:pt x="3284" y="519"/>
                      </a:lnTo>
                      <a:cubicBezTo>
                        <a:pt x="3049" y="896"/>
                        <a:pt x="2797" y="1242"/>
                        <a:pt x="2483" y="1477"/>
                      </a:cubicBezTo>
                      <a:cubicBezTo>
                        <a:pt x="2241" y="1671"/>
                        <a:pt x="1971" y="1771"/>
                        <a:pt x="1695" y="1771"/>
                      </a:cubicBezTo>
                      <a:cubicBezTo>
                        <a:pt x="1612" y="1771"/>
                        <a:pt x="1529" y="1762"/>
                        <a:pt x="1446" y="1744"/>
                      </a:cubicBezTo>
                      <a:cubicBezTo>
                        <a:pt x="1069" y="1682"/>
                        <a:pt x="755" y="1493"/>
                        <a:pt x="535" y="1163"/>
                      </a:cubicBezTo>
                      <a:cubicBezTo>
                        <a:pt x="315" y="849"/>
                        <a:pt x="189" y="440"/>
                        <a:pt x="111" y="0"/>
                      </a:cubicBezTo>
                      <a:close/>
                    </a:path>
                  </a:pathLst>
                </a:custGeom>
                <a:solidFill>
                  <a:srgbClr val="222051"/>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grpSp>
        </p:grpSp>
      </p:grpSp>
    </p:spTree>
    <p:extLst>
      <p:ext uri="{BB962C8B-B14F-4D97-AF65-F5344CB8AC3E}">
        <p14:creationId xmlns:p14="http://schemas.microsoft.com/office/powerpoint/2010/main" val="3638945183"/>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58"/>
                                        </p:tgtEl>
                                        <p:attrNameLst>
                                          <p:attrName>style.visibility</p:attrName>
                                        </p:attrNameLst>
                                      </p:cBhvr>
                                      <p:to>
                                        <p:strVal val="visible"/>
                                      </p:to>
                                    </p:set>
                                    <p:anim calcmode="lin" valueType="num">
                                      <p:cBhvr>
                                        <p:cTn id="18" dur="500" fill="hold"/>
                                        <p:tgtEl>
                                          <p:spTgt spid="58"/>
                                        </p:tgtEl>
                                        <p:attrNameLst>
                                          <p:attrName>ppt_w</p:attrName>
                                        </p:attrNameLst>
                                      </p:cBhvr>
                                      <p:tavLst>
                                        <p:tav tm="0">
                                          <p:val>
                                            <p:fltVal val="0"/>
                                          </p:val>
                                        </p:tav>
                                        <p:tav tm="100000">
                                          <p:val>
                                            <p:strVal val="#ppt_w"/>
                                          </p:val>
                                        </p:tav>
                                      </p:tavLst>
                                    </p:anim>
                                    <p:anim calcmode="lin" valueType="num">
                                      <p:cBhvr>
                                        <p:cTn id="19" dur="500" fill="hold"/>
                                        <p:tgtEl>
                                          <p:spTgt spid="58"/>
                                        </p:tgtEl>
                                        <p:attrNameLst>
                                          <p:attrName>ppt_h</p:attrName>
                                        </p:attrNameLst>
                                      </p:cBhvr>
                                      <p:tavLst>
                                        <p:tav tm="0">
                                          <p:val>
                                            <p:fltVal val="0"/>
                                          </p:val>
                                        </p:tav>
                                        <p:tav tm="100000">
                                          <p:val>
                                            <p:strVal val="#ppt_h"/>
                                          </p:val>
                                        </p:tav>
                                      </p:tavLst>
                                    </p:anim>
                                    <p:animEffect transition="in" filter="fade">
                                      <p:cBhvr>
                                        <p:cTn id="20" dur="500"/>
                                        <p:tgtEl>
                                          <p:spTgt spid="58"/>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p:cTn id="25" dur="500" fill="hold"/>
                                        <p:tgtEl>
                                          <p:spTgt spid="57"/>
                                        </p:tgtEl>
                                        <p:attrNameLst>
                                          <p:attrName>ppt_w</p:attrName>
                                        </p:attrNameLst>
                                      </p:cBhvr>
                                      <p:tavLst>
                                        <p:tav tm="0">
                                          <p:val>
                                            <p:fltVal val="0"/>
                                          </p:val>
                                        </p:tav>
                                        <p:tav tm="100000">
                                          <p:val>
                                            <p:strVal val="#ppt_w"/>
                                          </p:val>
                                        </p:tav>
                                      </p:tavLst>
                                    </p:anim>
                                    <p:anim calcmode="lin" valueType="num">
                                      <p:cBhvr>
                                        <p:cTn id="26" dur="500" fill="hold"/>
                                        <p:tgtEl>
                                          <p:spTgt spid="57"/>
                                        </p:tgtEl>
                                        <p:attrNameLst>
                                          <p:attrName>ppt_h</p:attrName>
                                        </p:attrNameLst>
                                      </p:cBhvr>
                                      <p:tavLst>
                                        <p:tav tm="0">
                                          <p:val>
                                            <p:fltVal val="0"/>
                                          </p:val>
                                        </p:tav>
                                        <p:tav tm="100000">
                                          <p:val>
                                            <p:strVal val="#ppt_h"/>
                                          </p:val>
                                        </p:tav>
                                      </p:tavLst>
                                    </p:anim>
                                    <p:animEffect transition="in" filter="fade">
                                      <p:cBhvr>
                                        <p:cTn id="27" dur="500"/>
                                        <p:tgtEl>
                                          <p:spTgt spid="57"/>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500" fill="hold"/>
                                        <p:tgtEl>
                                          <p:spTgt spid="56"/>
                                        </p:tgtEl>
                                        <p:attrNameLst>
                                          <p:attrName>ppt_w</p:attrName>
                                        </p:attrNameLst>
                                      </p:cBhvr>
                                      <p:tavLst>
                                        <p:tav tm="0">
                                          <p:val>
                                            <p:fltVal val="0"/>
                                          </p:val>
                                        </p:tav>
                                        <p:tav tm="100000">
                                          <p:val>
                                            <p:strVal val="#ppt_w"/>
                                          </p:val>
                                        </p:tav>
                                      </p:tavLst>
                                    </p:anim>
                                    <p:anim calcmode="lin" valueType="num">
                                      <p:cBhvr>
                                        <p:cTn id="33" dur="500" fill="hold"/>
                                        <p:tgtEl>
                                          <p:spTgt spid="56"/>
                                        </p:tgtEl>
                                        <p:attrNameLst>
                                          <p:attrName>ppt_h</p:attrName>
                                        </p:attrNameLst>
                                      </p:cBhvr>
                                      <p:tavLst>
                                        <p:tav tm="0">
                                          <p:val>
                                            <p:fltVal val="0"/>
                                          </p:val>
                                        </p:tav>
                                        <p:tav tm="100000">
                                          <p:val>
                                            <p:strVal val="#ppt_h"/>
                                          </p:val>
                                        </p:tav>
                                      </p:tavLst>
                                    </p:anim>
                                    <p:animEffect transition="in" filter="fade">
                                      <p:cBhvr>
                                        <p:cTn id="3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A0739768-8FB4-4025-C5C1-FC96D6196ED2}"/>
              </a:ext>
            </a:extLst>
          </p:cNvPr>
          <p:cNvSpPr/>
          <p:nvPr/>
        </p:nvSpPr>
        <p:spPr>
          <a:xfrm>
            <a:off x="4572000" y="518335"/>
            <a:ext cx="9144000" cy="1188562"/>
          </a:xfrm>
          <a:prstGeom prst="roundRect">
            <a:avLst/>
          </a:prstGeom>
          <a:solidFill>
            <a:srgbClr val="F6F37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000000"/>
                </a:solidFill>
                <a:effectLst/>
                <a:uLnTx/>
                <a:uFillTx/>
                <a:latin typeface="Arial"/>
                <a:ea typeface="+mn-ea"/>
                <a:cs typeface="+mn-cs"/>
              </a:rPr>
              <a:t>TÁC NHÂN GÂY ĐỘT BIẾN GEN</a:t>
            </a:r>
          </a:p>
        </p:txBody>
      </p:sp>
      <p:sp>
        <p:nvSpPr>
          <p:cNvPr id="3" name="TextBox 2">
            <a:extLst>
              <a:ext uri="{FF2B5EF4-FFF2-40B4-BE49-F238E27FC236}">
                <a16:creationId xmlns:a16="http://schemas.microsoft.com/office/drawing/2014/main" id="{3D2034AC-0446-693A-7E16-F2692D5E52E9}"/>
              </a:ext>
            </a:extLst>
          </p:cNvPr>
          <p:cNvSpPr txBox="1"/>
          <p:nvPr/>
        </p:nvSpPr>
        <p:spPr>
          <a:xfrm>
            <a:off x="1828800" y="1788387"/>
            <a:ext cx="14630400" cy="901593"/>
          </a:xfrm>
          <a:prstGeom prst="rect">
            <a:avLst/>
          </a:prstGeom>
          <a:noFill/>
        </p:spPr>
        <p:txBody>
          <a:bodyPr wrap="square">
            <a:spAutoFit/>
          </a:bodyPr>
          <a:lstStyle/>
          <a:p>
            <a:pPr algn="ctr">
              <a:lnSpc>
                <a:spcPct val="150000"/>
              </a:lnSpc>
            </a:pPr>
            <a:r>
              <a:rPr lang="en-US" sz="4000" dirty="0" err="1"/>
              <a:t>Có</a:t>
            </a:r>
            <a:r>
              <a:rPr lang="en-US" sz="4000" dirty="0"/>
              <a:t> </a:t>
            </a:r>
            <a:r>
              <a:rPr lang="en-US" sz="4000" dirty="0" err="1"/>
              <a:t>nhiều</a:t>
            </a:r>
            <a:r>
              <a:rPr lang="en-US" sz="4000" dirty="0"/>
              <a:t> </a:t>
            </a:r>
            <a:r>
              <a:rPr lang="en-US" sz="4000" dirty="0" err="1"/>
              <a:t>tác</a:t>
            </a:r>
            <a:r>
              <a:rPr lang="en-US" sz="4000" dirty="0"/>
              <a:t> </a:t>
            </a:r>
            <a:r>
              <a:rPr lang="en-US" sz="4000" dirty="0" err="1"/>
              <a:t>nhân</a:t>
            </a:r>
            <a:r>
              <a:rPr lang="en-US" sz="4000" dirty="0"/>
              <a:t> </a:t>
            </a:r>
            <a:r>
              <a:rPr lang="en-US" sz="4000" dirty="0" err="1"/>
              <a:t>gây</a:t>
            </a:r>
            <a:r>
              <a:rPr lang="en-US" sz="4000" dirty="0"/>
              <a:t> </a:t>
            </a:r>
            <a:r>
              <a:rPr lang="en-US" sz="4000" dirty="0" err="1"/>
              <a:t>đột</a:t>
            </a:r>
            <a:r>
              <a:rPr lang="en-US" sz="4000" dirty="0"/>
              <a:t> </a:t>
            </a:r>
            <a:r>
              <a:rPr lang="en-US" sz="4000" dirty="0" err="1"/>
              <a:t>biến</a:t>
            </a:r>
            <a:r>
              <a:rPr lang="en-US" sz="4000" dirty="0"/>
              <a:t> gene, </a:t>
            </a:r>
            <a:r>
              <a:rPr lang="en-US" sz="4000" dirty="0" err="1"/>
              <a:t>thuộc</a:t>
            </a:r>
            <a:r>
              <a:rPr lang="en-US" sz="4000" dirty="0"/>
              <a:t> </a:t>
            </a:r>
            <a:r>
              <a:rPr lang="en-US" sz="4000" dirty="0" err="1"/>
              <a:t>về</a:t>
            </a:r>
            <a:r>
              <a:rPr lang="en-US" sz="4000" dirty="0"/>
              <a:t> </a:t>
            </a:r>
            <a:r>
              <a:rPr lang="en-US" sz="4000" b="1" dirty="0" err="1"/>
              <a:t>hai</a:t>
            </a:r>
            <a:r>
              <a:rPr lang="en-US" sz="4000" b="1" dirty="0"/>
              <a:t> </a:t>
            </a:r>
            <a:r>
              <a:rPr lang="en-US" sz="4000" b="1" dirty="0" err="1"/>
              <a:t>nhóm</a:t>
            </a:r>
            <a:r>
              <a:rPr lang="en-US" sz="4000" b="1" dirty="0"/>
              <a:t> </a:t>
            </a:r>
            <a:r>
              <a:rPr lang="en-US" sz="4000" dirty="0" err="1"/>
              <a:t>sau</a:t>
            </a:r>
            <a:r>
              <a:rPr lang="en-US" sz="4000" dirty="0"/>
              <a:t>:</a:t>
            </a:r>
          </a:p>
        </p:txBody>
      </p:sp>
      <p:sp>
        <p:nvSpPr>
          <p:cNvPr id="5" name="TextBox 4">
            <a:extLst>
              <a:ext uri="{FF2B5EF4-FFF2-40B4-BE49-F238E27FC236}">
                <a16:creationId xmlns:a16="http://schemas.microsoft.com/office/drawing/2014/main" id="{B4B4827B-5BDC-B3BC-0202-A437E7F32DED}"/>
              </a:ext>
            </a:extLst>
          </p:cNvPr>
          <p:cNvSpPr txBox="1"/>
          <p:nvPr/>
        </p:nvSpPr>
        <p:spPr>
          <a:xfrm>
            <a:off x="4311316" y="2703502"/>
            <a:ext cx="9665368" cy="901593"/>
          </a:xfrm>
          <a:prstGeom prst="rect">
            <a:avLst/>
          </a:prstGeom>
          <a:noFill/>
        </p:spPr>
        <p:txBody>
          <a:bodyPr wrap="square">
            <a:spAutoFit/>
          </a:bodyPr>
          <a:lstStyle/>
          <a:p>
            <a:pPr marL="571500" indent="-571500" algn="ctr">
              <a:lnSpc>
                <a:spcPct val="150000"/>
              </a:lnSpc>
              <a:buFont typeface="Wingdings" panose="05000000000000000000" pitchFamily="2" charset="2"/>
              <a:buChar char="v"/>
            </a:pPr>
            <a:r>
              <a:rPr lang="en-US" sz="4000" b="1" dirty="0">
                <a:solidFill>
                  <a:schemeClr val="accent1">
                    <a:lumMod val="75000"/>
                  </a:schemeClr>
                </a:solidFill>
              </a:rPr>
              <a:t>Nhóm </a:t>
            </a:r>
            <a:r>
              <a:rPr lang="en-US" sz="4000" b="1" dirty="0" err="1">
                <a:solidFill>
                  <a:schemeClr val="accent1">
                    <a:lumMod val="75000"/>
                  </a:schemeClr>
                </a:solidFill>
              </a:rPr>
              <a:t>các</a:t>
            </a:r>
            <a:r>
              <a:rPr lang="en-US" sz="4000" b="1" dirty="0">
                <a:solidFill>
                  <a:schemeClr val="accent1">
                    <a:lumMod val="75000"/>
                  </a:schemeClr>
                </a:solidFill>
              </a:rPr>
              <a:t> </a:t>
            </a:r>
            <a:r>
              <a:rPr lang="en-US" sz="4000" b="1" dirty="0" err="1">
                <a:solidFill>
                  <a:schemeClr val="accent1">
                    <a:lumMod val="75000"/>
                  </a:schemeClr>
                </a:solidFill>
              </a:rPr>
              <a:t>tác</a:t>
            </a:r>
            <a:r>
              <a:rPr lang="en-US" sz="4000" b="1" dirty="0">
                <a:solidFill>
                  <a:schemeClr val="accent1">
                    <a:lumMod val="75000"/>
                  </a:schemeClr>
                </a:solidFill>
              </a:rPr>
              <a:t> </a:t>
            </a:r>
            <a:r>
              <a:rPr lang="en-US" sz="4000" b="1" dirty="0" err="1">
                <a:solidFill>
                  <a:schemeClr val="accent1">
                    <a:lumMod val="75000"/>
                  </a:schemeClr>
                </a:solidFill>
              </a:rPr>
              <a:t>nhân</a:t>
            </a:r>
            <a:r>
              <a:rPr lang="en-US" sz="4000" b="1" dirty="0">
                <a:solidFill>
                  <a:schemeClr val="accent1">
                    <a:lumMod val="75000"/>
                  </a:schemeClr>
                </a:solidFill>
              </a:rPr>
              <a:t> </a:t>
            </a:r>
            <a:r>
              <a:rPr lang="en-US" sz="4000" b="1" dirty="0" err="1">
                <a:solidFill>
                  <a:schemeClr val="accent1">
                    <a:lumMod val="75000"/>
                  </a:schemeClr>
                </a:solidFill>
              </a:rPr>
              <a:t>bên</a:t>
            </a:r>
            <a:r>
              <a:rPr lang="en-US" sz="4000" b="1" dirty="0">
                <a:solidFill>
                  <a:schemeClr val="accent1">
                    <a:lumMod val="75000"/>
                  </a:schemeClr>
                </a:solidFill>
              </a:rPr>
              <a:t> </a:t>
            </a:r>
            <a:r>
              <a:rPr lang="en-US" sz="4000" b="1" dirty="0" err="1">
                <a:solidFill>
                  <a:schemeClr val="accent1">
                    <a:lumMod val="75000"/>
                  </a:schemeClr>
                </a:solidFill>
              </a:rPr>
              <a:t>trong</a:t>
            </a:r>
            <a:r>
              <a:rPr lang="en-US" sz="4000" b="1" dirty="0">
                <a:solidFill>
                  <a:schemeClr val="accent1">
                    <a:lumMod val="75000"/>
                  </a:schemeClr>
                </a:solidFill>
              </a:rPr>
              <a:t> </a:t>
            </a:r>
            <a:r>
              <a:rPr lang="en-US" sz="4000" b="1" dirty="0" err="1">
                <a:solidFill>
                  <a:schemeClr val="accent1">
                    <a:lumMod val="75000"/>
                  </a:schemeClr>
                </a:solidFill>
              </a:rPr>
              <a:t>tế</a:t>
            </a:r>
            <a:r>
              <a:rPr lang="en-US" sz="4000" b="1" dirty="0">
                <a:solidFill>
                  <a:schemeClr val="accent1">
                    <a:lumMod val="75000"/>
                  </a:schemeClr>
                </a:solidFill>
              </a:rPr>
              <a:t> </a:t>
            </a:r>
            <a:r>
              <a:rPr lang="en-US" sz="4000" b="1" dirty="0" err="1">
                <a:solidFill>
                  <a:schemeClr val="accent1">
                    <a:lumMod val="75000"/>
                  </a:schemeClr>
                </a:solidFill>
              </a:rPr>
              <a:t>bào</a:t>
            </a:r>
            <a:endParaRPr lang="en-US" sz="4000" b="1" dirty="0">
              <a:solidFill>
                <a:schemeClr val="accent1">
                  <a:lumMod val="75000"/>
                </a:schemeClr>
              </a:solidFill>
            </a:endParaRPr>
          </a:p>
        </p:txBody>
      </p:sp>
      <p:sp>
        <p:nvSpPr>
          <p:cNvPr id="9" name="Rectangle: Rounded Corners 8">
            <a:extLst>
              <a:ext uri="{FF2B5EF4-FFF2-40B4-BE49-F238E27FC236}">
                <a16:creationId xmlns:a16="http://schemas.microsoft.com/office/drawing/2014/main" id="{CB233141-BAED-DDDC-BC82-EF25AF2C5633}"/>
              </a:ext>
            </a:extLst>
          </p:cNvPr>
          <p:cNvSpPr/>
          <p:nvPr/>
        </p:nvSpPr>
        <p:spPr>
          <a:xfrm>
            <a:off x="9408695" y="7101446"/>
            <a:ext cx="8221578" cy="2806613"/>
          </a:xfrm>
          <a:prstGeom prst="roundRect">
            <a:avLst/>
          </a:prstGeom>
          <a:solidFill>
            <a:schemeClr val="accent6"/>
          </a:solidFill>
          <a:ln w="38100" cap="flat" cmpd="sng" algn="ctr">
            <a:solidFill>
              <a:srgbClr val="7030A0"/>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lang="en-US" sz="4000" dirty="0">
                <a:ea typeface="+mn-ea"/>
                <a:cs typeface="+mn-cs"/>
              </a:rPr>
              <a:t>X</a:t>
            </a:r>
            <a:r>
              <a:rPr lang="vi-VN" sz="4000" dirty="0">
                <a:ea typeface="+mn-ea"/>
                <a:cs typeface="+mn-cs"/>
              </a:rPr>
              <a:t>uất hiện các chất oxy hóa (gốc tự do) trong tế bào như hydrogen, peroxide, superoxide</a:t>
            </a:r>
            <a:r>
              <a:rPr lang="en-US" sz="4000" dirty="0">
                <a:ea typeface="+mn-ea"/>
                <a:cs typeface="+mn-cs"/>
              </a:rPr>
              <a:t>;…</a:t>
            </a:r>
            <a:endParaRPr kumimoji="0" lang="vi-VN" sz="4000" i="0" u="none" strike="noStrike" kern="0" cap="none" spc="0" normalizeH="0" baseline="0" noProof="0" dirty="0">
              <a:ln>
                <a:noFill/>
              </a:ln>
              <a:solidFill>
                <a:srgbClr val="000000"/>
              </a:solidFill>
              <a:effectLst/>
              <a:uLnTx/>
              <a:uFillTx/>
              <a:latin typeface="Arial"/>
              <a:ea typeface="+mn-ea"/>
              <a:cs typeface="+mn-cs"/>
            </a:endParaRPr>
          </a:p>
        </p:txBody>
      </p:sp>
      <p:grpSp>
        <p:nvGrpSpPr>
          <p:cNvPr id="15" name="Group 14">
            <a:extLst>
              <a:ext uri="{FF2B5EF4-FFF2-40B4-BE49-F238E27FC236}">
                <a16:creationId xmlns:a16="http://schemas.microsoft.com/office/drawing/2014/main" id="{71025F4E-1231-39F1-F25D-213514291F57}"/>
              </a:ext>
            </a:extLst>
          </p:cNvPr>
          <p:cNvGrpSpPr/>
          <p:nvPr/>
        </p:nvGrpSpPr>
        <p:grpSpPr>
          <a:xfrm>
            <a:off x="128337" y="3427578"/>
            <a:ext cx="8750968" cy="3343654"/>
            <a:chOff x="128337" y="3427578"/>
            <a:chExt cx="8750968" cy="3343654"/>
          </a:xfrm>
        </p:grpSpPr>
        <p:sp>
          <p:nvSpPr>
            <p:cNvPr id="6" name="Rectangle: Rounded Corners 5">
              <a:extLst>
                <a:ext uri="{FF2B5EF4-FFF2-40B4-BE49-F238E27FC236}">
                  <a16:creationId xmlns:a16="http://schemas.microsoft.com/office/drawing/2014/main" id="{A096705E-AED8-8602-2323-4DBA08A8D64A}"/>
                </a:ext>
              </a:extLst>
            </p:cNvPr>
            <p:cNvSpPr/>
            <p:nvPr/>
          </p:nvSpPr>
          <p:spPr>
            <a:xfrm>
              <a:off x="657727" y="3964619"/>
              <a:ext cx="8221578" cy="2806613"/>
            </a:xfrm>
            <a:prstGeom prst="roundRect">
              <a:avLst/>
            </a:prstGeom>
            <a:solidFill>
              <a:schemeClr val="accent6"/>
            </a:solidFill>
            <a:ln w="38100" cap="flat" cmpd="sng" algn="ctr">
              <a:solidFill>
                <a:srgbClr val="7030A0"/>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lang="en-US" sz="4000" dirty="0">
                  <a:ea typeface="+mn-ea"/>
                  <a:cs typeface="+mn-cs"/>
                </a:rPr>
                <a:t>B</a:t>
              </a:r>
              <a:r>
                <a:rPr kumimoji="0" lang="en-US" sz="4000" i="0" u="none" strike="noStrike" kern="0" cap="none" spc="0" normalizeH="0" baseline="0" noProof="0" dirty="0" err="1">
                  <a:ln>
                    <a:noFill/>
                  </a:ln>
                  <a:solidFill>
                    <a:srgbClr val="000000"/>
                  </a:solidFill>
                  <a:effectLst/>
                  <a:uLnTx/>
                  <a:uFillTx/>
                  <a:latin typeface="Arial"/>
                  <a:ea typeface="+mn-ea"/>
                  <a:cs typeface="+mn-cs"/>
                </a:rPr>
                <a:t>ắt</a:t>
              </a:r>
              <a:r>
                <a:rPr kumimoji="0" lang="en-US" sz="4000" i="0" u="none" strike="noStrike" kern="0" cap="none" spc="0" normalizeH="0" baseline="0" noProof="0" dirty="0">
                  <a:ln>
                    <a:noFill/>
                  </a:ln>
                  <a:solidFill>
                    <a:srgbClr val="000000"/>
                  </a:solidFill>
                  <a:effectLst/>
                  <a:uLnTx/>
                  <a:uFillTx/>
                  <a:latin typeface="Arial"/>
                  <a:ea typeface="+mn-ea"/>
                  <a:cs typeface="+mn-cs"/>
                </a:rPr>
                <a:t> </a:t>
              </a:r>
              <a:r>
                <a:rPr kumimoji="0" lang="en-US" sz="4000" i="0" u="none" strike="noStrike" kern="0" cap="none" spc="0" normalizeH="0" baseline="0" noProof="0" dirty="0" err="1">
                  <a:ln>
                    <a:noFill/>
                  </a:ln>
                  <a:solidFill>
                    <a:srgbClr val="000000"/>
                  </a:solidFill>
                  <a:effectLst/>
                  <a:uLnTx/>
                  <a:uFillTx/>
                  <a:latin typeface="Arial"/>
                  <a:ea typeface="+mn-ea"/>
                  <a:cs typeface="+mn-cs"/>
                </a:rPr>
                <a:t>cặp</a:t>
              </a:r>
              <a:r>
                <a:rPr kumimoji="0" lang="en-US" sz="4000" i="0" u="none" strike="noStrike" kern="0" cap="none" spc="0" normalizeH="0" baseline="0" noProof="0" dirty="0">
                  <a:ln>
                    <a:noFill/>
                  </a:ln>
                  <a:solidFill>
                    <a:srgbClr val="000000"/>
                  </a:solidFill>
                  <a:effectLst/>
                  <a:uLnTx/>
                  <a:uFillTx/>
                  <a:latin typeface="Arial"/>
                  <a:ea typeface="+mn-ea"/>
                  <a:cs typeface="+mn-cs"/>
                </a:rPr>
                <a:t> </a:t>
              </a:r>
              <a:r>
                <a:rPr kumimoji="0" lang="en-US" sz="4000" i="0" u="none" strike="noStrike" kern="0" cap="none" spc="0" normalizeH="0" baseline="0" noProof="0" dirty="0" err="1">
                  <a:ln>
                    <a:noFill/>
                  </a:ln>
                  <a:solidFill>
                    <a:srgbClr val="000000"/>
                  </a:solidFill>
                  <a:effectLst/>
                  <a:uLnTx/>
                  <a:uFillTx/>
                  <a:latin typeface="Arial"/>
                  <a:ea typeface="+mn-ea"/>
                  <a:cs typeface="+mn-cs"/>
                </a:rPr>
                <a:t>nhầm</a:t>
              </a:r>
              <a:r>
                <a:rPr kumimoji="0" lang="en-US" sz="4000" i="0" u="none" strike="noStrike" kern="0" cap="none" spc="0" normalizeH="0" baseline="0" noProof="0" dirty="0">
                  <a:ln>
                    <a:noFill/>
                  </a:ln>
                  <a:solidFill>
                    <a:srgbClr val="000000"/>
                  </a:solidFill>
                  <a:effectLst/>
                  <a:uLnTx/>
                  <a:uFillTx/>
                  <a:latin typeface="Arial"/>
                  <a:ea typeface="+mn-ea"/>
                  <a:cs typeface="+mn-cs"/>
                </a:rPr>
                <a:t> </a:t>
              </a:r>
              <a:r>
                <a:rPr kumimoji="0" lang="en-US" sz="4000" i="0" u="none" strike="noStrike" kern="0" cap="none" spc="0" normalizeH="0" baseline="0" noProof="0" dirty="0" err="1">
                  <a:ln>
                    <a:noFill/>
                  </a:ln>
                  <a:solidFill>
                    <a:srgbClr val="000000"/>
                  </a:solidFill>
                  <a:effectLst/>
                  <a:uLnTx/>
                  <a:uFillTx/>
                  <a:latin typeface="Arial"/>
                  <a:ea typeface="+mn-ea"/>
                  <a:cs typeface="+mn-cs"/>
                </a:rPr>
                <a:t>trong</a:t>
              </a:r>
              <a:r>
                <a:rPr kumimoji="0" lang="en-US" sz="4000" i="0" u="none" strike="noStrike" kern="0" cap="none" spc="0" normalizeH="0" baseline="0" noProof="0" dirty="0">
                  <a:ln>
                    <a:noFill/>
                  </a:ln>
                  <a:solidFill>
                    <a:srgbClr val="000000"/>
                  </a:solidFill>
                  <a:effectLst/>
                  <a:uLnTx/>
                  <a:uFillTx/>
                  <a:latin typeface="Arial"/>
                  <a:ea typeface="+mn-ea"/>
                  <a:cs typeface="+mn-cs"/>
                </a:rPr>
                <a:t> </a:t>
              </a:r>
              <a:r>
                <a:rPr kumimoji="0" lang="en-US" sz="4000" i="0" u="none" strike="noStrike" kern="0" cap="none" spc="0" normalizeH="0" baseline="0" noProof="0" dirty="0" err="1">
                  <a:ln>
                    <a:noFill/>
                  </a:ln>
                  <a:solidFill>
                    <a:srgbClr val="000000"/>
                  </a:solidFill>
                  <a:effectLst/>
                  <a:uLnTx/>
                  <a:uFillTx/>
                  <a:latin typeface="Arial"/>
                  <a:ea typeface="+mn-ea"/>
                  <a:cs typeface="+mn-cs"/>
                </a:rPr>
                <a:t>tái</a:t>
              </a:r>
              <a:r>
                <a:rPr kumimoji="0" lang="en-US" sz="4000" i="0" u="none" strike="noStrike" kern="0" cap="none" spc="0" normalizeH="0" baseline="0" noProof="0" dirty="0">
                  <a:ln>
                    <a:noFill/>
                  </a:ln>
                  <a:solidFill>
                    <a:srgbClr val="000000"/>
                  </a:solidFill>
                  <a:effectLst/>
                  <a:uLnTx/>
                  <a:uFillTx/>
                  <a:latin typeface="Arial"/>
                  <a:ea typeface="+mn-ea"/>
                  <a:cs typeface="+mn-cs"/>
                </a:rPr>
                <a:t> </a:t>
              </a:r>
              <a:r>
                <a:rPr kumimoji="0" lang="en-US" sz="4000" i="0" u="none" strike="noStrike" kern="0" cap="none" spc="0" normalizeH="0" baseline="0" noProof="0" dirty="0" err="1">
                  <a:ln>
                    <a:noFill/>
                  </a:ln>
                  <a:solidFill>
                    <a:srgbClr val="000000"/>
                  </a:solidFill>
                  <a:effectLst/>
                  <a:uLnTx/>
                  <a:uFillTx/>
                  <a:latin typeface="Arial"/>
                  <a:ea typeface="+mn-ea"/>
                  <a:cs typeface="+mn-cs"/>
                </a:rPr>
                <a:t>bản</a:t>
              </a:r>
              <a:r>
                <a:rPr kumimoji="0" lang="en-US" sz="4000" i="0" u="none" strike="noStrike" kern="0" cap="none" spc="0" normalizeH="0" baseline="0" noProof="0" dirty="0">
                  <a:ln>
                    <a:noFill/>
                  </a:ln>
                  <a:solidFill>
                    <a:srgbClr val="000000"/>
                  </a:solidFill>
                  <a:effectLst/>
                  <a:uLnTx/>
                  <a:uFillTx/>
                  <a:latin typeface="Arial"/>
                  <a:ea typeface="+mn-ea"/>
                  <a:cs typeface="+mn-cs"/>
                </a:rPr>
                <a:t> DNA do </a:t>
              </a:r>
              <a:r>
                <a:rPr kumimoji="0" lang="en-US" sz="4000" i="0" u="none" strike="noStrike" kern="0" cap="none" spc="0" normalizeH="0" baseline="0" noProof="0" dirty="0" err="1">
                  <a:ln>
                    <a:noFill/>
                  </a:ln>
                  <a:solidFill>
                    <a:srgbClr val="000000"/>
                  </a:solidFill>
                  <a:effectLst/>
                  <a:uLnTx/>
                  <a:uFillTx/>
                  <a:latin typeface="Arial"/>
                  <a:ea typeface="+mn-ea"/>
                  <a:cs typeface="+mn-cs"/>
                </a:rPr>
                <a:t>tính</a:t>
              </a:r>
              <a:r>
                <a:rPr kumimoji="0" lang="en-US" sz="4000" i="0" u="none" strike="noStrike" kern="0" cap="none" spc="0" normalizeH="0" baseline="0" noProof="0" dirty="0">
                  <a:ln>
                    <a:noFill/>
                  </a:ln>
                  <a:solidFill>
                    <a:srgbClr val="000000"/>
                  </a:solidFill>
                  <a:effectLst/>
                  <a:uLnTx/>
                  <a:uFillTx/>
                  <a:latin typeface="Arial"/>
                  <a:ea typeface="+mn-ea"/>
                  <a:cs typeface="+mn-cs"/>
                </a:rPr>
                <a:t> </a:t>
              </a:r>
              <a:r>
                <a:rPr kumimoji="0" lang="en-US" sz="4000" i="0" u="none" strike="noStrike" kern="0" cap="none" spc="0" normalizeH="0" baseline="0" noProof="0" dirty="0" err="1">
                  <a:ln>
                    <a:noFill/>
                  </a:ln>
                  <a:solidFill>
                    <a:srgbClr val="000000"/>
                  </a:solidFill>
                  <a:effectLst/>
                  <a:uLnTx/>
                  <a:uFillTx/>
                  <a:latin typeface="Arial"/>
                  <a:ea typeface="+mn-ea"/>
                  <a:cs typeface="+mn-cs"/>
                </a:rPr>
                <a:t>chất</a:t>
              </a:r>
              <a:r>
                <a:rPr kumimoji="0" lang="en-US" sz="4000" i="0" u="none" strike="noStrike" kern="0" cap="none" spc="0" normalizeH="0" baseline="0" noProof="0" dirty="0">
                  <a:ln>
                    <a:noFill/>
                  </a:ln>
                  <a:solidFill>
                    <a:srgbClr val="000000"/>
                  </a:solidFill>
                  <a:effectLst/>
                  <a:uLnTx/>
                  <a:uFillTx/>
                  <a:latin typeface="Arial"/>
                  <a:ea typeface="+mn-ea"/>
                  <a:cs typeface="+mn-cs"/>
                </a:rPr>
                <a:t> </a:t>
              </a:r>
              <a:r>
                <a:rPr kumimoji="0" lang="en-US" sz="4000" i="0" u="none" strike="noStrike" kern="0" cap="none" spc="0" normalizeH="0" baseline="0" noProof="0" dirty="0" err="1">
                  <a:ln>
                    <a:noFill/>
                  </a:ln>
                  <a:solidFill>
                    <a:srgbClr val="000000"/>
                  </a:solidFill>
                  <a:effectLst/>
                  <a:uLnTx/>
                  <a:uFillTx/>
                  <a:latin typeface="Arial"/>
                  <a:ea typeface="+mn-ea"/>
                  <a:cs typeface="+mn-cs"/>
                </a:rPr>
                <a:t>hỗ</a:t>
              </a:r>
              <a:r>
                <a:rPr kumimoji="0" lang="en-US" sz="4000" i="0" u="none" strike="noStrike" kern="0" cap="none" spc="0" normalizeH="0" baseline="0" noProof="0" dirty="0">
                  <a:ln>
                    <a:noFill/>
                  </a:ln>
                  <a:solidFill>
                    <a:srgbClr val="000000"/>
                  </a:solidFill>
                  <a:effectLst/>
                  <a:uLnTx/>
                  <a:uFillTx/>
                  <a:latin typeface="Arial"/>
                  <a:ea typeface="+mn-ea"/>
                  <a:cs typeface="+mn-cs"/>
                </a:rPr>
                <a:t> </a:t>
              </a:r>
              <a:r>
                <a:rPr kumimoji="0" lang="en-US" sz="4000" i="0" u="none" strike="noStrike" kern="0" cap="none" spc="0" normalizeH="0" baseline="0" noProof="0" dirty="0" err="1">
                  <a:ln>
                    <a:noFill/>
                  </a:ln>
                  <a:solidFill>
                    <a:srgbClr val="000000"/>
                  </a:solidFill>
                  <a:effectLst/>
                  <a:uLnTx/>
                  <a:uFillTx/>
                  <a:latin typeface="Arial"/>
                  <a:ea typeface="+mn-ea"/>
                  <a:cs typeface="+mn-cs"/>
                </a:rPr>
                <a:t>biến</a:t>
              </a:r>
              <a:r>
                <a:rPr kumimoji="0" lang="en-US" sz="4000" i="0" u="none" strike="noStrike" kern="0" cap="none" spc="0" normalizeH="0" baseline="0" noProof="0" dirty="0">
                  <a:ln>
                    <a:noFill/>
                  </a:ln>
                  <a:solidFill>
                    <a:srgbClr val="000000"/>
                  </a:solidFill>
                  <a:effectLst/>
                  <a:uLnTx/>
                  <a:uFillTx/>
                  <a:latin typeface="Arial"/>
                  <a:ea typeface="+mn-ea"/>
                  <a:cs typeface="+mn-cs"/>
                </a:rPr>
                <a:t> </a:t>
              </a:r>
              <a:r>
                <a:rPr kumimoji="0" lang="en-US" sz="4000" i="0" u="none" strike="noStrike" kern="0" cap="none" spc="0" normalizeH="0" baseline="0" noProof="0" dirty="0" err="1">
                  <a:ln>
                    <a:noFill/>
                  </a:ln>
                  <a:solidFill>
                    <a:srgbClr val="000000"/>
                  </a:solidFill>
                  <a:effectLst/>
                  <a:uLnTx/>
                  <a:uFillTx/>
                  <a:latin typeface="Arial"/>
                  <a:ea typeface="+mn-ea"/>
                  <a:cs typeface="+mn-cs"/>
                </a:rPr>
                <a:t>của</a:t>
              </a:r>
              <a:r>
                <a:rPr kumimoji="0" lang="en-US" sz="4000" i="0" u="none" strike="noStrike" kern="0" cap="none" spc="0" normalizeH="0" baseline="0" noProof="0" dirty="0">
                  <a:ln>
                    <a:noFill/>
                  </a:ln>
                  <a:solidFill>
                    <a:srgbClr val="000000"/>
                  </a:solidFill>
                  <a:effectLst/>
                  <a:uLnTx/>
                  <a:uFillTx/>
                  <a:latin typeface="Arial"/>
                  <a:ea typeface="+mn-ea"/>
                  <a:cs typeface="+mn-cs"/>
                </a:rPr>
                <a:t> </a:t>
              </a:r>
              <a:r>
                <a:rPr kumimoji="0" lang="en-US" sz="4000" i="0" u="none" strike="noStrike" kern="0" cap="none" spc="0" normalizeH="0" baseline="0" noProof="0" dirty="0" err="1">
                  <a:ln>
                    <a:noFill/>
                  </a:ln>
                  <a:solidFill>
                    <a:srgbClr val="000000"/>
                  </a:solidFill>
                  <a:effectLst/>
                  <a:uLnTx/>
                  <a:uFillTx/>
                  <a:latin typeface="Arial"/>
                  <a:ea typeface="+mn-ea"/>
                  <a:cs typeface="+mn-cs"/>
                </a:rPr>
                <a:t>các</a:t>
              </a:r>
              <a:r>
                <a:rPr kumimoji="0" lang="en-US" sz="4000" i="0" u="none" strike="noStrike" kern="0" cap="none" spc="0" normalizeH="0" baseline="0" noProof="0" dirty="0">
                  <a:ln>
                    <a:noFill/>
                  </a:ln>
                  <a:solidFill>
                    <a:srgbClr val="000000"/>
                  </a:solidFill>
                  <a:effectLst/>
                  <a:uLnTx/>
                  <a:uFillTx/>
                  <a:latin typeface="Arial"/>
                  <a:ea typeface="+mn-ea"/>
                  <a:cs typeface="+mn-cs"/>
                </a:rPr>
                <a:t> nitrogenous base.</a:t>
              </a:r>
              <a:endParaRPr kumimoji="0" lang="vi-VN" sz="4000" i="0" u="none" strike="noStrike" kern="0" cap="none" spc="0" normalizeH="0" baseline="0" noProof="0" dirty="0">
                <a:ln>
                  <a:noFill/>
                </a:ln>
                <a:solidFill>
                  <a:srgbClr val="000000"/>
                </a:solidFill>
                <a:effectLst/>
                <a:uLnTx/>
                <a:uFillTx/>
                <a:latin typeface="Arial"/>
                <a:ea typeface="+mn-ea"/>
                <a:cs typeface="+mn-cs"/>
              </a:endParaRPr>
            </a:p>
          </p:txBody>
        </p:sp>
        <p:pic>
          <p:nvPicPr>
            <p:cNvPr id="10" name="Picture 9">
              <a:extLst>
                <a:ext uri="{FF2B5EF4-FFF2-40B4-BE49-F238E27FC236}">
                  <a16:creationId xmlns:a16="http://schemas.microsoft.com/office/drawing/2014/main" id="{5A1E0FE8-0738-8DD4-4883-E1E2CE47FBFE}"/>
                </a:ext>
              </a:extLst>
            </p:cNvPr>
            <p:cNvPicPr>
              <a:picLocks noChangeAspect="1"/>
            </p:cNvPicPr>
            <p:nvPr/>
          </p:nvPicPr>
          <p:blipFill rotWithShape="1">
            <a:blip r:embed="rId2"/>
            <a:srcRect l="12589" r="12127" b="4638"/>
            <a:stretch/>
          </p:blipFill>
          <p:spPr>
            <a:xfrm flipH="1">
              <a:off x="128337" y="3427578"/>
              <a:ext cx="1207421" cy="1529432"/>
            </a:xfrm>
            <a:prstGeom prst="rect">
              <a:avLst/>
            </a:prstGeom>
          </p:spPr>
        </p:pic>
      </p:grpSp>
      <p:grpSp>
        <p:nvGrpSpPr>
          <p:cNvPr id="16" name="Group 15">
            <a:extLst>
              <a:ext uri="{FF2B5EF4-FFF2-40B4-BE49-F238E27FC236}">
                <a16:creationId xmlns:a16="http://schemas.microsoft.com/office/drawing/2014/main" id="{CB4F2AB5-13E4-B551-B16B-0946452FAAFD}"/>
              </a:ext>
            </a:extLst>
          </p:cNvPr>
          <p:cNvGrpSpPr/>
          <p:nvPr/>
        </p:nvGrpSpPr>
        <p:grpSpPr>
          <a:xfrm>
            <a:off x="9408695" y="3267532"/>
            <a:ext cx="8630652" cy="3503700"/>
            <a:chOff x="9408695" y="3267532"/>
            <a:chExt cx="8630652" cy="3503700"/>
          </a:xfrm>
        </p:grpSpPr>
        <p:sp>
          <p:nvSpPr>
            <p:cNvPr id="8" name="Rectangle: Rounded Corners 7">
              <a:extLst>
                <a:ext uri="{FF2B5EF4-FFF2-40B4-BE49-F238E27FC236}">
                  <a16:creationId xmlns:a16="http://schemas.microsoft.com/office/drawing/2014/main" id="{B85A6D0D-8A9D-4E9F-6FE6-F1D44CCD54D8}"/>
                </a:ext>
              </a:extLst>
            </p:cNvPr>
            <p:cNvSpPr/>
            <p:nvPr/>
          </p:nvSpPr>
          <p:spPr>
            <a:xfrm>
              <a:off x="9408695" y="3964619"/>
              <a:ext cx="8221578" cy="2806613"/>
            </a:xfrm>
            <a:prstGeom prst="roundRect">
              <a:avLst/>
            </a:prstGeom>
            <a:solidFill>
              <a:schemeClr val="accent6"/>
            </a:solidFill>
            <a:ln w="38100" cap="flat" cmpd="sng" algn="ctr">
              <a:solidFill>
                <a:srgbClr val="7030A0"/>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lang="en-US" sz="4000" dirty="0" err="1">
                  <a:ea typeface="+mn-ea"/>
                  <a:cs typeface="+mn-cs"/>
                </a:rPr>
                <a:t>Hoạt</a:t>
              </a:r>
              <a:r>
                <a:rPr lang="en-US" sz="4000" dirty="0">
                  <a:ea typeface="+mn-ea"/>
                  <a:cs typeface="+mn-cs"/>
                </a:rPr>
                <a:t> </a:t>
              </a:r>
              <a:r>
                <a:rPr lang="en-US" sz="4000" dirty="0" err="1">
                  <a:ea typeface="+mn-ea"/>
                  <a:cs typeface="+mn-cs"/>
                </a:rPr>
                <a:t>động</a:t>
              </a:r>
              <a:r>
                <a:rPr lang="en-US" sz="4000" dirty="0">
                  <a:ea typeface="+mn-ea"/>
                  <a:cs typeface="+mn-cs"/>
                </a:rPr>
                <a:t> </a:t>
              </a:r>
              <a:r>
                <a:rPr lang="en-US" sz="4000" dirty="0" err="1">
                  <a:ea typeface="+mn-ea"/>
                  <a:cs typeface="+mn-cs"/>
                </a:rPr>
                <a:t>của</a:t>
              </a:r>
              <a:r>
                <a:rPr lang="en-US" sz="4000" dirty="0">
                  <a:ea typeface="+mn-ea"/>
                  <a:cs typeface="+mn-cs"/>
                </a:rPr>
                <a:t> </a:t>
              </a:r>
              <a:r>
                <a:rPr lang="en-US" sz="4000" dirty="0" err="1">
                  <a:ea typeface="+mn-ea"/>
                  <a:cs typeface="+mn-cs"/>
                </a:rPr>
                <a:t>các</a:t>
              </a:r>
              <a:r>
                <a:rPr lang="en-US" sz="4000" dirty="0">
                  <a:ea typeface="+mn-ea"/>
                  <a:cs typeface="+mn-cs"/>
                </a:rPr>
                <a:t> </a:t>
              </a:r>
              <a:r>
                <a:rPr lang="en-US" sz="4000" dirty="0" err="1">
                  <a:ea typeface="+mn-ea"/>
                  <a:cs typeface="+mn-cs"/>
                </a:rPr>
                <a:t>yếu</a:t>
              </a:r>
              <a:r>
                <a:rPr lang="en-US" sz="4000" dirty="0">
                  <a:ea typeface="+mn-ea"/>
                  <a:cs typeface="+mn-cs"/>
                </a:rPr>
                <a:t> </a:t>
              </a:r>
              <a:r>
                <a:rPr lang="en-US" sz="4000" dirty="0" err="1">
                  <a:ea typeface="+mn-ea"/>
                  <a:cs typeface="+mn-cs"/>
                </a:rPr>
                <a:t>tố</a:t>
              </a:r>
              <a:r>
                <a:rPr lang="en-US" sz="4000" dirty="0">
                  <a:ea typeface="+mn-ea"/>
                  <a:cs typeface="+mn-cs"/>
                </a:rPr>
                <a:t> di </a:t>
              </a:r>
              <a:r>
                <a:rPr lang="en-US" sz="4000" dirty="0" err="1">
                  <a:ea typeface="+mn-ea"/>
                  <a:cs typeface="+mn-cs"/>
                </a:rPr>
                <a:t>truyền</a:t>
              </a:r>
              <a:r>
                <a:rPr lang="en-US" sz="4000" dirty="0">
                  <a:ea typeface="+mn-ea"/>
                  <a:cs typeface="+mn-cs"/>
                </a:rPr>
                <a:t> </a:t>
              </a:r>
              <a:r>
                <a:rPr lang="en-US" sz="4000" dirty="0" err="1">
                  <a:ea typeface="+mn-ea"/>
                  <a:cs typeface="+mn-cs"/>
                </a:rPr>
                <a:t>vận</a:t>
              </a:r>
              <a:r>
                <a:rPr lang="en-US" sz="4000" dirty="0">
                  <a:ea typeface="+mn-ea"/>
                  <a:cs typeface="+mn-cs"/>
                </a:rPr>
                <a:t> </a:t>
              </a:r>
              <a:r>
                <a:rPr lang="en-US" sz="4000" dirty="0" err="1">
                  <a:ea typeface="+mn-ea"/>
                  <a:cs typeface="+mn-cs"/>
                </a:rPr>
                <a:t>động</a:t>
              </a:r>
              <a:r>
                <a:rPr lang="en-US" sz="4000" dirty="0">
                  <a:ea typeface="+mn-ea"/>
                  <a:cs typeface="+mn-cs"/>
                </a:rPr>
                <a:t> (TE).</a:t>
              </a:r>
              <a:endParaRPr kumimoji="0" lang="vi-VN" sz="4000" i="0" u="none" strike="noStrike" kern="0" cap="none" spc="0" normalizeH="0" baseline="0" noProof="0" dirty="0">
                <a:ln>
                  <a:noFill/>
                </a:ln>
                <a:solidFill>
                  <a:srgbClr val="000000"/>
                </a:solidFill>
                <a:effectLst/>
                <a:uLnTx/>
                <a:uFillTx/>
                <a:latin typeface="Arial"/>
                <a:ea typeface="+mn-ea"/>
                <a:cs typeface="+mn-cs"/>
              </a:endParaRPr>
            </a:p>
          </p:txBody>
        </p:sp>
        <p:pic>
          <p:nvPicPr>
            <p:cNvPr id="14" name="Picture 13">
              <a:extLst>
                <a:ext uri="{FF2B5EF4-FFF2-40B4-BE49-F238E27FC236}">
                  <a16:creationId xmlns:a16="http://schemas.microsoft.com/office/drawing/2014/main" id="{1E045D50-4837-EDB0-E2DB-5467778374E9}"/>
                </a:ext>
              </a:extLst>
            </p:cNvPr>
            <p:cNvPicPr>
              <a:picLocks noChangeAspect="1"/>
            </p:cNvPicPr>
            <p:nvPr/>
          </p:nvPicPr>
          <p:blipFill rotWithShape="1">
            <a:blip r:embed="rId3"/>
            <a:srcRect l="14652" t="4638" r="17642" b="8022"/>
            <a:stretch/>
          </p:blipFill>
          <p:spPr>
            <a:xfrm>
              <a:off x="16605618" y="3267532"/>
              <a:ext cx="1433729" cy="1849524"/>
            </a:xfrm>
            <a:prstGeom prst="rect">
              <a:avLst/>
            </a:prstGeom>
          </p:spPr>
        </p:pic>
      </p:grpSp>
      <p:grpSp>
        <p:nvGrpSpPr>
          <p:cNvPr id="18" name="Group 17">
            <a:extLst>
              <a:ext uri="{FF2B5EF4-FFF2-40B4-BE49-F238E27FC236}">
                <a16:creationId xmlns:a16="http://schemas.microsoft.com/office/drawing/2014/main" id="{C5B3CCA2-FD5B-EC7C-FB8D-D824A1FAF8FB}"/>
              </a:ext>
            </a:extLst>
          </p:cNvPr>
          <p:cNvGrpSpPr/>
          <p:nvPr/>
        </p:nvGrpSpPr>
        <p:grpSpPr>
          <a:xfrm>
            <a:off x="657727" y="7101446"/>
            <a:ext cx="8800120" cy="3006481"/>
            <a:chOff x="657727" y="7101446"/>
            <a:chExt cx="8800120" cy="3006481"/>
          </a:xfrm>
        </p:grpSpPr>
        <p:sp>
          <p:nvSpPr>
            <p:cNvPr id="7" name="Rectangle: Rounded Corners 6">
              <a:extLst>
                <a:ext uri="{FF2B5EF4-FFF2-40B4-BE49-F238E27FC236}">
                  <a16:creationId xmlns:a16="http://schemas.microsoft.com/office/drawing/2014/main" id="{07BDAEAD-F937-471D-8798-20ECBEFA8FEC}"/>
                </a:ext>
              </a:extLst>
            </p:cNvPr>
            <p:cNvSpPr/>
            <p:nvPr/>
          </p:nvSpPr>
          <p:spPr>
            <a:xfrm>
              <a:off x="657727" y="7101446"/>
              <a:ext cx="8221578" cy="2806613"/>
            </a:xfrm>
            <a:prstGeom prst="roundRect">
              <a:avLst/>
            </a:prstGeom>
            <a:solidFill>
              <a:schemeClr val="accent6"/>
            </a:solidFill>
            <a:ln w="38100" cap="flat" cmpd="sng" algn="ctr">
              <a:solidFill>
                <a:srgbClr val="7030A0"/>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lang="en-US" sz="4000" dirty="0">
                  <a:ea typeface="+mn-ea"/>
                  <a:cs typeface="+mn-cs"/>
                </a:rPr>
                <a:t> </a:t>
              </a:r>
              <a:r>
                <a:rPr lang="en-US" sz="4000" dirty="0" err="1">
                  <a:ea typeface="+mn-ea"/>
                  <a:cs typeface="+mn-cs"/>
                </a:rPr>
                <a:t>Sự</a:t>
              </a:r>
              <a:r>
                <a:rPr lang="en-US" sz="4000" dirty="0">
                  <a:ea typeface="+mn-ea"/>
                  <a:cs typeface="+mn-cs"/>
                </a:rPr>
                <a:t> </a:t>
              </a:r>
              <a:r>
                <a:rPr lang="en-US" sz="4000" dirty="0" err="1">
                  <a:ea typeface="+mn-ea"/>
                  <a:cs typeface="+mn-cs"/>
                </a:rPr>
                <a:t>thay</a:t>
              </a:r>
              <a:r>
                <a:rPr lang="en-US" sz="4000" dirty="0">
                  <a:ea typeface="+mn-ea"/>
                  <a:cs typeface="+mn-cs"/>
                </a:rPr>
                <a:t> </a:t>
              </a:r>
              <a:r>
                <a:rPr lang="en-US" sz="4000" dirty="0" err="1">
                  <a:ea typeface="+mn-ea"/>
                  <a:cs typeface="+mn-cs"/>
                </a:rPr>
                <a:t>đổi</a:t>
              </a:r>
              <a:r>
                <a:rPr lang="en-US" sz="4000" dirty="0">
                  <a:ea typeface="+mn-ea"/>
                  <a:cs typeface="+mn-cs"/>
                </a:rPr>
                <a:t> pH </a:t>
              </a:r>
              <a:r>
                <a:rPr lang="en-US" sz="4000" dirty="0" err="1">
                  <a:ea typeface="+mn-ea"/>
                  <a:cs typeface="+mn-cs"/>
                </a:rPr>
                <a:t>nội</a:t>
              </a:r>
              <a:r>
                <a:rPr lang="en-US" sz="4000" dirty="0">
                  <a:ea typeface="+mn-ea"/>
                  <a:cs typeface="+mn-cs"/>
                </a:rPr>
                <a:t> </a:t>
              </a:r>
              <a:r>
                <a:rPr lang="en-US" sz="4000" dirty="0" err="1">
                  <a:ea typeface="+mn-ea"/>
                  <a:cs typeface="+mn-cs"/>
                </a:rPr>
                <a:t>bào</a:t>
              </a:r>
              <a:r>
                <a:rPr lang="en-US" sz="4000" dirty="0">
                  <a:ea typeface="+mn-ea"/>
                  <a:cs typeface="+mn-cs"/>
                </a:rPr>
                <a:t>.</a:t>
              </a:r>
              <a:endParaRPr kumimoji="0" lang="vi-VN" sz="4000" i="0" u="none" strike="noStrike" kern="0" cap="none" spc="0" normalizeH="0" baseline="0" noProof="0" dirty="0">
                <a:ln>
                  <a:noFill/>
                </a:ln>
                <a:solidFill>
                  <a:srgbClr val="000000"/>
                </a:solidFill>
                <a:effectLst/>
                <a:uLnTx/>
                <a:uFillTx/>
                <a:latin typeface="Arial"/>
                <a:ea typeface="+mn-ea"/>
                <a:cs typeface="+mn-cs"/>
              </a:endParaRPr>
            </a:p>
          </p:txBody>
        </p:sp>
        <p:pic>
          <p:nvPicPr>
            <p:cNvPr id="17" name="Picture 16">
              <a:extLst>
                <a:ext uri="{FF2B5EF4-FFF2-40B4-BE49-F238E27FC236}">
                  <a16:creationId xmlns:a16="http://schemas.microsoft.com/office/drawing/2014/main" id="{040786D7-4C49-A996-4FB3-D3A53ED54342}"/>
                </a:ext>
              </a:extLst>
            </p:cNvPr>
            <p:cNvPicPr>
              <a:picLocks noChangeAspect="1"/>
            </p:cNvPicPr>
            <p:nvPr/>
          </p:nvPicPr>
          <p:blipFill rotWithShape="1">
            <a:blip r:embed="rId3"/>
            <a:srcRect l="14652" t="4638" r="17642" b="8022"/>
            <a:stretch/>
          </p:blipFill>
          <p:spPr>
            <a:xfrm rot="3863874">
              <a:off x="8223072" y="8873151"/>
              <a:ext cx="1078402" cy="1391149"/>
            </a:xfrm>
            <a:prstGeom prst="rect">
              <a:avLst/>
            </a:prstGeom>
          </p:spPr>
        </p:pic>
      </p:grpSp>
    </p:spTree>
    <p:extLst>
      <p:ext uri="{BB962C8B-B14F-4D97-AF65-F5344CB8AC3E}">
        <p14:creationId xmlns:p14="http://schemas.microsoft.com/office/powerpoint/2010/main" val="588965308"/>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heel(1)">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heel(1)">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heel(1)">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P spid="5" grpId="0"/>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9AB34A3-A9FF-1449-B09A-E9891D187A08}"/>
              </a:ext>
            </a:extLst>
          </p:cNvPr>
          <p:cNvSpPr txBox="1"/>
          <p:nvPr/>
        </p:nvSpPr>
        <p:spPr>
          <a:xfrm>
            <a:off x="657727" y="182117"/>
            <a:ext cx="9665368" cy="861133"/>
          </a:xfrm>
          <a:prstGeom prst="rect">
            <a:avLst/>
          </a:prstGeom>
          <a:noFill/>
        </p:spPr>
        <p:txBody>
          <a:bodyPr wrap="square">
            <a:spAutoFit/>
          </a:bodyPr>
          <a:lstStyle/>
          <a:p>
            <a:pPr marL="571500" indent="-571500" algn="ctr">
              <a:lnSpc>
                <a:spcPct val="150000"/>
              </a:lnSpc>
              <a:buFont typeface="Wingdings" panose="05000000000000000000" pitchFamily="2" charset="2"/>
              <a:buChar char="v"/>
            </a:pPr>
            <a:r>
              <a:rPr lang="en-US" sz="3800" b="1" dirty="0">
                <a:solidFill>
                  <a:schemeClr val="accent1">
                    <a:lumMod val="75000"/>
                  </a:schemeClr>
                </a:solidFill>
              </a:rPr>
              <a:t>Nhóm </a:t>
            </a:r>
            <a:r>
              <a:rPr lang="en-US" sz="3800" b="1" dirty="0" err="1">
                <a:solidFill>
                  <a:schemeClr val="accent1">
                    <a:lumMod val="75000"/>
                  </a:schemeClr>
                </a:solidFill>
              </a:rPr>
              <a:t>các</a:t>
            </a:r>
            <a:r>
              <a:rPr lang="en-US" sz="3800" b="1" dirty="0">
                <a:solidFill>
                  <a:schemeClr val="accent1">
                    <a:lumMod val="75000"/>
                  </a:schemeClr>
                </a:solidFill>
              </a:rPr>
              <a:t> </a:t>
            </a:r>
            <a:r>
              <a:rPr lang="en-US" sz="3800" b="1" dirty="0" err="1">
                <a:solidFill>
                  <a:schemeClr val="accent1">
                    <a:lumMod val="75000"/>
                  </a:schemeClr>
                </a:solidFill>
              </a:rPr>
              <a:t>tác</a:t>
            </a:r>
            <a:r>
              <a:rPr lang="en-US" sz="3800" b="1" dirty="0">
                <a:solidFill>
                  <a:schemeClr val="accent1">
                    <a:lumMod val="75000"/>
                  </a:schemeClr>
                </a:solidFill>
              </a:rPr>
              <a:t> </a:t>
            </a:r>
            <a:r>
              <a:rPr lang="en-US" sz="3800" b="1" dirty="0" err="1">
                <a:solidFill>
                  <a:schemeClr val="accent1">
                    <a:lumMod val="75000"/>
                  </a:schemeClr>
                </a:solidFill>
              </a:rPr>
              <a:t>nhân</a:t>
            </a:r>
            <a:r>
              <a:rPr lang="en-US" sz="3800" b="1" dirty="0">
                <a:solidFill>
                  <a:schemeClr val="accent1">
                    <a:lumMod val="75000"/>
                  </a:schemeClr>
                </a:solidFill>
              </a:rPr>
              <a:t> </a:t>
            </a:r>
            <a:r>
              <a:rPr lang="en-US" sz="3800" b="1" dirty="0" err="1">
                <a:solidFill>
                  <a:schemeClr val="accent1">
                    <a:lumMod val="75000"/>
                  </a:schemeClr>
                </a:solidFill>
              </a:rPr>
              <a:t>bên</a:t>
            </a:r>
            <a:r>
              <a:rPr lang="en-US" sz="3800" b="1" dirty="0">
                <a:solidFill>
                  <a:schemeClr val="accent1">
                    <a:lumMod val="75000"/>
                  </a:schemeClr>
                </a:solidFill>
              </a:rPr>
              <a:t> </a:t>
            </a:r>
            <a:r>
              <a:rPr lang="en-US" sz="3800" b="1" dirty="0" err="1">
                <a:solidFill>
                  <a:schemeClr val="accent1">
                    <a:lumMod val="75000"/>
                  </a:schemeClr>
                </a:solidFill>
              </a:rPr>
              <a:t>ngoài</a:t>
            </a:r>
            <a:r>
              <a:rPr lang="en-US" sz="3800" b="1" dirty="0">
                <a:solidFill>
                  <a:schemeClr val="accent1">
                    <a:lumMod val="75000"/>
                  </a:schemeClr>
                </a:solidFill>
              </a:rPr>
              <a:t> </a:t>
            </a:r>
            <a:r>
              <a:rPr lang="en-US" sz="3800" b="1" dirty="0" err="1">
                <a:solidFill>
                  <a:schemeClr val="accent1">
                    <a:lumMod val="75000"/>
                  </a:schemeClr>
                </a:solidFill>
              </a:rPr>
              <a:t>cơ</a:t>
            </a:r>
            <a:r>
              <a:rPr lang="en-US" sz="3800" b="1" dirty="0">
                <a:solidFill>
                  <a:schemeClr val="accent1">
                    <a:lumMod val="75000"/>
                  </a:schemeClr>
                </a:solidFill>
              </a:rPr>
              <a:t> </a:t>
            </a:r>
            <a:r>
              <a:rPr lang="en-US" sz="3800" b="1" dirty="0" err="1">
                <a:solidFill>
                  <a:schemeClr val="accent1">
                    <a:lumMod val="75000"/>
                  </a:schemeClr>
                </a:solidFill>
              </a:rPr>
              <a:t>thể</a:t>
            </a:r>
            <a:endParaRPr lang="en-US" sz="3800" b="1" dirty="0">
              <a:solidFill>
                <a:schemeClr val="accent1">
                  <a:lumMod val="75000"/>
                </a:schemeClr>
              </a:solidFill>
            </a:endParaRPr>
          </a:p>
        </p:txBody>
      </p:sp>
      <p:pic>
        <p:nvPicPr>
          <p:cNvPr id="7" name="Picture 6">
            <a:extLst>
              <a:ext uri="{FF2B5EF4-FFF2-40B4-BE49-F238E27FC236}">
                <a16:creationId xmlns:a16="http://schemas.microsoft.com/office/drawing/2014/main" id="{5EA4FBC4-FB48-C303-CC02-8E61D563933E}"/>
              </a:ext>
            </a:extLst>
          </p:cNvPr>
          <p:cNvPicPr>
            <a:picLocks noChangeAspect="1"/>
          </p:cNvPicPr>
          <p:nvPr/>
        </p:nvPicPr>
        <p:blipFill>
          <a:blip r:embed="rId2"/>
          <a:stretch>
            <a:fillRect/>
          </a:stretch>
        </p:blipFill>
        <p:spPr>
          <a:xfrm>
            <a:off x="457200" y="2570471"/>
            <a:ext cx="8283750" cy="6304370"/>
          </a:xfrm>
          <a:prstGeom prst="rect">
            <a:avLst/>
          </a:prstGeom>
        </p:spPr>
      </p:pic>
      <p:sp>
        <p:nvSpPr>
          <p:cNvPr id="8" name="Rectangle: Rounded Corners 7">
            <a:extLst>
              <a:ext uri="{FF2B5EF4-FFF2-40B4-BE49-F238E27FC236}">
                <a16:creationId xmlns:a16="http://schemas.microsoft.com/office/drawing/2014/main" id="{DB92E0EB-4AC6-D9F6-5EA7-B825E0183E38}"/>
              </a:ext>
            </a:extLst>
          </p:cNvPr>
          <p:cNvSpPr/>
          <p:nvPr/>
        </p:nvSpPr>
        <p:spPr>
          <a:xfrm>
            <a:off x="11171321" y="1202279"/>
            <a:ext cx="4860758" cy="1006893"/>
          </a:xfrm>
          <a:prstGeom prst="roundRect">
            <a:avLst/>
          </a:prstGeom>
          <a:solidFill>
            <a:srgbClr val="7030A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800" b="1" i="0" u="none" strike="noStrike" kern="0" cap="none" spc="0" normalizeH="0" baseline="0" noProof="0" dirty="0" err="1">
                <a:ln>
                  <a:noFill/>
                </a:ln>
                <a:solidFill>
                  <a:schemeClr val="accent5"/>
                </a:solidFill>
                <a:effectLst/>
                <a:uLnTx/>
                <a:uFillTx/>
                <a:latin typeface="Arial"/>
                <a:ea typeface="+mn-ea"/>
                <a:cs typeface="+mn-cs"/>
              </a:rPr>
              <a:t>Tác</a:t>
            </a:r>
            <a:r>
              <a:rPr kumimoji="0" lang="en-US" sz="3800" b="1" i="0" u="none" strike="noStrike" kern="0" cap="none" spc="0" normalizeH="0" baseline="0" noProof="0" dirty="0">
                <a:ln>
                  <a:noFill/>
                </a:ln>
                <a:solidFill>
                  <a:schemeClr val="accent5"/>
                </a:solidFill>
                <a:effectLst/>
                <a:uLnTx/>
                <a:uFillTx/>
                <a:latin typeface="Arial"/>
                <a:ea typeface="+mn-ea"/>
                <a:cs typeface="+mn-cs"/>
              </a:rPr>
              <a:t> </a:t>
            </a:r>
            <a:r>
              <a:rPr kumimoji="0" lang="en-US" sz="3800" b="1" i="0" u="none" strike="noStrike" kern="0" cap="none" spc="0" normalizeH="0" baseline="0" noProof="0" dirty="0" err="1">
                <a:ln>
                  <a:noFill/>
                </a:ln>
                <a:solidFill>
                  <a:schemeClr val="accent5"/>
                </a:solidFill>
                <a:effectLst/>
                <a:uLnTx/>
                <a:uFillTx/>
                <a:latin typeface="Arial"/>
                <a:ea typeface="+mn-ea"/>
                <a:cs typeface="+mn-cs"/>
              </a:rPr>
              <a:t>nhân</a:t>
            </a:r>
            <a:r>
              <a:rPr kumimoji="0" lang="en-US" sz="3800" b="1" i="0" u="none" strike="noStrike" kern="0" cap="none" spc="0" normalizeH="0" baseline="0" noProof="0" dirty="0">
                <a:ln>
                  <a:noFill/>
                </a:ln>
                <a:solidFill>
                  <a:schemeClr val="accent5"/>
                </a:solidFill>
                <a:effectLst/>
                <a:uLnTx/>
                <a:uFillTx/>
                <a:latin typeface="Arial"/>
                <a:ea typeface="+mn-ea"/>
                <a:cs typeface="+mn-cs"/>
              </a:rPr>
              <a:t> </a:t>
            </a:r>
            <a:r>
              <a:rPr kumimoji="0" lang="en-US" sz="3800" b="1" i="0" u="none" strike="noStrike" kern="0" cap="none" spc="0" normalizeH="0" baseline="0" noProof="0" dirty="0" err="1">
                <a:ln>
                  <a:noFill/>
                </a:ln>
                <a:solidFill>
                  <a:schemeClr val="accent5"/>
                </a:solidFill>
                <a:effectLst/>
                <a:uLnTx/>
                <a:uFillTx/>
                <a:latin typeface="Arial"/>
                <a:ea typeface="+mn-ea"/>
                <a:cs typeface="+mn-cs"/>
              </a:rPr>
              <a:t>vật</a:t>
            </a:r>
            <a:r>
              <a:rPr kumimoji="0" lang="en-US" sz="3800" b="1" i="0" u="none" strike="noStrike" kern="0" cap="none" spc="0" normalizeH="0" baseline="0" noProof="0" dirty="0">
                <a:ln>
                  <a:noFill/>
                </a:ln>
                <a:solidFill>
                  <a:schemeClr val="accent5"/>
                </a:solidFill>
                <a:effectLst/>
                <a:uLnTx/>
                <a:uFillTx/>
                <a:latin typeface="Arial"/>
                <a:ea typeface="+mn-ea"/>
                <a:cs typeface="+mn-cs"/>
              </a:rPr>
              <a:t> </a:t>
            </a:r>
            <a:r>
              <a:rPr kumimoji="0" lang="en-US" sz="3800" b="1" i="0" u="none" strike="noStrike" kern="0" cap="none" spc="0" normalizeH="0" baseline="0" noProof="0" dirty="0" err="1">
                <a:ln>
                  <a:noFill/>
                </a:ln>
                <a:solidFill>
                  <a:schemeClr val="accent5"/>
                </a:solidFill>
                <a:effectLst/>
                <a:uLnTx/>
                <a:uFillTx/>
                <a:latin typeface="Arial"/>
                <a:ea typeface="+mn-ea"/>
                <a:cs typeface="+mn-cs"/>
              </a:rPr>
              <a:t>lí</a:t>
            </a:r>
            <a:endParaRPr kumimoji="0" lang="en-US" sz="3800" b="1" i="0" u="none" strike="noStrike" kern="0" cap="none" spc="0" normalizeH="0" baseline="0" noProof="0" dirty="0">
              <a:ln>
                <a:noFill/>
              </a:ln>
              <a:solidFill>
                <a:schemeClr val="accent5"/>
              </a:solidFill>
              <a:effectLst/>
              <a:uLnTx/>
              <a:uFillTx/>
              <a:latin typeface="Arial"/>
              <a:ea typeface="+mn-ea"/>
              <a:cs typeface="+mn-cs"/>
            </a:endParaRPr>
          </a:p>
        </p:txBody>
      </p:sp>
      <p:sp>
        <p:nvSpPr>
          <p:cNvPr id="10" name="TextBox 9">
            <a:extLst>
              <a:ext uri="{FF2B5EF4-FFF2-40B4-BE49-F238E27FC236}">
                <a16:creationId xmlns:a16="http://schemas.microsoft.com/office/drawing/2014/main" id="{72679FDA-8DBB-ADD8-C164-9E38DDF86BF6}"/>
              </a:ext>
            </a:extLst>
          </p:cNvPr>
          <p:cNvSpPr txBox="1"/>
          <p:nvPr/>
        </p:nvSpPr>
        <p:spPr>
          <a:xfrm>
            <a:off x="9144000" y="2209172"/>
            <a:ext cx="8686800" cy="2615460"/>
          </a:xfrm>
          <a:prstGeom prst="rect">
            <a:avLst/>
          </a:prstGeom>
          <a:noFill/>
        </p:spPr>
        <p:txBody>
          <a:bodyPr wrap="square">
            <a:spAutoFit/>
          </a:bodyPr>
          <a:lstStyle/>
          <a:p>
            <a:pPr marL="571500" indent="-571500" algn="just">
              <a:lnSpc>
                <a:spcPct val="150000"/>
              </a:lnSpc>
              <a:buFont typeface="Arial" panose="020B0604020202020204" pitchFamily="34" charset="0"/>
              <a:buChar char="•"/>
            </a:pPr>
            <a:r>
              <a:rPr lang="en-US" sz="3800" dirty="0"/>
              <a:t>Tia </a:t>
            </a:r>
            <a:r>
              <a:rPr lang="en-US" sz="3800" dirty="0" err="1"/>
              <a:t>phóng</a:t>
            </a:r>
            <a:r>
              <a:rPr lang="en-US" sz="3800" dirty="0"/>
              <a:t> </a:t>
            </a:r>
            <a:r>
              <a:rPr lang="en-US" sz="3800" dirty="0" err="1"/>
              <a:t>xạ</a:t>
            </a:r>
            <a:r>
              <a:rPr lang="en-US" sz="3800" dirty="0"/>
              <a:t> ion </a:t>
            </a:r>
            <a:r>
              <a:rPr lang="en-US" sz="3800" dirty="0" err="1"/>
              <a:t>hóa</a:t>
            </a:r>
            <a:r>
              <a:rPr lang="en-US" sz="3800" dirty="0"/>
              <a:t> (</a:t>
            </a:r>
            <a:r>
              <a:rPr lang="en-US" sz="3800" dirty="0" err="1"/>
              <a:t>tia</a:t>
            </a:r>
            <a:r>
              <a:rPr lang="en-US" sz="3800" dirty="0"/>
              <a:t> gamma, </a:t>
            </a:r>
            <a:r>
              <a:rPr lang="en-US" sz="3800" dirty="0" err="1"/>
              <a:t>chùm</a:t>
            </a:r>
            <a:r>
              <a:rPr lang="en-US" sz="3800" dirty="0"/>
              <a:t> neutron, </a:t>
            </a:r>
            <a:r>
              <a:rPr lang="en-US" sz="3800" dirty="0" err="1"/>
              <a:t>tia</a:t>
            </a:r>
            <a:r>
              <a:rPr lang="en-US" sz="3800" dirty="0"/>
              <a:t> UV, </a:t>
            </a:r>
            <a:r>
              <a:rPr lang="en-US" sz="3800" dirty="0" err="1"/>
              <a:t>tia</a:t>
            </a:r>
            <a:r>
              <a:rPr lang="en-US" sz="3800" dirty="0"/>
              <a:t> X);</a:t>
            </a:r>
          </a:p>
          <a:p>
            <a:pPr marL="571500" indent="-571500" algn="just">
              <a:lnSpc>
                <a:spcPct val="150000"/>
              </a:lnSpc>
              <a:buFont typeface="Arial" panose="020B0604020202020204" pitchFamily="34" charset="0"/>
              <a:buChar char="•"/>
            </a:pPr>
            <a:r>
              <a:rPr lang="en-US" sz="3800" dirty="0" err="1"/>
              <a:t>Sốc</a:t>
            </a:r>
            <a:r>
              <a:rPr lang="en-US" sz="3800" dirty="0"/>
              <a:t> </a:t>
            </a:r>
            <a:r>
              <a:rPr lang="en-US" sz="3800" dirty="0" err="1"/>
              <a:t>nhiệt</a:t>
            </a:r>
            <a:r>
              <a:rPr lang="en-US" sz="3800" dirty="0"/>
              <a:t>;...</a:t>
            </a:r>
          </a:p>
        </p:txBody>
      </p:sp>
      <p:sp>
        <p:nvSpPr>
          <p:cNvPr id="11" name="Rectangle: Rounded Corners 10">
            <a:extLst>
              <a:ext uri="{FF2B5EF4-FFF2-40B4-BE49-F238E27FC236}">
                <a16:creationId xmlns:a16="http://schemas.microsoft.com/office/drawing/2014/main" id="{13FB77C9-6029-95BE-DB0A-DC894A61AEDA}"/>
              </a:ext>
            </a:extLst>
          </p:cNvPr>
          <p:cNvSpPr/>
          <p:nvPr/>
        </p:nvSpPr>
        <p:spPr>
          <a:xfrm>
            <a:off x="11171321" y="5143500"/>
            <a:ext cx="4860758" cy="1006893"/>
          </a:xfrm>
          <a:prstGeom prst="round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800" b="1" i="0" u="none" strike="noStrike" kern="0" cap="none" spc="0" normalizeH="0" baseline="0" noProof="0" dirty="0" err="1">
                <a:ln>
                  <a:noFill/>
                </a:ln>
                <a:solidFill>
                  <a:schemeClr val="accent5"/>
                </a:solidFill>
                <a:effectLst/>
                <a:uLnTx/>
                <a:uFillTx/>
                <a:latin typeface="Arial"/>
                <a:ea typeface="+mn-ea"/>
                <a:cs typeface="+mn-cs"/>
              </a:rPr>
              <a:t>Tác</a:t>
            </a:r>
            <a:r>
              <a:rPr kumimoji="0" lang="en-US" sz="3800" b="1" i="0" u="none" strike="noStrike" kern="0" cap="none" spc="0" normalizeH="0" baseline="0" noProof="0" dirty="0">
                <a:ln>
                  <a:noFill/>
                </a:ln>
                <a:solidFill>
                  <a:schemeClr val="accent5"/>
                </a:solidFill>
                <a:effectLst/>
                <a:uLnTx/>
                <a:uFillTx/>
                <a:latin typeface="Arial"/>
                <a:ea typeface="+mn-ea"/>
                <a:cs typeface="+mn-cs"/>
              </a:rPr>
              <a:t> </a:t>
            </a:r>
            <a:r>
              <a:rPr kumimoji="0" lang="en-US" sz="3800" b="1" i="0" u="none" strike="noStrike" kern="0" cap="none" spc="0" normalizeH="0" baseline="0" noProof="0" dirty="0" err="1">
                <a:ln>
                  <a:noFill/>
                </a:ln>
                <a:solidFill>
                  <a:schemeClr val="accent5"/>
                </a:solidFill>
                <a:effectLst/>
                <a:uLnTx/>
                <a:uFillTx/>
                <a:latin typeface="Arial"/>
                <a:ea typeface="+mn-ea"/>
                <a:cs typeface="+mn-cs"/>
              </a:rPr>
              <a:t>nhân</a:t>
            </a:r>
            <a:r>
              <a:rPr kumimoji="0" lang="en-US" sz="3800" b="1" i="0" u="none" strike="noStrike" kern="0" cap="none" spc="0" normalizeH="0" baseline="0" noProof="0" dirty="0">
                <a:ln>
                  <a:noFill/>
                </a:ln>
                <a:solidFill>
                  <a:schemeClr val="accent5"/>
                </a:solidFill>
                <a:effectLst/>
                <a:uLnTx/>
                <a:uFillTx/>
                <a:latin typeface="Arial"/>
                <a:ea typeface="+mn-ea"/>
                <a:cs typeface="+mn-cs"/>
              </a:rPr>
              <a:t> </a:t>
            </a:r>
            <a:r>
              <a:rPr kumimoji="0" lang="en-US" sz="3800" b="1" i="0" u="none" strike="noStrike" kern="0" cap="none" spc="0" normalizeH="0" baseline="0" noProof="0" dirty="0" err="1">
                <a:ln>
                  <a:noFill/>
                </a:ln>
                <a:solidFill>
                  <a:schemeClr val="accent5"/>
                </a:solidFill>
                <a:effectLst/>
                <a:uLnTx/>
                <a:uFillTx/>
                <a:latin typeface="Arial"/>
                <a:ea typeface="+mn-ea"/>
                <a:cs typeface="+mn-cs"/>
              </a:rPr>
              <a:t>hóa</a:t>
            </a:r>
            <a:r>
              <a:rPr kumimoji="0" lang="en-US" sz="3800" b="1" i="0" u="none" strike="noStrike" kern="0" cap="none" spc="0" normalizeH="0" baseline="0" noProof="0" dirty="0">
                <a:ln>
                  <a:noFill/>
                </a:ln>
                <a:solidFill>
                  <a:schemeClr val="accent5"/>
                </a:solidFill>
                <a:effectLst/>
                <a:uLnTx/>
                <a:uFillTx/>
                <a:latin typeface="Arial"/>
                <a:ea typeface="+mn-ea"/>
                <a:cs typeface="+mn-cs"/>
              </a:rPr>
              <a:t> </a:t>
            </a:r>
            <a:r>
              <a:rPr kumimoji="0" lang="en-US" sz="3800" b="1" i="0" u="none" strike="noStrike" kern="0" cap="none" spc="0" normalizeH="0" baseline="0" noProof="0" dirty="0" err="1">
                <a:ln>
                  <a:noFill/>
                </a:ln>
                <a:solidFill>
                  <a:schemeClr val="accent5"/>
                </a:solidFill>
                <a:effectLst/>
                <a:uLnTx/>
                <a:uFillTx/>
                <a:latin typeface="Arial"/>
                <a:ea typeface="+mn-ea"/>
                <a:cs typeface="+mn-cs"/>
              </a:rPr>
              <a:t>học</a:t>
            </a:r>
            <a:endParaRPr kumimoji="0" lang="en-US" sz="3800" b="1" i="0" u="none" strike="noStrike" kern="0" cap="none" spc="0" normalizeH="0" baseline="0" noProof="0" dirty="0">
              <a:ln>
                <a:noFill/>
              </a:ln>
              <a:solidFill>
                <a:schemeClr val="accent5"/>
              </a:solidFill>
              <a:effectLst/>
              <a:uLnTx/>
              <a:uFillTx/>
              <a:latin typeface="Arial"/>
              <a:ea typeface="+mn-ea"/>
              <a:cs typeface="+mn-cs"/>
            </a:endParaRPr>
          </a:p>
        </p:txBody>
      </p:sp>
      <p:sp>
        <p:nvSpPr>
          <p:cNvPr id="12" name="TextBox 11">
            <a:extLst>
              <a:ext uri="{FF2B5EF4-FFF2-40B4-BE49-F238E27FC236}">
                <a16:creationId xmlns:a16="http://schemas.microsoft.com/office/drawing/2014/main" id="{5437EDE8-3406-BD6A-9553-C07284E638C5}"/>
              </a:ext>
            </a:extLst>
          </p:cNvPr>
          <p:cNvSpPr txBox="1"/>
          <p:nvPr/>
        </p:nvSpPr>
        <p:spPr>
          <a:xfrm>
            <a:off x="9144000" y="6150393"/>
            <a:ext cx="8686800" cy="1738296"/>
          </a:xfrm>
          <a:prstGeom prst="rect">
            <a:avLst/>
          </a:prstGeom>
          <a:noFill/>
        </p:spPr>
        <p:txBody>
          <a:bodyPr wrap="square">
            <a:spAutoFit/>
          </a:bodyPr>
          <a:lstStyle/>
          <a:p>
            <a:pPr algn="just">
              <a:lnSpc>
                <a:spcPct val="150000"/>
              </a:lnSpc>
            </a:pPr>
            <a:r>
              <a:rPr lang="en-US" sz="3800" dirty="0"/>
              <a:t>Hóa </a:t>
            </a:r>
            <a:r>
              <a:rPr lang="en-US" sz="3800" dirty="0" err="1"/>
              <a:t>chất</a:t>
            </a:r>
            <a:r>
              <a:rPr lang="en-US" sz="3800" dirty="0"/>
              <a:t> </a:t>
            </a:r>
            <a:r>
              <a:rPr lang="en-US" sz="3800" dirty="0" err="1"/>
              <a:t>gây</a:t>
            </a:r>
            <a:r>
              <a:rPr lang="en-US" sz="3800" dirty="0"/>
              <a:t> </a:t>
            </a:r>
            <a:r>
              <a:rPr lang="en-US" sz="3800" dirty="0" err="1"/>
              <a:t>đột</a:t>
            </a:r>
            <a:r>
              <a:rPr lang="en-US" sz="3800" dirty="0"/>
              <a:t> </a:t>
            </a:r>
            <a:r>
              <a:rPr lang="en-US" sz="3800" dirty="0" err="1"/>
              <a:t>biến</a:t>
            </a:r>
            <a:r>
              <a:rPr lang="en-US" sz="3800" dirty="0"/>
              <a:t>, </a:t>
            </a:r>
            <a:r>
              <a:rPr lang="en-US" sz="3800" dirty="0" err="1"/>
              <a:t>ví</a:t>
            </a:r>
            <a:r>
              <a:rPr lang="en-US" sz="3800" dirty="0"/>
              <a:t> </a:t>
            </a:r>
            <a:r>
              <a:rPr lang="en-US" sz="3800" dirty="0" err="1"/>
              <a:t>dụ</a:t>
            </a:r>
            <a:r>
              <a:rPr lang="en-US" sz="3800" dirty="0"/>
              <a:t>: 5BU, Acridine,…</a:t>
            </a:r>
          </a:p>
        </p:txBody>
      </p:sp>
      <p:sp>
        <p:nvSpPr>
          <p:cNvPr id="13" name="Rectangle: Rounded Corners 12">
            <a:extLst>
              <a:ext uri="{FF2B5EF4-FFF2-40B4-BE49-F238E27FC236}">
                <a16:creationId xmlns:a16="http://schemas.microsoft.com/office/drawing/2014/main" id="{FAEA6EA7-9F49-8E16-2D01-FD760BF1360C}"/>
              </a:ext>
            </a:extLst>
          </p:cNvPr>
          <p:cNvSpPr/>
          <p:nvPr/>
        </p:nvSpPr>
        <p:spPr>
          <a:xfrm>
            <a:off x="11171321" y="8077828"/>
            <a:ext cx="4860758" cy="1006893"/>
          </a:xfrm>
          <a:prstGeom prst="roundRect">
            <a:avLst/>
          </a:prstGeom>
          <a:solidFill>
            <a:srgbClr val="E9518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800" b="1" i="0" u="none" strike="noStrike" kern="0" cap="none" spc="0" normalizeH="0" baseline="0" noProof="0" dirty="0" err="1">
                <a:ln>
                  <a:noFill/>
                </a:ln>
                <a:solidFill>
                  <a:schemeClr val="accent5"/>
                </a:solidFill>
                <a:effectLst/>
                <a:uLnTx/>
                <a:uFillTx/>
                <a:latin typeface="Arial"/>
                <a:ea typeface="+mn-ea"/>
                <a:cs typeface="+mn-cs"/>
              </a:rPr>
              <a:t>Tác</a:t>
            </a:r>
            <a:r>
              <a:rPr kumimoji="0" lang="en-US" sz="3800" b="1" i="0" u="none" strike="noStrike" kern="0" cap="none" spc="0" normalizeH="0" baseline="0" noProof="0" dirty="0">
                <a:ln>
                  <a:noFill/>
                </a:ln>
                <a:solidFill>
                  <a:schemeClr val="accent5"/>
                </a:solidFill>
                <a:effectLst/>
                <a:uLnTx/>
                <a:uFillTx/>
                <a:latin typeface="Arial"/>
                <a:ea typeface="+mn-ea"/>
                <a:cs typeface="+mn-cs"/>
              </a:rPr>
              <a:t> </a:t>
            </a:r>
            <a:r>
              <a:rPr kumimoji="0" lang="en-US" sz="3800" b="1" i="0" u="none" strike="noStrike" kern="0" cap="none" spc="0" normalizeH="0" baseline="0" noProof="0" dirty="0" err="1">
                <a:ln>
                  <a:noFill/>
                </a:ln>
                <a:solidFill>
                  <a:schemeClr val="accent5"/>
                </a:solidFill>
                <a:effectLst/>
                <a:uLnTx/>
                <a:uFillTx/>
                <a:latin typeface="Arial"/>
                <a:ea typeface="+mn-ea"/>
                <a:cs typeface="+mn-cs"/>
              </a:rPr>
              <a:t>nhân</a:t>
            </a:r>
            <a:r>
              <a:rPr kumimoji="0" lang="en-US" sz="3800" b="1" i="0" u="none" strike="noStrike" kern="0" cap="none" spc="0" normalizeH="0" baseline="0" noProof="0" dirty="0">
                <a:ln>
                  <a:noFill/>
                </a:ln>
                <a:solidFill>
                  <a:schemeClr val="accent5"/>
                </a:solidFill>
                <a:effectLst/>
                <a:uLnTx/>
                <a:uFillTx/>
                <a:latin typeface="Arial"/>
                <a:ea typeface="+mn-ea"/>
                <a:cs typeface="+mn-cs"/>
              </a:rPr>
              <a:t> </a:t>
            </a:r>
            <a:r>
              <a:rPr kumimoji="0" lang="en-US" sz="3800" b="1" i="0" u="none" strike="noStrike" kern="0" cap="none" spc="0" normalizeH="0" baseline="0" noProof="0" dirty="0" err="1">
                <a:ln>
                  <a:noFill/>
                </a:ln>
                <a:solidFill>
                  <a:schemeClr val="accent5"/>
                </a:solidFill>
                <a:effectLst/>
                <a:uLnTx/>
                <a:uFillTx/>
                <a:latin typeface="Arial"/>
                <a:ea typeface="+mn-ea"/>
                <a:cs typeface="+mn-cs"/>
              </a:rPr>
              <a:t>sinh</a:t>
            </a:r>
            <a:r>
              <a:rPr kumimoji="0" lang="en-US" sz="3800" b="1" i="0" u="none" strike="noStrike" kern="0" cap="none" spc="0" normalizeH="0" baseline="0" noProof="0" dirty="0">
                <a:ln>
                  <a:noFill/>
                </a:ln>
                <a:solidFill>
                  <a:schemeClr val="accent5"/>
                </a:solidFill>
                <a:effectLst/>
                <a:uLnTx/>
                <a:uFillTx/>
                <a:latin typeface="Arial"/>
                <a:ea typeface="+mn-ea"/>
                <a:cs typeface="+mn-cs"/>
              </a:rPr>
              <a:t> </a:t>
            </a:r>
            <a:r>
              <a:rPr kumimoji="0" lang="en-US" sz="3800" b="1" i="0" u="none" strike="noStrike" kern="0" cap="none" spc="0" normalizeH="0" baseline="0" noProof="0" dirty="0" err="1">
                <a:ln>
                  <a:noFill/>
                </a:ln>
                <a:solidFill>
                  <a:schemeClr val="accent5"/>
                </a:solidFill>
                <a:effectLst/>
                <a:uLnTx/>
                <a:uFillTx/>
                <a:latin typeface="Arial"/>
                <a:ea typeface="+mn-ea"/>
                <a:cs typeface="+mn-cs"/>
              </a:rPr>
              <a:t>học</a:t>
            </a:r>
            <a:endParaRPr kumimoji="0" lang="en-US" sz="3800" b="1" i="0" u="none" strike="noStrike" kern="0" cap="none" spc="0" normalizeH="0" baseline="0" noProof="0" dirty="0">
              <a:ln>
                <a:noFill/>
              </a:ln>
              <a:solidFill>
                <a:schemeClr val="accent5"/>
              </a:solidFill>
              <a:effectLst/>
              <a:uLnTx/>
              <a:uFillTx/>
              <a:latin typeface="Arial"/>
              <a:ea typeface="+mn-ea"/>
              <a:cs typeface="+mn-cs"/>
            </a:endParaRPr>
          </a:p>
        </p:txBody>
      </p:sp>
      <p:sp>
        <p:nvSpPr>
          <p:cNvPr id="14" name="TextBox 13">
            <a:extLst>
              <a:ext uri="{FF2B5EF4-FFF2-40B4-BE49-F238E27FC236}">
                <a16:creationId xmlns:a16="http://schemas.microsoft.com/office/drawing/2014/main" id="{8376E9AF-7F62-D796-D22D-A60E53ED3B23}"/>
              </a:ext>
            </a:extLst>
          </p:cNvPr>
          <p:cNvSpPr txBox="1"/>
          <p:nvPr/>
        </p:nvSpPr>
        <p:spPr>
          <a:xfrm>
            <a:off x="9258300" y="9179330"/>
            <a:ext cx="8686800" cy="861133"/>
          </a:xfrm>
          <a:prstGeom prst="rect">
            <a:avLst/>
          </a:prstGeom>
          <a:noFill/>
        </p:spPr>
        <p:txBody>
          <a:bodyPr wrap="square">
            <a:spAutoFit/>
          </a:bodyPr>
          <a:lstStyle/>
          <a:p>
            <a:pPr algn="ctr">
              <a:lnSpc>
                <a:spcPct val="150000"/>
              </a:lnSpc>
            </a:pPr>
            <a:r>
              <a:rPr lang="en-US" sz="3800" dirty="0"/>
              <a:t>Một </a:t>
            </a:r>
            <a:r>
              <a:rPr lang="en-US" sz="3800" dirty="0" err="1"/>
              <a:t>số</a:t>
            </a:r>
            <a:r>
              <a:rPr lang="en-US" sz="3800" dirty="0"/>
              <a:t> </a:t>
            </a:r>
            <a:r>
              <a:rPr lang="en-US" sz="3800" dirty="0" err="1"/>
              <a:t>loại</a:t>
            </a:r>
            <a:r>
              <a:rPr lang="en-US" sz="3800" dirty="0"/>
              <a:t> virus.</a:t>
            </a:r>
          </a:p>
        </p:txBody>
      </p:sp>
    </p:spTree>
    <p:extLst>
      <p:ext uri="{BB962C8B-B14F-4D97-AF65-F5344CB8AC3E}">
        <p14:creationId xmlns:p14="http://schemas.microsoft.com/office/powerpoint/2010/main" val="2046478385"/>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randombar(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wipe(down)">
                                      <p:cBhvr>
                                        <p:cTn id="23" dur="500"/>
                                        <p:tgtEl>
                                          <p:spTgt spid="10">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
                                            <p:txEl>
                                              <p:pRg st="1" end="1"/>
                                            </p:txEl>
                                          </p:spTgt>
                                        </p:tgtEl>
                                        <p:attrNameLst>
                                          <p:attrName>style.visibility</p:attrName>
                                        </p:attrNameLst>
                                      </p:cBhvr>
                                      <p:to>
                                        <p:strVal val="visible"/>
                                      </p:to>
                                    </p:set>
                                    <p:animEffect transition="in" filter="wipe(down)">
                                      <p:cBhvr>
                                        <p:cTn id="28" dur="500"/>
                                        <p:tgtEl>
                                          <p:spTgt spid="10">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arn(inVertical)">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inVertical)">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barn(inVertical)">
                                      <p:cBhvr>
                                        <p:cTn id="4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11" grpId="0" animBg="1"/>
      <p:bldP spid="12" grpId="0"/>
      <p:bldP spid="13" grpId="0" animBg="1"/>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BBD4F07-AF70-4977-865D-C325AA57C3FE}"/>
              </a:ext>
            </a:extLst>
          </p:cNvPr>
          <p:cNvSpPr txBox="1"/>
          <p:nvPr/>
        </p:nvSpPr>
        <p:spPr>
          <a:xfrm>
            <a:off x="757158" y="287503"/>
            <a:ext cx="16850227" cy="2751715"/>
          </a:xfrm>
          <a:prstGeom prst="rect">
            <a:avLst/>
          </a:prstGeom>
          <a:noFill/>
        </p:spPr>
        <p:txBody>
          <a:bodyPr wrap="square">
            <a:spAutoFit/>
          </a:bodyPr>
          <a:lstStyle/>
          <a:p>
            <a:pPr algn="just">
              <a:lnSpc>
                <a:spcPct val="150000"/>
              </a:lnSpc>
            </a:pPr>
            <a:r>
              <a:rPr lang="en-US" sz="4000" b="1" dirty="0" err="1">
                <a:latin typeface="Times New Roman" panose="02020603050405020304" pitchFamily="18" charset="0"/>
                <a:cs typeface="Times New Roman" panose="02020603050405020304" pitchFamily="18" charset="0"/>
              </a:rPr>
              <a:t>Ngày</a:t>
            </a:r>
            <a:r>
              <a:rPr lang="en-US" sz="4000" b="1" dirty="0">
                <a:latin typeface="Times New Roman" panose="02020603050405020304" pitchFamily="18" charset="0"/>
                <a:cs typeface="Times New Roman" panose="02020603050405020304" pitchFamily="18" charset="0"/>
              </a:rPr>
              <a:t> nay, </a:t>
            </a:r>
            <a:r>
              <a:rPr lang="en-US" sz="4000" b="1" dirty="0" err="1">
                <a:latin typeface="Times New Roman" panose="02020603050405020304" pitchFamily="18" charset="0"/>
                <a:cs typeface="Times New Roman" panose="02020603050405020304" pitchFamily="18" charset="0"/>
              </a:rPr>
              <a:t>bằng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nhiều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biện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pháp</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khác</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nhau</a:t>
            </a:r>
            <a:r>
              <a:rPr lang="en-US" sz="4000" b="1" dirty="0">
                <a:latin typeface="Times New Roman" panose="02020603050405020304" pitchFamily="18" charset="0"/>
                <a:cs typeface="Times New Roman" panose="02020603050405020304" pitchFamily="18" charset="0"/>
              </a:rPr>
              <a:t>:</a:t>
            </a:r>
          </a:p>
          <a:p>
            <a:pPr marL="571500" indent="-571500" algn="just">
              <a:lnSpc>
                <a:spcPct val="150000"/>
              </a:lnSpc>
              <a:buFont typeface="Wingdings" panose="05000000000000000000" pitchFamily="2" charset="2"/>
              <a:buChar char="Ø"/>
            </a:pPr>
            <a:r>
              <a:rPr lang="en-US" sz="4000" b="1" dirty="0" err="1">
                <a:latin typeface="Times New Roman" panose="02020603050405020304" pitchFamily="18" charset="0"/>
                <a:cs typeface="Times New Roman" panose="02020603050405020304" pitchFamily="18" charset="0"/>
              </a:rPr>
              <a:t>Sử</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dụng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các</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tác</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nhân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đột</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biến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nhân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tạo</a:t>
            </a:r>
            <a:r>
              <a:rPr lang="en-US" sz="4000" b="1" dirty="0">
                <a:latin typeface="Times New Roman" panose="02020603050405020304" pitchFamily="18" charset="0"/>
                <a:cs typeface="Times New Roman" panose="02020603050405020304" pitchFamily="18" charset="0"/>
              </a:rPr>
              <a:t>.</a:t>
            </a:r>
          </a:p>
          <a:p>
            <a:pPr marL="571500" indent="-571500" algn="just">
              <a:lnSpc>
                <a:spcPct val="150000"/>
              </a:lnSpc>
              <a:buFont typeface="Wingdings" panose="05000000000000000000" pitchFamily="2" charset="2"/>
              <a:buChar char="Ø"/>
            </a:pPr>
            <a:r>
              <a:rPr lang="en-US" sz="4000" b="1" dirty="0" err="1">
                <a:latin typeface="Times New Roman" panose="02020603050405020304" pitchFamily="18" charset="0"/>
                <a:cs typeface="Times New Roman" panose="02020603050405020304" pitchFamily="18" charset="0"/>
              </a:rPr>
              <a:t>Sử</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dụng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kĩ</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thuật</a:t>
            </a:r>
            <a:r>
              <a:rPr lang="en-US" sz="4000" b="1" dirty="0">
                <a:latin typeface="Times New Roman" panose="02020603050405020304" pitchFamily="18" charset="0"/>
                <a:cs typeface="Times New Roman" panose="02020603050405020304" pitchFamily="18" charset="0"/>
              </a:rPr>
              <a:t> di </a:t>
            </a:r>
            <a:r>
              <a:rPr lang="en-US" sz="4000" b="1" dirty="0" err="1">
                <a:latin typeface="Times New Roman" panose="02020603050405020304" pitchFamily="18" charset="0"/>
                <a:cs typeface="Times New Roman" panose="02020603050405020304" pitchFamily="18" charset="0"/>
              </a:rPr>
              <a:t>truyền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sử</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dụng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công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cụ</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chỉnh</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sửa</a:t>
            </a:r>
            <a:r>
              <a:rPr lang="en-US" sz="4000" b="1" dirty="0">
                <a:latin typeface="Times New Roman" panose="02020603050405020304" pitchFamily="18" charset="0"/>
                <a:cs typeface="Times New Roman" panose="02020603050405020304" pitchFamily="18" charset="0"/>
              </a:rPr>
              <a:t> gene CRISPR).</a:t>
            </a:r>
          </a:p>
        </p:txBody>
      </p:sp>
      <p:pic>
        <p:nvPicPr>
          <p:cNvPr id="11" name="Picture 10">
            <a:extLst>
              <a:ext uri="{FF2B5EF4-FFF2-40B4-BE49-F238E27FC236}">
                <a16:creationId xmlns:a16="http://schemas.microsoft.com/office/drawing/2014/main" id="{F239F3C6-BE1B-B288-C391-09F57B44CB31}"/>
              </a:ext>
            </a:extLst>
          </p:cNvPr>
          <p:cNvPicPr>
            <a:picLocks noChangeAspect="1"/>
          </p:cNvPicPr>
          <p:nvPr/>
        </p:nvPicPr>
        <p:blipFill>
          <a:blip r:embed="rId2"/>
          <a:stretch>
            <a:fillRect/>
          </a:stretch>
        </p:blipFill>
        <p:spPr>
          <a:xfrm>
            <a:off x="802277" y="3205450"/>
            <a:ext cx="8379995" cy="6514856"/>
          </a:xfrm>
          <a:prstGeom prst="rect">
            <a:avLst/>
          </a:prstGeom>
        </p:spPr>
      </p:pic>
      <p:pic>
        <p:nvPicPr>
          <p:cNvPr id="15" name="Picture 14">
            <a:extLst>
              <a:ext uri="{FF2B5EF4-FFF2-40B4-BE49-F238E27FC236}">
                <a16:creationId xmlns:a16="http://schemas.microsoft.com/office/drawing/2014/main" id="{B528445B-6954-CFEB-38C7-ED14D95FC90B}"/>
              </a:ext>
            </a:extLst>
          </p:cNvPr>
          <p:cNvPicPr>
            <a:picLocks noChangeAspect="1"/>
          </p:cNvPicPr>
          <p:nvPr/>
        </p:nvPicPr>
        <p:blipFill>
          <a:blip r:embed="rId3"/>
          <a:stretch>
            <a:fillRect/>
          </a:stretch>
        </p:blipFill>
        <p:spPr>
          <a:xfrm>
            <a:off x="9972004" y="3205450"/>
            <a:ext cx="7449722" cy="6588814"/>
          </a:xfrm>
          <a:prstGeom prst="rect">
            <a:avLst/>
          </a:prstGeom>
        </p:spPr>
      </p:pic>
    </p:spTree>
    <p:extLst>
      <p:ext uri="{BB962C8B-B14F-4D97-AF65-F5344CB8AC3E}">
        <p14:creationId xmlns:p14="http://schemas.microsoft.com/office/powerpoint/2010/main" val="1254287163"/>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500"/>
                                        <p:tgtEl>
                                          <p:spTgt spid="11"/>
                                        </p:tgtEl>
                                      </p:cBhvr>
                                    </p:animEffect>
                                  </p:childTnLst>
                                </p:cTn>
                              </p:par>
                              <p:par>
                                <p:cTn id="23" presetID="6" presetClass="entr" presetSubtype="16"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circle(in)">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401D6B75-14CA-CEA8-42FF-C2D7AB43CD1C}"/>
              </a:ext>
            </a:extLst>
          </p:cNvPr>
          <p:cNvGrpSpPr/>
          <p:nvPr/>
        </p:nvGrpSpPr>
        <p:grpSpPr>
          <a:xfrm>
            <a:off x="214033" y="1016286"/>
            <a:ext cx="9218724" cy="8785316"/>
            <a:chOff x="623109" y="1137652"/>
            <a:chExt cx="9218724" cy="8785316"/>
          </a:xfrm>
        </p:grpSpPr>
        <p:pic>
          <p:nvPicPr>
            <p:cNvPr id="7" name="Picture 6">
              <a:extLst>
                <a:ext uri="{FF2B5EF4-FFF2-40B4-BE49-F238E27FC236}">
                  <a16:creationId xmlns:a16="http://schemas.microsoft.com/office/drawing/2014/main" id="{9E2C7F4B-2B69-D62C-C944-F1F32CB1520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23109" y="6516777"/>
              <a:ext cx="3232694" cy="3406191"/>
            </a:xfrm>
            <a:prstGeom prst="rect">
              <a:avLst/>
            </a:prstGeom>
          </p:spPr>
        </p:pic>
        <p:sp>
          <p:nvSpPr>
            <p:cNvPr id="8" name="Speech Bubble: Rectangle with Corners Rounded 7">
              <a:extLst>
                <a:ext uri="{FF2B5EF4-FFF2-40B4-BE49-F238E27FC236}">
                  <a16:creationId xmlns:a16="http://schemas.microsoft.com/office/drawing/2014/main" id="{D0C94561-4A7D-21FE-E349-64CFB3F532B5}"/>
                </a:ext>
              </a:extLst>
            </p:cNvPr>
            <p:cNvSpPr/>
            <p:nvPr/>
          </p:nvSpPr>
          <p:spPr>
            <a:xfrm>
              <a:off x="1389646" y="1137652"/>
              <a:ext cx="8452187" cy="4320345"/>
            </a:xfrm>
            <a:prstGeom prst="wedgeRoundRectCallout">
              <a:avLst>
                <a:gd name="adj1" fmla="val -37867"/>
                <a:gd name="adj2" fmla="val 68577"/>
                <a:gd name="adj3" fmla="val 16667"/>
              </a:avLst>
            </a:prstGeom>
            <a:solidFill>
              <a:srgbClr val="CC8AD3">
                <a:lumMod val="60000"/>
                <a:lumOff val="40000"/>
              </a:srgbClr>
            </a:solidFill>
            <a:ln w="25400" cap="flat" cmpd="sng" algn="ctr">
              <a:solidFill>
                <a:srgbClr val="000000"/>
              </a:solid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lang="en-US" sz="4000" dirty="0">
                  <a:latin typeface="Arial" panose="020B0604020202020204" pitchFamily="34" charset="0"/>
                  <a:ea typeface="+mn-ea"/>
                  <a:cs typeface="+mn-cs"/>
                </a:rPr>
                <a:t>C</a:t>
              </a: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ác nhà khoa học tạo ra các allele đột biến nhằm ứng dụng vào nhiều lĩnh vực</a:t>
              </a:r>
              <a:r>
                <a:rPr kumimoji="0" lang="en-US" sz="40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a:t>
              </a: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 y dược, nông, lâm, ngư nghiệp và bảo vệ môi trường.</a:t>
              </a:r>
              <a:endParaRPr kumimoji="0" lang="en-US" sz="4000" b="0" i="0" u="none" strike="noStrike" kern="0" cap="none" spc="0" normalizeH="0" baseline="0" noProof="0" dirty="0">
                <a:ln>
                  <a:noFill/>
                </a:ln>
                <a:solidFill>
                  <a:srgbClr val="000000"/>
                </a:solidFill>
                <a:effectLst/>
                <a:uLnTx/>
                <a:uFillTx/>
                <a:latin typeface="Arial"/>
                <a:ea typeface="+mn-ea"/>
                <a:cs typeface="+mn-cs"/>
              </a:endParaRPr>
            </a:p>
          </p:txBody>
        </p:sp>
      </p:grpSp>
      <p:grpSp>
        <p:nvGrpSpPr>
          <p:cNvPr id="12" name="Group 11">
            <a:extLst>
              <a:ext uri="{FF2B5EF4-FFF2-40B4-BE49-F238E27FC236}">
                <a16:creationId xmlns:a16="http://schemas.microsoft.com/office/drawing/2014/main" id="{9ED0ACF6-A7F1-C893-A337-432BE9E69DA7}"/>
              </a:ext>
            </a:extLst>
          </p:cNvPr>
          <p:cNvGrpSpPr/>
          <p:nvPr/>
        </p:nvGrpSpPr>
        <p:grpSpPr>
          <a:xfrm>
            <a:off x="9144000" y="616219"/>
            <a:ext cx="8887858" cy="9487925"/>
            <a:chOff x="9144000" y="616219"/>
            <a:chExt cx="8887858" cy="9487925"/>
          </a:xfrm>
        </p:grpSpPr>
        <p:pic>
          <p:nvPicPr>
            <p:cNvPr id="10" name="Picture 9">
              <a:extLst>
                <a:ext uri="{FF2B5EF4-FFF2-40B4-BE49-F238E27FC236}">
                  <a16:creationId xmlns:a16="http://schemas.microsoft.com/office/drawing/2014/main" id="{3515BD6B-959C-E1DD-7FC1-ED7B6DBD9376}"/>
                </a:ext>
              </a:extLst>
            </p:cNvPr>
            <p:cNvPicPr>
              <a:picLocks noChangeAspect="1"/>
            </p:cNvPicPr>
            <p:nvPr/>
          </p:nvPicPr>
          <p:blipFill rotWithShape="1">
            <a:blip r:embed="rId3"/>
            <a:srcRect l="18378" t="1324" r="19447" b="9838"/>
            <a:stretch/>
          </p:blipFill>
          <p:spPr>
            <a:xfrm>
              <a:off x="9917506" y="616219"/>
              <a:ext cx="7389924" cy="7002180"/>
            </a:xfrm>
            <a:prstGeom prst="rect">
              <a:avLst/>
            </a:prstGeom>
          </p:spPr>
        </p:pic>
        <p:sp>
          <p:nvSpPr>
            <p:cNvPr id="11" name="TextBox 10">
              <a:extLst>
                <a:ext uri="{FF2B5EF4-FFF2-40B4-BE49-F238E27FC236}">
                  <a16:creationId xmlns:a16="http://schemas.microsoft.com/office/drawing/2014/main" id="{EBD5A70E-C4DD-B944-5107-46C3D02D7AA0}"/>
                </a:ext>
              </a:extLst>
            </p:cNvPr>
            <p:cNvSpPr txBox="1"/>
            <p:nvPr/>
          </p:nvSpPr>
          <p:spPr>
            <a:xfrm>
              <a:off x="9144000" y="7618399"/>
              <a:ext cx="8887858" cy="2485745"/>
            </a:xfrm>
            <a:prstGeom prst="rect">
              <a:avLst/>
            </a:prstGeom>
            <a:noFill/>
          </p:spPr>
          <p:txBody>
            <a:bodyPr wrap="square">
              <a:spAutoFit/>
            </a:bodyPr>
            <a:lstStyle/>
            <a:p>
              <a:pPr algn="ctr">
                <a:lnSpc>
                  <a:spcPct val="150000"/>
                </a:lnSpc>
              </a:pPr>
              <a:r>
                <a:rPr lang="en-US" sz="3600" b="1" dirty="0" err="1">
                  <a:latin typeface="Times New Roman" panose="02020603050405020304" pitchFamily="18" charset="0"/>
                  <a:cs typeface="Times New Roman" panose="02020603050405020304" pitchFamily="18" charset="0"/>
                </a:rPr>
                <a:t>Cây</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đu</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đủ</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chưa</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chỉnh</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sửa</a:t>
              </a:r>
              <a:r>
                <a:rPr lang="en-US" sz="3600" b="1" dirty="0">
                  <a:latin typeface="Times New Roman" panose="02020603050405020304" pitchFamily="18" charset="0"/>
                  <a:cs typeface="Times New Roman" panose="02020603050405020304" pitchFamily="18" charset="0"/>
                </a:rPr>
                <a:t> gene (</a:t>
              </a:r>
              <a:r>
                <a:rPr lang="en-US" sz="3600" b="1" dirty="0" err="1">
                  <a:latin typeface="Times New Roman" panose="02020603050405020304" pitchFamily="18" charset="0"/>
                  <a:cs typeface="Times New Roman" panose="02020603050405020304" pitchFamily="18" charset="0"/>
                </a:rPr>
                <a:t>trái</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và</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cây</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chỉnh</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sửa</a:t>
              </a:r>
              <a:r>
                <a:rPr lang="en-US" sz="3600" b="1" dirty="0">
                  <a:latin typeface="Times New Roman" panose="02020603050405020304" pitchFamily="18" charset="0"/>
                  <a:cs typeface="Times New Roman" panose="02020603050405020304" pitchFamily="18" charset="0"/>
                </a:rPr>
                <a:t> gene (</a:t>
              </a:r>
              <a:r>
                <a:rPr lang="en-US" sz="3600" b="1" dirty="0" err="1">
                  <a:latin typeface="Times New Roman" panose="02020603050405020304" pitchFamily="18" charset="0"/>
                  <a:cs typeface="Times New Roman" panose="02020603050405020304" pitchFamily="18" charset="0"/>
                </a:rPr>
                <a:t>phải</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sau</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lây</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nhiễm</a:t>
              </a:r>
              <a:r>
                <a:rPr lang="en-US" sz="3600" b="1" dirty="0">
                  <a:latin typeface="Times New Roman" panose="02020603050405020304" pitchFamily="18" charset="0"/>
                  <a:cs typeface="Times New Roman" panose="02020603050405020304" pitchFamily="18" charset="0"/>
                </a:rPr>
                <a:t> virus PRSV </a:t>
              </a:r>
              <a:r>
                <a:rPr lang="en-US" sz="3600" b="1" dirty="0" err="1">
                  <a:latin typeface="Times New Roman" panose="02020603050405020304" pitchFamily="18" charset="0"/>
                  <a:cs typeface="Times New Roman" panose="02020603050405020304" pitchFamily="18" charset="0"/>
                </a:rPr>
                <a:t>trong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điều</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kiện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nhà</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lưới</a:t>
              </a:r>
              <a:endParaRPr lang="en-US" sz="3600" b="1"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288654187"/>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50"/>
        <p:cNvGrpSpPr/>
        <p:nvPr/>
      </p:nvGrpSpPr>
      <p:grpSpPr>
        <a:xfrm>
          <a:off x="0" y="0"/>
          <a:ext cx="0" cy="0"/>
          <a:chOff x="0" y="0"/>
          <a:chExt cx="0" cy="0"/>
        </a:xfrm>
      </p:grpSpPr>
      <p:sp>
        <p:nvSpPr>
          <p:cNvPr id="2551" name="Google Shape;2551;p80"/>
          <p:cNvSpPr/>
          <p:nvPr/>
        </p:nvSpPr>
        <p:spPr>
          <a:xfrm rot="900004">
            <a:off x="210367" y="2864215"/>
            <a:ext cx="7391462" cy="8522894"/>
          </a:xfrm>
          <a:custGeom>
            <a:avLst/>
            <a:gdLst/>
            <a:ahLst/>
            <a:cxnLst/>
            <a:rect l="l" t="t" r="r" b="b"/>
            <a:pathLst>
              <a:path w="8708" h="10041" extrusionOk="0">
                <a:moveTo>
                  <a:pt x="4371" y="0"/>
                </a:moveTo>
                <a:lnTo>
                  <a:pt x="1" y="2502"/>
                </a:lnTo>
                <a:lnTo>
                  <a:pt x="1" y="7506"/>
                </a:lnTo>
                <a:lnTo>
                  <a:pt x="4371" y="10041"/>
                </a:lnTo>
                <a:lnTo>
                  <a:pt x="8707" y="7506"/>
                </a:lnTo>
                <a:lnTo>
                  <a:pt x="8707" y="2502"/>
                </a:lnTo>
                <a:lnTo>
                  <a:pt x="4371" y="0"/>
                </a:lnTo>
                <a:close/>
              </a:path>
            </a:pathLst>
          </a:custGeom>
          <a:solidFill>
            <a:srgbClr val="E0F6F4"/>
          </a:solidFill>
          <a:ln>
            <a:noFill/>
          </a:ln>
        </p:spPr>
        <p:txBody>
          <a:bodyPr spcFirstLastPara="1" wrap="square" lIns="182850" tIns="182850" rIns="182850" bIns="182850" anchor="ctr" anchorCtr="0">
            <a:noAutofit/>
          </a:bodyPr>
          <a:lstStyle/>
          <a:p>
            <a:endParaRPr sz="5600"/>
          </a:p>
        </p:txBody>
      </p:sp>
      <p:grpSp>
        <p:nvGrpSpPr>
          <p:cNvPr id="2555" name="Google Shape;2555;p80"/>
          <p:cNvGrpSpPr/>
          <p:nvPr/>
        </p:nvGrpSpPr>
        <p:grpSpPr>
          <a:xfrm rot="-899960">
            <a:off x="5471044" y="951293"/>
            <a:ext cx="2048088" cy="6547854"/>
            <a:chOff x="4107275" y="932775"/>
            <a:chExt cx="1024075" cy="3274025"/>
          </a:xfrm>
        </p:grpSpPr>
        <p:sp>
          <p:nvSpPr>
            <p:cNvPr id="2556" name="Google Shape;2556;p80"/>
            <p:cNvSpPr/>
            <p:nvPr/>
          </p:nvSpPr>
          <p:spPr>
            <a:xfrm>
              <a:off x="4499225" y="3242900"/>
              <a:ext cx="154300" cy="22150"/>
            </a:xfrm>
            <a:custGeom>
              <a:avLst/>
              <a:gdLst/>
              <a:ahLst/>
              <a:cxnLst/>
              <a:rect l="l" t="t" r="r" b="b"/>
              <a:pathLst>
                <a:path w="6172" h="886" extrusionOk="0">
                  <a:moveTo>
                    <a:pt x="4797" y="1"/>
                  </a:moveTo>
                  <a:cubicBezTo>
                    <a:pt x="4502" y="1"/>
                    <a:pt x="4219" y="48"/>
                    <a:pt x="3936" y="95"/>
                  </a:cubicBezTo>
                  <a:lnTo>
                    <a:pt x="0" y="295"/>
                  </a:lnTo>
                  <a:cubicBezTo>
                    <a:pt x="1435" y="462"/>
                    <a:pt x="2869" y="629"/>
                    <a:pt x="4337" y="829"/>
                  </a:cubicBezTo>
                  <a:cubicBezTo>
                    <a:pt x="4593" y="857"/>
                    <a:pt x="4861" y="886"/>
                    <a:pt x="5128" y="886"/>
                  </a:cubicBezTo>
                  <a:cubicBezTo>
                    <a:pt x="5488" y="886"/>
                    <a:pt x="5846" y="834"/>
                    <a:pt x="6171" y="662"/>
                  </a:cubicBezTo>
                  <a:cubicBezTo>
                    <a:pt x="5971" y="329"/>
                    <a:pt x="5571" y="95"/>
                    <a:pt x="5171" y="28"/>
                  </a:cubicBezTo>
                  <a:cubicBezTo>
                    <a:pt x="5044" y="9"/>
                    <a:pt x="4919" y="1"/>
                    <a:pt x="4797" y="1"/>
                  </a:cubicBezTo>
                  <a:close/>
                </a:path>
              </a:pathLst>
            </a:custGeom>
            <a:solidFill>
              <a:srgbClr val="FFB187"/>
            </a:solidFill>
            <a:ln>
              <a:noFill/>
            </a:ln>
          </p:spPr>
          <p:txBody>
            <a:bodyPr spcFirstLastPara="1" wrap="square" lIns="182850" tIns="182850" rIns="182850" bIns="182850" anchor="ctr" anchorCtr="0">
              <a:noAutofit/>
            </a:bodyPr>
            <a:lstStyle/>
            <a:p>
              <a:endParaRPr sz="5600"/>
            </a:p>
          </p:txBody>
        </p:sp>
        <p:sp>
          <p:nvSpPr>
            <p:cNvPr id="2557" name="Google Shape;2557;p80"/>
            <p:cNvSpPr/>
            <p:nvPr/>
          </p:nvSpPr>
          <p:spPr>
            <a:xfrm>
              <a:off x="4188150" y="1125425"/>
              <a:ext cx="149300" cy="148450"/>
            </a:xfrm>
            <a:custGeom>
              <a:avLst/>
              <a:gdLst/>
              <a:ahLst/>
              <a:cxnLst/>
              <a:rect l="l" t="t" r="r" b="b"/>
              <a:pathLst>
                <a:path w="5972" h="5938" extrusionOk="0">
                  <a:moveTo>
                    <a:pt x="3003" y="0"/>
                  </a:moveTo>
                  <a:cubicBezTo>
                    <a:pt x="1335" y="0"/>
                    <a:pt x="1" y="1334"/>
                    <a:pt x="1" y="2969"/>
                  </a:cubicBezTo>
                  <a:cubicBezTo>
                    <a:pt x="1" y="4603"/>
                    <a:pt x="1335" y="5938"/>
                    <a:pt x="3003" y="5938"/>
                  </a:cubicBezTo>
                  <a:cubicBezTo>
                    <a:pt x="4638" y="5938"/>
                    <a:pt x="5972" y="4603"/>
                    <a:pt x="5972" y="2969"/>
                  </a:cubicBezTo>
                  <a:cubicBezTo>
                    <a:pt x="5972" y="1334"/>
                    <a:pt x="4638" y="0"/>
                    <a:pt x="3003"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58" name="Google Shape;2558;p80"/>
            <p:cNvSpPr/>
            <p:nvPr/>
          </p:nvSpPr>
          <p:spPr>
            <a:xfrm>
              <a:off x="4188150" y="1125425"/>
              <a:ext cx="149300" cy="148450"/>
            </a:xfrm>
            <a:custGeom>
              <a:avLst/>
              <a:gdLst/>
              <a:ahLst/>
              <a:cxnLst/>
              <a:rect l="l" t="t" r="r" b="b"/>
              <a:pathLst>
                <a:path w="5972" h="5938" extrusionOk="0">
                  <a:moveTo>
                    <a:pt x="3003" y="0"/>
                  </a:moveTo>
                  <a:cubicBezTo>
                    <a:pt x="1335" y="0"/>
                    <a:pt x="1" y="1334"/>
                    <a:pt x="1" y="2969"/>
                  </a:cubicBezTo>
                  <a:cubicBezTo>
                    <a:pt x="1" y="4603"/>
                    <a:pt x="1335" y="5938"/>
                    <a:pt x="3003" y="5938"/>
                  </a:cubicBezTo>
                  <a:cubicBezTo>
                    <a:pt x="4638" y="5938"/>
                    <a:pt x="5972" y="4603"/>
                    <a:pt x="5972" y="2969"/>
                  </a:cubicBezTo>
                  <a:cubicBezTo>
                    <a:pt x="5972" y="1334"/>
                    <a:pt x="4638" y="0"/>
                    <a:pt x="3003"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59" name="Google Shape;2559;p80"/>
            <p:cNvSpPr/>
            <p:nvPr/>
          </p:nvSpPr>
          <p:spPr>
            <a:xfrm>
              <a:off x="4327425" y="1351400"/>
              <a:ext cx="148475" cy="149300"/>
            </a:xfrm>
            <a:custGeom>
              <a:avLst/>
              <a:gdLst/>
              <a:ahLst/>
              <a:cxnLst/>
              <a:rect l="l" t="t" r="r" b="b"/>
              <a:pathLst>
                <a:path w="5939" h="5972" extrusionOk="0">
                  <a:moveTo>
                    <a:pt x="2969" y="1"/>
                  </a:moveTo>
                  <a:cubicBezTo>
                    <a:pt x="1335" y="1"/>
                    <a:pt x="1" y="1335"/>
                    <a:pt x="1" y="2970"/>
                  </a:cubicBezTo>
                  <a:cubicBezTo>
                    <a:pt x="1" y="4638"/>
                    <a:pt x="1335" y="5972"/>
                    <a:pt x="2969" y="5972"/>
                  </a:cubicBezTo>
                  <a:cubicBezTo>
                    <a:pt x="4604" y="5972"/>
                    <a:pt x="5938" y="4638"/>
                    <a:pt x="5938" y="2970"/>
                  </a:cubicBezTo>
                  <a:cubicBezTo>
                    <a:pt x="5938" y="1335"/>
                    <a:pt x="4604" y="1"/>
                    <a:pt x="2969" y="1"/>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60" name="Google Shape;2560;p80"/>
            <p:cNvSpPr/>
            <p:nvPr/>
          </p:nvSpPr>
          <p:spPr>
            <a:xfrm>
              <a:off x="4931200" y="1125425"/>
              <a:ext cx="149300" cy="148450"/>
            </a:xfrm>
            <a:custGeom>
              <a:avLst/>
              <a:gdLst/>
              <a:ahLst/>
              <a:cxnLst/>
              <a:rect l="l" t="t" r="r" b="b"/>
              <a:pathLst>
                <a:path w="5972" h="5938" extrusionOk="0">
                  <a:moveTo>
                    <a:pt x="2969" y="0"/>
                  </a:moveTo>
                  <a:cubicBezTo>
                    <a:pt x="1334" y="0"/>
                    <a:pt x="0" y="1334"/>
                    <a:pt x="0" y="2969"/>
                  </a:cubicBezTo>
                  <a:cubicBezTo>
                    <a:pt x="0" y="4603"/>
                    <a:pt x="1334" y="5938"/>
                    <a:pt x="2969" y="5938"/>
                  </a:cubicBezTo>
                  <a:cubicBezTo>
                    <a:pt x="4637" y="5938"/>
                    <a:pt x="5971" y="4603"/>
                    <a:pt x="5971" y="2969"/>
                  </a:cubicBezTo>
                  <a:cubicBezTo>
                    <a:pt x="5971" y="1334"/>
                    <a:pt x="4637" y="0"/>
                    <a:pt x="2969"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61" name="Google Shape;2561;p80"/>
            <p:cNvSpPr/>
            <p:nvPr/>
          </p:nvSpPr>
          <p:spPr>
            <a:xfrm>
              <a:off x="4931200" y="1125425"/>
              <a:ext cx="149300" cy="148450"/>
            </a:xfrm>
            <a:custGeom>
              <a:avLst/>
              <a:gdLst/>
              <a:ahLst/>
              <a:cxnLst/>
              <a:rect l="l" t="t" r="r" b="b"/>
              <a:pathLst>
                <a:path w="5972" h="5938" extrusionOk="0">
                  <a:moveTo>
                    <a:pt x="2969" y="0"/>
                  </a:moveTo>
                  <a:cubicBezTo>
                    <a:pt x="1334" y="0"/>
                    <a:pt x="0" y="1334"/>
                    <a:pt x="0" y="2969"/>
                  </a:cubicBezTo>
                  <a:cubicBezTo>
                    <a:pt x="0" y="4603"/>
                    <a:pt x="1334" y="5938"/>
                    <a:pt x="2969" y="5938"/>
                  </a:cubicBezTo>
                  <a:cubicBezTo>
                    <a:pt x="4637" y="5938"/>
                    <a:pt x="5971" y="4603"/>
                    <a:pt x="5971" y="2969"/>
                  </a:cubicBezTo>
                  <a:cubicBezTo>
                    <a:pt x="5971" y="1334"/>
                    <a:pt x="4637" y="0"/>
                    <a:pt x="2969"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62" name="Google Shape;2562;p80"/>
            <p:cNvSpPr/>
            <p:nvPr/>
          </p:nvSpPr>
          <p:spPr>
            <a:xfrm>
              <a:off x="4791925" y="1351400"/>
              <a:ext cx="149300" cy="149300"/>
            </a:xfrm>
            <a:custGeom>
              <a:avLst/>
              <a:gdLst/>
              <a:ahLst/>
              <a:cxnLst/>
              <a:rect l="l" t="t" r="r" b="b"/>
              <a:pathLst>
                <a:path w="5972" h="5972" extrusionOk="0">
                  <a:moveTo>
                    <a:pt x="3003" y="1"/>
                  </a:moveTo>
                  <a:cubicBezTo>
                    <a:pt x="1335" y="1"/>
                    <a:pt x="1" y="1335"/>
                    <a:pt x="1" y="2970"/>
                  </a:cubicBezTo>
                  <a:cubicBezTo>
                    <a:pt x="1" y="4638"/>
                    <a:pt x="1335" y="5972"/>
                    <a:pt x="3003" y="5972"/>
                  </a:cubicBezTo>
                  <a:cubicBezTo>
                    <a:pt x="4637" y="5972"/>
                    <a:pt x="5971" y="4638"/>
                    <a:pt x="5971" y="2970"/>
                  </a:cubicBezTo>
                  <a:cubicBezTo>
                    <a:pt x="5971" y="1335"/>
                    <a:pt x="4637" y="1"/>
                    <a:pt x="3003" y="1"/>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63" name="Google Shape;2563;p80"/>
            <p:cNvSpPr/>
            <p:nvPr/>
          </p:nvSpPr>
          <p:spPr>
            <a:xfrm>
              <a:off x="4789425" y="1798400"/>
              <a:ext cx="149300" cy="149300"/>
            </a:xfrm>
            <a:custGeom>
              <a:avLst/>
              <a:gdLst/>
              <a:ahLst/>
              <a:cxnLst/>
              <a:rect l="l" t="t" r="r" b="b"/>
              <a:pathLst>
                <a:path w="5972" h="5972" extrusionOk="0">
                  <a:moveTo>
                    <a:pt x="3003" y="0"/>
                  </a:moveTo>
                  <a:cubicBezTo>
                    <a:pt x="1335" y="0"/>
                    <a:pt x="0" y="1335"/>
                    <a:pt x="0" y="2969"/>
                  </a:cubicBezTo>
                  <a:cubicBezTo>
                    <a:pt x="0" y="4637"/>
                    <a:pt x="1335" y="5971"/>
                    <a:pt x="3003" y="5971"/>
                  </a:cubicBezTo>
                  <a:cubicBezTo>
                    <a:pt x="4637" y="5971"/>
                    <a:pt x="5971" y="4637"/>
                    <a:pt x="5971" y="2969"/>
                  </a:cubicBezTo>
                  <a:cubicBezTo>
                    <a:pt x="5971" y="1335"/>
                    <a:pt x="4637" y="0"/>
                    <a:pt x="3003"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64" name="Google Shape;2564;p80"/>
            <p:cNvSpPr/>
            <p:nvPr/>
          </p:nvSpPr>
          <p:spPr>
            <a:xfrm>
              <a:off x="4926200" y="2021900"/>
              <a:ext cx="148450" cy="149300"/>
            </a:xfrm>
            <a:custGeom>
              <a:avLst/>
              <a:gdLst/>
              <a:ahLst/>
              <a:cxnLst/>
              <a:rect l="l" t="t" r="r" b="b"/>
              <a:pathLst>
                <a:path w="5938" h="5972" extrusionOk="0">
                  <a:moveTo>
                    <a:pt x="2969" y="0"/>
                  </a:moveTo>
                  <a:cubicBezTo>
                    <a:pt x="1334" y="0"/>
                    <a:pt x="0" y="1334"/>
                    <a:pt x="0" y="3002"/>
                  </a:cubicBezTo>
                  <a:cubicBezTo>
                    <a:pt x="0" y="4637"/>
                    <a:pt x="1334" y="5971"/>
                    <a:pt x="2969" y="5971"/>
                  </a:cubicBezTo>
                  <a:cubicBezTo>
                    <a:pt x="4603" y="5971"/>
                    <a:pt x="5938" y="4637"/>
                    <a:pt x="5938" y="3002"/>
                  </a:cubicBezTo>
                  <a:cubicBezTo>
                    <a:pt x="5938" y="1334"/>
                    <a:pt x="4603" y="0"/>
                    <a:pt x="2969"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65" name="Google Shape;2565;p80"/>
            <p:cNvSpPr/>
            <p:nvPr/>
          </p:nvSpPr>
          <p:spPr>
            <a:xfrm>
              <a:off x="4982050" y="2242875"/>
              <a:ext cx="149300" cy="149300"/>
            </a:xfrm>
            <a:custGeom>
              <a:avLst/>
              <a:gdLst/>
              <a:ahLst/>
              <a:cxnLst/>
              <a:rect l="l" t="t" r="r" b="b"/>
              <a:pathLst>
                <a:path w="5972" h="5972" extrusionOk="0">
                  <a:moveTo>
                    <a:pt x="3003" y="1"/>
                  </a:moveTo>
                  <a:cubicBezTo>
                    <a:pt x="1335" y="1"/>
                    <a:pt x="1" y="1335"/>
                    <a:pt x="1" y="3003"/>
                  </a:cubicBezTo>
                  <a:cubicBezTo>
                    <a:pt x="1" y="4637"/>
                    <a:pt x="1335" y="5972"/>
                    <a:pt x="3003" y="5972"/>
                  </a:cubicBezTo>
                  <a:cubicBezTo>
                    <a:pt x="4638" y="5972"/>
                    <a:pt x="5972" y="4637"/>
                    <a:pt x="5972" y="3003"/>
                  </a:cubicBezTo>
                  <a:cubicBezTo>
                    <a:pt x="5972" y="1335"/>
                    <a:pt x="4638" y="1"/>
                    <a:pt x="3003" y="1"/>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66" name="Google Shape;2566;p80"/>
            <p:cNvSpPr/>
            <p:nvPr/>
          </p:nvSpPr>
          <p:spPr>
            <a:xfrm>
              <a:off x="4967050" y="2479725"/>
              <a:ext cx="149300" cy="149300"/>
            </a:xfrm>
            <a:custGeom>
              <a:avLst/>
              <a:gdLst/>
              <a:ahLst/>
              <a:cxnLst/>
              <a:rect l="l" t="t" r="r" b="b"/>
              <a:pathLst>
                <a:path w="5972" h="5972" extrusionOk="0">
                  <a:moveTo>
                    <a:pt x="2969" y="0"/>
                  </a:moveTo>
                  <a:cubicBezTo>
                    <a:pt x="1335" y="0"/>
                    <a:pt x="1" y="1334"/>
                    <a:pt x="1" y="2969"/>
                  </a:cubicBezTo>
                  <a:cubicBezTo>
                    <a:pt x="1" y="4637"/>
                    <a:pt x="1335" y="5971"/>
                    <a:pt x="2969" y="5971"/>
                  </a:cubicBezTo>
                  <a:cubicBezTo>
                    <a:pt x="4637" y="5971"/>
                    <a:pt x="5971" y="4637"/>
                    <a:pt x="5971" y="2969"/>
                  </a:cubicBezTo>
                  <a:cubicBezTo>
                    <a:pt x="5971" y="1334"/>
                    <a:pt x="4637" y="0"/>
                    <a:pt x="2969"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67" name="Google Shape;2567;p80"/>
            <p:cNvSpPr/>
            <p:nvPr/>
          </p:nvSpPr>
          <p:spPr>
            <a:xfrm>
              <a:off x="4905350" y="2690700"/>
              <a:ext cx="149300" cy="148475"/>
            </a:xfrm>
            <a:custGeom>
              <a:avLst/>
              <a:gdLst/>
              <a:ahLst/>
              <a:cxnLst/>
              <a:rect l="l" t="t" r="r" b="b"/>
              <a:pathLst>
                <a:path w="5972" h="5939" extrusionOk="0">
                  <a:moveTo>
                    <a:pt x="2969" y="1"/>
                  </a:moveTo>
                  <a:cubicBezTo>
                    <a:pt x="1334" y="1"/>
                    <a:pt x="0" y="1335"/>
                    <a:pt x="0" y="2969"/>
                  </a:cubicBezTo>
                  <a:cubicBezTo>
                    <a:pt x="0" y="4604"/>
                    <a:pt x="1334" y="5938"/>
                    <a:pt x="2969" y="5938"/>
                  </a:cubicBezTo>
                  <a:cubicBezTo>
                    <a:pt x="4637" y="5938"/>
                    <a:pt x="5971" y="4604"/>
                    <a:pt x="5971" y="2969"/>
                  </a:cubicBezTo>
                  <a:cubicBezTo>
                    <a:pt x="5971" y="1335"/>
                    <a:pt x="4637" y="1"/>
                    <a:pt x="2969" y="1"/>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68" name="Google Shape;2568;p80"/>
            <p:cNvSpPr/>
            <p:nvPr/>
          </p:nvSpPr>
          <p:spPr>
            <a:xfrm>
              <a:off x="4786925" y="2921700"/>
              <a:ext cx="149300" cy="149300"/>
            </a:xfrm>
            <a:custGeom>
              <a:avLst/>
              <a:gdLst/>
              <a:ahLst/>
              <a:cxnLst/>
              <a:rect l="l" t="t" r="r" b="b"/>
              <a:pathLst>
                <a:path w="5972" h="5972" extrusionOk="0">
                  <a:moveTo>
                    <a:pt x="3003" y="1"/>
                  </a:moveTo>
                  <a:cubicBezTo>
                    <a:pt x="1335" y="1"/>
                    <a:pt x="0" y="1335"/>
                    <a:pt x="0" y="2969"/>
                  </a:cubicBezTo>
                  <a:cubicBezTo>
                    <a:pt x="0" y="4637"/>
                    <a:pt x="1335" y="5971"/>
                    <a:pt x="3003" y="5971"/>
                  </a:cubicBezTo>
                  <a:cubicBezTo>
                    <a:pt x="4637" y="5971"/>
                    <a:pt x="5971" y="4637"/>
                    <a:pt x="5971" y="2969"/>
                  </a:cubicBezTo>
                  <a:cubicBezTo>
                    <a:pt x="5971" y="1335"/>
                    <a:pt x="4637" y="1"/>
                    <a:pt x="3003" y="1"/>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69" name="Google Shape;2569;p80"/>
            <p:cNvSpPr/>
            <p:nvPr/>
          </p:nvSpPr>
          <p:spPr>
            <a:xfrm>
              <a:off x="4316575" y="1798400"/>
              <a:ext cx="149300" cy="149300"/>
            </a:xfrm>
            <a:custGeom>
              <a:avLst/>
              <a:gdLst/>
              <a:ahLst/>
              <a:cxnLst/>
              <a:rect l="l" t="t" r="r" b="b"/>
              <a:pathLst>
                <a:path w="5972" h="5972" extrusionOk="0">
                  <a:moveTo>
                    <a:pt x="3003" y="0"/>
                  </a:moveTo>
                  <a:cubicBezTo>
                    <a:pt x="1335" y="0"/>
                    <a:pt x="1" y="1335"/>
                    <a:pt x="1" y="2969"/>
                  </a:cubicBezTo>
                  <a:cubicBezTo>
                    <a:pt x="1" y="4637"/>
                    <a:pt x="1335" y="5971"/>
                    <a:pt x="3003" y="5971"/>
                  </a:cubicBezTo>
                  <a:cubicBezTo>
                    <a:pt x="4638" y="5971"/>
                    <a:pt x="5972" y="4637"/>
                    <a:pt x="5972" y="2969"/>
                  </a:cubicBezTo>
                  <a:cubicBezTo>
                    <a:pt x="5972" y="1335"/>
                    <a:pt x="4638" y="0"/>
                    <a:pt x="3003"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70" name="Google Shape;2570;p80"/>
            <p:cNvSpPr/>
            <p:nvPr/>
          </p:nvSpPr>
          <p:spPr>
            <a:xfrm>
              <a:off x="4180650" y="2021900"/>
              <a:ext cx="149300" cy="149300"/>
            </a:xfrm>
            <a:custGeom>
              <a:avLst/>
              <a:gdLst/>
              <a:ahLst/>
              <a:cxnLst/>
              <a:rect l="l" t="t" r="r" b="b"/>
              <a:pathLst>
                <a:path w="5972" h="5972" extrusionOk="0">
                  <a:moveTo>
                    <a:pt x="2970" y="0"/>
                  </a:moveTo>
                  <a:cubicBezTo>
                    <a:pt x="1335" y="0"/>
                    <a:pt x="1" y="1334"/>
                    <a:pt x="1" y="3002"/>
                  </a:cubicBezTo>
                  <a:cubicBezTo>
                    <a:pt x="1" y="4637"/>
                    <a:pt x="1335" y="5971"/>
                    <a:pt x="2970" y="5971"/>
                  </a:cubicBezTo>
                  <a:cubicBezTo>
                    <a:pt x="4637" y="5971"/>
                    <a:pt x="5972" y="4637"/>
                    <a:pt x="5972" y="3002"/>
                  </a:cubicBezTo>
                  <a:cubicBezTo>
                    <a:pt x="5972" y="1334"/>
                    <a:pt x="4637" y="0"/>
                    <a:pt x="2970"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71" name="Google Shape;2571;p80"/>
            <p:cNvSpPr/>
            <p:nvPr/>
          </p:nvSpPr>
          <p:spPr>
            <a:xfrm>
              <a:off x="4123950" y="2242875"/>
              <a:ext cx="149300" cy="149300"/>
            </a:xfrm>
            <a:custGeom>
              <a:avLst/>
              <a:gdLst/>
              <a:ahLst/>
              <a:cxnLst/>
              <a:rect l="l" t="t" r="r" b="b"/>
              <a:pathLst>
                <a:path w="5972" h="5972" extrusionOk="0">
                  <a:moveTo>
                    <a:pt x="2969" y="1"/>
                  </a:moveTo>
                  <a:cubicBezTo>
                    <a:pt x="1335" y="1"/>
                    <a:pt x="0" y="1335"/>
                    <a:pt x="0" y="3003"/>
                  </a:cubicBezTo>
                  <a:cubicBezTo>
                    <a:pt x="0" y="4637"/>
                    <a:pt x="1335" y="5972"/>
                    <a:pt x="2969" y="5972"/>
                  </a:cubicBezTo>
                  <a:cubicBezTo>
                    <a:pt x="4637" y="5972"/>
                    <a:pt x="5971" y="4637"/>
                    <a:pt x="5971" y="3003"/>
                  </a:cubicBezTo>
                  <a:cubicBezTo>
                    <a:pt x="5971" y="1335"/>
                    <a:pt x="4637" y="1"/>
                    <a:pt x="2969" y="1"/>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72" name="Google Shape;2572;p80"/>
            <p:cNvSpPr/>
            <p:nvPr/>
          </p:nvSpPr>
          <p:spPr>
            <a:xfrm>
              <a:off x="4139800" y="2479725"/>
              <a:ext cx="148450" cy="149300"/>
            </a:xfrm>
            <a:custGeom>
              <a:avLst/>
              <a:gdLst/>
              <a:ahLst/>
              <a:cxnLst/>
              <a:rect l="l" t="t" r="r" b="b"/>
              <a:pathLst>
                <a:path w="5938" h="5972" extrusionOk="0">
                  <a:moveTo>
                    <a:pt x="2969" y="0"/>
                  </a:moveTo>
                  <a:cubicBezTo>
                    <a:pt x="1335" y="0"/>
                    <a:pt x="0" y="1334"/>
                    <a:pt x="0" y="2969"/>
                  </a:cubicBezTo>
                  <a:cubicBezTo>
                    <a:pt x="0" y="4637"/>
                    <a:pt x="1335" y="5971"/>
                    <a:pt x="2969" y="5971"/>
                  </a:cubicBezTo>
                  <a:cubicBezTo>
                    <a:pt x="4604" y="5971"/>
                    <a:pt x="5938" y="4637"/>
                    <a:pt x="5938" y="2969"/>
                  </a:cubicBezTo>
                  <a:cubicBezTo>
                    <a:pt x="5938" y="1334"/>
                    <a:pt x="4604" y="0"/>
                    <a:pt x="2969"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73" name="Google Shape;2573;p80"/>
            <p:cNvSpPr/>
            <p:nvPr/>
          </p:nvSpPr>
          <p:spPr>
            <a:xfrm>
              <a:off x="4201500" y="2690700"/>
              <a:ext cx="148475" cy="148475"/>
            </a:xfrm>
            <a:custGeom>
              <a:avLst/>
              <a:gdLst/>
              <a:ahLst/>
              <a:cxnLst/>
              <a:rect l="l" t="t" r="r" b="b"/>
              <a:pathLst>
                <a:path w="5939" h="5939" extrusionOk="0">
                  <a:moveTo>
                    <a:pt x="2969" y="1"/>
                  </a:moveTo>
                  <a:cubicBezTo>
                    <a:pt x="1335" y="1"/>
                    <a:pt x="1" y="1335"/>
                    <a:pt x="1" y="2969"/>
                  </a:cubicBezTo>
                  <a:cubicBezTo>
                    <a:pt x="1" y="4604"/>
                    <a:pt x="1335" y="5938"/>
                    <a:pt x="2969" y="5938"/>
                  </a:cubicBezTo>
                  <a:cubicBezTo>
                    <a:pt x="4604" y="5938"/>
                    <a:pt x="5938" y="4604"/>
                    <a:pt x="5938" y="2969"/>
                  </a:cubicBezTo>
                  <a:cubicBezTo>
                    <a:pt x="5938" y="1335"/>
                    <a:pt x="4604" y="1"/>
                    <a:pt x="2969" y="1"/>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74" name="Google Shape;2574;p80"/>
            <p:cNvSpPr/>
            <p:nvPr/>
          </p:nvSpPr>
          <p:spPr>
            <a:xfrm>
              <a:off x="4319100" y="2921700"/>
              <a:ext cx="149275" cy="149300"/>
            </a:xfrm>
            <a:custGeom>
              <a:avLst/>
              <a:gdLst/>
              <a:ahLst/>
              <a:cxnLst/>
              <a:rect l="l" t="t" r="r" b="b"/>
              <a:pathLst>
                <a:path w="5971" h="5972" extrusionOk="0">
                  <a:moveTo>
                    <a:pt x="3002" y="1"/>
                  </a:moveTo>
                  <a:cubicBezTo>
                    <a:pt x="1334" y="1"/>
                    <a:pt x="0" y="1335"/>
                    <a:pt x="0" y="2969"/>
                  </a:cubicBezTo>
                  <a:cubicBezTo>
                    <a:pt x="0" y="4637"/>
                    <a:pt x="1334" y="5971"/>
                    <a:pt x="3002" y="5971"/>
                  </a:cubicBezTo>
                  <a:cubicBezTo>
                    <a:pt x="4637" y="5971"/>
                    <a:pt x="5971" y="4637"/>
                    <a:pt x="5971" y="2969"/>
                  </a:cubicBezTo>
                  <a:cubicBezTo>
                    <a:pt x="5971" y="1335"/>
                    <a:pt x="4637" y="1"/>
                    <a:pt x="3002" y="1"/>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75" name="Google Shape;2575;p80"/>
            <p:cNvSpPr/>
            <p:nvPr/>
          </p:nvSpPr>
          <p:spPr>
            <a:xfrm>
              <a:off x="4789425" y="3376200"/>
              <a:ext cx="149300" cy="149300"/>
            </a:xfrm>
            <a:custGeom>
              <a:avLst/>
              <a:gdLst/>
              <a:ahLst/>
              <a:cxnLst/>
              <a:rect l="l" t="t" r="r" b="b"/>
              <a:pathLst>
                <a:path w="5972" h="5972" extrusionOk="0">
                  <a:moveTo>
                    <a:pt x="3003" y="0"/>
                  </a:moveTo>
                  <a:cubicBezTo>
                    <a:pt x="1335" y="0"/>
                    <a:pt x="0" y="1334"/>
                    <a:pt x="0" y="3002"/>
                  </a:cubicBezTo>
                  <a:cubicBezTo>
                    <a:pt x="0" y="4637"/>
                    <a:pt x="1335" y="5971"/>
                    <a:pt x="3003" y="5971"/>
                  </a:cubicBezTo>
                  <a:cubicBezTo>
                    <a:pt x="4637" y="5971"/>
                    <a:pt x="5971" y="4637"/>
                    <a:pt x="5971" y="3002"/>
                  </a:cubicBezTo>
                  <a:cubicBezTo>
                    <a:pt x="5971" y="1334"/>
                    <a:pt x="4637" y="0"/>
                    <a:pt x="3003"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76" name="Google Shape;2576;p80"/>
            <p:cNvSpPr/>
            <p:nvPr/>
          </p:nvSpPr>
          <p:spPr>
            <a:xfrm>
              <a:off x="4926200" y="3600525"/>
              <a:ext cx="148450" cy="148450"/>
            </a:xfrm>
            <a:custGeom>
              <a:avLst/>
              <a:gdLst/>
              <a:ahLst/>
              <a:cxnLst/>
              <a:rect l="l" t="t" r="r" b="b"/>
              <a:pathLst>
                <a:path w="5938" h="5938" extrusionOk="0">
                  <a:moveTo>
                    <a:pt x="2969" y="0"/>
                  </a:moveTo>
                  <a:cubicBezTo>
                    <a:pt x="1334" y="0"/>
                    <a:pt x="0" y="1335"/>
                    <a:pt x="0" y="2969"/>
                  </a:cubicBezTo>
                  <a:cubicBezTo>
                    <a:pt x="0" y="4604"/>
                    <a:pt x="1334" y="5938"/>
                    <a:pt x="2969" y="5938"/>
                  </a:cubicBezTo>
                  <a:cubicBezTo>
                    <a:pt x="4603" y="5938"/>
                    <a:pt x="5938" y="4604"/>
                    <a:pt x="5938" y="2969"/>
                  </a:cubicBezTo>
                  <a:cubicBezTo>
                    <a:pt x="5938" y="1335"/>
                    <a:pt x="4603" y="0"/>
                    <a:pt x="2969"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77" name="Google Shape;2577;p80"/>
            <p:cNvSpPr/>
            <p:nvPr/>
          </p:nvSpPr>
          <p:spPr>
            <a:xfrm>
              <a:off x="4982050" y="3821500"/>
              <a:ext cx="149300" cy="148475"/>
            </a:xfrm>
            <a:custGeom>
              <a:avLst/>
              <a:gdLst/>
              <a:ahLst/>
              <a:cxnLst/>
              <a:rect l="l" t="t" r="r" b="b"/>
              <a:pathLst>
                <a:path w="5972" h="5939" extrusionOk="0">
                  <a:moveTo>
                    <a:pt x="3003" y="1"/>
                  </a:moveTo>
                  <a:cubicBezTo>
                    <a:pt x="1335" y="1"/>
                    <a:pt x="1" y="1335"/>
                    <a:pt x="1" y="2970"/>
                  </a:cubicBezTo>
                  <a:cubicBezTo>
                    <a:pt x="1" y="4604"/>
                    <a:pt x="1335" y="5939"/>
                    <a:pt x="3003" y="5939"/>
                  </a:cubicBezTo>
                  <a:cubicBezTo>
                    <a:pt x="4638" y="5939"/>
                    <a:pt x="5972" y="4604"/>
                    <a:pt x="5972" y="2970"/>
                  </a:cubicBezTo>
                  <a:cubicBezTo>
                    <a:pt x="5972" y="1335"/>
                    <a:pt x="4638" y="1"/>
                    <a:pt x="3003" y="1"/>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78" name="Google Shape;2578;p80"/>
            <p:cNvSpPr/>
            <p:nvPr/>
          </p:nvSpPr>
          <p:spPr>
            <a:xfrm>
              <a:off x="4967050" y="4057525"/>
              <a:ext cx="149300" cy="149275"/>
            </a:xfrm>
            <a:custGeom>
              <a:avLst/>
              <a:gdLst/>
              <a:ahLst/>
              <a:cxnLst/>
              <a:rect l="l" t="t" r="r" b="b"/>
              <a:pathLst>
                <a:path w="5972" h="5971" extrusionOk="0">
                  <a:moveTo>
                    <a:pt x="2969" y="0"/>
                  </a:moveTo>
                  <a:cubicBezTo>
                    <a:pt x="1335" y="0"/>
                    <a:pt x="1" y="1334"/>
                    <a:pt x="1" y="3002"/>
                  </a:cubicBezTo>
                  <a:cubicBezTo>
                    <a:pt x="1" y="4637"/>
                    <a:pt x="1335" y="5971"/>
                    <a:pt x="2969" y="5971"/>
                  </a:cubicBezTo>
                  <a:cubicBezTo>
                    <a:pt x="4637" y="5971"/>
                    <a:pt x="5971" y="4637"/>
                    <a:pt x="5971" y="3002"/>
                  </a:cubicBezTo>
                  <a:cubicBezTo>
                    <a:pt x="5971" y="1334"/>
                    <a:pt x="4637" y="0"/>
                    <a:pt x="2969"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79" name="Google Shape;2579;p80"/>
            <p:cNvSpPr/>
            <p:nvPr/>
          </p:nvSpPr>
          <p:spPr>
            <a:xfrm>
              <a:off x="4327425" y="3376200"/>
              <a:ext cx="148475" cy="149300"/>
            </a:xfrm>
            <a:custGeom>
              <a:avLst/>
              <a:gdLst/>
              <a:ahLst/>
              <a:cxnLst/>
              <a:rect l="l" t="t" r="r" b="b"/>
              <a:pathLst>
                <a:path w="5939" h="5972" extrusionOk="0">
                  <a:moveTo>
                    <a:pt x="2969" y="0"/>
                  </a:moveTo>
                  <a:cubicBezTo>
                    <a:pt x="1335" y="0"/>
                    <a:pt x="1" y="1334"/>
                    <a:pt x="1" y="3002"/>
                  </a:cubicBezTo>
                  <a:cubicBezTo>
                    <a:pt x="1" y="4637"/>
                    <a:pt x="1335" y="5971"/>
                    <a:pt x="2969" y="5971"/>
                  </a:cubicBezTo>
                  <a:cubicBezTo>
                    <a:pt x="4604" y="5971"/>
                    <a:pt x="5938" y="4637"/>
                    <a:pt x="5938" y="3002"/>
                  </a:cubicBezTo>
                  <a:cubicBezTo>
                    <a:pt x="5938" y="1334"/>
                    <a:pt x="4604" y="0"/>
                    <a:pt x="2969"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80" name="Google Shape;2580;p80"/>
            <p:cNvSpPr/>
            <p:nvPr/>
          </p:nvSpPr>
          <p:spPr>
            <a:xfrm>
              <a:off x="4190675" y="3600525"/>
              <a:ext cx="149275" cy="148450"/>
            </a:xfrm>
            <a:custGeom>
              <a:avLst/>
              <a:gdLst/>
              <a:ahLst/>
              <a:cxnLst/>
              <a:rect l="l" t="t" r="r" b="b"/>
              <a:pathLst>
                <a:path w="5971" h="5938" extrusionOk="0">
                  <a:moveTo>
                    <a:pt x="3002" y="0"/>
                  </a:moveTo>
                  <a:cubicBezTo>
                    <a:pt x="1334" y="0"/>
                    <a:pt x="0" y="1335"/>
                    <a:pt x="0" y="2969"/>
                  </a:cubicBezTo>
                  <a:cubicBezTo>
                    <a:pt x="0" y="4604"/>
                    <a:pt x="1334" y="5938"/>
                    <a:pt x="3002" y="5938"/>
                  </a:cubicBezTo>
                  <a:cubicBezTo>
                    <a:pt x="4637" y="5938"/>
                    <a:pt x="5971" y="4604"/>
                    <a:pt x="5971" y="2969"/>
                  </a:cubicBezTo>
                  <a:cubicBezTo>
                    <a:pt x="5971" y="1335"/>
                    <a:pt x="4637" y="0"/>
                    <a:pt x="3002"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81" name="Google Shape;2581;p80"/>
            <p:cNvSpPr/>
            <p:nvPr/>
          </p:nvSpPr>
          <p:spPr>
            <a:xfrm>
              <a:off x="4133950" y="3821500"/>
              <a:ext cx="149300" cy="148475"/>
            </a:xfrm>
            <a:custGeom>
              <a:avLst/>
              <a:gdLst/>
              <a:ahLst/>
              <a:cxnLst/>
              <a:rect l="l" t="t" r="r" b="b"/>
              <a:pathLst>
                <a:path w="5972" h="5939" extrusionOk="0">
                  <a:moveTo>
                    <a:pt x="3003" y="1"/>
                  </a:moveTo>
                  <a:cubicBezTo>
                    <a:pt x="1335" y="1"/>
                    <a:pt x="1" y="1335"/>
                    <a:pt x="1" y="2970"/>
                  </a:cubicBezTo>
                  <a:cubicBezTo>
                    <a:pt x="1" y="4604"/>
                    <a:pt x="1335" y="5939"/>
                    <a:pt x="3003" y="5939"/>
                  </a:cubicBezTo>
                  <a:cubicBezTo>
                    <a:pt x="4637" y="5939"/>
                    <a:pt x="5972" y="4604"/>
                    <a:pt x="5972" y="2970"/>
                  </a:cubicBezTo>
                  <a:cubicBezTo>
                    <a:pt x="5972" y="1335"/>
                    <a:pt x="4637" y="1"/>
                    <a:pt x="3003" y="1"/>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82" name="Google Shape;2582;p80"/>
            <p:cNvSpPr/>
            <p:nvPr/>
          </p:nvSpPr>
          <p:spPr>
            <a:xfrm>
              <a:off x="4149800" y="4057525"/>
              <a:ext cx="149300" cy="149275"/>
            </a:xfrm>
            <a:custGeom>
              <a:avLst/>
              <a:gdLst/>
              <a:ahLst/>
              <a:cxnLst/>
              <a:rect l="l" t="t" r="r" b="b"/>
              <a:pathLst>
                <a:path w="5972" h="5971" extrusionOk="0">
                  <a:moveTo>
                    <a:pt x="2969" y="0"/>
                  </a:moveTo>
                  <a:cubicBezTo>
                    <a:pt x="1335" y="0"/>
                    <a:pt x="1" y="1334"/>
                    <a:pt x="1" y="3002"/>
                  </a:cubicBezTo>
                  <a:cubicBezTo>
                    <a:pt x="1" y="4637"/>
                    <a:pt x="1335" y="5971"/>
                    <a:pt x="2969" y="5971"/>
                  </a:cubicBezTo>
                  <a:cubicBezTo>
                    <a:pt x="4637" y="5971"/>
                    <a:pt x="5971" y="4637"/>
                    <a:pt x="5971" y="3002"/>
                  </a:cubicBezTo>
                  <a:cubicBezTo>
                    <a:pt x="5971" y="1334"/>
                    <a:pt x="4637" y="0"/>
                    <a:pt x="2969"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83" name="Google Shape;2583;p80"/>
            <p:cNvSpPr/>
            <p:nvPr/>
          </p:nvSpPr>
          <p:spPr>
            <a:xfrm>
              <a:off x="4501725" y="1538300"/>
              <a:ext cx="256875" cy="233300"/>
            </a:xfrm>
            <a:custGeom>
              <a:avLst/>
              <a:gdLst/>
              <a:ahLst/>
              <a:cxnLst/>
              <a:rect l="l" t="t" r="r" b="b"/>
              <a:pathLst>
                <a:path w="10275" h="9332" extrusionOk="0">
                  <a:moveTo>
                    <a:pt x="5113" y="0"/>
                  </a:moveTo>
                  <a:cubicBezTo>
                    <a:pt x="3012" y="0"/>
                    <a:pt x="1113" y="1435"/>
                    <a:pt x="601" y="3599"/>
                  </a:cubicBezTo>
                  <a:cubicBezTo>
                    <a:pt x="0" y="6101"/>
                    <a:pt x="1568" y="8603"/>
                    <a:pt x="4070" y="9203"/>
                  </a:cubicBezTo>
                  <a:cubicBezTo>
                    <a:pt x="4431" y="9290"/>
                    <a:pt x="4793" y="9332"/>
                    <a:pt x="5150" y="9332"/>
                  </a:cubicBezTo>
                  <a:cubicBezTo>
                    <a:pt x="7263" y="9332"/>
                    <a:pt x="9189" y="7875"/>
                    <a:pt x="9674" y="5734"/>
                  </a:cubicBezTo>
                  <a:cubicBezTo>
                    <a:pt x="10274" y="3233"/>
                    <a:pt x="8740" y="697"/>
                    <a:pt x="6205" y="130"/>
                  </a:cubicBezTo>
                  <a:cubicBezTo>
                    <a:pt x="5839" y="42"/>
                    <a:pt x="5473" y="0"/>
                    <a:pt x="5113"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84" name="Google Shape;2584;p80"/>
            <p:cNvSpPr/>
            <p:nvPr/>
          </p:nvSpPr>
          <p:spPr>
            <a:xfrm>
              <a:off x="4515050" y="3113500"/>
              <a:ext cx="233525" cy="232700"/>
            </a:xfrm>
            <a:custGeom>
              <a:avLst/>
              <a:gdLst/>
              <a:ahLst/>
              <a:cxnLst/>
              <a:rect l="l" t="t" r="r" b="b"/>
              <a:pathLst>
                <a:path w="9341" h="9308" extrusionOk="0">
                  <a:moveTo>
                    <a:pt x="4671" y="1"/>
                  </a:moveTo>
                  <a:cubicBezTo>
                    <a:pt x="2102" y="1"/>
                    <a:pt x="1" y="2069"/>
                    <a:pt x="1" y="4637"/>
                  </a:cubicBezTo>
                  <a:cubicBezTo>
                    <a:pt x="1" y="7239"/>
                    <a:pt x="2102" y="9307"/>
                    <a:pt x="4671" y="9307"/>
                  </a:cubicBezTo>
                  <a:cubicBezTo>
                    <a:pt x="7273" y="9307"/>
                    <a:pt x="9341" y="7239"/>
                    <a:pt x="9341" y="4637"/>
                  </a:cubicBezTo>
                  <a:cubicBezTo>
                    <a:pt x="9341" y="2069"/>
                    <a:pt x="7273" y="1"/>
                    <a:pt x="4671" y="1"/>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85" name="Google Shape;2585;p80"/>
            <p:cNvSpPr/>
            <p:nvPr/>
          </p:nvSpPr>
          <p:spPr>
            <a:xfrm>
              <a:off x="4304900" y="1173775"/>
              <a:ext cx="331950" cy="46725"/>
            </a:xfrm>
            <a:custGeom>
              <a:avLst/>
              <a:gdLst/>
              <a:ahLst/>
              <a:cxnLst/>
              <a:rect l="l" t="t" r="r" b="b"/>
              <a:pathLst>
                <a:path w="13278" h="1869" extrusionOk="0">
                  <a:moveTo>
                    <a:pt x="1" y="1"/>
                  </a:moveTo>
                  <a:lnTo>
                    <a:pt x="1" y="1869"/>
                  </a:lnTo>
                  <a:lnTo>
                    <a:pt x="13277" y="1869"/>
                  </a:lnTo>
                  <a:lnTo>
                    <a:pt x="13277" y="1"/>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86" name="Google Shape;2586;p80"/>
            <p:cNvSpPr/>
            <p:nvPr/>
          </p:nvSpPr>
          <p:spPr>
            <a:xfrm>
              <a:off x="4620125" y="1173775"/>
              <a:ext cx="331100" cy="46725"/>
            </a:xfrm>
            <a:custGeom>
              <a:avLst/>
              <a:gdLst/>
              <a:ahLst/>
              <a:cxnLst/>
              <a:rect l="l" t="t" r="r" b="b"/>
              <a:pathLst>
                <a:path w="13244" h="1869" extrusionOk="0">
                  <a:moveTo>
                    <a:pt x="1" y="1"/>
                  </a:moveTo>
                  <a:lnTo>
                    <a:pt x="1" y="1869"/>
                  </a:lnTo>
                  <a:lnTo>
                    <a:pt x="13244" y="1869"/>
                  </a:lnTo>
                  <a:lnTo>
                    <a:pt x="13244" y="1"/>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87" name="Google Shape;2587;p80"/>
            <p:cNvSpPr/>
            <p:nvPr/>
          </p:nvSpPr>
          <p:spPr>
            <a:xfrm>
              <a:off x="4304900" y="2071925"/>
              <a:ext cx="331950" cy="46725"/>
            </a:xfrm>
            <a:custGeom>
              <a:avLst/>
              <a:gdLst/>
              <a:ahLst/>
              <a:cxnLst/>
              <a:rect l="l" t="t" r="r" b="b"/>
              <a:pathLst>
                <a:path w="13278" h="1869" extrusionOk="0">
                  <a:moveTo>
                    <a:pt x="1" y="1"/>
                  </a:moveTo>
                  <a:lnTo>
                    <a:pt x="1" y="1869"/>
                  </a:lnTo>
                  <a:lnTo>
                    <a:pt x="13277" y="1869"/>
                  </a:lnTo>
                  <a:lnTo>
                    <a:pt x="13277" y="1"/>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88" name="Google Shape;2588;p80"/>
            <p:cNvSpPr/>
            <p:nvPr/>
          </p:nvSpPr>
          <p:spPr>
            <a:xfrm>
              <a:off x="4620125" y="2071925"/>
              <a:ext cx="331100" cy="46725"/>
            </a:xfrm>
            <a:custGeom>
              <a:avLst/>
              <a:gdLst/>
              <a:ahLst/>
              <a:cxnLst/>
              <a:rect l="l" t="t" r="r" b="b"/>
              <a:pathLst>
                <a:path w="13244" h="1869" extrusionOk="0">
                  <a:moveTo>
                    <a:pt x="1" y="1"/>
                  </a:moveTo>
                  <a:lnTo>
                    <a:pt x="1" y="1869"/>
                  </a:lnTo>
                  <a:lnTo>
                    <a:pt x="13244" y="1869"/>
                  </a:lnTo>
                  <a:lnTo>
                    <a:pt x="13244" y="1"/>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89" name="Google Shape;2589;p80"/>
            <p:cNvSpPr/>
            <p:nvPr/>
          </p:nvSpPr>
          <p:spPr>
            <a:xfrm>
              <a:off x="4254875" y="2299600"/>
              <a:ext cx="387800" cy="46725"/>
            </a:xfrm>
            <a:custGeom>
              <a:avLst/>
              <a:gdLst/>
              <a:ahLst/>
              <a:cxnLst/>
              <a:rect l="l" t="t" r="r" b="b"/>
              <a:pathLst>
                <a:path w="15512" h="1869" extrusionOk="0">
                  <a:moveTo>
                    <a:pt x="1" y="0"/>
                  </a:moveTo>
                  <a:lnTo>
                    <a:pt x="1" y="1868"/>
                  </a:lnTo>
                  <a:lnTo>
                    <a:pt x="15512" y="1868"/>
                  </a:lnTo>
                  <a:lnTo>
                    <a:pt x="15512" y="0"/>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90" name="Google Shape;2590;p80"/>
            <p:cNvSpPr/>
            <p:nvPr/>
          </p:nvSpPr>
          <p:spPr>
            <a:xfrm>
              <a:off x="4623475" y="2299600"/>
              <a:ext cx="386975" cy="46725"/>
            </a:xfrm>
            <a:custGeom>
              <a:avLst/>
              <a:gdLst/>
              <a:ahLst/>
              <a:cxnLst/>
              <a:rect l="l" t="t" r="r" b="b"/>
              <a:pathLst>
                <a:path w="15479" h="1869" extrusionOk="0">
                  <a:moveTo>
                    <a:pt x="0" y="0"/>
                  </a:moveTo>
                  <a:lnTo>
                    <a:pt x="0" y="1868"/>
                  </a:lnTo>
                  <a:lnTo>
                    <a:pt x="15478" y="1868"/>
                  </a:lnTo>
                  <a:lnTo>
                    <a:pt x="15478" y="0"/>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91" name="Google Shape;2591;p80"/>
            <p:cNvSpPr/>
            <p:nvPr/>
          </p:nvSpPr>
          <p:spPr>
            <a:xfrm>
              <a:off x="4623475" y="4104225"/>
              <a:ext cx="386975" cy="45875"/>
            </a:xfrm>
            <a:custGeom>
              <a:avLst/>
              <a:gdLst/>
              <a:ahLst/>
              <a:cxnLst/>
              <a:rect l="l" t="t" r="r" b="b"/>
              <a:pathLst>
                <a:path w="15479" h="1835" extrusionOk="0">
                  <a:moveTo>
                    <a:pt x="0" y="0"/>
                  </a:moveTo>
                  <a:lnTo>
                    <a:pt x="0" y="1835"/>
                  </a:lnTo>
                  <a:lnTo>
                    <a:pt x="15478" y="1835"/>
                  </a:lnTo>
                  <a:lnTo>
                    <a:pt x="15478" y="0"/>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92" name="Google Shape;2592;p80"/>
            <p:cNvSpPr/>
            <p:nvPr/>
          </p:nvSpPr>
          <p:spPr>
            <a:xfrm>
              <a:off x="4254875" y="4104225"/>
              <a:ext cx="387800" cy="45875"/>
            </a:xfrm>
            <a:custGeom>
              <a:avLst/>
              <a:gdLst/>
              <a:ahLst/>
              <a:cxnLst/>
              <a:rect l="l" t="t" r="r" b="b"/>
              <a:pathLst>
                <a:path w="15512" h="1835" extrusionOk="0">
                  <a:moveTo>
                    <a:pt x="1" y="0"/>
                  </a:moveTo>
                  <a:lnTo>
                    <a:pt x="1" y="1835"/>
                  </a:lnTo>
                  <a:lnTo>
                    <a:pt x="15512" y="1835"/>
                  </a:lnTo>
                  <a:lnTo>
                    <a:pt x="15512" y="0"/>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93" name="Google Shape;2593;p80"/>
            <p:cNvSpPr/>
            <p:nvPr/>
          </p:nvSpPr>
          <p:spPr>
            <a:xfrm>
              <a:off x="4254875" y="2746575"/>
              <a:ext cx="387800" cy="46725"/>
            </a:xfrm>
            <a:custGeom>
              <a:avLst/>
              <a:gdLst/>
              <a:ahLst/>
              <a:cxnLst/>
              <a:rect l="l" t="t" r="r" b="b"/>
              <a:pathLst>
                <a:path w="15512" h="1869" extrusionOk="0">
                  <a:moveTo>
                    <a:pt x="1" y="0"/>
                  </a:moveTo>
                  <a:lnTo>
                    <a:pt x="1" y="1868"/>
                  </a:lnTo>
                  <a:lnTo>
                    <a:pt x="15512" y="1868"/>
                  </a:lnTo>
                  <a:lnTo>
                    <a:pt x="15512" y="0"/>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94" name="Google Shape;2594;p80"/>
            <p:cNvSpPr/>
            <p:nvPr/>
          </p:nvSpPr>
          <p:spPr>
            <a:xfrm>
              <a:off x="4623475" y="2746575"/>
              <a:ext cx="386975" cy="46725"/>
            </a:xfrm>
            <a:custGeom>
              <a:avLst/>
              <a:gdLst/>
              <a:ahLst/>
              <a:cxnLst/>
              <a:rect l="l" t="t" r="r" b="b"/>
              <a:pathLst>
                <a:path w="15479" h="1869" extrusionOk="0">
                  <a:moveTo>
                    <a:pt x="0" y="0"/>
                  </a:moveTo>
                  <a:lnTo>
                    <a:pt x="0" y="1868"/>
                  </a:lnTo>
                  <a:lnTo>
                    <a:pt x="15478" y="1868"/>
                  </a:lnTo>
                  <a:lnTo>
                    <a:pt x="15478" y="0"/>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95" name="Google Shape;2595;p80"/>
            <p:cNvSpPr/>
            <p:nvPr/>
          </p:nvSpPr>
          <p:spPr>
            <a:xfrm>
              <a:off x="4254875" y="2515575"/>
              <a:ext cx="387800" cy="45900"/>
            </a:xfrm>
            <a:custGeom>
              <a:avLst/>
              <a:gdLst/>
              <a:ahLst/>
              <a:cxnLst/>
              <a:rect l="l" t="t" r="r" b="b"/>
              <a:pathLst>
                <a:path w="15512" h="1836" extrusionOk="0">
                  <a:moveTo>
                    <a:pt x="1" y="1"/>
                  </a:moveTo>
                  <a:lnTo>
                    <a:pt x="1" y="1835"/>
                  </a:lnTo>
                  <a:lnTo>
                    <a:pt x="15512" y="1835"/>
                  </a:lnTo>
                  <a:lnTo>
                    <a:pt x="15512" y="1"/>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96" name="Google Shape;2596;p80"/>
            <p:cNvSpPr/>
            <p:nvPr/>
          </p:nvSpPr>
          <p:spPr>
            <a:xfrm>
              <a:off x="4623475" y="2515575"/>
              <a:ext cx="386975" cy="45900"/>
            </a:xfrm>
            <a:custGeom>
              <a:avLst/>
              <a:gdLst/>
              <a:ahLst/>
              <a:cxnLst/>
              <a:rect l="l" t="t" r="r" b="b"/>
              <a:pathLst>
                <a:path w="15479" h="1836" extrusionOk="0">
                  <a:moveTo>
                    <a:pt x="0" y="1"/>
                  </a:moveTo>
                  <a:lnTo>
                    <a:pt x="0" y="1835"/>
                  </a:lnTo>
                  <a:lnTo>
                    <a:pt x="15478" y="1835"/>
                  </a:lnTo>
                  <a:lnTo>
                    <a:pt x="15478" y="1"/>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97" name="Google Shape;2597;p80"/>
            <p:cNvSpPr/>
            <p:nvPr/>
          </p:nvSpPr>
          <p:spPr>
            <a:xfrm>
              <a:off x="4365800" y="1397275"/>
              <a:ext cx="270200" cy="46725"/>
            </a:xfrm>
            <a:custGeom>
              <a:avLst/>
              <a:gdLst/>
              <a:ahLst/>
              <a:cxnLst/>
              <a:rect l="l" t="t" r="r" b="b"/>
              <a:pathLst>
                <a:path w="10808" h="1869" extrusionOk="0">
                  <a:moveTo>
                    <a:pt x="0" y="1"/>
                  </a:moveTo>
                  <a:lnTo>
                    <a:pt x="0" y="1869"/>
                  </a:lnTo>
                  <a:lnTo>
                    <a:pt x="10808" y="1869"/>
                  </a:lnTo>
                  <a:lnTo>
                    <a:pt x="10808" y="1"/>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98" name="Google Shape;2598;p80"/>
            <p:cNvSpPr/>
            <p:nvPr/>
          </p:nvSpPr>
          <p:spPr>
            <a:xfrm>
              <a:off x="4622650" y="1397275"/>
              <a:ext cx="270200" cy="46725"/>
            </a:xfrm>
            <a:custGeom>
              <a:avLst/>
              <a:gdLst/>
              <a:ahLst/>
              <a:cxnLst/>
              <a:rect l="l" t="t" r="r" b="b"/>
              <a:pathLst>
                <a:path w="10808" h="1869" extrusionOk="0">
                  <a:moveTo>
                    <a:pt x="0" y="1"/>
                  </a:moveTo>
                  <a:lnTo>
                    <a:pt x="0" y="1869"/>
                  </a:lnTo>
                  <a:lnTo>
                    <a:pt x="10808" y="1869"/>
                  </a:lnTo>
                  <a:lnTo>
                    <a:pt x="10808" y="1"/>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599" name="Google Shape;2599;p80"/>
            <p:cNvSpPr/>
            <p:nvPr/>
          </p:nvSpPr>
          <p:spPr>
            <a:xfrm>
              <a:off x="4365800" y="1852600"/>
              <a:ext cx="270200" cy="45900"/>
            </a:xfrm>
            <a:custGeom>
              <a:avLst/>
              <a:gdLst/>
              <a:ahLst/>
              <a:cxnLst/>
              <a:rect l="l" t="t" r="r" b="b"/>
              <a:pathLst>
                <a:path w="10808" h="1836" extrusionOk="0">
                  <a:moveTo>
                    <a:pt x="0" y="1"/>
                  </a:moveTo>
                  <a:lnTo>
                    <a:pt x="0" y="1835"/>
                  </a:lnTo>
                  <a:lnTo>
                    <a:pt x="10808" y="1835"/>
                  </a:lnTo>
                  <a:lnTo>
                    <a:pt x="10808" y="1"/>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600" name="Google Shape;2600;p80"/>
            <p:cNvSpPr/>
            <p:nvPr/>
          </p:nvSpPr>
          <p:spPr>
            <a:xfrm>
              <a:off x="4622650" y="1852600"/>
              <a:ext cx="270200" cy="45900"/>
            </a:xfrm>
            <a:custGeom>
              <a:avLst/>
              <a:gdLst/>
              <a:ahLst/>
              <a:cxnLst/>
              <a:rect l="l" t="t" r="r" b="b"/>
              <a:pathLst>
                <a:path w="10808" h="1836" extrusionOk="0">
                  <a:moveTo>
                    <a:pt x="0" y="1"/>
                  </a:moveTo>
                  <a:lnTo>
                    <a:pt x="0" y="1835"/>
                  </a:lnTo>
                  <a:lnTo>
                    <a:pt x="10808" y="1835"/>
                  </a:lnTo>
                  <a:lnTo>
                    <a:pt x="10808" y="1"/>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601" name="Google Shape;2601;p80"/>
            <p:cNvSpPr/>
            <p:nvPr/>
          </p:nvSpPr>
          <p:spPr>
            <a:xfrm>
              <a:off x="4365800" y="2974250"/>
              <a:ext cx="270200" cy="46725"/>
            </a:xfrm>
            <a:custGeom>
              <a:avLst/>
              <a:gdLst/>
              <a:ahLst/>
              <a:cxnLst/>
              <a:rect l="l" t="t" r="r" b="b"/>
              <a:pathLst>
                <a:path w="10808" h="1869" extrusionOk="0">
                  <a:moveTo>
                    <a:pt x="0" y="0"/>
                  </a:moveTo>
                  <a:lnTo>
                    <a:pt x="0" y="1868"/>
                  </a:lnTo>
                  <a:lnTo>
                    <a:pt x="10808" y="1868"/>
                  </a:lnTo>
                  <a:lnTo>
                    <a:pt x="10808" y="0"/>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602" name="Google Shape;2602;p80"/>
            <p:cNvSpPr/>
            <p:nvPr/>
          </p:nvSpPr>
          <p:spPr>
            <a:xfrm>
              <a:off x="4622650" y="2974250"/>
              <a:ext cx="270200" cy="46725"/>
            </a:xfrm>
            <a:custGeom>
              <a:avLst/>
              <a:gdLst/>
              <a:ahLst/>
              <a:cxnLst/>
              <a:rect l="l" t="t" r="r" b="b"/>
              <a:pathLst>
                <a:path w="10808" h="1869" extrusionOk="0">
                  <a:moveTo>
                    <a:pt x="0" y="0"/>
                  </a:moveTo>
                  <a:lnTo>
                    <a:pt x="0" y="1868"/>
                  </a:lnTo>
                  <a:lnTo>
                    <a:pt x="10808" y="1868"/>
                  </a:lnTo>
                  <a:lnTo>
                    <a:pt x="10808" y="0"/>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603" name="Google Shape;2603;p80"/>
            <p:cNvSpPr/>
            <p:nvPr/>
          </p:nvSpPr>
          <p:spPr>
            <a:xfrm>
              <a:off x="4623475" y="3653050"/>
              <a:ext cx="386975" cy="45900"/>
            </a:xfrm>
            <a:custGeom>
              <a:avLst/>
              <a:gdLst/>
              <a:ahLst/>
              <a:cxnLst/>
              <a:rect l="l" t="t" r="r" b="b"/>
              <a:pathLst>
                <a:path w="15479" h="1836" extrusionOk="0">
                  <a:moveTo>
                    <a:pt x="0" y="1"/>
                  </a:moveTo>
                  <a:lnTo>
                    <a:pt x="0" y="1835"/>
                  </a:lnTo>
                  <a:lnTo>
                    <a:pt x="15478" y="1835"/>
                  </a:lnTo>
                  <a:lnTo>
                    <a:pt x="15478" y="1"/>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604" name="Google Shape;2604;p80"/>
            <p:cNvSpPr/>
            <p:nvPr/>
          </p:nvSpPr>
          <p:spPr>
            <a:xfrm>
              <a:off x="4254875" y="3653050"/>
              <a:ext cx="387800" cy="45900"/>
            </a:xfrm>
            <a:custGeom>
              <a:avLst/>
              <a:gdLst/>
              <a:ahLst/>
              <a:cxnLst/>
              <a:rect l="l" t="t" r="r" b="b"/>
              <a:pathLst>
                <a:path w="15512" h="1836" extrusionOk="0">
                  <a:moveTo>
                    <a:pt x="1" y="1"/>
                  </a:moveTo>
                  <a:lnTo>
                    <a:pt x="1" y="1835"/>
                  </a:lnTo>
                  <a:lnTo>
                    <a:pt x="15512" y="1835"/>
                  </a:lnTo>
                  <a:lnTo>
                    <a:pt x="15512" y="1"/>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605" name="Google Shape;2605;p80"/>
            <p:cNvSpPr/>
            <p:nvPr/>
          </p:nvSpPr>
          <p:spPr>
            <a:xfrm>
              <a:off x="4623475" y="3884050"/>
              <a:ext cx="386975" cy="46725"/>
            </a:xfrm>
            <a:custGeom>
              <a:avLst/>
              <a:gdLst/>
              <a:ahLst/>
              <a:cxnLst/>
              <a:rect l="l" t="t" r="r" b="b"/>
              <a:pathLst>
                <a:path w="15479" h="1869" extrusionOk="0">
                  <a:moveTo>
                    <a:pt x="0" y="1"/>
                  </a:moveTo>
                  <a:lnTo>
                    <a:pt x="0" y="1869"/>
                  </a:lnTo>
                  <a:lnTo>
                    <a:pt x="15478" y="1869"/>
                  </a:lnTo>
                  <a:lnTo>
                    <a:pt x="15478" y="1"/>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606" name="Google Shape;2606;p80"/>
            <p:cNvSpPr/>
            <p:nvPr/>
          </p:nvSpPr>
          <p:spPr>
            <a:xfrm>
              <a:off x="4254875" y="3884050"/>
              <a:ext cx="387800" cy="46725"/>
            </a:xfrm>
            <a:custGeom>
              <a:avLst/>
              <a:gdLst/>
              <a:ahLst/>
              <a:cxnLst/>
              <a:rect l="l" t="t" r="r" b="b"/>
              <a:pathLst>
                <a:path w="15512" h="1869" extrusionOk="0">
                  <a:moveTo>
                    <a:pt x="1" y="1"/>
                  </a:moveTo>
                  <a:lnTo>
                    <a:pt x="1" y="1869"/>
                  </a:lnTo>
                  <a:lnTo>
                    <a:pt x="15512" y="1869"/>
                  </a:lnTo>
                  <a:lnTo>
                    <a:pt x="15512" y="1"/>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607" name="Google Shape;2607;p80"/>
            <p:cNvSpPr/>
            <p:nvPr/>
          </p:nvSpPr>
          <p:spPr>
            <a:xfrm>
              <a:off x="4630150" y="3425400"/>
              <a:ext cx="270200" cy="45875"/>
            </a:xfrm>
            <a:custGeom>
              <a:avLst/>
              <a:gdLst/>
              <a:ahLst/>
              <a:cxnLst/>
              <a:rect l="l" t="t" r="r" b="b"/>
              <a:pathLst>
                <a:path w="10808" h="1835" extrusionOk="0">
                  <a:moveTo>
                    <a:pt x="0" y="0"/>
                  </a:moveTo>
                  <a:lnTo>
                    <a:pt x="0" y="1835"/>
                  </a:lnTo>
                  <a:lnTo>
                    <a:pt x="10808" y="1835"/>
                  </a:lnTo>
                  <a:lnTo>
                    <a:pt x="10808" y="0"/>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608" name="Google Shape;2608;p80"/>
            <p:cNvSpPr/>
            <p:nvPr/>
          </p:nvSpPr>
          <p:spPr>
            <a:xfrm>
              <a:off x="4373300" y="3425400"/>
              <a:ext cx="270200" cy="45875"/>
            </a:xfrm>
            <a:custGeom>
              <a:avLst/>
              <a:gdLst/>
              <a:ahLst/>
              <a:cxnLst/>
              <a:rect l="l" t="t" r="r" b="b"/>
              <a:pathLst>
                <a:path w="10808" h="1835" extrusionOk="0">
                  <a:moveTo>
                    <a:pt x="0" y="0"/>
                  </a:moveTo>
                  <a:lnTo>
                    <a:pt x="0" y="1835"/>
                  </a:lnTo>
                  <a:lnTo>
                    <a:pt x="10808" y="1835"/>
                  </a:lnTo>
                  <a:lnTo>
                    <a:pt x="10808" y="0"/>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609" name="Google Shape;2609;p80"/>
            <p:cNvSpPr/>
            <p:nvPr/>
          </p:nvSpPr>
          <p:spPr>
            <a:xfrm>
              <a:off x="4290725" y="981975"/>
              <a:ext cx="334450" cy="46725"/>
            </a:xfrm>
            <a:custGeom>
              <a:avLst/>
              <a:gdLst/>
              <a:ahLst/>
              <a:cxnLst/>
              <a:rect l="l" t="t" r="r" b="b"/>
              <a:pathLst>
                <a:path w="13378" h="1869" extrusionOk="0">
                  <a:moveTo>
                    <a:pt x="1" y="1"/>
                  </a:moveTo>
                  <a:lnTo>
                    <a:pt x="1" y="1869"/>
                  </a:lnTo>
                  <a:lnTo>
                    <a:pt x="13377" y="1869"/>
                  </a:lnTo>
                  <a:lnTo>
                    <a:pt x="13377" y="1"/>
                  </a:ln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10" name="Google Shape;2610;p80"/>
            <p:cNvSpPr/>
            <p:nvPr/>
          </p:nvSpPr>
          <p:spPr>
            <a:xfrm>
              <a:off x="4609300" y="981975"/>
              <a:ext cx="335250" cy="46725"/>
            </a:xfrm>
            <a:custGeom>
              <a:avLst/>
              <a:gdLst/>
              <a:ahLst/>
              <a:cxnLst/>
              <a:rect l="l" t="t" r="r" b="b"/>
              <a:pathLst>
                <a:path w="13410" h="1869" extrusionOk="0">
                  <a:moveTo>
                    <a:pt x="0" y="1"/>
                  </a:moveTo>
                  <a:lnTo>
                    <a:pt x="0" y="1869"/>
                  </a:lnTo>
                  <a:lnTo>
                    <a:pt x="13410" y="1869"/>
                  </a:lnTo>
                  <a:lnTo>
                    <a:pt x="13410" y="1"/>
                  </a:ln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11" name="Google Shape;2611;p80"/>
            <p:cNvSpPr/>
            <p:nvPr/>
          </p:nvSpPr>
          <p:spPr>
            <a:xfrm>
              <a:off x="4351600" y="1207975"/>
              <a:ext cx="272725" cy="46725"/>
            </a:xfrm>
            <a:custGeom>
              <a:avLst/>
              <a:gdLst/>
              <a:ahLst/>
              <a:cxnLst/>
              <a:rect l="l" t="t" r="r" b="b"/>
              <a:pathLst>
                <a:path w="10909" h="1869" extrusionOk="0">
                  <a:moveTo>
                    <a:pt x="1" y="0"/>
                  </a:moveTo>
                  <a:lnTo>
                    <a:pt x="1" y="1868"/>
                  </a:lnTo>
                  <a:lnTo>
                    <a:pt x="10909" y="1868"/>
                  </a:lnTo>
                  <a:lnTo>
                    <a:pt x="10909" y="0"/>
                  </a:ln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12" name="Google Shape;2612;p80"/>
            <p:cNvSpPr/>
            <p:nvPr/>
          </p:nvSpPr>
          <p:spPr>
            <a:xfrm>
              <a:off x="4610975" y="1207975"/>
              <a:ext cx="273550" cy="46725"/>
            </a:xfrm>
            <a:custGeom>
              <a:avLst/>
              <a:gdLst/>
              <a:ahLst/>
              <a:cxnLst/>
              <a:rect l="l" t="t" r="r" b="b"/>
              <a:pathLst>
                <a:path w="10942" h="1869" extrusionOk="0">
                  <a:moveTo>
                    <a:pt x="0" y="0"/>
                  </a:moveTo>
                  <a:lnTo>
                    <a:pt x="0" y="1868"/>
                  </a:lnTo>
                  <a:lnTo>
                    <a:pt x="10941" y="1868"/>
                  </a:lnTo>
                  <a:lnTo>
                    <a:pt x="10941" y="0"/>
                  </a:ln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13" name="Google Shape;2613;p80"/>
            <p:cNvSpPr/>
            <p:nvPr/>
          </p:nvSpPr>
          <p:spPr>
            <a:xfrm>
              <a:off x="4172325" y="932775"/>
              <a:ext cx="150950" cy="150125"/>
            </a:xfrm>
            <a:custGeom>
              <a:avLst/>
              <a:gdLst/>
              <a:ahLst/>
              <a:cxnLst/>
              <a:rect l="l" t="t" r="r" b="b"/>
              <a:pathLst>
                <a:path w="6038" h="6005" extrusionOk="0">
                  <a:moveTo>
                    <a:pt x="3002" y="1"/>
                  </a:moveTo>
                  <a:cubicBezTo>
                    <a:pt x="1334" y="1"/>
                    <a:pt x="0" y="1335"/>
                    <a:pt x="0" y="3003"/>
                  </a:cubicBezTo>
                  <a:cubicBezTo>
                    <a:pt x="0" y="4671"/>
                    <a:pt x="1334" y="6005"/>
                    <a:pt x="3002" y="6005"/>
                  </a:cubicBezTo>
                  <a:cubicBezTo>
                    <a:pt x="4670" y="6005"/>
                    <a:pt x="6038" y="4671"/>
                    <a:pt x="6038" y="3003"/>
                  </a:cubicBezTo>
                  <a:cubicBezTo>
                    <a:pt x="6038" y="1335"/>
                    <a:pt x="4670" y="1"/>
                    <a:pt x="3002"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14" name="Google Shape;2614;p80"/>
            <p:cNvSpPr/>
            <p:nvPr/>
          </p:nvSpPr>
          <p:spPr>
            <a:xfrm>
              <a:off x="4172325" y="932775"/>
              <a:ext cx="150950" cy="150125"/>
            </a:xfrm>
            <a:custGeom>
              <a:avLst/>
              <a:gdLst/>
              <a:ahLst/>
              <a:cxnLst/>
              <a:rect l="l" t="t" r="r" b="b"/>
              <a:pathLst>
                <a:path w="6038" h="6005" extrusionOk="0">
                  <a:moveTo>
                    <a:pt x="3002" y="1"/>
                  </a:moveTo>
                  <a:cubicBezTo>
                    <a:pt x="1334" y="1"/>
                    <a:pt x="0" y="1335"/>
                    <a:pt x="0" y="3003"/>
                  </a:cubicBezTo>
                  <a:cubicBezTo>
                    <a:pt x="0" y="4671"/>
                    <a:pt x="1334" y="6005"/>
                    <a:pt x="3002" y="6005"/>
                  </a:cubicBezTo>
                  <a:cubicBezTo>
                    <a:pt x="4670" y="6005"/>
                    <a:pt x="6038" y="4671"/>
                    <a:pt x="6038" y="3003"/>
                  </a:cubicBezTo>
                  <a:cubicBezTo>
                    <a:pt x="6038" y="1335"/>
                    <a:pt x="4670" y="1"/>
                    <a:pt x="3002"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15" name="Google Shape;2615;p80"/>
            <p:cNvSpPr/>
            <p:nvPr/>
          </p:nvSpPr>
          <p:spPr>
            <a:xfrm>
              <a:off x="4312425" y="1161275"/>
              <a:ext cx="150950" cy="150975"/>
            </a:xfrm>
            <a:custGeom>
              <a:avLst/>
              <a:gdLst/>
              <a:ahLst/>
              <a:cxnLst/>
              <a:rect l="l" t="t" r="r" b="b"/>
              <a:pathLst>
                <a:path w="6038" h="6039" extrusionOk="0">
                  <a:moveTo>
                    <a:pt x="3002" y="0"/>
                  </a:moveTo>
                  <a:cubicBezTo>
                    <a:pt x="1368" y="0"/>
                    <a:pt x="0" y="1335"/>
                    <a:pt x="0" y="3003"/>
                  </a:cubicBezTo>
                  <a:cubicBezTo>
                    <a:pt x="0" y="4670"/>
                    <a:pt x="1368" y="6038"/>
                    <a:pt x="3002" y="6038"/>
                  </a:cubicBezTo>
                  <a:cubicBezTo>
                    <a:pt x="4670" y="6038"/>
                    <a:pt x="6038" y="4670"/>
                    <a:pt x="6038" y="3003"/>
                  </a:cubicBezTo>
                  <a:cubicBezTo>
                    <a:pt x="6038" y="1335"/>
                    <a:pt x="4670" y="0"/>
                    <a:pt x="3002" y="0"/>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16" name="Google Shape;2616;p80"/>
            <p:cNvSpPr/>
            <p:nvPr/>
          </p:nvSpPr>
          <p:spPr>
            <a:xfrm>
              <a:off x="4923675" y="932775"/>
              <a:ext cx="150150" cy="150125"/>
            </a:xfrm>
            <a:custGeom>
              <a:avLst/>
              <a:gdLst/>
              <a:ahLst/>
              <a:cxnLst/>
              <a:rect l="l" t="t" r="r" b="b"/>
              <a:pathLst>
                <a:path w="6006" h="6005" extrusionOk="0">
                  <a:moveTo>
                    <a:pt x="3003" y="1"/>
                  </a:moveTo>
                  <a:cubicBezTo>
                    <a:pt x="1335" y="1"/>
                    <a:pt x="1" y="1335"/>
                    <a:pt x="1" y="3003"/>
                  </a:cubicBezTo>
                  <a:cubicBezTo>
                    <a:pt x="1" y="4671"/>
                    <a:pt x="1335" y="6005"/>
                    <a:pt x="3003" y="6005"/>
                  </a:cubicBezTo>
                  <a:cubicBezTo>
                    <a:pt x="4671" y="6005"/>
                    <a:pt x="6005" y="4671"/>
                    <a:pt x="6005" y="3003"/>
                  </a:cubicBezTo>
                  <a:cubicBezTo>
                    <a:pt x="6005" y="1335"/>
                    <a:pt x="4671" y="1"/>
                    <a:pt x="3003"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17" name="Google Shape;2617;p80"/>
            <p:cNvSpPr/>
            <p:nvPr/>
          </p:nvSpPr>
          <p:spPr>
            <a:xfrm>
              <a:off x="4923675" y="932775"/>
              <a:ext cx="150150" cy="150125"/>
            </a:xfrm>
            <a:custGeom>
              <a:avLst/>
              <a:gdLst/>
              <a:ahLst/>
              <a:cxnLst/>
              <a:rect l="l" t="t" r="r" b="b"/>
              <a:pathLst>
                <a:path w="6006" h="6005" extrusionOk="0">
                  <a:moveTo>
                    <a:pt x="3003" y="1"/>
                  </a:moveTo>
                  <a:cubicBezTo>
                    <a:pt x="1335" y="1"/>
                    <a:pt x="1" y="1335"/>
                    <a:pt x="1" y="3003"/>
                  </a:cubicBezTo>
                  <a:cubicBezTo>
                    <a:pt x="1" y="4671"/>
                    <a:pt x="1335" y="6005"/>
                    <a:pt x="3003" y="6005"/>
                  </a:cubicBezTo>
                  <a:cubicBezTo>
                    <a:pt x="4671" y="6005"/>
                    <a:pt x="6005" y="4671"/>
                    <a:pt x="6005" y="3003"/>
                  </a:cubicBezTo>
                  <a:cubicBezTo>
                    <a:pt x="6005" y="1335"/>
                    <a:pt x="4671" y="1"/>
                    <a:pt x="3003"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18" name="Google Shape;2618;p80"/>
            <p:cNvSpPr/>
            <p:nvPr/>
          </p:nvSpPr>
          <p:spPr>
            <a:xfrm>
              <a:off x="4782750" y="1161275"/>
              <a:ext cx="150975" cy="150975"/>
            </a:xfrm>
            <a:custGeom>
              <a:avLst/>
              <a:gdLst/>
              <a:ahLst/>
              <a:cxnLst/>
              <a:rect l="l" t="t" r="r" b="b"/>
              <a:pathLst>
                <a:path w="6039" h="6039" extrusionOk="0">
                  <a:moveTo>
                    <a:pt x="3036" y="0"/>
                  </a:moveTo>
                  <a:cubicBezTo>
                    <a:pt x="1368" y="0"/>
                    <a:pt x="1" y="1335"/>
                    <a:pt x="1" y="3003"/>
                  </a:cubicBezTo>
                  <a:cubicBezTo>
                    <a:pt x="1" y="4670"/>
                    <a:pt x="1368" y="6038"/>
                    <a:pt x="3036" y="6038"/>
                  </a:cubicBezTo>
                  <a:cubicBezTo>
                    <a:pt x="4704" y="6038"/>
                    <a:pt x="6038" y="4670"/>
                    <a:pt x="6038" y="3003"/>
                  </a:cubicBezTo>
                  <a:cubicBezTo>
                    <a:pt x="6038" y="1335"/>
                    <a:pt x="4704" y="0"/>
                    <a:pt x="3036"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19" name="Google Shape;2619;p80"/>
            <p:cNvSpPr/>
            <p:nvPr/>
          </p:nvSpPr>
          <p:spPr>
            <a:xfrm>
              <a:off x="4780250" y="1613275"/>
              <a:ext cx="150975" cy="150950"/>
            </a:xfrm>
            <a:custGeom>
              <a:avLst/>
              <a:gdLst/>
              <a:ahLst/>
              <a:cxnLst/>
              <a:rect l="l" t="t" r="r" b="b"/>
              <a:pathLst>
                <a:path w="6039" h="6038" extrusionOk="0">
                  <a:moveTo>
                    <a:pt x="3036" y="0"/>
                  </a:moveTo>
                  <a:cubicBezTo>
                    <a:pt x="1368" y="0"/>
                    <a:pt x="1" y="1368"/>
                    <a:pt x="1" y="3036"/>
                  </a:cubicBezTo>
                  <a:cubicBezTo>
                    <a:pt x="1" y="4703"/>
                    <a:pt x="1368" y="6038"/>
                    <a:pt x="3036" y="6038"/>
                  </a:cubicBezTo>
                  <a:cubicBezTo>
                    <a:pt x="4704" y="6038"/>
                    <a:pt x="6038" y="4703"/>
                    <a:pt x="6038" y="3036"/>
                  </a:cubicBezTo>
                  <a:cubicBezTo>
                    <a:pt x="6038" y="1368"/>
                    <a:pt x="4704" y="0"/>
                    <a:pt x="3036" y="0"/>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20" name="Google Shape;2620;p80"/>
            <p:cNvSpPr/>
            <p:nvPr/>
          </p:nvSpPr>
          <p:spPr>
            <a:xfrm>
              <a:off x="4917850" y="1840100"/>
              <a:ext cx="150975" cy="150125"/>
            </a:xfrm>
            <a:custGeom>
              <a:avLst/>
              <a:gdLst/>
              <a:ahLst/>
              <a:cxnLst/>
              <a:rect l="l" t="t" r="r" b="b"/>
              <a:pathLst>
                <a:path w="6039" h="6005" extrusionOk="0">
                  <a:moveTo>
                    <a:pt x="3036" y="0"/>
                  </a:moveTo>
                  <a:cubicBezTo>
                    <a:pt x="1368" y="0"/>
                    <a:pt x="0" y="1334"/>
                    <a:pt x="0" y="3002"/>
                  </a:cubicBezTo>
                  <a:cubicBezTo>
                    <a:pt x="0" y="4670"/>
                    <a:pt x="1368" y="6005"/>
                    <a:pt x="3036" y="6005"/>
                  </a:cubicBezTo>
                  <a:cubicBezTo>
                    <a:pt x="4704" y="6005"/>
                    <a:pt x="6038" y="4670"/>
                    <a:pt x="6038" y="3002"/>
                  </a:cubicBezTo>
                  <a:cubicBezTo>
                    <a:pt x="6038" y="1334"/>
                    <a:pt x="4704" y="0"/>
                    <a:pt x="3036" y="0"/>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21" name="Google Shape;2621;p80"/>
            <p:cNvSpPr/>
            <p:nvPr/>
          </p:nvSpPr>
          <p:spPr>
            <a:xfrm>
              <a:off x="4975400" y="2063575"/>
              <a:ext cx="150950" cy="150150"/>
            </a:xfrm>
            <a:custGeom>
              <a:avLst/>
              <a:gdLst/>
              <a:ahLst/>
              <a:cxnLst/>
              <a:rect l="l" t="t" r="r" b="b"/>
              <a:pathLst>
                <a:path w="6038" h="6006" extrusionOk="0">
                  <a:moveTo>
                    <a:pt x="3002" y="1"/>
                  </a:moveTo>
                  <a:cubicBezTo>
                    <a:pt x="1334" y="1"/>
                    <a:pt x="0" y="1335"/>
                    <a:pt x="0" y="3003"/>
                  </a:cubicBezTo>
                  <a:cubicBezTo>
                    <a:pt x="0" y="4671"/>
                    <a:pt x="1334" y="6005"/>
                    <a:pt x="3002" y="6005"/>
                  </a:cubicBezTo>
                  <a:cubicBezTo>
                    <a:pt x="4670" y="6005"/>
                    <a:pt x="6038" y="4671"/>
                    <a:pt x="6038" y="3003"/>
                  </a:cubicBezTo>
                  <a:cubicBezTo>
                    <a:pt x="6038" y="1335"/>
                    <a:pt x="4670" y="1"/>
                    <a:pt x="3002"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22" name="Google Shape;2622;p80"/>
            <p:cNvSpPr/>
            <p:nvPr/>
          </p:nvSpPr>
          <p:spPr>
            <a:xfrm>
              <a:off x="4959550" y="2302100"/>
              <a:ext cx="150950" cy="150950"/>
            </a:xfrm>
            <a:custGeom>
              <a:avLst/>
              <a:gdLst/>
              <a:ahLst/>
              <a:cxnLst/>
              <a:rect l="l" t="t" r="r" b="b"/>
              <a:pathLst>
                <a:path w="6038" h="6038" extrusionOk="0">
                  <a:moveTo>
                    <a:pt x="3036" y="0"/>
                  </a:moveTo>
                  <a:cubicBezTo>
                    <a:pt x="1368" y="0"/>
                    <a:pt x="0" y="1368"/>
                    <a:pt x="0" y="3036"/>
                  </a:cubicBezTo>
                  <a:cubicBezTo>
                    <a:pt x="0" y="4703"/>
                    <a:pt x="1368" y="6038"/>
                    <a:pt x="3036" y="6038"/>
                  </a:cubicBezTo>
                  <a:cubicBezTo>
                    <a:pt x="4704" y="6038"/>
                    <a:pt x="6038" y="4703"/>
                    <a:pt x="6038" y="3036"/>
                  </a:cubicBezTo>
                  <a:cubicBezTo>
                    <a:pt x="6038" y="1368"/>
                    <a:pt x="4704" y="0"/>
                    <a:pt x="3036" y="0"/>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23" name="Google Shape;2623;p80"/>
            <p:cNvSpPr/>
            <p:nvPr/>
          </p:nvSpPr>
          <p:spPr>
            <a:xfrm>
              <a:off x="4897000" y="2515575"/>
              <a:ext cx="150975" cy="150975"/>
            </a:xfrm>
            <a:custGeom>
              <a:avLst/>
              <a:gdLst/>
              <a:ahLst/>
              <a:cxnLst/>
              <a:rect l="l" t="t" r="r" b="b"/>
              <a:pathLst>
                <a:path w="6039" h="6039" extrusionOk="0">
                  <a:moveTo>
                    <a:pt x="3036" y="1"/>
                  </a:moveTo>
                  <a:cubicBezTo>
                    <a:pt x="1368" y="1"/>
                    <a:pt x="1" y="1368"/>
                    <a:pt x="1" y="3036"/>
                  </a:cubicBezTo>
                  <a:cubicBezTo>
                    <a:pt x="1" y="4671"/>
                    <a:pt x="1368" y="6038"/>
                    <a:pt x="3036" y="6038"/>
                  </a:cubicBezTo>
                  <a:cubicBezTo>
                    <a:pt x="4704" y="6038"/>
                    <a:pt x="6038" y="4671"/>
                    <a:pt x="6038" y="3036"/>
                  </a:cubicBezTo>
                  <a:cubicBezTo>
                    <a:pt x="6038" y="1368"/>
                    <a:pt x="4704" y="1"/>
                    <a:pt x="3036"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24" name="Google Shape;2624;p80"/>
            <p:cNvSpPr/>
            <p:nvPr/>
          </p:nvSpPr>
          <p:spPr>
            <a:xfrm>
              <a:off x="4777750" y="2749900"/>
              <a:ext cx="150975" cy="150150"/>
            </a:xfrm>
            <a:custGeom>
              <a:avLst/>
              <a:gdLst/>
              <a:ahLst/>
              <a:cxnLst/>
              <a:rect l="l" t="t" r="r" b="b"/>
              <a:pathLst>
                <a:path w="6039" h="6006" extrusionOk="0">
                  <a:moveTo>
                    <a:pt x="3003" y="1"/>
                  </a:moveTo>
                  <a:cubicBezTo>
                    <a:pt x="1368" y="1"/>
                    <a:pt x="0" y="1335"/>
                    <a:pt x="0" y="3003"/>
                  </a:cubicBezTo>
                  <a:cubicBezTo>
                    <a:pt x="0" y="4671"/>
                    <a:pt x="1368" y="6005"/>
                    <a:pt x="3003" y="6005"/>
                  </a:cubicBezTo>
                  <a:cubicBezTo>
                    <a:pt x="4670" y="6005"/>
                    <a:pt x="6038" y="4671"/>
                    <a:pt x="6038" y="3003"/>
                  </a:cubicBezTo>
                  <a:cubicBezTo>
                    <a:pt x="6038" y="1335"/>
                    <a:pt x="4670" y="1"/>
                    <a:pt x="3003"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25" name="Google Shape;2625;p80"/>
            <p:cNvSpPr/>
            <p:nvPr/>
          </p:nvSpPr>
          <p:spPr>
            <a:xfrm>
              <a:off x="4302400" y="1613275"/>
              <a:ext cx="150150" cy="150950"/>
            </a:xfrm>
            <a:custGeom>
              <a:avLst/>
              <a:gdLst/>
              <a:ahLst/>
              <a:cxnLst/>
              <a:rect l="l" t="t" r="r" b="b"/>
              <a:pathLst>
                <a:path w="6006" h="6038" extrusionOk="0">
                  <a:moveTo>
                    <a:pt x="3003" y="0"/>
                  </a:moveTo>
                  <a:cubicBezTo>
                    <a:pt x="1335" y="0"/>
                    <a:pt x="1" y="1368"/>
                    <a:pt x="1" y="3036"/>
                  </a:cubicBezTo>
                  <a:cubicBezTo>
                    <a:pt x="1" y="4703"/>
                    <a:pt x="1335" y="6038"/>
                    <a:pt x="3003" y="6038"/>
                  </a:cubicBezTo>
                  <a:cubicBezTo>
                    <a:pt x="4671" y="6038"/>
                    <a:pt x="6005" y="4703"/>
                    <a:pt x="6005" y="3036"/>
                  </a:cubicBezTo>
                  <a:cubicBezTo>
                    <a:pt x="6005" y="1368"/>
                    <a:pt x="4671" y="0"/>
                    <a:pt x="3003"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26" name="Google Shape;2626;p80"/>
            <p:cNvSpPr/>
            <p:nvPr/>
          </p:nvSpPr>
          <p:spPr>
            <a:xfrm>
              <a:off x="4163975" y="1840100"/>
              <a:ext cx="150975" cy="150125"/>
            </a:xfrm>
            <a:custGeom>
              <a:avLst/>
              <a:gdLst/>
              <a:ahLst/>
              <a:cxnLst/>
              <a:rect l="l" t="t" r="r" b="b"/>
              <a:pathLst>
                <a:path w="6039" h="6005" extrusionOk="0">
                  <a:moveTo>
                    <a:pt x="3036" y="0"/>
                  </a:moveTo>
                  <a:cubicBezTo>
                    <a:pt x="1368" y="0"/>
                    <a:pt x="1" y="1334"/>
                    <a:pt x="1" y="3002"/>
                  </a:cubicBezTo>
                  <a:cubicBezTo>
                    <a:pt x="1" y="4670"/>
                    <a:pt x="1368" y="6005"/>
                    <a:pt x="3036" y="6005"/>
                  </a:cubicBezTo>
                  <a:cubicBezTo>
                    <a:pt x="4704" y="6005"/>
                    <a:pt x="6038" y="4670"/>
                    <a:pt x="6038" y="3002"/>
                  </a:cubicBezTo>
                  <a:cubicBezTo>
                    <a:pt x="6038" y="1334"/>
                    <a:pt x="4704" y="0"/>
                    <a:pt x="3036"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27" name="Google Shape;2627;p80"/>
            <p:cNvSpPr/>
            <p:nvPr/>
          </p:nvSpPr>
          <p:spPr>
            <a:xfrm>
              <a:off x="4107275" y="2063575"/>
              <a:ext cx="150950" cy="150150"/>
            </a:xfrm>
            <a:custGeom>
              <a:avLst/>
              <a:gdLst/>
              <a:ahLst/>
              <a:cxnLst/>
              <a:rect l="l" t="t" r="r" b="b"/>
              <a:pathLst>
                <a:path w="6038" h="6006" extrusionOk="0">
                  <a:moveTo>
                    <a:pt x="3002" y="1"/>
                  </a:moveTo>
                  <a:cubicBezTo>
                    <a:pt x="1335" y="1"/>
                    <a:pt x="0" y="1335"/>
                    <a:pt x="0" y="3003"/>
                  </a:cubicBezTo>
                  <a:cubicBezTo>
                    <a:pt x="0" y="4671"/>
                    <a:pt x="1335" y="6005"/>
                    <a:pt x="3002" y="6005"/>
                  </a:cubicBezTo>
                  <a:cubicBezTo>
                    <a:pt x="4670" y="6005"/>
                    <a:pt x="6038" y="4671"/>
                    <a:pt x="6038" y="3003"/>
                  </a:cubicBezTo>
                  <a:cubicBezTo>
                    <a:pt x="6038" y="1335"/>
                    <a:pt x="4670" y="1"/>
                    <a:pt x="3002"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28" name="Google Shape;2628;p80"/>
            <p:cNvSpPr/>
            <p:nvPr/>
          </p:nvSpPr>
          <p:spPr>
            <a:xfrm>
              <a:off x="4123125" y="2302100"/>
              <a:ext cx="150125" cy="150950"/>
            </a:xfrm>
            <a:custGeom>
              <a:avLst/>
              <a:gdLst/>
              <a:ahLst/>
              <a:cxnLst/>
              <a:rect l="l" t="t" r="r" b="b"/>
              <a:pathLst>
                <a:path w="6005" h="6038" extrusionOk="0">
                  <a:moveTo>
                    <a:pt x="3002" y="0"/>
                  </a:moveTo>
                  <a:cubicBezTo>
                    <a:pt x="1334" y="0"/>
                    <a:pt x="0" y="1368"/>
                    <a:pt x="0" y="3036"/>
                  </a:cubicBezTo>
                  <a:cubicBezTo>
                    <a:pt x="0" y="4703"/>
                    <a:pt x="1334" y="6038"/>
                    <a:pt x="3002" y="6038"/>
                  </a:cubicBezTo>
                  <a:cubicBezTo>
                    <a:pt x="4670" y="6038"/>
                    <a:pt x="6004" y="4703"/>
                    <a:pt x="6004" y="3036"/>
                  </a:cubicBezTo>
                  <a:cubicBezTo>
                    <a:pt x="6004" y="1368"/>
                    <a:pt x="4670" y="0"/>
                    <a:pt x="3002"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29" name="Google Shape;2629;p80"/>
            <p:cNvSpPr/>
            <p:nvPr/>
          </p:nvSpPr>
          <p:spPr>
            <a:xfrm>
              <a:off x="4184825" y="2515575"/>
              <a:ext cx="150975" cy="150975"/>
            </a:xfrm>
            <a:custGeom>
              <a:avLst/>
              <a:gdLst/>
              <a:ahLst/>
              <a:cxnLst/>
              <a:rect l="l" t="t" r="r" b="b"/>
              <a:pathLst>
                <a:path w="6039" h="6039" extrusionOk="0">
                  <a:moveTo>
                    <a:pt x="3036" y="1"/>
                  </a:moveTo>
                  <a:cubicBezTo>
                    <a:pt x="1368" y="1"/>
                    <a:pt x="1" y="1368"/>
                    <a:pt x="1" y="3036"/>
                  </a:cubicBezTo>
                  <a:cubicBezTo>
                    <a:pt x="1" y="4671"/>
                    <a:pt x="1368" y="6038"/>
                    <a:pt x="3036" y="6038"/>
                  </a:cubicBezTo>
                  <a:cubicBezTo>
                    <a:pt x="4704" y="6038"/>
                    <a:pt x="6038" y="4671"/>
                    <a:pt x="6038" y="3036"/>
                  </a:cubicBezTo>
                  <a:cubicBezTo>
                    <a:pt x="6038" y="1368"/>
                    <a:pt x="4704" y="1"/>
                    <a:pt x="3036"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30" name="Google Shape;2630;p80"/>
            <p:cNvSpPr/>
            <p:nvPr/>
          </p:nvSpPr>
          <p:spPr>
            <a:xfrm>
              <a:off x="4304900" y="2749900"/>
              <a:ext cx="150975" cy="150150"/>
            </a:xfrm>
            <a:custGeom>
              <a:avLst/>
              <a:gdLst/>
              <a:ahLst/>
              <a:cxnLst/>
              <a:rect l="l" t="t" r="r" b="b"/>
              <a:pathLst>
                <a:path w="6039" h="6006" extrusionOk="0">
                  <a:moveTo>
                    <a:pt x="3003" y="1"/>
                  </a:moveTo>
                  <a:cubicBezTo>
                    <a:pt x="1335" y="1"/>
                    <a:pt x="1" y="1335"/>
                    <a:pt x="1" y="3003"/>
                  </a:cubicBezTo>
                  <a:cubicBezTo>
                    <a:pt x="1" y="4671"/>
                    <a:pt x="1335" y="6005"/>
                    <a:pt x="3003" y="6005"/>
                  </a:cubicBezTo>
                  <a:cubicBezTo>
                    <a:pt x="4671" y="6005"/>
                    <a:pt x="6039" y="4671"/>
                    <a:pt x="6039" y="3003"/>
                  </a:cubicBezTo>
                  <a:cubicBezTo>
                    <a:pt x="6039" y="1335"/>
                    <a:pt x="4671" y="1"/>
                    <a:pt x="3003"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31" name="Google Shape;2631;p80"/>
            <p:cNvSpPr/>
            <p:nvPr/>
          </p:nvSpPr>
          <p:spPr>
            <a:xfrm>
              <a:off x="4780250" y="3209400"/>
              <a:ext cx="150975" cy="150975"/>
            </a:xfrm>
            <a:custGeom>
              <a:avLst/>
              <a:gdLst/>
              <a:ahLst/>
              <a:cxnLst/>
              <a:rect l="l" t="t" r="r" b="b"/>
              <a:pathLst>
                <a:path w="6039" h="6039" extrusionOk="0">
                  <a:moveTo>
                    <a:pt x="3036" y="1"/>
                  </a:moveTo>
                  <a:cubicBezTo>
                    <a:pt x="1368" y="1"/>
                    <a:pt x="1" y="1368"/>
                    <a:pt x="1" y="3036"/>
                  </a:cubicBezTo>
                  <a:cubicBezTo>
                    <a:pt x="1" y="4704"/>
                    <a:pt x="1368" y="6038"/>
                    <a:pt x="3036" y="6038"/>
                  </a:cubicBezTo>
                  <a:cubicBezTo>
                    <a:pt x="4704" y="6038"/>
                    <a:pt x="6038" y="4704"/>
                    <a:pt x="6038" y="3036"/>
                  </a:cubicBezTo>
                  <a:cubicBezTo>
                    <a:pt x="6038" y="1368"/>
                    <a:pt x="4704" y="1"/>
                    <a:pt x="3036"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32" name="Google Shape;2632;p80"/>
            <p:cNvSpPr/>
            <p:nvPr/>
          </p:nvSpPr>
          <p:spPr>
            <a:xfrm>
              <a:off x="4917850" y="3436225"/>
              <a:ext cx="150975" cy="150150"/>
            </a:xfrm>
            <a:custGeom>
              <a:avLst/>
              <a:gdLst/>
              <a:ahLst/>
              <a:cxnLst/>
              <a:rect l="l" t="t" r="r" b="b"/>
              <a:pathLst>
                <a:path w="6039" h="6006" extrusionOk="0">
                  <a:moveTo>
                    <a:pt x="3036" y="1"/>
                  </a:moveTo>
                  <a:cubicBezTo>
                    <a:pt x="1368" y="1"/>
                    <a:pt x="0" y="1335"/>
                    <a:pt x="0" y="3003"/>
                  </a:cubicBezTo>
                  <a:cubicBezTo>
                    <a:pt x="0" y="4671"/>
                    <a:pt x="1368" y="6005"/>
                    <a:pt x="3036" y="6005"/>
                  </a:cubicBezTo>
                  <a:cubicBezTo>
                    <a:pt x="4704" y="6005"/>
                    <a:pt x="6038" y="4671"/>
                    <a:pt x="6038" y="3003"/>
                  </a:cubicBezTo>
                  <a:cubicBezTo>
                    <a:pt x="6038" y="1335"/>
                    <a:pt x="4704" y="1"/>
                    <a:pt x="3036"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33" name="Google Shape;2633;p80"/>
            <p:cNvSpPr/>
            <p:nvPr/>
          </p:nvSpPr>
          <p:spPr>
            <a:xfrm>
              <a:off x="4975400" y="3659725"/>
              <a:ext cx="150950" cy="150975"/>
            </a:xfrm>
            <a:custGeom>
              <a:avLst/>
              <a:gdLst/>
              <a:ahLst/>
              <a:cxnLst/>
              <a:rect l="l" t="t" r="r" b="b"/>
              <a:pathLst>
                <a:path w="6038" h="6039" extrusionOk="0">
                  <a:moveTo>
                    <a:pt x="3002" y="1"/>
                  </a:moveTo>
                  <a:cubicBezTo>
                    <a:pt x="1334" y="1"/>
                    <a:pt x="0" y="1335"/>
                    <a:pt x="0" y="3003"/>
                  </a:cubicBezTo>
                  <a:cubicBezTo>
                    <a:pt x="0" y="4671"/>
                    <a:pt x="1334" y="6038"/>
                    <a:pt x="3002" y="6038"/>
                  </a:cubicBezTo>
                  <a:cubicBezTo>
                    <a:pt x="4670" y="6038"/>
                    <a:pt x="6038" y="4671"/>
                    <a:pt x="6038" y="3003"/>
                  </a:cubicBezTo>
                  <a:cubicBezTo>
                    <a:pt x="6038" y="1335"/>
                    <a:pt x="4670" y="1"/>
                    <a:pt x="3002"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34" name="Google Shape;2634;p80"/>
            <p:cNvSpPr/>
            <p:nvPr/>
          </p:nvSpPr>
          <p:spPr>
            <a:xfrm>
              <a:off x="4959550" y="3899075"/>
              <a:ext cx="150950" cy="150125"/>
            </a:xfrm>
            <a:custGeom>
              <a:avLst/>
              <a:gdLst/>
              <a:ahLst/>
              <a:cxnLst/>
              <a:rect l="l" t="t" r="r" b="b"/>
              <a:pathLst>
                <a:path w="6038" h="6005" extrusionOk="0">
                  <a:moveTo>
                    <a:pt x="3036" y="0"/>
                  </a:moveTo>
                  <a:cubicBezTo>
                    <a:pt x="1368" y="0"/>
                    <a:pt x="0" y="1334"/>
                    <a:pt x="0" y="3002"/>
                  </a:cubicBezTo>
                  <a:cubicBezTo>
                    <a:pt x="0" y="4670"/>
                    <a:pt x="1368" y="6004"/>
                    <a:pt x="3036" y="6004"/>
                  </a:cubicBezTo>
                  <a:cubicBezTo>
                    <a:pt x="4704" y="6004"/>
                    <a:pt x="6038" y="4670"/>
                    <a:pt x="6038" y="3002"/>
                  </a:cubicBezTo>
                  <a:cubicBezTo>
                    <a:pt x="6038" y="1334"/>
                    <a:pt x="4704" y="0"/>
                    <a:pt x="3036"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35" name="Google Shape;2635;p80"/>
            <p:cNvSpPr/>
            <p:nvPr/>
          </p:nvSpPr>
          <p:spPr>
            <a:xfrm>
              <a:off x="4312425" y="3209400"/>
              <a:ext cx="150950" cy="150975"/>
            </a:xfrm>
            <a:custGeom>
              <a:avLst/>
              <a:gdLst/>
              <a:ahLst/>
              <a:cxnLst/>
              <a:rect l="l" t="t" r="r" b="b"/>
              <a:pathLst>
                <a:path w="6038" h="6039" extrusionOk="0">
                  <a:moveTo>
                    <a:pt x="3002" y="1"/>
                  </a:moveTo>
                  <a:cubicBezTo>
                    <a:pt x="1368" y="1"/>
                    <a:pt x="0" y="1368"/>
                    <a:pt x="0" y="3036"/>
                  </a:cubicBezTo>
                  <a:cubicBezTo>
                    <a:pt x="0" y="4704"/>
                    <a:pt x="1368" y="6038"/>
                    <a:pt x="3002" y="6038"/>
                  </a:cubicBezTo>
                  <a:cubicBezTo>
                    <a:pt x="4670" y="6038"/>
                    <a:pt x="6038" y="4704"/>
                    <a:pt x="6038" y="3036"/>
                  </a:cubicBezTo>
                  <a:cubicBezTo>
                    <a:pt x="6038" y="1368"/>
                    <a:pt x="4670" y="1"/>
                    <a:pt x="3002"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36" name="Google Shape;2636;p80"/>
            <p:cNvSpPr/>
            <p:nvPr/>
          </p:nvSpPr>
          <p:spPr>
            <a:xfrm>
              <a:off x="4174825" y="3436225"/>
              <a:ext cx="150950" cy="150150"/>
            </a:xfrm>
            <a:custGeom>
              <a:avLst/>
              <a:gdLst/>
              <a:ahLst/>
              <a:cxnLst/>
              <a:rect l="l" t="t" r="r" b="b"/>
              <a:pathLst>
                <a:path w="6038" h="6006" extrusionOk="0">
                  <a:moveTo>
                    <a:pt x="3002" y="1"/>
                  </a:moveTo>
                  <a:cubicBezTo>
                    <a:pt x="1335" y="1"/>
                    <a:pt x="0" y="1335"/>
                    <a:pt x="0" y="3003"/>
                  </a:cubicBezTo>
                  <a:cubicBezTo>
                    <a:pt x="0" y="4671"/>
                    <a:pt x="1335" y="6005"/>
                    <a:pt x="3002" y="6005"/>
                  </a:cubicBezTo>
                  <a:cubicBezTo>
                    <a:pt x="4670" y="6005"/>
                    <a:pt x="6038" y="4671"/>
                    <a:pt x="6038" y="3003"/>
                  </a:cubicBezTo>
                  <a:cubicBezTo>
                    <a:pt x="6038" y="1335"/>
                    <a:pt x="4670" y="1"/>
                    <a:pt x="3002"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37" name="Google Shape;2637;p80"/>
            <p:cNvSpPr/>
            <p:nvPr/>
          </p:nvSpPr>
          <p:spPr>
            <a:xfrm>
              <a:off x="4117275" y="3659725"/>
              <a:ext cx="150975" cy="150975"/>
            </a:xfrm>
            <a:custGeom>
              <a:avLst/>
              <a:gdLst/>
              <a:ahLst/>
              <a:cxnLst/>
              <a:rect l="l" t="t" r="r" b="b"/>
              <a:pathLst>
                <a:path w="6039" h="6039" extrusionOk="0">
                  <a:moveTo>
                    <a:pt x="3036" y="1"/>
                  </a:moveTo>
                  <a:cubicBezTo>
                    <a:pt x="1368" y="1"/>
                    <a:pt x="1" y="1335"/>
                    <a:pt x="1" y="3003"/>
                  </a:cubicBezTo>
                  <a:cubicBezTo>
                    <a:pt x="1" y="4671"/>
                    <a:pt x="1368" y="6038"/>
                    <a:pt x="3036" y="6038"/>
                  </a:cubicBezTo>
                  <a:cubicBezTo>
                    <a:pt x="4704" y="6038"/>
                    <a:pt x="6038" y="4671"/>
                    <a:pt x="6038" y="3003"/>
                  </a:cubicBezTo>
                  <a:cubicBezTo>
                    <a:pt x="6038" y="1335"/>
                    <a:pt x="4704" y="1"/>
                    <a:pt x="3036"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38" name="Google Shape;2638;p80"/>
            <p:cNvSpPr/>
            <p:nvPr/>
          </p:nvSpPr>
          <p:spPr>
            <a:xfrm>
              <a:off x="4133125" y="3899075"/>
              <a:ext cx="150975" cy="150125"/>
            </a:xfrm>
            <a:custGeom>
              <a:avLst/>
              <a:gdLst/>
              <a:ahLst/>
              <a:cxnLst/>
              <a:rect l="l" t="t" r="r" b="b"/>
              <a:pathLst>
                <a:path w="6039" h="6005" extrusionOk="0">
                  <a:moveTo>
                    <a:pt x="3003" y="0"/>
                  </a:moveTo>
                  <a:cubicBezTo>
                    <a:pt x="1335" y="0"/>
                    <a:pt x="0" y="1334"/>
                    <a:pt x="0" y="3002"/>
                  </a:cubicBezTo>
                  <a:cubicBezTo>
                    <a:pt x="0" y="4670"/>
                    <a:pt x="1335" y="6004"/>
                    <a:pt x="3003" y="6004"/>
                  </a:cubicBezTo>
                  <a:cubicBezTo>
                    <a:pt x="4670" y="6004"/>
                    <a:pt x="6038" y="4670"/>
                    <a:pt x="6038" y="3002"/>
                  </a:cubicBezTo>
                  <a:cubicBezTo>
                    <a:pt x="6038" y="1334"/>
                    <a:pt x="4670" y="0"/>
                    <a:pt x="3003" y="0"/>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39" name="Google Shape;2639;p80"/>
            <p:cNvSpPr/>
            <p:nvPr/>
          </p:nvSpPr>
          <p:spPr>
            <a:xfrm>
              <a:off x="4500875" y="1349750"/>
              <a:ext cx="236025" cy="236025"/>
            </a:xfrm>
            <a:custGeom>
              <a:avLst/>
              <a:gdLst/>
              <a:ahLst/>
              <a:cxnLst/>
              <a:rect l="l" t="t" r="r" b="b"/>
              <a:pathLst>
                <a:path w="9441" h="9441" extrusionOk="0">
                  <a:moveTo>
                    <a:pt x="4738" y="0"/>
                  </a:moveTo>
                  <a:cubicBezTo>
                    <a:pt x="2136" y="0"/>
                    <a:pt x="1" y="2135"/>
                    <a:pt x="1" y="4737"/>
                  </a:cubicBezTo>
                  <a:cubicBezTo>
                    <a:pt x="1" y="7339"/>
                    <a:pt x="2136" y="9440"/>
                    <a:pt x="4738" y="9440"/>
                  </a:cubicBezTo>
                  <a:cubicBezTo>
                    <a:pt x="7339" y="9440"/>
                    <a:pt x="9441" y="7339"/>
                    <a:pt x="9441" y="4737"/>
                  </a:cubicBezTo>
                  <a:cubicBezTo>
                    <a:pt x="9441" y="2135"/>
                    <a:pt x="7339" y="0"/>
                    <a:pt x="4738"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40" name="Google Shape;2640;p80"/>
            <p:cNvSpPr/>
            <p:nvPr/>
          </p:nvSpPr>
          <p:spPr>
            <a:xfrm>
              <a:off x="4491700" y="2943175"/>
              <a:ext cx="258550" cy="236225"/>
            </a:xfrm>
            <a:custGeom>
              <a:avLst/>
              <a:gdLst/>
              <a:ahLst/>
              <a:cxnLst/>
              <a:rect l="l" t="t" r="r" b="b"/>
              <a:pathLst>
                <a:path w="10342" h="9449" extrusionOk="0">
                  <a:moveTo>
                    <a:pt x="5171" y="0"/>
                  </a:moveTo>
                  <a:cubicBezTo>
                    <a:pt x="3962" y="0"/>
                    <a:pt x="2753" y="459"/>
                    <a:pt x="1836" y="1376"/>
                  </a:cubicBezTo>
                  <a:cubicBezTo>
                    <a:pt x="1" y="3244"/>
                    <a:pt x="1" y="6213"/>
                    <a:pt x="1836" y="8048"/>
                  </a:cubicBezTo>
                  <a:cubicBezTo>
                    <a:pt x="2753" y="8982"/>
                    <a:pt x="3962" y="9449"/>
                    <a:pt x="5171" y="9449"/>
                  </a:cubicBezTo>
                  <a:cubicBezTo>
                    <a:pt x="6381" y="9449"/>
                    <a:pt x="7590" y="8982"/>
                    <a:pt x="8507" y="8048"/>
                  </a:cubicBezTo>
                  <a:cubicBezTo>
                    <a:pt x="10342" y="6213"/>
                    <a:pt x="10342" y="3244"/>
                    <a:pt x="8507" y="1376"/>
                  </a:cubicBezTo>
                  <a:cubicBezTo>
                    <a:pt x="7590" y="459"/>
                    <a:pt x="6381" y="0"/>
                    <a:pt x="5171"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41" name="Google Shape;2641;p80"/>
            <p:cNvSpPr/>
            <p:nvPr/>
          </p:nvSpPr>
          <p:spPr>
            <a:xfrm>
              <a:off x="4290725" y="1890125"/>
              <a:ext cx="334450" cy="46725"/>
            </a:xfrm>
            <a:custGeom>
              <a:avLst/>
              <a:gdLst/>
              <a:ahLst/>
              <a:cxnLst/>
              <a:rect l="l" t="t" r="r" b="b"/>
              <a:pathLst>
                <a:path w="13378" h="1869" extrusionOk="0">
                  <a:moveTo>
                    <a:pt x="1" y="1"/>
                  </a:moveTo>
                  <a:lnTo>
                    <a:pt x="1" y="1869"/>
                  </a:lnTo>
                  <a:lnTo>
                    <a:pt x="13377" y="1869"/>
                  </a:lnTo>
                  <a:lnTo>
                    <a:pt x="13377" y="1"/>
                  </a:ln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42" name="Google Shape;2642;p80"/>
            <p:cNvSpPr/>
            <p:nvPr/>
          </p:nvSpPr>
          <p:spPr>
            <a:xfrm>
              <a:off x="4609300" y="1890125"/>
              <a:ext cx="335250" cy="46725"/>
            </a:xfrm>
            <a:custGeom>
              <a:avLst/>
              <a:gdLst/>
              <a:ahLst/>
              <a:cxnLst/>
              <a:rect l="l" t="t" r="r" b="b"/>
              <a:pathLst>
                <a:path w="13410" h="1869" extrusionOk="0">
                  <a:moveTo>
                    <a:pt x="0" y="1"/>
                  </a:moveTo>
                  <a:lnTo>
                    <a:pt x="0" y="1869"/>
                  </a:lnTo>
                  <a:lnTo>
                    <a:pt x="13410" y="1869"/>
                  </a:lnTo>
                  <a:lnTo>
                    <a:pt x="13410" y="1"/>
                  </a:ln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43" name="Google Shape;2643;p80"/>
            <p:cNvSpPr/>
            <p:nvPr/>
          </p:nvSpPr>
          <p:spPr>
            <a:xfrm>
              <a:off x="4239875" y="2120300"/>
              <a:ext cx="391125" cy="46725"/>
            </a:xfrm>
            <a:custGeom>
              <a:avLst/>
              <a:gdLst/>
              <a:ahLst/>
              <a:cxnLst/>
              <a:rect l="l" t="t" r="r" b="b"/>
              <a:pathLst>
                <a:path w="15645" h="1869" extrusionOk="0">
                  <a:moveTo>
                    <a:pt x="0" y="0"/>
                  </a:moveTo>
                  <a:lnTo>
                    <a:pt x="0" y="1868"/>
                  </a:lnTo>
                  <a:lnTo>
                    <a:pt x="15645" y="1868"/>
                  </a:lnTo>
                  <a:lnTo>
                    <a:pt x="15645" y="0"/>
                  </a:ln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44" name="Google Shape;2644;p80"/>
            <p:cNvSpPr/>
            <p:nvPr/>
          </p:nvSpPr>
          <p:spPr>
            <a:xfrm>
              <a:off x="4612625" y="2120300"/>
              <a:ext cx="391150" cy="46725"/>
            </a:xfrm>
            <a:custGeom>
              <a:avLst/>
              <a:gdLst/>
              <a:ahLst/>
              <a:cxnLst/>
              <a:rect l="l" t="t" r="r" b="b"/>
              <a:pathLst>
                <a:path w="15646" h="1869" extrusionOk="0">
                  <a:moveTo>
                    <a:pt x="1" y="0"/>
                  </a:moveTo>
                  <a:lnTo>
                    <a:pt x="1" y="1868"/>
                  </a:lnTo>
                  <a:lnTo>
                    <a:pt x="15645" y="1868"/>
                  </a:lnTo>
                  <a:lnTo>
                    <a:pt x="15645" y="0"/>
                  </a:ln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45" name="Google Shape;2645;p80"/>
            <p:cNvSpPr/>
            <p:nvPr/>
          </p:nvSpPr>
          <p:spPr>
            <a:xfrm>
              <a:off x="4612625" y="3945775"/>
              <a:ext cx="391150" cy="46725"/>
            </a:xfrm>
            <a:custGeom>
              <a:avLst/>
              <a:gdLst/>
              <a:ahLst/>
              <a:cxnLst/>
              <a:rect l="l" t="t" r="r" b="b"/>
              <a:pathLst>
                <a:path w="15646" h="1869" extrusionOk="0">
                  <a:moveTo>
                    <a:pt x="1" y="0"/>
                  </a:moveTo>
                  <a:lnTo>
                    <a:pt x="1" y="1868"/>
                  </a:lnTo>
                  <a:lnTo>
                    <a:pt x="15645" y="1868"/>
                  </a:lnTo>
                  <a:lnTo>
                    <a:pt x="15645" y="0"/>
                  </a:ln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46" name="Google Shape;2646;p80"/>
            <p:cNvSpPr/>
            <p:nvPr/>
          </p:nvSpPr>
          <p:spPr>
            <a:xfrm>
              <a:off x="4239875" y="3945775"/>
              <a:ext cx="391125" cy="46725"/>
            </a:xfrm>
            <a:custGeom>
              <a:avLst/>
              <a:gdLst/>
              <a:ahLst/>
              <a:cxnLst/>
              <a:rect l="l" t="t" r="r" b="b"/>
              <a:pathLst>
                <a:path w="15645" h="1869" extrusionOk="0">
                  <a:moveTo>
                    <a:pt x="0" y="0"/>
                  </a:moveTo>
                  <a:lnTo>
                    <a:pt x="0" y="1868"/>
                  </a:lnTo>
                  <a:lnTo>
                    <a:pt x="15645" y="1868"/>
                  </a:lnTo>
                  <a:lnTo>
                    <a:pt x="15645" y="0"/>
                  </a:ln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47" name="Google Shape;2647;p80"/>
            <p:cNvSpPr/>
            <p:nvPr/>
          </p:nvSpPr>
          <p:spPr>
            <a:xfrm>
              <a:off x="4239875" y="2573125"/>
              <a:ext cx="391125" cy="46725"/>
            </a:xfrm>
            <a:custGeom>
              <a:avLst/>
              <a:gdLst/>
              <a:ahLst/>
              <a:cxnLst/>
              <a:rect l="l" t="t" r="r" b="b"/>
              <a:pathLst>
                <a:path w="15645" h="1869" extrusionOk="0">
                  <a:moveTo>
                    <a:pt x="0" y="0"/>
                  </a:moveTo>
                  <a:lnTo>
                    <a:pt x="0" y="1868"/>
                  </a:lnTo>
                  <a:lnTo>
                    <a:pt x="15645" y="1868"/>
                  </a:lnTo>
                  <a:lnTo>
                    <a:pt x="15645" y="0"/>
                  </a:ln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48" name="Google Shape;2648;p80"/>
            <p:cNvSpPr/>
            <p:nvPr/>
          </p:nvSpPr>
          <p:spPr>
            <a:xfrm>
              <a:off x="4612625" y="2573125"/>
              <a:ext cx="391150" cy="46725"/>
            </a:xfrm>
            <a:custGeom>
              <a:avLst/>
              <a:gdLst/>
              <a:ahLst/>
              <a:cxnLst/>
              <a:rect l="l" t="t" r="r" b="b"/>
              <a:pathLst>
                <a:path w="15646" h="1869" extrusionOk="0">
                  <a:moveTo>
                    <a:pt x="1" y="0"/>
                  </a:moveTo>
                  <a:lnTo>
                    <a:pt x="1" y="1868"/>
                  </a:lnTo>
                  <a:lnTo>
                    <a:pt x="15645" y="1868"/>
                  </a:lnTo>
                  <a:lnTo>
                    <a:pt x="15645" y="0"/>
                  </a:ln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49" name="Google Shape;2649;p80"/>
            <p:cNvSpPr/>
            <p:nvPr/>
          </p:nvSpPr>
          <p:spPr>
            <a:xfrm>
              <a:off x="4239875" y="2338775"/>
              <a:ext cx="391125" cy="46725"/>
            </a:xfrm>
            <a:custGeom>
              <a:avLst/>
              <a:gdLst/>
              <a:ahLst/>
              <a:cxnLst/>
              <a:rect l="l" t="t" r="r" b="b"/>
              <a:pathLst>
                <a:path w="15645" h="1869" extrusionOk="0">
                  <a:moveTo>
                    <a:pt x="0" y="1"/>
                  </a:moveTo>
                  <a:lnTo>
                    <a:pt x="0" y="1869"/>
                  </a:lnTo>
                  <a:lnTo>
                    <a:pt x="15645" y="1869"/>
                  </a:lnTo>
                  <a:lnTo>
                    <a:pt x="15645" y="1"/>
                  </a:ln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50" name="Google Shape;2650;p80"/>
            <p:cNvSpPr/>
            <p:nvPr/>
          </p:nvSpPr>
          <p:spPr>
            <a:xfrm>
              <a:off x="4612625" y="2338775"/>
              <a:ext cx="391150" cy="46725"/>
            </a:xfrm>
            <a:custGeom>
              <a:avLst/>
              <a:gdLst/>
              <a:ahLst/>
              <a:cxnLst/>
              <a:rect l="l" t="t" r="r" b="b"/>
              <a:pathLst>
                <a:path w="15646" h="1869" extrusionOk="0">
                  <a:moveTo>
                    <a:pt x="1" y="1"/>
                  </a:moveTo>
                  <a:lnTo>
                    <a:pt x="1" y="1869"/>
                  </a:lnTo>
                  <a:lnTo>
                    <a:pt x="15645" y="1869"/>
                  </a:lnTo>
                  <a:lnTo>
                    <a:pt x="15645" y="1"/>
                  </a:ln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51" name="Google Shape;2651;p80"/>
            <p:cNvSpPr/>
            <p:nvPr/>
          </p:nvSpPr>
          <p:spPr>
            <a:xfrm>
              <a:off x="4351600" y="1668300"/>
              <a:ext cx="272725" cy="46725"/>
            </a:xfrm>
            <a:custGeom>
              <a:avLst/>
              <a:gdLst/>
              <a:ahLst/>
              <a:cxnLst/>
              <a:rect l="l" t="t" r="r" b="b"/>
              <a:pathLst>
                <a:path w="10909" h="1869" extrusionOk="0">
                  <a:moveTo>
                    <a:pt x="1" y="1"/>
                  </a:moveTo>
                  <a:lnTo>
                    <a:pt x="1" y="1869"/>
                  </a:lnTo>
                  <a:lnTo>
                    <a:pt x="10909" y="1869"/>
                  </a:lnTo>
                  <a:lnTo>
                    <a:pt x="10909" y="1"/>
                  </a:ln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52" name="Google Shape;2652;p80"/>
            <p:cNvSpPr/>
            <p:nvPr/>
          </p:nvSpPr>
          <p:spPr>
            <a:xfrm>
              <a:off x="4610975" y="1668300"/>
              <a:ext cx="273550" cy="46725"/>
            </a:xfrm>
            <a:custGeom>
              <a:avLst/>
              <a:gdLst/>
              <a:ahLst/>
              <a:cxnLst/>
              <a:rect l="l" t="t" r="r" b="b"/>
              <a:pathLst>
                <a:path w="10942" h="1869" extrusionOk="0">
                  <a:moveTo>
                    <a:pt x="0" y="1"/>
                  </a:moveTo>
                  <a:lnTo>
                    <a:pt x="0" y="1869"/>
                  </a:lnTo>
                  <a:lnTo>
                    <a:pt x="10941" y="1869"/>
                  </a:lnTo>
                  <a:lnTo>
                    <a:pt x="10941" y="1"/>
                  </a:ln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53" name="Google Shape;2653;p80"/>
            <p:cNvSpPr/>
            <p:nvPr/>
          </p:nvSpPr>
          <p:spPr>
            <a:xfrm>
              <a:off x="4351600" y="2803275"/>
              <a:ext cx="272725" cy="46725"/>
            </a:xfrm>
            <a:custGeom>
              <a:avLst/>
              <a:gdLst/>
              <a:ahLst/>
              <a:cxnLst/>
              <a:rect l="l" t="t" r="r" b="b"/>
              <a:pathLst>
                <a:path w="10909" h="1869" extrusionOk="0">
                  <a:moveTo>
                    <a:pt x="1" y="1"/>
                  </a:moveTo>
                  <a:lnTo>
                    <a:pt x="1" y="1869"/>
                  </a:lnTo>
                  <a:lnTo>
                    <a:pt x="10909" y="1869"/>
                  </a:lnTo>
                  <a:lnTo>
                    <a:pt x="10909" y="1"/>
                  </a:ln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54" name="Google Shape;2654;p80"/>
            <p:cNvSpPr/>
            <p:nvPr/>
          </p:nvSpPr>
          <p:spPr>
            <a:xfrm>
              <a:off x="4610975" y="2803275"/>
              <a:ext cx="273550" cy="46725"/>
            </a:xfrm>
            <a:custGeom>
              <a:avLst/>
              <a:gdLst/>
              <a:ahLst/>
              <a:cxnLst/>
              <a:rect l="l" t="t" r="r" b="b"/>
              <a:pathLst>
                <a:path w="10942" h="1869" extrusionOk="0">
                  <a:moveTo>
                    <a:pt x="0" y="1"/>
                  </a:moveTo>
                  <a:lnTo>
                    <a:pt x="0" y="1869"/>
                  </a:lnTo>
                  <a:lnTo>
                    <a:pt x="10941" y="1869"/>
                  </a:lnTo>
                  <a:lnTo>
                    <a:pt x="10941" y="1"/>
                  </a:ln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55" name="Google Shape;2655;p80"/>
            <p:cNvSpPr/>
            <p:nvPr/>
          </p:nvSpPr>
          <p:spPr>
            <a:xfrm>
              <a:off x="4612625" y="3489600"/>
              <a:ext cx="391150" cy="46725"/>
            </a:xfrm>
            <a:custGeom>
              <a:avLst/>
              <a:gdLst/>
              <a:ahLst/>
              <a:cxnLst/>
              <a:rect l="l" t="t" r="r" b="b"/>
              <a:pathLst>
                <a:path w="15646" h="1869" extrusionOk="0">
                  <a:moveTo>
                    <a:pt x="1" y="1"/>
                  </a:moveTo>
                  <a:lnTo>
                    <a:pt x="1" y="1869"/>
                  </a:lnTo>
                  <a:lnTo>
                    <a:pt x="15645" y="1869"/>
                  </a:lnTo>
                  <a:lnTo>
                    <a:pt x="15645" y="1"/>
                  </a:ln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56" name="Google Shape;2656;p80"/>
            <p:cNvSpPr/>
            <p:nvPr/>
          </p:nvSpPr>
          <p:spPr>
            <a:xfrm>
              <a:off x="4239875" y="3489600"/>
              <a:ext cx="391125" cy="46725"/>
            </a:xfrm>
            <a:custGeom>
              <a:avLst/>
              <a:gdLst/>
              <a:ahLst/>
              <a:cxnLst/>
              <a:rect l="l" t="t" r="r" b="b"/>
              <a:pathLst>
                <a:path w="15645" h="1869" extrusionOk="0">
                  <a:moveTo>
                    <a:pt x="0" y="1"/>
                  </a:moveTo>
                  <a:lnTo>
                    <a:pt x="0" y="1869"/>
                  </a:lnTo>
                  <a:lnTo>
                    <a:pt x="15645" y="1869"/>
                  </a:lnTo>
                  <a:lnTo>
                    <a:pt x="15645" y="1"/>
                  </a:ln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57" name="Google Shape;2657;p80"/>
            <p:cNvSpPr/>
            <p:nvPr/>
          </p:nvSpPr>
          <p:spPr>
            <a:xfrm>
              <a:off x="4612625" y="3723100"/>
              <a:ext cx="391150" cy="46725"/>
            </a:xfrm>
            <a:custGeom>
              <a:avLst/>
              <a:gdLst/>
              <a:ahLst/>
              <a:cxnLst/>
              <a:rect l="l" t="t" r="r" b="b"/>
              <a:pathLst>
                <a:path w="15646" h="1869" extrusionOk="0">
                  <a:moveTo>
                    <a:pt x="1" y="1"/>
                  </a:moveTo>
                  <a:lnTo>
                    <a:pt x="1" y="1869"/>
                  </a:lnTo>
                  <a:lnTo>
                    <a:pt x="15645" y="1869"/>
                  </a:lnTo>
                  <a:lnTo>
                    <a:pt x="15645" y="1"/>
                  </a:ln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58" name="Google Shape;2658;p80"/>
            <p:cNvSpPr/>
            <p:nvPr/>
          </p:nvSpPr>
          <p:spPr>
            <a:xfrm>
              <a:off x="4239875" y="3723100"/>
              <a:ext cx="391125" cy="46725"/>
            </a:xfrm>
            <a:custGeom>
              <a:avLst/>
              <a:gdLst/>
              <a:ahLst/>
              <a:cxnLst/>
              <a:rect l="l" t="t" r="r" b="b"/>
              <a:pathLst>
                <a:path w="15645" h="1869" extrusionOk="0">
                  <a:moveTo>
                    <a:pt x="0" y="1"/>
                  </a:moveTo>
                  <a:lnTo>
                    <a:pt x="0" y="1869"/>
                  </a:lnTo>
                  <a:lnTo>
                    <a:pt x="15645" y="1869"/>
                  </a:lnTo>
                  <a:lnTo>
                    <a:pt x="15645" y="1"/>
                  </a:ln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59" name="Google Shape;2659;p80"/>
            <p:cNvSpPr/>
            <p:nvPr/>
          </p:nvSpPr>
          <p:spPr>
            <a:xfrm>
              <a:off x="4619300" y="3259450"/>
              <a:ext cx="272725" cy="46725"/>
            </a:xfrm>
            <a:custGeom>
              <a:avLst/>
              <a:gdLst/>
              <a:ahLst/>
              <a:cxnLst/>
              <a:rect l="l" t="t" r="r" b="b"/>
              <a:pathLst>
                <a:path w="10909" h="1869" extrusionOk="0">
                  <a:moveTo>
                    <a:pt x="1" y="0"/>
                  </a:moveTo>
                  <a:lnTo>
                    <a:pt x="1" y="1868"/>
                  </a:lnTo>
                  <a:lnTo>
                    <a:pt x="10908" y="1868"/>
                  </a:lnTo>
                  <a:lnTo>
                    <a:pt x="10908" y="0"/>
                  </a:ln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660" name="Google Shape;2660;p80"/>
            <p:cNvSpPr/>
            <p:nvPr/>
          </p:nvSpPr>
          <p:spPr>
            <a:xfrm>
              <a:off x="4359125" y="3259450"/>
              <a:ext cx="273550" cy="46725"/>
            </a:xfrm>
            <a:custGeom>
              <a:avLst/>
              <a:gdLst/>
              <a:ahLst/>
              <a:cxnLst/>
              <a:rect l="l" t="t" r="r" b="b"/>
              <a:pathLst>
                <a:path w="10942" h="1869" extrusionOk="0">
                  <a:moveTo>
                    <a:pt x="0" y="0"/>
                  </a:moveTo>
                  <a:lnTo>
                    <a:pt x="0" y="1868"/>
                  </a:lnTo>
                  <a:lnTo>
                    <a:pt x="10941" y="1868"/>
                  </a:lnTo>
                  <a:lnTo>
                    <a:pt x="10941" y="0"/>
                  </a:lnTo>
                  <a:close/>
                </a:path>
              </a:pathLst>
            </a:custGeom>
            <a:solidFill>
              <a:srgbClr val="537F9C"/>
            </a:solidFill>
            <a:ln>
              <a:noFill/>
            </a:ln>
          </p:spPr>
          <p:txBody>
            <a:bodyPr spcFirstLastPara="1" wrap="square" lIns="182850" tIns="182850" rIns="182850" bIns="182850" anchor="ctr" anchorCtr="0">
              <a:noAutofit/>
            </a:bodyPr>
            <a:lstStyle/>
            <a:p>
              <a:endParaRPr sz="5600"/>
            </a:p>
          </p:txBody>
        </p:sp>
      </p:grpSp>
      <p:grpSp>
        <p:nvGrpSpPr>
          <p:cNvPr id="2661" name="Google Shape;2661;p80"/>
          <p:cNvGrpSpPr/>
          <p:nvPr/>
        </p:nvGrpSpPr>
        <p:grpSpPr>
          <a:xfrm>
            <a:off x="768000" y="2390930"/>
            <a:ext cx="5781500" cy="9632800"/>
            <a:chOff x="1755600" y="1433825"/>
            <a:chExt cx="2890750" cy="4816400"/>
          </a:xfrm>
        </p:grpSpPr>
        <p:sp>
          <p:nvSpPr>
            <p:cNvPr id="2662" name="Google Shape;2662;p80"/>
            <p:cNvSpPr/>
            <p:nvPr/>
          </p:nvSpPr>
          <p:spPr>
            <a:xfrm>
              <a:off x="2245950" y="1522425"/>
              <a:ext cx="766400" cy="1211675"/>
            </a:xfrm>
            <a:custGeom>
              <a:avLst/>
              <a:gdLst/>
              <a:ahLst/>
              <a:cxnLst/>
              <a:rect l="l" t="t" r="r" b="b"/>
              <a:pathLst>
                <a:path w="30656" h="48467" extrusionOk="0">
                  <a:moveTo>
                    <a:pt x="25453" y="0"/>
                  </a:moveTo>
                  <a:cubicBezTo>
                    <a:pt x="23789" y="0"/>
                    <a:pt x="20304" y="3641"/>
                    <a:pt x="19914" y="4368"/>
                  </a:cubicBezTo>
                  <a:cubicBezTo>
                    <a:pt x="18647" y="6670"/>
                    <a:pt x="18113" y="9405"/>
                    <a:pt x="18447" y="12040"/>
                  </a:cubicBezTo>
                  <a:cubicBezTo>
                    <a:pt x="18747" y="14342"/>
                    <a:pt x="20081" y="16844"/>
                    <a:pt x="18647" y="19078"/>
                  </a:cubicBezTo>
                  <a:cubicBezTo>
                    <a:pt x="17112" y="21413"/>
                    <a:pt x="14010" y="22581"/>
                    <a:pt x="11408" y="24049"/>
                  </a:cubicBezTo>
                  <a:cubicBezTo>
                    <a:pt x="9107" y="25350"/>
                    <a:pt x="7005" y="27051"/>
                    <a:pt x="5871" y="29219"/>
                  </a:cubicBezTo>
                  <a:cubicBezTo>
                    <a:pt x="4704" y="31354"/>
                    <a:pt x="4603" y="33989"/>
                    <a:pt x="6038" y="35924"/>
                  </a:cubicBezTo>
                  <a:cubicBezTo>
                    <a:pt x="6471" y="36524"/>
                    <a:pt x="7072" y="37058"/>
                    <a:pt x="7405" y="37758"/>
                  </a:cubicBezTo>
                  <a:cubicBezTo>
                    <a:pt x="8473" y="39960"/>
                    <a:pt x="6438" y="42428"/>
                    <a:pt x="4503" y="44230"/>
                  </a:cubicBezTo>
                  <a:cubicBezTo>
                    <a:pt x="3002" y="45664"/>
                    <a:pt x="1501" y="47065"/>
                    <a:pt x="0" y="48466"/>
                  </a:cubicBezTo>
                  <a:cubicBezTo>
                    <a:pt x="968" y="48299"/>
                    <a:pt x="30655" y="47532"/>
                    <a:pt x="30655" y="47532"/>
                  </a:cubicBezTo>
                  <a:cubicBezTo>
                    <a:pt x="30655" y="47532"/>
                    <a:pt x="26352" y="1299"/>
                    <a:pt x="26319" y="1032"/>
                  </a:cubicBezTo>
                  <a:cubicBezTo>
                    <a:pt x="26253" y="294"/>
                    <a:pt x="25926" y="0"/>
                    <a:pt x="25453"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2663" name="Google Shape;2663;p80"/>
            <p:cNvSpPr/>
            <p:nvPr/>
          </p:nvSpPr>
          <p:spPr>
            <a:xfrm>
              <a:off x="2204250" y="3405375"/>
              <a:ext cx="1166275" cy="697925"/>
            </a:xfrm>
            <a:custGeom>
              <a:avLst/>
              <a:gdLst/>
              <a:ahLst/>
              <a:cxnLst/>
              <a:rect l="l" t="t" r="r" b="b"/>
              <a:pathLst>
                <a:path w="46651" h="27917" extrusionOk="0">
                  <a:moveTo>
                    <a:pt x="15278" y="1"/>
                  </a:moveTo>
                  <a:cubicBezTo>
                    <a:pt x="0" y="23251"/>
                    <a:pt x="25785" y="26653"/>
                    <a:pt x="25785" y="26653"/>
                  </a:cubicBezTo>
                  <a:cubicBezTo>
                    <a:pt x="28491" y="27531"/>
                    <a:pt x="30771" y="27917"/>
                    <a:pt x="32688" y="27917"/>
                  </a:cubicBezTo>
                  <a:cubicBezTo>
                    <a:pt x="46650" y="27917"/>
                    <a:pt x="41363" y="7439"/>
                    <a:pt x="41363" y="7439"/>
                  </a:cubicBezTo>
                  <a:lnTo>
                    <a:pt x="15278" y="1"/>
                  </a:ln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64" name="Google Shape;2664;p80"/>
            <p:cNvSpPr/>
            <p:nvPr/>
          </p:nvSpPr>
          <p:spPr>
            <a:xfrm>
              <a:off x="2920600" y="1999375"/>
              <a:ext cx="193475" cy="513150"/>
            </a:xfrm>
            <a:custGeom>
              <a:avLst/>
              <a:gdLst/>
              <a:ahLst/>
              <a:cxnLst/>
              <a:rect l="l" t="t" r="r" b="b"/>
              <a:pathLst>
                <a:path w="7739" h="20526" extrusionOk="0">
                  <a:moveTo>
                    <a:pt x="0" y="0"/>
                  </a:moveTo>
                  <a:lnTo>
                    <a:pt x="0" y="0"/>
                  </a:lnTo>
                  <a:cubicBezTo>
                    <a:pt x="67" y="201"/>
                    <a:pt x="734" y="18080"/>
                    <a:pt x="734" y="18080"/>
                  </a:cubicBezTo>
                  <a:cubicBezTo>
                    <a:pt x="734" y="18080"/>
                    <a:pt x="3644" y="20526"/>
                    <a:pt x="5587" y="20526"/>
                  </a:cubicBezTo>
                  <a:cubicBezTo>
                    <a:pt x="5661" y="20526"/>
                    <a:pt x="5733" y="20522"/>
                    <a:pt x="5804" y="20515"/>
                  </a:cubicBezTo>
                  <a:cubicBezTo>
                    <a:pt x="7739" y="20348"/>
                    <a:pt x="7372" y="17613"/>
                    <a:pt x="7372" y="17613"/>
                  </a:cubicBezTo>
                  <a:lnTo>
                    <a:pt x="6672" y="6538"/>
                  </a:lnTo>
                  <a:lnTo>
                    <a:pt x="0" y="0"/>
                  </a:ln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2665" name="Google Shape;2665;p80"/>
            <p:cNvSpPr/>
            <p:nvPr/>
          </p:nvSpPr>
          <p:spPr>
            <a:xfrm>
              <a:off x="2920600" y="1999375"/>
              <a:ext cx="180975" cy="392800"/>
            </a:xfrm>
            <a:custGeom>
              <a:avLst/>
              <a:gdLst/>
              <a:ahLst/>
              <a:cxnLst/>
              <a:rect l="l" t="t" r="r" b="b"/>
              <a:pathLst>
                <a:path w="7239" h="15712" extrusionOk="0">
                  <a:moveTo>
                    <a:pt x="0" y="0"/>
                  </a:moveTo>
                  <a:lnTo>
                    <a:pt x="0" y="0"/>
                  </a:lnTo>
                  <a:cubicBezTo>
                    <a:pt x="33" y="101"/>
                    <a:pt x="234" y="5504"/>
                    <a:pt x="434" y="10341"/>
                  </a:cubicBezTo>
                  <a:cubicBezTo>
                    <a:pt x="2735" y="12042"/>
                    <a:pt x="5004" y="13844"/>
                    <a:pt x="7239" y="15712"/>
                  </a:cubicBezTo>
                  <a:lnTo>
                    <a:pt x="6672" y="6538"/>
                  </a:lnTo>
                  <a:lnTo>
                    <a:pt x="0" y="0"/>
                  </a:lnTo>
                  <a:close/>
                </a:path>
              </a:pathLst>
            </a:custGeom>
            <a:solidFill>
              <a:srgbClr val="F5958C"/>
            </a:solidFill>
            <a:ln>
              <a:noFill/>
            </a:ln>
          </p:spPr>
          <p:txBody>
            <a:bodyPr spcFirstLastPara="1" wrap="square" lIns="182850" tIns="182850" rIns="182850" bIns="182850" anchor="ctr" anchorCtr="0">
              <a:noAutofit/>
            </a:bodyPr>
            <a:lstStyle/>
            <a:p>
              <a:endParaRPr sz="5600"/>
            </a:p>
          </p:txBody>
        </p:sp>
        <p:sp>
          <p:nvSpPr>
            <p:cNvPr id="2666" name="Google Shape;2666;p80"/>
            <p:cNvSpPr/>
            <p:nvPr/>
          </p:nvSpPr>
          <p:spPr>
            <a:xfrm>
              <a:off x="2772150" y="1578200"/>
              <a:ext cx="679675" cy="743975"/>
            </a:xfrm>
            <a:custGeom>
              <a:avLst/>
              <a:gdLst/>
              <a:ahLst/>
              <a:cxnLst/>
              <a:rect l="l" t="t" r="r" b="b"/>
              <a:pathLst>
                <a:path w="27187" h="29759" extrusionOk="0">
                  <a:moveTo>
                    <a:pt x="12516" y="0"/>
                  </a:moveTo>
                  <a:cubicBezTo>
                    <a:pt x="12448" y="0"/>
                    <a:pt x="12379" y="1"/>
                    <a:pt x="12309" y="2"/>
                  </a:cubicBezTo>
                  <a:cubicBezTo>
                    <a:pt x="5471" y="69"/>
                    <a:pt x="1" y="5673"/>
                    <a:pt x="101" y="12478"/>
                  </a:cubicBezTo>
                  <a:cubicBezTo>
                    <a:pt x="134" y="15013"/>
                    <a:pt x="1068" y="17415"/>
                    <a:pt x="2469" y="19483"/>
                  </a:cubicBezTo>
                  <a:cubicBezTo>
                    <a:pt x="4504" y="22451"/>
                    <a:pt x="6605" y="24920"/>
                    <a:pt x="9741" y="26621"/>
                  </a:cubicBezTo>
                  <a:cubicBezTo>
                    <a:pt x="11242" y="27455"/>
                    <a:pt x="12843" y="28222"/>
                    <a:pt x="14478" y="28756"/>
                  </a:cubicBezTo>
                  <a:cubicBezTo>
                    <a:pt x="15901" y="29241"/>
                    <a:pt x="18236" y="29758"/>
                    <a:pt x="19805" y="29758"/>
                  </a:cubicBezTo>
                  <a:cubicBezTo>
                    <a:pt x="19854" y="29758"/>
                    <a:pt x="19901" y="29758"/>
                    <a:pt x="19948" y="29757"/>
                  </a:cubicBezTo>
                  <a:cubicBezTo>
                    <a:pt x="21649" y="29757"/>
                    <a:pt x="23117" y="28656"/>
                    <a:pt x="23884" y="27155"/>
                  </a:cubicBezTo>
                  <a:cubicBezTo>
                    <a:pt x="24985" y="24987"/>
                    <a:pt x="26586" y="22685"/>
                    <a:pt x="26886" y="20450"/>
                  </a:cubicBezTo>
                  <a:cubicBezTo>
                    <a:pt x="27187" y="18315"/>
                    <a:pt x="25919" y="16214"/>
                    <a:pt x="25219" y="14246"/>
                  </a:cubicBezTo>
                  <a:cubicBezTo>
                    <a:pt x="24651" y="12744"/>
                    <a:pt x="24685" y="11677"/>
                    <a:pt x="24385" y="10076"/>
                  </a:cubicBezTo>
                  <a:cubicBezTo>
                    <a:pt x="24018" y="8074"/>
                    <a:pt x="23150" y="6540"/>
                    <a:pt x="21883" y="4906"/>
                  </a:cubicBezTo>
                  <a:cubicBezTo>
                    <a:pt x="19523" y="1857"/>
                    <a:pt x="16422" y="0"/>
                    <a:pt x="12516" y="0"/>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2667" name="Google Shape;2667;p80"/>
            <p:cNvSpPr/>
            <p:nvPr/>
          </p:nvSpPr>
          <p:spPr>
            <a:xfrm>
              <a:off x="2817175" y="2043575"/>
              <a:ext cx="90925" cy="108700"/>
            </a:xfrm>
            <a:custGeom>
              <a:avLst/>
              <a:gdLst/>
              <a:ahLst/>
              <a:cxnLst/>
              <a:rect l="l" t="t" r="r" b="b"/>
              <a:pathLst>
                <a:path w="3637" h="4348" extrusionOk="0">
                  <a:moveTo>
                    <a:pt x="2202" y="0"/>
                  </a:moveTo>
                  <a:cubicBezTo>
                    <a:pt x="868" y="734"/>
                    <a:pt x="1" y="1068"/>
                    <a:pt x="501" y="3036"/>
                  </a:cubicBezTo>
                  <a:cubicBezTo>
                    <a:pt x="762" y="4061"/>
                    <a:pt x="1339" y="4347"/>
                    <a:pt x="2062" y="4347"/>
                  </a:cubicBezTo>
                  <a:cubicBezTo>
                    <a:pt x="2539" y="4347"/>
                    <a:pt x="3080" y="4223"/>
                    <a:pt x="3637" y="4103"/>
                  </a:cubicBezTo>
                  <a:cubicBezTo>
                    <a:pt x="3203" y="2702"/>
                    <a:pt x="2769" y="1335"/>
                    <a:pt x="2202" y="0"/>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2668" name="Google Shape;2668;p80"/>
            <p:cNvSpPr/>
            <p:nvPr/>
          </p:nvSpPr>
          <p:spPr>
            <a:xfrm>
              <a:off x="2822300" y="2034475"/>
              <a:ext cx="76625" cy="99075"/>
            </a:xfrm>
            <a:custGeom>
              <a:avLst/>
              <a:gdLst/>
              <a:ahLst/>
              <a:cxnLst/>
              <a:rect l="l" t="t" r="r" b="b"/>
              <a:pathLst>
                <a:path w="3065" h="3963" extrusionOk="0">
                  <a:moveTo>
                    <a:pt x="1395" y="1"/>
                  </a:moveTo>
                  <a:cubicBezTo>
                    <a:pt x="357" y="1"/>
                    <a:pt x="0" y="1130"/>
                    <a:pt x="430" y="2332"/>
                  </a:cubicBezTo>
                  <a:cubicBezTo>
                    <a:pt x="906" y="3666"/>
                    <a:pt x="1552" y="3962"/>
                    <a:pt x="2210" y="3962"/>
                  </a:cubicBezTo>
                  <a:cubicBezTo>
                    <a:pt x="2474" y="3962"/>
                    <a:pt x="2740" y="3915"/>
                    <a:pt x="2998" y="3867"/>
                  </a:cubicBezTo>
                  <a:cubicBezTo>
                    <a:pt x="3031" y="3867"/>
                    <a:pt x="3031" y="3867"/>
                    <a:pt x="3065" y="3834"/>
                  </a:cubicBezTo>
                  <a:cubicBezTo>
                    <a:pt x="2631" y="2766"/>
                    <a:pt x="2264" y="1565"/>
                    <a:pt x="2031" y="298"/>
                  </a:cubicBezTo>
                  <a:cubicBezTo>
                    <a:pt x="1997" y="231"/>
                    <a:pt x="1997" y="164"/>
                    <a:pt x="1997" y="98"/>
                  </a:cubicBezTo>
                  <a:lnTo>
                    <a:pt x="1964" y="98"/>
                  </a:lnTo>
                  <a:cubicBezTo>
                    <a:pt x="1756" y="31"/>
                    <a:pt x="1567" y="1"/>
                    <a:pt x="1395" y="1"/>
                  </a:cubicBezTo>
                  <a:close/>
                </a:path>
              </a:pathLst>
            </a:custGeom>
            <a:solidFill>
              <a:srgbClr val="DD938A"/>
            </a:solidFill>
            <a:ln>
              <a:noFill/>
            </a:ln>
          </p:spPr>
          <p:txBody>
            <a:bodyPr spcFirstLastPara="1" wrap="square" lIns="182850" tIns="182850" rIns="182850" bIns="182850" anchor="ctr" anchorCtr="0">
              <a:noAutofit/>
            </a:bodyPr>
            <a:lstStyle/>
            <a:p>
              <a:endParaRPr sz="5600"/>
            </a:p>
          </p:txBody>
        </p:sp>
        <p:sp>
          <p:nvSpPr>
            <p:cNvPr id="2669" name="Google Shape;2669;p80"/>
            <p:cNvSpPr/>
            <p:nvPr/>
          </p:nvSpPr>
          <p:spPr>
            <a:xfrm>
              <a:off x="2564500" y="1498375"/>
              <a:ext cx="582950" cy="690325"/>
            </a:xfrm>
            <a:custGeom>
              <a:avLst/>
              <a:gdLst/>
              <a:ahLst/>
              <a:cxnLst/>
              <a:rect l="l" t="t" r="r" b="b"/>
              <a:pathLst>
                <a:path w="23318" h="27613" extrusionOk="0">
                  <a:moveTo>
                    <a:pt x="16383" y="0"/>
                  </a:moveTo>
                  <a:cubicBezTo>
                    <a:pt x="13162" y="0"/>
                    <a:pt x="10041" y="1827"/>
                    <a:pt x="10041" y="1827"/>
                  </a:cubicBezTo>
                  <a:cubicBezTo>
                    <a:pt x="1" y="7298"/>
                    <a:pt x="7606" y="27613"/>
                    <a:pt x="7606" y="27613"/>
                  </a:cubicBezTo>
                  <a:cubicBezTo>
                    <a:pt x="8073" y="25644"/>
                    <a:pt x="10241" y="24744"/>
                    <a:pt x="11942" y="23676"/>
                  </a:cubicBezTo>
                  <a:cubicBezTo>
                    <a:pt x="17246" y="20374"/>
                    <a:pt x="18647" y="18840"/>
                    <a:pt x="21483" y="11968"/>
                  </a:cubicBezTo>
                  <a:cubicBezTo>
                    <a:pt x="22650" y="9166"/>
                    <a:pt x="23317" y="7765"/>
                    <a:pt x="22917" y="5997"/>
                  </a:cubicBezTo>
                  <a:cubicBezTo>
                    <a:pt x="21852" y="1283"/>
                    <a:pt x="19083" y="0"/>
                    <a:pt x="16383"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2670" name="Google Shape;2670;p80"/>
            <p:cNvSpPr/>
            <p:nvPr/>
          </p:nvSpPr>
          <p:spPr>
            <a:xfrm>
              <a:off x="2896400" y="1433825"/>
              <a:ext cx="562925" cy="500525"/>
            </a:xfrm>
            <a:custGeom>
              <a:avLst/>
              <a:gdLst/>
              <a:ahLst/>
              <a:cxnLst/>
              <a:rect l="l" t="t" r="r" b="b"/>
              <a:pathLst>
                <a:path w="22517" h="20021" extrusionOk="0">
                  <a:moveTo>
                    <a:pt x="8086" y="0"/>
                  </a:moveTo>
                  <a:cubicBezTo>
                    <a:pt x="5682" y="0"/>
                    <a:pt x="3363" y="568"/>
                    <a:pt x="1802" y="1974"/>
                  </a:cubicBezTo>
                  <a:cubicBezTo>
                    <a:pt x="1" y="3609"/>
                    <a:pt x="4337" y="5110"/>
                    <a:pt x="9641" y="8579"/>
                  </a:cubicBezTo>
                  <a:cubicBezTo>
                    <a:pt x="9641" y="8579"/>
                    <a:pt x="10354" y="8414"/>
                    <a:pt x="11389" y="8414"/>
                  </a:cubicBezTo>
                  <a:cubicBezTo>
                    <a:pt x="13333" y="8414"/>
                    <a:pt x="16414" y="8996"/>
                    <a:pt x="18047" y="12348"/>
                  </a:cubicBezTo>
                  <a:cubicBezTo>
                    <a:pt x="18047" y="12348"/>
                    <a:pt x="18547" y="13816"/>
                    <a:pt x="20249" y="20021"/>
                  </a:cubicBezTo>
                  <a:cubicBezTo>
                    <a:pt x="20249" y="20021"/>
                    <a:pt x="22517" y="9013"/>
                    <a:pt x="17480" y="3209"/>
                  </a:cubicBezTo>
                  <a:cubicBezTo>
                    <a:pt x="15925" y="1429"/>
                    <a:pt x="11899" y="0"/>
                    <a:pt x="8086"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2671" name="Google Shape;2671;p80"/>
            <p:cNvSpPr/>
            <p:nvPr/>
          </p:nvSpPr>
          <p:spPr>
            <a:xfrm>
              <a:off x="1884850" y="5586100"/>
              <a:ext cx="239375" cy="417000"/>
            </a:xfrm>
            <a:custGeom>
              <a:avLst/>
              <a:gdLst/>
              <a:ahLst/>
              <a:cxnLst/>
              <a:rect l="l" t="t" r="r" b="b"/>
              <a:pathLst>
                <a:path w="9575" h="16680" extrusionOk="0">
                  <a:moveTo>
                    <a:pt x="7272" y="1"/>
                  </a:moveTo>
                  <a:cubicBezTo>
                    <a:pt x="7272" y="1"/>
                    <a:pt x="5971" y="1202"/>
                    <a:pt x="4604" y="2269"/>
                  </a:cubicBezTo>
                  <a:cubicBezTo>
                    <a:pt x="3236" y="3337"/>
                    <a:pt x="1135" y="5171"/>
                    <a:pt x="1135" y="5171"/>
                  </a:cubicBezTo>
                  <a:lnTo>
                    <a:pt x="534" y="7573"/>
                  </a:lnTo>
                  <a:cubicBezTo>
                    <a:pt x="534" y="7573"/>
                    <a:pt x="1" y="9207"/>
                    <a:pt x="3770" y="14178"/>
                  </a:cubicBezTo>
                  <a:cubicBezTo>
                    <a:pt x="5208" y="16091"/>
                    <a:pt x="6286" y="16680"/>
                    <a:pt x="7067" y="16680"/>
                  </a:cubicBezTo>
                  <a:cubicBezTo>
                    <a:pt x="8315" y="16680"/>
                    <a:pt x="8807" y="15178"/>
                    <a:pt x="8807" y="15178"/>
                  </a:cubicBezTo>
                  <a:cubicBezTo>
                    <a:pt x="8807" y="15178"/>
                    <a:pt x="7639" y="11976"/>
                    <a:pt x="7773" y="9574"/>
                  </a:cubicBezTo>
                  <a:cubicBezTo>
                    <a:pt x="7906" y="7139"/>
                    <a:pt x="9574" y="2136"/>
                    <a:pt x="9574" y="2136"/>
                  </a:cubicBezTo>
                  <a:lnTo>
                    <a:pt x="7272" y="1"/>
                  </a:ln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2672" name="Google Shape;2672;p80"/>
            <p:cNvSpPr/>
            <p:nvPr/>
          </p:nvSpPr>
          <p:spPr>
            <a:xfrm>
              <a:off x="1839825" y="5686175"/>
              <a:ext cx="310250" cy="479225"/>
            </a:xfrm>
            <a:custGeom>
              <a:avLst/>
              <a:gdLst/>
              <a:ahLst/>
              <a:cxnLst/>
              <a:rect l="l" t="t" r="r" b="b"/>
              <a:pathLst>
                <a:path w="12410" h="19169" extrusionOk="0">
                  <a:moveTo>
                    <a:pt x="4303" y="1"/>
                  </a:moveTo>
                  <a:cubicBezTo>
                    <a:pt x="4303" y="1"/>
                    <a:pt x="0" y="3070"/>
                    <a:pt x="134" y="4204"/>
                  </a:cubicBezTo>
                  <a:cubicBezTo>
                    <a:pt x="234" y="5038"/>
                    <a:pt x="1601" y="6272"/>
                    <a:pt x="2302" y="6972"/>
                  </a:cubicBezTo>
                  <a:cubicBezTo>
                    <a:pt x="3002" y="7673"/>
                    <a:pt x="2435" y="10008"/>
                    <a:pt x="3436" y="11542"/>
                  </a:cubicBezTo>
                  <a:cubicBezTo>
                    <a:pt x="4437" y="13043"/>
                    <a:pt x="8907" y="17413"/>
                    <a:pt x="9874" y="18047"/>
                  </a:cubicBezTo>
                  <a:cubicBezTo>
                    <a:pt x="10495" y="18446"/>
                    <a:pt x="11233" y="19169"/>
                    <a:pt x="11717" y="19169"/>
                  </a:cubicBezTo>
                  <a:cubicBezTo>
                    <a:pt x="11962" y="19169"/>
                    <a:pt x="12142" y="18984"/>
                    <a:pt x="12209" y="18481"/>
                  </a:cubicBezTo>
                  <a:cubicBezTo>
                    <a:pt x="12409" y="16979"/>
                    <a:pt x="10608" y="11175"/>
                    <a:pt x="10608" y="11175"/>
                  </a:cubicBezTo>
                  <a:cubicBezTo>
                    <a:pt x="10608" y="11175"/>
                    <a:pt x="10446" y="11343"/>
                    <a:pt x="10050" y="11343"/>
                  </a:cubicBezTo>
                  <a:cubicBezTo>
                    <a:pt x="9529" y="11343"/>
                    <a:pt x="8602" y="11053"/>
                    <a:pt x="7105" y="9708"/>
                  </a:cubicBezTo>
                  <a:cubicBezTo>
                    <a:pt x="4503" y="7306"/>
                    <a:pt x="4103" y="4437"/>
                    <a:pt x="4237" y="3203"/>
                  </a:cubicBezTo>
                  <a:cubicBezTo>
                    <a:pt x="4370" y="1969"/>
                    <a:pt x="4637" y="368"/>
                    <a:pt x="4303"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73" name="Google Shape;2673;p80"/>
            <p:cNvSpPr/>
            <p:nvPr/>
          </p:nvSpPr>
          <p:spPr>
            <a:xfrm>
              <a:off x="2642900" y="5720375"/>
              <a:ext cx="261025" cy="399475"/>
            </a:xfrm>
            <a:custGeom>
              <a:avLst/>
              <a:gdLst/>
              <a:ahLst/>
              <a:cxnLst/>
              <a:rect l="l" t="t" r="r" b="b"/>
              <a:pathLst>
                <a:path w="10441" h="15979" extrusionOk="0">
                  <a:moveTo>
                    <a:pt x="4203" y="0"/>
                  </a:moveTo>
                  <a:cubicBezTo>
                    <a:pt x="4203" y="0"/>
                    <a:pt x="3336" y="1568"/>
                    <a:pt x="2369" y="3002"/>
                  </a:cubicBezTo>
                  <a:cubicBezTo>
                    <a:pt x="1435" y="4437"/>
                    <a:pt x="0" y="6839"/>
                    <a:pt x="0" y="6839"/>
                  </a:cubicBezTo>
                  <a:lnTo>
                    <a:pt x="167" y="9340"/>
                  </a:lnTo>
                  <a:cubicBezTo>
                    <a:pt x="167" y="9340"/>
                    <a:pt x="167" y="11042"/>
                    <a:pt x="5304" y="14577"/>
                  </a:cubicBezTo>
                  <a:cubicBezTo>
                    <a:pt x="6823" y="15613"/>
                    <a:pt x="7893" y="15978"/>
                    <a:pt x="8647" y="15978"/>
                  </a:cubicBezTo>
                  <a:cubicBezTo>
                    <a:pt x="10441" y="15978"/>
                    <a:pt x="10441" y="13910"/>
                    <a:pt x="10441" y="13910"/>
                  </a:cubicBezTo>
                  <a:cubicBezTo>
                    <a:pt x="10441" y="13910"/>
                    <a:pt x="8306" y="11275"/>
                    <a:pt x="7672" y="8907"/>
                  </a:cubicBezTo>
                  <a:cubicBezTo>
                    <a:pt x="7072" y="6572"/>
                    <a:pt x="7039" y="1301"/>
                    <a:pt x="7039" y="1301"/>
                  </a:cubicBezTo>
                  <a:lnTo>
                    <a:pt x="4203" y="0"/>
                  </a:ln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2674" name="Google Shape;2674;p80"/>
            <p:cNvSpPr/>
            <p:nvPr/>
          </p:nvSpPr>
          <p:spPr>
            <a:xfrm>
              <a:off x="2587850" y="5852975"/>
              <a:ext cx="414375" cy="397250"/>
            </a:xfrm>
            <a:custGeom>
              <a:avLst/>
              <a:gdLst/>
              <a:ahLst/>
              <a:cxnLst/>
              <a:rect l="l" t="t" r="r" b="b"/>
              <a:pathLst>
                <a:path w="16575" h="15890" extrusionOk="0">
                  <a:moveTo>
                    <a:pt x="3136" y="0"/>
                  </a:moveTo>
                  <a:cubicBezTo>
                    <a:pt x="3136" y="0"/>
                    <a:pt x="1" y="4270"/>
                    <a:pt x="501" y="5304"/>
                  </a:cubicBezTo>
                  <a:cubicBezTo>
                    <a:pt x="868" y="6071"/>
                    <a:pt x="2536" y="6805"/>
                    <a:pt x="3403" y="7272"/>
                  </a:cubicBezTo>
                  <a:cubicBezTo>
                    <a:pt x="4304" y="7706"/>
                    <a:pt x="4504" y="10074"/>
                    <a:pt x="5938" y="11208"/>
                  </a:cubicBezTo>
                  <a:cubicBezTo>
                    <a:pt x="7373" y="12342"/>
                    <a:pt x="12977" y="15078"/>
                    <a:pt x="14077" y="15378"/>
                  </a:cubicBezTo>
                  <a:cubicBezTo>
                    <a:pt x="14706" y="15530"/>
                    <a:pt x="15488" y="15890"/>
                    <a:pt x="15986" y="15890"/>
                  </a:cubicBezTo>
                  <a:cubicBezTo>
                    <a:pt x="16360" y="15890"/>
                    <a:pt x="16574" y="15688"/>
                    <a:pt x="16446" y="15044"/>
                  </a:cubicBezTo>
                  <a:cubicBezTo>
                    <a:pt x="16145" y="13576"/>
                    <a:pt x="12643" y="8606"/>
                    <a:pt x="12643" y="8606"/>
                  </a:cubicBezTo>
                  <a:cubicBezTo>
                    <a:pt x="12643" y="8606"/>
                    <a:pt x="12429" y="9046"/>
                    <a:pt x="11515" y="9046"/>
                  </a:cubicBezTo>
                  <a:cubicBezTo>
                    <a:pt x="10940" y="9046"/>
                    <a:pt x="10089" y="8873"/>
                    <a:pt x="8840" y="8306"/>
                  </a:cubicBezTo>
                  <a:cubicBezTo>
                    <a:pt x="5605" y="6872"/>
                    <a:pt x="4337" y="4270"/>
                    <a:pt x="4070" y="3036"/>
                  </a:cubicBezTo>
                  <a:cubicBezTo>
                    <a:pt x="3803" y="1835"/>
                    <a:pt x="3570" y="234"/>
                    <a:pt x="3136" y="0"/>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75" name="Google Shape;2675;p80"/>
            <p:cNvSpPr/>
            <p:nvPr/>
          </p:nvSpPr>
          <p:spPr>
            <a:xfrm>
              <a:off x="3081800" y="2468750"/>
              <a:ext cx="488450" cy="728075"/>
            </a:xfrm>
            <a:custGeom>
              <a:avLst/>
              <a:gdLst/>
              <a:ahLst/>
              <a:cxnLst/>
              <a:rect l="l" t="t" r="r" b="b"/>
              <a:pathLst>
                <a:path w="19538" h="29123" extrusionOk="0">
                  <a:moveTo>
                    <a:pt x="6186" y="1"/>
                  </a:moveTo>
                  <a:cubicBezTo>
                    <a:pt x="0" y="1"/>
                    <a:pt x="2592" y="10947"/>
                    <a:pt x="2592" y="10947"/>
                  </a:cubicBezTo>
                  <a:lnTo>
                    <a:pt x="8529" y="21855"/>
                  </a:lnTo>
                  <a:cubicBezTo>
                    <a:pt x="12666" y="28493"/>
                    <a:pt x="14267" y="28993"/>
                    <a:pt x="14267" y="28993"/>
                  </a:cubicBezTo>
                  <a:cubicBezTo>
                    <a:pt x="14817" y="29083"/>
                    <a:pt x="15314" y="29122"/>
                    <a:pt x="15764" y="29122"/>
                  </a:cubicBezTo>
                  <a:cubicBezTo>
                    <a:pt x="18639" y="29122"/>
                    <a:pt x="19537" y="27525"/>
                    <a:pt x="19537" y="27525"/>
                  </a:cubicBezTo>
                  <a:lnTo>
                    <a:pt x="10131" y="3208"/>
                  </a:lnTo>
                  <a:cubicBezTo>
                    <a:pt x="9430" y="1106"/>
                    <a:pt x="7829" y="172"/>
                    <a:pt x="7095" y="72"/>
                  </a:cubicBezTo>
                  <a:cubicBezTo>
                    <a:pt x="6773" y="24"/>
                    <a:pt x="6470" y="1"/>
                    <a:pt x="6186" y="1"/>
                  </a:cubicBez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2676" name="Google Shape;2676;p80"/>
            <p:cNvSpPr/>
            <p:nvPr/>
          </p:nvSpPr>
          <p:spPr>
            <a:xfrm>
              <a:off x="2735450" y="3539125"/>
              <a:ext cx="577100" cy="2244650"/>
            </a:xfrm>
            <a:custGeom>
              <a:avLst/>
              <a:gdLst/>
              <a:ahLst/>
              <a:cxnLst/>
              <a:rect l="l" t="t" r="r" b="b"/>
              <a:pathLst>
                <a:path w="23084" h="89786" extrusionOk="0">
                  <a:moveTo>
                    <a:pt x="14222" y="0"/>
                  </a:moveTo>
                  <a:cubicBezTo>
                    <a:pt x="4940" y="0"/>
                    <a:pt x="6405" y="22270"/>
                    <a:pt x="6405" y="22270"/>
                  </a:cubicBezTo>
                  <a:cubicBezTo>
                    <a:pt x="6772" y="28175"/>
                    <a:pt x="8307" y="48656"/>
                    <a:pt x="8674" y="49790"/>
                  </a:cubicBezTo>
                  <a:cubicBezTo>
                    <a:pt x="9074" y="50891"/>
                    <a:pt x="1" y="88518"/>
                    <a:pt x="1" y="88518"/>
                  </a:cubicBezTo>
                  <a:lnTo>
                    <a:pt x="3103" y="89785"/>
                  </a:lnTo>
                  <a:cubicBezTo>
                    <a:pt x="9641" y="81646"/>
                    <a:pt x="20349" y="49790"/>
                    <a:pt x="20349" y="49790"/>
                  </a:cubicBezTo>
                  <a:lnTo>
                    <a:pt x="21349" y="32978"/>
                  </a:lnTo>
                  <a:cubicBezTo>
                    <a:pt x="23084" y="1189"/>
                    <a:pt x="18014" y="1022"/>
                    <a:pt x="18014" y="1022"/>
                  </a:cubicBezTo>
                  <a:cubicBezTo>
                    <a:pt x="16584" y="316"/>
                    <a:pt x="15327" y="0"/>
                    <a:pt x="14222" y="0"/>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2677" name="Google Shape;2677;p80"/>
            <p:cNvSpPr/>
            <p:nvPr/>
          </p:nvSpPr>
          <p:spPr>
            <a:xfrm>
              <a:off x="3323650" y="3054425"/>
              <a:ext cx="1027975" cy="234675"/>
            </a:xfrm>
            <a:custGeom>
              <a:avLst/>
              <a:gdLst/>
              <a:ahLst/>
              <a:cxnLst/>
              <a:rect l="l" t="t" r="r" b="b"/>
              <a:pathLst>
                <a:path w="41119" h="9387" extrusionOk="0">
                  <a:moveTo>
                    <a:pt x="8433" y="1"/>
                  </a:moveTo>
                  <a:cubicBezTo>
                    <a:pt x="5801" y="1"/>
                    <a:pt x="1" y="1690"/>
                    <a:pt x="5527" y="5633"/>
                  </a:cubicBezTo>
                  <a:cubicBezTo>
                    <a:pt x="7462" y="7034"/>
                    <a:pt x="10397" y="7501"/>
                    <a:pt x="12599" y="7667"/>
                  </a:cubicBezTo>
                  <a:cubicBezTo>
                    <a:pt x="15172" y="7861"/>
                    <a:pt x="28099" y="9386"/>
                    <a:pt x="35973" y="9386"/>
                  </a:cubicBezTo>
                  <a:cubicBezTo>
                    <a:pt x="37590" y="9386"/>
                    <a:pt x="38994" y="9322"/>
                    <a:pt x="40052" y="9169"/>
                  </a:cubicBezTo>
                  <a:cubicBezTo>
                    <a:pt x="40318" y="9135"/>
                    <a:pt x="41052" y="5900"/>
                    <a:pt x="41052" y="5900"/>
                  </a:cubicBezTo>
                  <a:cubicBezTo>
                    <a:pt x="41119" y="5533"/>
                    <a:pt x="12899" y="529"/>
                    <a:pt x="8963" y="29"/>
                  </a:cubicBezTo>
                  <a:cubicBezTo>
                    <a:pt x="8808" y="10"/>
                    <a:pt x="8629" y="1"/>
                    <a:pt x="8433" y="1"/>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2678" name="Google Shape;2678;p80"/>
            <p:cNvSpPr/>
            <p:nvPr/>
          </p:nvSpPr>
          <p:spPr>
            <a:xfrm>
              <a:off x="3339825" y="3045950"/>
              <a:ext cx="834175" cy="262725"/>
            </a:xfrm>
            <a:custGeom>
              <a:avLst/>
              <a:gdLst/>
              <a:ahLst/>
              <a:cxnLst/>
              <a:rect l="l" t="t" r="r" b="b"/>
              <a:pathLst>
                <a:path w="33367" h="10509" extrusionOk="0">
                  <a:moveTo>
                    <a:pt x="5947" y="1"/>
                  </a:moveTo>
                  <a:cubicBezTo>
                    <a:pt x="2442" y="1"/>
                    <a:pt x="1" y="2491"/>
                    <a:pt x="4880" y="5972"/>
                  </a:cubicBezTo>
                  <a:cubicBezTo>
                    <a:pt x="6815" y="7373"/>
                    <a:pt x="9750" y="7840"/>
                    <a:pt x="11952" y="8006"/>
                  </a:cubicBezTo>
                  <a:cubicBezTo>
                    <a:pt x="13853" y="8173"/>
                    <a:pt x="21025" y="10075"/>
                    <a:pt x="28030" y="10508"/>
                  </a:cubicBezTo>
                  <a:cubicBezTo>
                    <a:pt x="28997" y="8807"/>
                    <a:pt x="32366" y="4671"/>
                    <a:pt x="33367" y="3003"/>
                  </a:cubicBezTo>
                  <a:cubicBezTo>
                    <a:pt x="24761" y="1402"/>
                    <a:pt x="10684" y="1135"/>
                    <a:pt x="8316" y="368"/>
                  </a:cubicBezTo>
                  <a:cubicBezTo>
                    <a:pt x="7519" y="118"/>
                    <a:pt x="6708" y="1"/>
                    <a:pt x="5947" y="1"/>
                  </a:cubicBez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2679" name="Google Shape;2679;p80"/>
            <p:cNvSpPr/>
            <p:nvPr/>
          </p:nvSpPr>
          <p:spPr>
            <a:xfrm>
              <a:off x="2048300" y="3435400"/>
              <a:ext cx="894000" cy="2231625"/>
            </a:xfrm>
            <a:custGeom>
              <a:avLst/>
              <a:gdLst/>
              <a:ahLst/>
              <a:cxnLst/>
              <a:rect l="l" t="t" r="r" b="b"/>
              <a:pathLst>
                <a:path w="35760" h="89265" extrusionOk="0">
                  <a:moveTo>
                    <a:pt x="20882" y="1"/>
                  </a:moveTo>
                  <a:cubicBezTo>
                    <a:pt x="8807" y="11175"/>
                    <a:pt x="20382" y="41664"/>
                    <a:pt x="20382" y="41664"/>
                  </a:cubicBezTo>
                  <a:lnTo>
                    <a:pt x="23250" y="53472"/>
                  </a:lnTo>
                  <a:cubicBezTo>
                    <a:pt x="15011" y="61711"/>
                    <a:pt x="1" y="86763"/>
                    <a:pt x="1" y="86763"/>
                  </a:cubicBezTo>
                  <a:lnTo>
                    <a:pt x="3203" y="89264"/>
                  </a:lnTo>
                  <a:cubicBezTo>
                    <a:pt x="4270" y="84594"/>
                    <a:pt x="31456" y="59210"/>
                    <a:pt x="31456" y="59210"/>
                  </a:cubicBezTo>
                  <a:cubicBezTo>
                    <a:pt x="35759" y="55640"/>
                    <a:pt x="34325" y="48102"/>
                    <a:pt x="34325" y="48102"/>
                  </a:cubicBezTo>
                  <a:cubicBezTo>
                    <a:pt x="34325" y="48102"/>
                    <a:pt x="33424" y="14011"/>
                    <a:pt x="28788" y="7940"/>
                  </a:cubicBezTo>
                  <a:cubicBezTo>
                    <a:pt x="24118" y="1869"/>
                    <a:pt x="20882" y="1"/>
                    <a:pt x="20882" y="1"/>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2680" name="Google Shape;2680;p80"/>
            <p:cNvSpPr/>
            <p:nvPr/>
          </p:nvSpPr>
          <p:spPr>
            <a:xfrm>
              <a:off x="2703775" y="3539125"/>
              <a:ext cx="622975" cy="2274675"/>
            </a:xfrm>
            <a:custGeom>
              <a:avLst/>
              <a:gdLst/>
              <a:ahLst/>
              <a:cxnLst/>
              <a:rect l="l" t="t" r="r" b="b"/>
              <a:pathLst>
                <a:path w="24919" h="90987" extrusionOk="0">
                  <a:moveTo>
                    <a:pt x="15498" y="0"/>
                  </a:moveTo>
                  <a:cubicBezTo>
                    <a:pt x="6234" y="0"/>
                    <a:pt x="7672" y="22270"/>
                    <a:pt x="7672" y="22270"/>
                  </a:cubicBezTo>
                  <a:cubicBezTo>
                    <a:pt x="8039" y="28175"/>
                    <a:pt x="7239" y="50924"/>
                    <a:pt x="7606" y="52025"/>
                  </a:cubicBezTo>
                  <a:cubicBezTo>
                    <a:pt x="7839" y="52626"/>
                    <a:pt x="2402" y="78844"/>
                    <a:pt x="0" y="89152"/>
                  </a:cubicBezTo>
                  <a:cubicBezTo>
                    <a:pt x="2469" y="89685"/>
                    <a:pt x="4470" y="90453"/>
                    <a:pt x="6939" y="90986"/>
                  </a:cubicBezTo>
                  <a:cubicBezTo>
                    <a:pt x="8840" y="82414"/>
                    <a:pt x="16645" y="67736"/>
                    <a:pt x="21315" y="59430"/>
                  </a:cubicBezTo>
                  <a:cubicBezTo>
                    <a:pt x="23684" y="55227"/>
                    <a:pt x="24918" y="50491"/>
                    <a:pt x="24851" y="45654"/>
                  </a:cubicBezTo>
                  <a:cubicBezTo>
                    <a:pt x="24718" y="33212"/>
                    <a:pt x="24151" y="18601"/>
                    <a:pt x="22116" y="7527"/>
                  </a:cubicBezTo>
                  <a:cubicBezTo>
                    <a:pt x="21749" y="5525"/>
                    <a:pt x="21382" y="2056"/>
                    <a:pt x="19281" y="1022"/>
                  </a:cubicBezTo>
                  <a:cubicBezTo>
                    <a:pt x="17854" y="316"/>
                    <a:pt x="16600" y="0"/>
                    <a:pt x="15498" y="0"/>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81" name="Google Shape;2681;p80"/>
            <p:cNvSpPr/>
            <p:nvPr/>
          </p:nvSpPr>
          <p:spPr>
            <a:xfrm>
              <a:off x="1999925" y="3435400"/>
              <a:ext cx="961550" cy="2277500"/>
            </a:xfrm>
            <a:custGeom>
              <a:avLst/>
              <a:gdLst/>
              <a:ahLst/>
              <a:cxnLst/>
              <a:rect l="l" t="t" r="r" b="b"/>
              <a:pathLst>
                <a:path w="38462" h="91100" extrusionOk="0">
                  <a:moveTo>
                    <a:pt x="22817" y="1"/>
                  </a:moveTo>
                  <a:cubicBezTo>
                    <a:pt x="16212" y="6105"/>
                    <a:pt x="16112" y="16813"/>
                    <a:pt x="16779" y="25085"/>
                  </a:cubicBezTo>
                  <a:cubicBezTo>
                    <a:pt x="17180" y="29822"/>
                    <a:pt x="18281" y="34392"/>
                    <a:pt x="18748" y="39095"/>
                  </a:cubicBezTo>
                  <a:cubicBezTo>
                    <a:pt x="18981" y="41730"/>
                    <a:pt x="20449" y="51671"/>
                    <a:pt x="18647" y="53472"/>
                  </a:cubicBezTo>
                  <a:cubicBezTo>
                    <a:pt x="14778" y="57342"/>
                    <a:pt x="4637" y="81325"/>
                    <a:pt x="1" y="88297"/>
                  </a:cubicBezTo>
                  <a:cubicBezTo>
                    <a:pt x="2503" y="88764"/>
                    <a:pt x="3670" y="90632"/>
                    <a:pt x="6172" y="91099"/>
                  </a:cubicBezTo>
                  <a:cubicBezTo>
                    <a:pt x="8941" y="86062"/>
                    <a:pt x="31723" y="66315"/>
                    <a:pt x="34025" y="61645"/>
                  </a:cubicBezTo>
                  <a:cubicBezTo>
                    <a:pt x="35926" y="57709"/>
                    <a:pt x="36393" y="53039"/>
                    <a:pt x="36260" y="48102"/>
                  </a:cubicBezTo>
                  <a:cubicBezTo>
                    <a:pt x="36260" y="48035"/>
                    <a:pt x="38462" y="15178"/>
                    <a:pt x="33825" y="9107"/>
                  </a:cubicBezTo>
                  <a:cubicBezTo>
                    <a:pt x="29188" y="3036"/>
                    <a:pt x="22817" y="1"/>
                    <a:pt x="22817"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82" name="Google Shape;2682;p80"/>
            <p:cNvSpPr/>
            <p:nvPr/>
          </p:nvSpPr>
          <p:spPr>
            <a:xfrm>
              <a:off x="2505300" y="3181875"/>
              <a:ext cx="753900" cy="597100"/>
            </a:xfrm>
            <a:custGeom>
              <a:avLst/>
              <a:gdLst/>
              <a:ahLst/>
              <a:cxnLst/>
              <a:rect l="l" t="t" r="r" b="b"/>
              <a:pathLst>
                <a:path w="30156" h="23884" extrusionOk="0">
                  <a:moveTo>
                    <a:pt x="8540" y="1"/>
                  </a:moveTo>
                  <a:cubicBezTo>
                    <a:pt x="7906" y="1002"/>
                    <a:pt x="5504" y="4704"/>
                    <a:pt x="4970" y="5572"/>
                  </a:cubicBezTo>
                  <a:cubicBezTo>
                    <a:pt x="2202" y="10075"/>
                    <a:pt x="34" y="13344"/>
                    <a:pt x="0" y="13411"/>
                  </a:cubicBezTo>
                  <a:lnTo>
                    <a:pt x="1401" y="15078"/>
                  </a:lnTo>
                  <a:cubicBezTo>
                    <a:pt x="1234" y="16346"/>
                    <a:pt x="1601" y="17513"/>
                    <a:pt x="2502" y="18548"/>
                  </a:cubicBezTo>
                  <a:cubicBezTo>
                    <a:pt x="3536" y="19715"/>
                    <a:pt x="5204" y="20682"/>
                    <a:pt x="7272" y="21450"/>
                  </a:cubicBezTo>
                  <a:cubicBezTo>
                    <a:pt x="12911" y="23526"/>
                    <a:pt x="20897" y="23884"/>
                    <a:pt x="25791" y="23884"/>
                  </a:cubicBezTo>
                  <a:cubicBezTo>
                    <a:pt x="28367" y="23884"/>
                    <a:pt x="30086" y="23785"/>
                    <a:pt x="30155" y="23785"/>
                  </a:cubicBezTo>
                  <a:cubicBezTo>
                    <a:pt x="29822" y="21250"/>
                    <a:pt x="29555" y="15846"/>
                    <a:pt x="29455" y="11676"/>
                  </a:cubicBezTo>
                  <a:cubicBezTo>
                    <a:pt x="29421" y="10242"/>
                    <a:pt x="29922" y="6205"/>
                    <a:pt x="29955" y="5238"/>
                  </a:cubicBezTo>
                  <a:cubicBezTo>
                    <a:pt x="21015" y="4604"/>
                    <a:pt x="16512" y="2670"/>
                    <a:pt x="8540"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83" name="Google Shape;2683;p80"/>
            <p:cNvSpPr/>
            <p:nvPr/>
          </p:nvSpPr>
          <p:spPr>
            <a:xfrm>
              <a:off x="2714875" y="3291075"/>
              <a:ext cx="510125" cy="130500"/>
            </a:xfrm>
            <a:custGeom>
              <a:avLst/>
              <a:gdLst/>
              <a:ahLst/>
              <a:cxnLst/>
              <a:rect l="l" t="t" r="r" b="b"/>
              <a:pathLst>
                <a:path w="20405" h="5220" extrusionOk="0">
                  <a:moveTo>
                    <a:pt x="358" y="0"/>
                  </a:moveTo>
                  <a:cubicBezTo>
                    <a:pt x="142" y="0"/>
                    <a:pt x="1" y="309"/>
                    <a:pt x="223" y="436"/>
                  </a:cubicBezTo>
                  <a:cubicBezTo>
                    <a:pt x="824" y="770"/>
                    <a:pt x="1458" y="970"/>
                    <a:pt x="2091" y="1237"/>
                  </a:cubicBezTo>
                  <a:cubicBezTo>
                    <a:pt x="2725" y="1470"/>
                    <a:pt x="3359" y="1704"/>
                    <a:pt x="3993" y="1937"/>
                  </a:cubicBezTo>
                  <a:cubicBezTo>
                    <a:pt x="5294" y="2438"/>
                    <a:pt x="6595" y="2905"/>
                    <a:pt x="7896" y="3305"/>
                  </a:cubicBezTo>
                  <a:cubicBezTo>
                    <a:pt x="10464" y="4072"/>
                    <a:pt x="13099" y="4706"/>
                    <a:pt x="15768" y="5006"/>
                  </a:cubicBezTo>
                  <a:cubicBezTo>
                    <a:pt x="16502" y="5106"/>
                    <a:pt x="17236" y="5140"/>
                    <a:pt x="17969" y="5173"/>
                  </a:cubicBezTo>
                  <a:cubicBezTo>
                    <a:pt x="18389" y="5191"/>
                    <a:pt x="18809" y="5220"/>
                    <a:pt x="19223" y="5220"/>
                  </a:cubicBezTo>
                  <a:cubicBezTo>
                    <a:pt x="19566" y="5220"/>
                    <a:pt x="19905" y="5200"/>
                    <a:pt x="20238" y="5140"/>
                  </a:cubicBezTo>
                  <a:cubicBezTo>
                    <a:pt x="20404" y="5106"/>
                    <a:pt x="20371" y="4906"/>
                    <a:pt x="20204" y="4873"/>
                  </a:cubicBezTo>
                  <a:cubicBezTo>
                    <a:pt x="19537" y="4806"/>
                    <a:pt x="18870" y="4840"/>
                    <a:pt x="18170" y="4773"/>
                  </a:cubicBezTo>
                  <a:cubicBezTo>
                    <a:pt x="17536" y="4739"/>
                    <a:pt x="16902" y="4673"/>
                    <a:pt x="16235" y="4606"/>
                  </a:cubicBezTo>
                  <a:cubicBezTo>
                    <a:pt x="14934" y="4406"/>
                    <a:pt x="13600" y="4172"/>
                    <a:pt x="12299" y="3839"/>
                  </a:cubicBezTo>
                  <a:cubicBezTo>
                    <a:pt x="9697" y="3238"/>
                    <a:pt x="7162" y="2404"/>
                    <a:pt x="4627" y="1504"/>
                  </a:cubicBezTo>
                  <a:cubicBezTo>
                    <a:pt x="3926" y="1237"/>
                    <a:pt x="3226" y="1003"/>
                    <a:pt x="2525" y="737"/>
                  </a:cubicBezTo>
                  <a:cubicBezTo>
                    <a:pt x="1825" y="470"/>
                    <a:pt x="1124" y="170"/>
                    <a:pt x="390" y="3"/>
                  </a:cubicBezTo>
                  <a:cubicBezTo>
                    <a:pt x="379" y="1"/>
                    <a:pt x="368" y="0"/>
                    <a:pt x="358"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2684" name="Google Shape;2684;p80"/>
            <p:cNvSpPr/>
            <p:nvPr/>
          </p:nvSpPr>
          <p:spPr>
            <a:xfrm>
              <a:off x="3052225" y="3338200"/>
              <a:ext cx="33975" cy="72175"/>
            </a:xfrm>
            <a:custGeom>
              <a:avLst/>
              <a:gdLst/>
              <a:ahLst/>
              <a:cxnLst/>
              <a:rect l="l" t="t" r="r" b="b"/>
              <a:pathLst>
                <a:path w="1359" h="2887" extrusionOk="0">
                  <a:moveTo>
                    <a:pt x="1226" y="1"/>
                  </a:moveTo>
                  <a:cubicBezTo>
                    <a:pt x="1174" y="1"/>
                    <a:pt x="1121" y="27"/>
                    <a:pt x="1106" y="86"/>
                  </a:cubicBezTo>
                  <a:cubicBezTo>
                    <a:pt x="906" y="953"/>
                    <a:pt x="573" y="1754"/>
                    <a:pt x="139" y="2488"/>
                  </a:cubicBezTo>
                  <a:cubicBezTo>
                    <a:pt x="1" y="2695"/>
                    <a:pt x="196" y="2886"/>
                    <a:pt x="375" y="2886"/>
                  </a:cubicBezTo>
                  <a:cubicBezTo>
                    <a:pt x="455" y="2886"/>
                    <a:pt x="531" y="2847"/>
                    <a:pt x="573" y="2754"/>
                  </a:cubicBezTo>
                  <a:cubicBezTo>
                    <a:pt x="973" y="1920"/>
                    <a:pt x="1206" y="1053"/>
                    <a:pt x="1340" y="119"/>
                  </a:cubicBezTo>
                  <a:cubicBezTo>
                    <a:pt x="1359" y="44"/>
                    <a:pt x="1293" y="1"/>
                    <a:pt x="1226" y="1"/>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2685" name="Google Shape;2685;p80"/>
            <p:cNvSpPr/>
            <p:nvPr/>
          </p:nvSpPr>
          <p:spPr>
            <a:xfrm>
              <a:off x="2898775" y="3599000"/>
              <a:ext cx="100225" cy="1278800"/>
            </a:xfrm>
            <a:custGeom>
              <a:avLst/>
              <a:gdLst/>
              <a:ahLst/>
              <a:cxnLst/>
              <a:rect l="l" t="t" r="r" b="b"/>
              <a:pathLst>
                <a:path w="4009" h="51152" extrusionOk="0">
                  <a:moveTo>
                    <a:pt x="3926" y="1"/>
                  </a:moveTo>
                  <a:cubicBezTo>
                    <a:pt x="3899" y="1"/>
                    <a:pt x="3875" y="19"/>
                    <a:pt x="3875" y="61"/>
                  </a:cubicBezTo>
                  <a:cubicBezTo>
                    <a:pt x="3308" y="1929"/>
                    <a:pt x="2741" y="3764"/>
                    <a:pt x="2007" y="5599"/>
                  </a:cubicBezTo>
                  <a:cubicBezTo>
                    <a:pt x="1941" y="5832"/>
                    <a:pt x="1774" y="6099"/>
                    <a:pt x="1740" y="6366"/>
                  </a:cubicBezTo>
                  <a:cubicBezTo>
                    <a:pt x="1740" y="6433"/>
                    <a:pt x="1740" y="6499"/>
                    <a:pt x="1774" y="6599"/>
                  </a:cubicBezTo>
                  <a:cubicBezTo>
                    <a:pt x="1807" y="7433"/>
                    <a:pt x="1840" y="8301"/>
                    <a:pt x="1874" y="9134"/>
                  </a:cubicBezTo>
                  <a:cubicBezTo>
                    <a:pt x="1941" y="10669"/>
                    <a:pt x="2041" y="12203"/>
                    <a:pt x="2107" y="13738"/>
                  </a:cubicBezTo>
                  <a:cubicBezTo>
                    <a:pt x="2207" y="15672"/>
                    <a:pt x="2274" y="17641"/>
                    <a:pt x="2374" y="19575"/>
                  </a:cubicBezTo>
                  <a:cubicBezTo>
                    <a:pt x="2474" y="21677"/>
                    <a:pt x="2541" y="23812"/>
                    <a:pt x="2641" y="25913"/>
                  </a:cubicBezTo>
                  <a:cubicBezTo>
                    <a:pt x="2708" y="27915"/>
                    <a:pt x="2808" y="29916"/>
                    <a:pt x="2875" y="31951"/>
                  </a:cubicBezTo>
                  <a:cubicBezTo>
                    <a:pt x="2908" y="33585"/>
                    <a:pt x="2975" y="35220"/>
                    <a:pt x="3008" y="36854"/>
                  </a:cubicBezTo>
                  <a:cubicBezTo>
                    <a:pt x="3041" y="37888"/>
                    <a:pt x="3041" y="38922"/>
                    <a:pt x="3008" y="39957"/>
                  </a:cubicBezTo>
                  <a:cubicBezTo>
                    <a:pt x="2975" y="40524"/>
                    <a:pt x="2875" y="41091"/>
                    <a:pt x="2774" y="41624"/>
                  </a:cubicBezTo>
                  <a:cubicBezTo>
                    <a:pt x="2541" y="42759"/>
                    <a:pt x="2207" y="43893"/>
                    <a:pt x="1907" y="44993"/>
                  </a:cubicBezTo>
                  <a:cubicBezTo>
                    <a:pt x="1373" y="46895"/>
                    <a:pt x="740" y="48763"/>
                    <a:pt x="139" y="50631"/>
                  </a:cubicBezTo>
                  <a:cubicBezTo>
                    <a:pt x="106" y="50731"/>
                    <a:pt x="73" y="50864"/>
                    <a:pt x="39" y="50964"/>
                  </a:cubicBezTo>
                  <a:cubicBezTo>
                    <a:pt x="0" y="51081"/>
                    <a:pt x="97" y="51152"/>
                    <a:pt x="197" y="51152"/>
                  </a:cubicBezTo>
                  <a:cubicBezTo>
                    <a:pt x="270" y="51152"/>
                    <a:pt x="345" y="51115"/>
                    <a:pt x="373" y="51031"/>
                  </a:cubicBezTo>
                  <a:cubicBezTo>
                    <a:pt x="373" y="50998"/>
                    <a:pt x="373" y="51031"/>
                    <a:pt x="406" y="50964"/>
                  </a:cubicBezTo>
                  <a:cubicBezTo>
                    <a:pt x="406" y="50864"/>
                    <a:pt x="439" y="50798"/>
                    <a:pt x="473" y="50698"/>
                  </a:cubicBezTo>
                  <a:cubicBezTo>
                    <a:pt x="606" y="50397"/>
                    <a:pt x="706" y="50097"/>
                    <a:pt x="806" y="49797"/>
                  </a:cubicBezTo>
                  <a:cubicBezTo>
                    <a:pt x="1140" y="48830"/>
                    <a:pt x="1440" y="47829"/>
                    <a:pt x="1740" y="46828"/>
                  </a:cubicBezTo>
                  <a:cubicBezTo>
                    <a:pt x="2107" y="45661"/>
                    <a:pt x="2441" y="44493"/>
                    <a:pt x="2741" y="43292"/>
                  </a:cubicBezTo>
                  <a:cubicBezTo>
                    <a:pt x="3008" y="42325"/>
                    <a:pt x="3241" y="41358"/>
                    <a:pt x="3342" y="40357"/>
                  </a:cubicBezTo>
                  <a:cubicBezTo>
                    <a:pt x="3442" y="39556"/>
                    <a:pt x="3375" y="38722"/>
                    <a:pt x="3375" y="37888"/>
                  </a:cubicBezTo>
                  <a:cubicBezTo>
                    <a:pt x="3375" y="36387"/>
                    <a:pt x="3308" y="34853"/>
                    <a:pt x="3275" y="33352"/>
                  </a:cubicBezTo>
                  <a:cubicBezTo>
                    <a:pt x="3208" y="31417"/>
                    <a:pt x="3108" y="29482"/>
                    <a:pt x="3041" y="27514"/>
                  </a:cubicBezTo>
                  <a:cubicBezTo>
                    <a:pt x="2941" y="25413"/>
                    <a:pt x="2841" y="23311"/>
                    <a:pt x="2741" y="21210"/>
                  </a:cubicBezTo>
                  <a:cubicBezTo>
                    <a:pt x="2641" y="19175"/>
                    <a:pt x="2541" y="17174"/>
                    <a:pt x="2441" y="15172"/>
                  </a:cubicBezTo>
                  <a:cubicBezTo>
                    <a:pt x="2374" y="13504"/>
                    <a:pt x="2274" y="11836"/>
                    <a:pt x="2174" y="10169"/>
                  </a:cubicBezTo>
                  <a:cubicBezTo>
                    <a:pt x="2141" y="9134"/>
                    <a:pt x="2074" y="8067"/>
                    <a:pt x="2007" y="7033"/>
                  </a:cubicBezTo>
                  <a:cubicBezTo>
                    <a:pt x="2007" y="6799"/>
                    <a:pt x="1974" y="6566"/>
                    <a:pt x="1974" y="6366"/>
                  </a:cubicBezTo>
                  <a:cubicBezTo>
                    <a:pt x="2007" y="6099"/>
                    <a:pt x="2174" y="5799"/>
                    <a:pt x="2274" y="5565"/>
                  </a:cubicBezTo>
                  <a:cubicBezTo>
                    <a:pt x="2608" y="4665"/>
                    <a:pt x="2941" y="3731"/>
                    <a:pt x="3241" y="2830"/>
                  </a:cubicBezTo>
                  <a:cubicBezTo>
                    <a:pt x="3508" y="1929"/>
                    <a:pt x="3775" y="1029"/>
                    <a:pt x="4009" y="95"/>
                  </a:cubicBezTo>
                  <a:cubicBezTo>
                    <a:pt x="4009" y="36"/>
                    <a:pt x="3964" y="1"/>
                    <a:pt x="3926" y="1"/>
                  </a:cubicBezTo>
                  <a:close/>
                </a:path>
              </a:pathLst>
            </a:custGeom>
            <a:solidFill>
              <a:srgbClr val="1F2632"/>
            </a:solidFill>
            <a:ln>
              <a:noFill/>
            </a:ln>
          </p:spPr>
          <p:txBody>
            <a:bodyPr spcFirstLastPara="1" wrap="square" lIns="182850" tIns="182850" rIns="182850" bIns="182850" anchor="ctr" anchorCtr="0">
              <a:noAutofit/>
            </a:bodyPr>
            <a:lstStyle/>
            <a:p>
              <a:endParaRPr sz="5600"/>
            </a:p>
          </p:txBody>
        </p:sp>
        <p:sp>
          <p:nvSpPr>
            <p:cNvPr id="2686" name="Google Shape;2686;p80"/>
            <p:cNvSpPr/>
            <p:nvPr/>
          </p:nvSpPr>
          <p:spPr>
            <a:xfrm>
              <a:off x="2549225" y="3317625"/>
              <a:ext cx="235950" cy="239700"/>
            </a:xfrm>
            <a:custGeom>
              <a:avLst/>
              <a:gdLst/>
              <a:ahLst/>
              <a:cxnLst/>
              <a:rect l="l" t="t" r="r" b="b"/>
              <a:pathLst>
                <a:path w="9438" h="9588" extrusionOk="0">
                  <a:moveTo>
                    <a:pt x="9327" y="0"/>
                  </a:moveTo>
                  <a:cubicBezTo>
                    <a:pt x="9287" y="0"/>
                    <a:pt x="9244" y="22"/>
                    <a:pt x="9218" y="75"/>
                  </a:cubicBezTo>
                  <a:cubicBezTo>
                    <a:pt x="8150" y="3277"/>
                    <a:pt x="5949" y="6146"/>
                    <a:pt x="2980" y="7814"/>
                  </a:cubicBezTo>
                  <a:cubicBezTo>
                    <a:pt x="2546" y="8081"/>
                    <a:pt x="2113" y="8281"/>
                    <a:pt x="1679" y="8481"/>
                  </a:cubicBezTo>
                  <a:cubicBezTo>
                    <a:pt x="1245" y="8681"/>
                    <a:pt x="778" y="8814"/>
                    <a:pt x="345" y="9015"/>
                  </a:cubicBezTo>
                  <a:cubicBezTo>
                    <a:pt x="1" y="9140"/>
                    <a:pt x="185" y="9588"/>
                    <a:pt x="484" y="9588"/>
                  </a:cubicBezTo>
                  <a:cubicBezTo>
                    <a:pt x="504" y="9588"/>
                    <a:pt x="524" y="9586"/>
                    <a:pt x="545" y="9582"/>
                  </a:cubicBezTo>
                  <a:cubicBezTo>
                    <a:pt x="1412" y="9415"/>
                    <a:pt x="2279" y="8981"/>
                    <a:pt x="3013" y="8548"/>
                  </a:cubicBezTo>
                  <a:cubicBezTo>
                    <a:pt x="3781" y="8114"/>
                    <a:pt x="4514" y="7614"/>
                    <a:pt x="5182" y="7047"/>
                  </a:cubicBezTo>
                  <a:cubicBezTo>
                    <a:pt x="6516" y="5879"/>
                    <a:pt x="7650" y="4478"/>
                    <a:pt x="8451" y="2910"/>
                  </a:cubicBezTo>
                  <a:cubicBezTo>
                    <a:pt x="8884" y="2010"/>
                    <a:pt x="9218" y="1076"/>
                    <a:pt x="9418" y="108"/>
                  </a:cubicBezTo>
                  <a:cubicBezTo>
                    <a:pt x="9438" y="48"/>
                    <a:pt x="9386" y="0"/>
                    <a:pt x="9327"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2687" name="Google Shape;2687;p80"/>
            <p:cNvSpPr/>
            <p:nvPr/>
          </p:nvSpPr>
          <p:spPr>
            <a:xfrm>
              <a:off x="2499450" y="3542825"/>
              <a:ext cx="54750" cy="415700"/>
            </a:xfrm>
            <a:custGeom>
              <a:avLst/>
              <a:gdLst/>
              <a:ahLst/>
              <a:cxnLst/>
              <a:rect l="l" t="t" r="r" b="b"/>
              <a:pathLst>
                <a:path w="2190" h="16628" extrusionOk="0">
                  <a:moveTo>
                    <a:pt x="2058" y="1"/>
                  </a:moveTo>
                  <a:cubicBezTo>
                    <a:pt x="2019" y="1"/>
                    <a:pt x="1982" y="22"/>
                    <a:pt x="1969" y="73"/>
                  </a:cubicBezTo>
                  <a:cubicBezTo>
                    <a:pt x="601" y="4210"/>
                    <a:pt x="1" y="8546"/>
                    <a:pt x="201" y="12883"/>
                  </a:cubicBezTo>
                  <a:cubicBezTo>
                    <a:pt x="268" y="14083"/>
                    <a:pt x="401" y="15318"/>
                    <a:pt x="601" y="16518"/>
                  </a:cubicBezTo>
                  <a:cubicBezTo>
                    <a:pt x="614" y="16595"/>
                    <a:pt x="666" y="16628"/>
                    <a:pt x="723" y="16628"/>
                  </a:cubicBezTo>
                  <a:cubicBezTo>
                    <a:pt x="815" y="16628"/>
                    <a:pt x="922" y="16542"/>
                    <a:pt x="901" y="16418"/>
                  </a:cubicBezTo>
                  <a:cubicBezTo>
                    <a:pt x="635" y="14284"/>
                    <a:pt x="468" y="12149"/>
                    <a:pt x="534" y="10014"/>
                  </a:cubicBezTo>
                  <a:cubicBezTo>
                    <a:pt x="601" y="7879"/>
                    <a:pt x="835" y="5744"/>
                    <a:pt x="1268" y="3643"/>
                  </a:cubicBezTo>
                  <a:cubicBezTo>
                    <a:pt x="1502" y="2442"/>
                    <a:pt x="1802" y="1274"/>
                    <a:pt x="2169" y="140"/>
                  </a:cubicBezTo>
                  <a:cubicBezTo>
                    <a:pt x="2190" y="58"/>
                    <a:pt x="2121" y="1"/>
                    <a:pt x="2058" y="1"/>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2688" name="Google Shape;2688;p80"/>
            <p:cNvSpPr/>
            <p:nvPr/>
          </p:nvSpPr>
          <p:spPr>
            <a:xfrm>
              <a:off x="2524475" y="4016850"/>
              <a:ext cx="6700" cy="37550"/>
            </a:xfrm>
            <a:custGeom>
              <a:avLst/>
              <a:gdLst/>
              <a:ahLst/>
              <a:cxnLst/>
              <a:rect l="l" t="t" r="r" b="b"/>
              <a:pathLst>
                <a:path w="268" h="1502" extrusionOk="0">
                  <a:moveTo>
                    <a:pt x="134" y="1"/>
                  </a:moveTo>
                  <a:cubicBezTo>
                    <a:pt x="67" y="1"/>
                    <a:pt x="0" y="43"/>
                    <a:pt x="0" y="126"/>
                  </a:cubicBezTo>
                  <a:cubicBezTo>
                    <a:pt x="34" y="560"/>
                    <a:pt x="0" y="993"/>
                    <a:pt x="34" y="1427"/>
                  </a:cubicBezTo>
                  <a:cubicBezTo>
                    <a:pt x="50" y="1477"/>
                    <a:pt x="92" y="1502"/>
                    <a:pt x="134" y="1502"/>
                  </a:cubicBezTo>
                  <a:cubicBezTo>
                    <a:pt x="176" y="1502"/>
                    <a:pt x="217" y="1477"/>
                    <a:pt x="234" y="1427"/>
                  </a:cubicBezTo>
                  <a:cubicBezTo>
                    <a:pt x="267" y="993"/>
                    <a:pt x="267" y="560"/>
                    <a:pt x="267" y="126"/>
                  </a:cubicBezTo>
                  <a:cubicBezTo>
                    <a:pt x="267" y="43"/>
                    <a:pt x="201" y="1"/>
                    <a:pt x="134" y="1"/>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2689" name="Google Shape;2689;p80"/>
            <p:cNvSpPr/>
            <p:nvPr/>
          </p:nvSpPr>
          <p:spPr>
            <a:xfrm>
              <a:off x="2531475" y="4126825"/>
              <a:ext cx="13050" cy="38300"/>
            </a:xfrm>
            <a:custGeom>
              <a:avLst/>
              <a:gdLst/>
              <a:ahLst/>
              <a:cxnLst/>
              <a:rect l="l" t="t" r="r" b="b"/>
              <a:pathLst>
                <a:path w="522" h="1532" extrusionOk="0">
                  <a:moveTo>
                    <a:pt x="132" y="0"/>
                  </a:moveTo>
                  <a:cubicBezTo>
                    <a:pt x="64" y="0"/>
                    <a:pt x="1" y="64"/>
                    <a:pt x="21" y="163"/>
                  </a:cubicBezTo>
                  <a:cubicBezTo>
                    <a:pt x="54" y="364"/>
                    <a:pt x="87" y="597"/>
                    <a:pt x="121" y="797"/>
                  </a:cubicBezTo>
                  <a:cubicBezTo>
                    <a:pt x="154" y="1031"/>
                    <a:pt x="221" y="1231"/>
                    <a:pt x="288" y="1431"/>
                  </a:cubicBezTo>
                  <a:cubicBezTo>
                    <a:pt x="321" y="1498"/>
                    <a:pt x="354" y="1531"/>
                    <a:pt x="421" y="1531"/>
                  </a:cubicBezTo>
                  <a:cubicBezTo>
                    <a:pt x="488" y="1531"/>
                    <a:pt x="521" y="1464"/>
                    <a:pt x="521" y="1431"/>
                  </a:cubicBezTo>
                  <a:cubicBezTo>
                    <a:pt x="521" y="1298"/>
                    <a:pt x="521" y="1198"/>
                    <a:pt x="488" y="1097"/>
                  </a:cubicBezTo>
                  <a:cubicBezTo>
                    <a:pt x="454" y="964"/>
                    <a:pt x="454" y="864"/>
                    <a:pt x="421" y="764"/>
                  </a:cubicBezTo>
                  <a:cubicBezTo>
                    <a:pt x="354" y="530"/>
                    <a:pt x="321" y="297"/>
                    <a:pt x="254" y="97"/>
                  </a:cubicBezTo>
                  <a:cubicBezTo>
                    <a:pt x="227" y="29"/>
                    <a:pt x="179" y="0"/>
                    <a:pt x="132"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2690" name="Google Shape;2690;p80"/>
            <p:cNvSpPr/>
            <p:nvPr/>
          </p:nvSpPr>
          <p:spPr>
            <a:xfrm>
              <a:off x="2514475" y="2404875"/>
              <a:ext cx="990725" cy="1322425"/>
            </a:xfrm>
            <a:custGeom>
              <a:avLst/>
              <a:gdLst/>
              <a:ahLst/>
              <a:cxnLst/>
              <a:rect l="l" t="t" r="r" b="b"/>
              <a:pathLst>
                <a:path w="39629" h="52897" extrusionOk="0">
                  <a:moveTo>
                    <a:pt x="11474" y="1"/>
                  </a:moveTo>
                  <a:cubicBezTo>
                    <a:pt x="7415" y="1"/>
                    <a:pt x="7066" y="6793"/>
                    <a:pt x="6905" y="8598"/>
                  </a:cubicBezTo>
                  <a:cubicBezTo>
                    <a:pt x="6772" y="10433"/>
                    <a:pt x="10708" y="25344"/>
                    <a:pt x="10708" y="25344"/>
                  </a:cubicBezTo>
                  <a:cubicBezTo>
                    <a:pt x="9774" y="29547"/>
                    <a:pt x="2235" y="41222"/>
                    <a:pt x="2235" y="41222"/>
                  </a:cubicBezTo>
                  <a:cubicBezTo>
                    <a:pt x="0" y="49794"/>
                    <a:pt x="27553" y="52897"/>
                    <a:pt x="27553" y="52897"/>
                  </a:cubicBezTo>
                  <a:cubicBezTo>
                    <a:pt x="27520" y="42723"/>
                    <a:pt x="31222" y="28546"/>
                    <a:pt x="31222" y="28546"/>
                  </a:cubicBezTo>
                  <a:cubicBezTo>
                    <a:pt x="39628" y="21708"/>
                    <a:pt x="35325" y="16637"/>
                    <a:pt x="35325" y="16637"/>
                  </a:cubicBezTo>
                  <a:cubicBezTo>
                    <a:pt x="34458" y="13735"/>
                    <a:pt x="30355" y="9099"/>
                    <a:pt x="30355" y="9099"/>
                  </a:cubicBezTo>
                  <a:lnTo>
                    <a:pt x="26986" y="2360"/>
                  </a:lnTo>
                  <a:lnTo>
                    <a:pt x="11909" y="25"/>
                  </a:lnTo>
                  <a:cubicBezTo>
                    <a:pt x="11759" y="9"/>
                    <a:pt x="11615" y="1"/>
                    <a:pt x="11474" y="1"/>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2691" name="Google Shape;2691;p80"/>
            <p:cNvSpPr/>
            <p:nvPr/>
          </p:nvSpPr>
          <p:spPr>
            <a:xfrm>
              <a:off x="2561175" y="2402425"/>
              <a:ext cx="870650" cy="1324875"/>
            </a:xfrm>
            <a:custGeom>
              <a:avLst/>
              <a:gdLst/>
              <a:ahLst/>
              <a:cxnLst/>
              <a:rect l="l" t="t" r="r" b="b"/>
              <a:pathLst>
                <a:path w="34826" h="52995" extrusionOk="0">
                  <a:moveTo>
                    <a:pt x="9617" y="1"/>
                  </a:moveTo>
                  <a:cubicBezTo>
                    <a:pt x="8828" y="1"/>
                    <a:pt x="8135" y="246"/>
                    <a:pt x="7539" y="757"/>
                  </a:cubicBezTo>
                  <a:cubicBezTo>
                    <a:pt x="5437" y="2492"/>
                    <a:pt x="5104" y="6795"/>
                    <a:pt x="5004" y="8396"/>
                  </a:cubicBezTo>
                  <a:lnTo>
                    <a:pt x="4970" y="8663"/>
                  </a:lnTo>
                  <a:cubicBezTo>
                    <a:pt x="4804" y="10497"/>
                    <a:pt x="8506" y="24574"/>
                    <a:pt x="8740" y="25442"/>
                  </a:cubicBezTo>
                  <a:cubicBezTo>
                    <a:pt x="7806" y="29578"/>
                    <a:pt x="367" y="41153"/>
                    <a:pt x="300" y="41286"/>
                  </a:cubicBezTo>
                  <a:lnTo>
                    <a:pt x="267" y="41286"/>
                  </a:lnTo>
                  <a:lnTo>
                    <a:pt x="267" y="41320"/>
                  </a:lnTo>
                  <a:cubicBezTo>
                    <a:pt x="0" y="42420"/>
                    <a:pt x="200" y="43521"/>
                    <a:pt x="901" y="44555"/>
                  </a:cubicBezTo>
                  <a:cubicBezTo>
                    <a:pt x="1701" y="45756"/>
                    <a:pt x="3136" y="46823"/>
                    <a:pt x="4937" y="47791"/>
                  </a:cubicBezTo>
                  <a:cubicBezTo>
                    <a:pt x="12509" y="51827"/>
                    <a:pt x="25518" y="52995"/>
                    <a:pt x="25685" y="52995"/>
                  </a:cubicBezTo>
                  <a:cubicBezTo>
                    <a:pt x="25652" y="43188"/>
                    <a:pt x="29288" y="29478"/>
                    <a:pt x="29421" y="28711"/>
                  </a:cubicBezTo>
                  <a:cubicBezTo>
                    <a:pt x="32623" y="26109"/>
                    <a:pt x="34358" y="23440"/>
                    <a:pt x="34625" y="20838"/>
                  </a:cubicBezTo>
                  <a:cubicBezTo>
                    <a:pt x="34825" y="18403"/>
                    <a:pt x="33658" y="16869"/>
                    <a:pt x="33524" y="16702"/>
                  </a:cubicBezTo>
                  <a:cubicBezTo>
                    <a:pt x="32890" y="14500"/>
                    <a:pt x="30389" y="7762"/>
                    <a:pt x="28554" y="4727"/>
                  </a:cubicBezTo>
                  <a:cubicBezTo>
                    <a:pt x="28020" y="3826"/>
                    <a:pt x="28087" y="2825"/>
                    <a:pt x="27053" y="2659"/>
                  </a:cubicBezTo>
                  <a:lnTo>
                    <a:pt x="10041" y="23"/>
                  </a:lnTo>
                  <a:cubicBezTo>
                    <a:pt x="9897" y="8"/>
                    <a:pt x="9756" y="1"/>
                    <a:pt x="9617" y="1"/>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692" name="Google Shape;2692;p80"/>
            <p:cNvSpPr/>
            <p:nvPr/>
          </p:nvSpPr>
          <p:spPr>
            <a:xfrm>
              <a:off x="3156600" y="2453875"/>
              <a:ext cx="275225" cy="2015075"/>
            </a:xfrm>
            <a:custGeom>
              <a:avLst/>
              <a:gdLst/>
              <a:ahLst/>
              <a:cxnLst/>
              <a:rect l="l" t="t" r="r" b="b"/>
              <a:pathLst>
                <a:path w="11009" h="80603" extrusionOk="0">
                  <a:moveTo>
                    <a:pt x="0" y="0"/>
                  </a:moveTo>
                  <a:lnTo>
                    <a:pt x="400" y="3803"/>
                  </a:lnTo>
                  <a:lnTo>
                    <a:pt x="1201" y="11575"/>
                  </a:lnTo>
                  <a:cubicBezTo>
                    <a:pt x="1635" y="16445"/>
                    <a:pt x="1801" y="21349"/>
                    <a:pt x="1735" y="26252"/>
                  </a:cubicBezTo>
                  <a:lnTo>
                    <a:pt x="934" y="80524"/>
                  </a:lnTo>
                  <a:cubicBezTo>
                    <a:pt x="2209" y="80580"/>
                    <a:pt x="3300" y="80602"/>
                    <a:pt x="4231" y="80602"/>
                  </a:cubicBezTo>
                  <a:cubicBezTo>
                    <a:pt x="8373" y="80602"/>
                    <a:pt x="9374" y="80157"/>
                    <a:pt x="9374" y="80157"/>
                  </a:cubicBezTo>
                  <a:cubicBezTo>
                    <a:pt x="9307" y="70350"/>
                    <a:pt x="5471" y="27420"/>
                    <a:pt x="5604" y="26653"/>
                  </a:cubicBezTo>
                  <a:cubicBezTo>
                    <a:pt x="8806" y="24051"/>
                    <a:pt x="10541" y="21382"/>
                    <a:pt x="10808" y="18780"/>
                  </a:cubicBezTo>
                  <a:cubicBezTo>
                    <a:pt x="11008" y="16345"/>
                    <a:pt x="9841" y="14811"/>
                    <a:pt x="9707" y="14644"/>
                  </a:cubicBezTo>
                  <a:cubicBezTo>
                    <a:pt x="9073" y="12442"/>
                    <a:pt x="6605" y="5704"/>
                    <a:pt x="4737" y="2669"/>
                  </a:cubicBezTo>
                  <a:cubicBezTo>
                    <a:pt x="4203" y="1768"/>
                    <a:pt x="4270" y="767"/>
                    <a:pt x="3236" y="601"/>
                  </a:cubicBezTo>
                  <a:lnTo>
                    <a:pt x="2635" y="467"/>
                  </a:lnTo>
                  <a:lnTo>
                    <a:pt x="0" y="0"/>
                  </a:ln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2693" name="Google Shape;2693;p80"/>
            <p:cNvSpPr/>
            <p:nvPr/>
          </p:nvSpPr>
          <p:spPr>
            <a:xfrm>
              <a:off x="2288475" y="2402425"/>
              <a:ext cx="751400" cy="2055400"/>
            </a:xfrm>
            <a:custGeom>
              <a:avLst/>
              <a:gdLst/>
              <a:ahLst/>
              <a:cxnLst/>
              <a:rect l="l" t="t" r="r" b="b"/>
              <a:pathLst>
                <a:path w="30056" h="82216" extrusionOk="0">
                  <a:moveTo>
                    <a:pt x="20525" y="1"/>
                  </a:moveTo>
                  <a:cubicBezTo>
                    <a:pt x="19735" y="1"/>
                    <a:pt x="19038" y="246"/>
                    <a:pt x="18414" y="757"/>
                  </a:cubicBezTo>
                  <a:cubicBezTo>
                    <a:pt x="16345" y="2492"/>
                    <a:pt x="16012" y="6795"/>
                    <a:pt x="15878" y="8396"/>
                  </a:cubicBezTo>
                  <a:lnTo>
                    <a:pt x="15878" y="8663"/>
                  </a:lnTo>
                  <a:cubicBezTo>
                    <a:pt x="15712" y="10497"/>
                    <a:pt x="19414" y="24574"/>
                    <a:pt x="19648" y="25442"/>
                  </a:cubicBezTo>
                  <a:cubicBezTo>
                    <a:pt x="18414" y="30912"/>
                    <a:pt x="9040" y="40285"/>
                    <a:pt x="6705" y="45222"/>
                  </a:cubicBezTo>
                  <a:cubicBezTo>
                    <a:pt x="3303" y="52394"/>
                    <a:pt x="4270" y="54362"/>
                    <a:pt x="2302" y="62068"/>
                  </a:cubicBezTo>
                  <a:cubicBezTo>
                    <a:pt x="1668" y="64536"/>
                    <a:pt x="0" y="77345"/>
                    <a:pt x="1568" y="79680"/>
                  </a:cubicBezTo>
                  <a:cubicBezTo>
                    <a:pt x="2069" y="80414"/>
                    <a:pt x="12276" y="81715"/>
                    <a:pt x="24485" y="82215"/>
                  </a:cubicBezTo>
                  <a:lnTo>
                    <a:pt x="29755" y="5761"/>
                  </a:lnTo>
                  <a:lnTo>
                    <a:pt x="30055" y="1424"/>
                  </a:lnTo>
                  <a:lnTo>
                    <a:pt x="25785" y="791"/>
                  </a:lnTo>
                  <a:lnTo>
                    <a:pt x="20949" y="23"/>
                  </a:lnTo>
                  <a:cubicBezTo>
                    <a:pt x="20805" y="8"/>
                    <a:pt x="20664" y="1"/>
                    <a:pt x="20525" y="1"/>
                  </a:cubicBez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2694" name="Google Shape;2694;p80"/>
            <p:cNvSpPr/>
            <p:nvPr/>
          </p:nvSpPr>
          <p:spPr>
            <a:xfrm>
              <a:off x="2536150" y="2589800"/>
              <a:ext cx="321925" cy="828950"/>
            </a:xfrm>
            <a:custGeom>
              <a:avLst/>
              <a:gdLst/>
              <a:ahLst/>
              <a:cxnLst/>
              <a:rect l="l" t="t" r="r" b="b"/>
              <a:pathLst>
                <a:path w="12877" h="33158" extrusionOk="0">
                  <a:moveTo>
                    <a:pt x="6071" y="0"/>
                  </a:moveTo>
                  <a:cubicBezTo>
                    <a:pt x="6038" y="367"/>
                    <a:pt x="6005" y="667"/>
                    <a:pt x="6005" y="901"/>
                  </a:cubicBezTo>
                  <a:lnTo>
                    <a:pt x="5971" y="1168"/>
                  </a:lnTo>
                  <a:cubicBezTo>
                    <a:pt x="5805" y="3002"/>
                    <a:pt x="9507" y="17079"/>
                    <a:pt x="9741" y="17947"/>
                  </a:cubicBezTo>
                  <a:cubicBezTo>
                    <a:pt x="8807" y="22083"/>
                    <a:pt x="67" y="32757"/>
                    <a:pt x="0" y="32857"/>
                  </a:cubicBezTo>
                  <a:lnTo>
                    <a:pt x="101" y="33157"/>
                  </a:lnTo>
                  <a:cubicBezTo>
                    <a:pt x="2636" y="30722"/>
                    <a:pt x="5671" y="28854"/>
                    <a:pt x="8340" y="26553"/>
                  </a:cubicBezTo>
                  <a:cubicBezTo>
                    <a:pt x="10041" y="25118"/>
                    <a:pt x="12042" y="23517"/>
                    <a:pt x="12443" y="21182"/>
                  </a:cubicBezTo>
                  <a:cubicBezTo>
                    <a:pt x="12876" y="18614"/>
                    <a:pt x="12042" y="15445"/>
                    <a:pt x="11208" y="13010"/>
                  </a:cubicBezTo>
                  <a:cubicBezTo>
                    <a:pt x="9707" y="8573"/>
                    <a:pt x="7873" y="4303"/>
                    <a:pt x="6071"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2695" name="Google Shape;2695;p80"/>
            <p:cNvSpPr/>
            <p:nvPr/>
          </p:nvSpPr>
          <p:spPr>
            <a:xfrm>
              <a:off x="2412725" y="2407825"/>
              <a:ext cx="527075" cy="843450"/>
            </a:xfrm>
            <a:custGeom>
              <a:avLst/>
              <a:gdLst/>
              <a:ahLst/>
              <a:cxnLst/>
              <a:rect l="l" t="t" r="r" b="b"/>
              <a:pathLst>
                <a:path w="21083" h="33738" extrusionOk="0">
                  <a:moveTo>
                    <a:pt x="15612" y="1"/>
                  </a:moveTo>
                  <a:cubicBezTo>
                    <a:pt x="13685" y="1"/>
                    <a:pt x="11046" y="883"/>
                    <a:pt x="9541" y="5144"/>
                  </a:cubicBezTo>
                  <a:cubicBezTo>
                    <a:pt x="9541" y="5144"/>
                    <a:pt x="2236" y="24225"/>
                    <a:pt x="334" y="28661"/>
                  </a:cubicBezTo>
                  <a:cubicBezTo>
                    <a:pt x="334" y="28661"/>
                    <a:pt x="1" y="33031"/>
                    <a:pt x="3236" y="33498"/>
                  </a:cubicBezTo>
                  <a:cubicBezTo>
                    <a:pt x="3236" y="33498"/>
                    <a:pt x="3591" y="33737"/>
                    <a:pt x="4185" y="33737"/>
                  </a:cubicBezTo>
                  <a:cubicBezTo>
                    <a:pt x="5190" y="33737"/>
                    <a:pt x="6883" y="33052"/>
                    <a:pt x="8707" y="29362"/>
                  </a:cubicBezTo>
                  <a:lnTo>
                    <a:pt x="20048" y="8047"/>
                  </a:lnTo>
                  <a:cubicBezTo>
                    <a:pt x="20048" y="8047"/>
                    <a:pt x="21082" y="841"/>
                    <a:pt x="17980" y="441"/>
                  </a:cubicBezTo>
                  <a:cubicBezTo>
                    <a:pt x="17980" y="441"/>
                    <a:pt x="16974" y="1"/>
                    <a:pt x="15612" y="1"/>
                  </a:cubicBez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2696" name="Google Shape;2696;p80"/>
            <p:cNvSpPr/>
            <p:nvPr/>
          </p:nvSpPr>
          <p:spPr>
            <a:xfrm>
              <a:off x="2037450" y="3067875"/>
              <a:ext cx="597900" cy="751150"/>
            </a:xfrm>
            <a:custGeom>
              <a:avLst/>
              <a:gdLst/>
              <a:ahLst/>
              <a:cxnLst/>
              <a:rect l="l" t="t" r="r" b="b"/>
              <a:pathLst>
                <a:path w="23916" h="30046" extrusionOk="0">
                  <a:moveTo>
                    <a:pt x="17909" y="0"/>
                  </a:moveTo>
                  <a:cubicBezTo>
                    <a:pt x="16922" y="0"/>
                    <a:pt x="16179" y="124"/>
                    <a:pt x="16179" y="124"/>
                  </a:cubicBezTo>
                  <a:cubicBezTo>
                    <a:pt x="12110" y="7763"/>
                    <a:pt x="1" y="26277"/>
                    <a:pt x="1" y="26277"/>
                  </a:cubicBezTo>
                  <a:lnTo>
                    <a:pt x="668" y="30046"/>
                  </a:lnTo>
                  <a:lnTo>
                    <a:pt x="22417" y="5328"/>
                  </a:lnTo>
                  <a:cubicBezTo>
                    <a:pt x="23916" y="691"/>
                    <a:pt x="20235" y="0"/>
                    <a:pt x="17909" y="0"/>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2697" name="Google Shape;2697;p80"/>
            <p:cNvSpPr/>
            <p:nvPr/>
          </p:nvSpPr>
          <p:spPr>
            <a:xfrm>
              <a:off x="2075825" y="3056525"/>
              <a:ext cx="572050" cy="632425"/>
            </a:xfrm>
            <a:custGeom>
              <a:avLst/>
              <a:gdLst/>
              <a:ahLst/>
              <a:cxnLst/>
              <a:rect l="l" t="t" r="r" b="b"/>
              <a:pathLst>
                <a:path w="22882" h="25297" extrusionOk="0">
                  <a:moveTo>
                    <a:pt x="18210" y="1"/>
                  </a:moveTo>
                  <a:cubicBezTo>
                    <a:pt x="16439" y="1"/>
                    <a:pt x="14644" y="578"/>
                    <a:pt x="14644" y="578"/>
                  </a:cubicBezTo>
                  <a:cubicBezTo>
                    <a:pt x="12109" y="5349"/>
                    <a:pt x="3903" y="14255"/>
                    <a:pt x="0" y="20326"/>
                  </a:cubicBezTo>
                  <a:cubicBezTo>
                    <a:pt x="1001" y="21293"/>
                    <a:pt x="5604" y="24329"/>
                    <a:pt x="6605" y="25296"/>
                  </a:cubicBezTo>
                  <a:lnTo>
                    <a:pt x="20882" y="5782"/>
                  </a:lnTo>
                  <a:cubicBezTo>
                    <a:pt x="22881" y="1022"/>
                    <a:pt x="20566" y="1"/>
                    <a:pt x="18210" y="1"/>
                  </a:cubicBez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2698" name="Google Shape;2698;p80"/>
            <p:cNvSpPr/>
            <p:nvPr/>
          </p:nvSpPr>
          <p:spPr>
            <a:xfrm>
              <a:off x="1778100" y="3713100"/>
              <a:ext cx="307750" cy="272050"/>
            </a:xfrm>
            <a:custGeom>
              <a:avLst/>
              <a:gdLst/>
              <a:ahLst/>
              <a:cxnLst/>
              <a:rect l="l" t="t" r="r" b="b"/>
              <a:pathLst>
                <a:path w="12310" h="10882" extrusionOk="0">
                  <a:moveTo>
                    <a:pt x="10675" y="1"/>
                  </a:moveTo>
                  <a:lnTo>
                    <a:pt x="4004" y="3436"/>
                  </a:lnTo>
                  <a:lnTo>
                    <a:pt x="1735" y="5071"/>
                  </a:lnTo>
                  <a:cubicBezTo>
                    <a:pt x="1735" y="5071"/>
                    <a:pt x="134" y="5738"/>
                    <a:pt x="1" y="7473"/>
                  </a:cubicBezTo>
                  <a:cubicBezTo>
                    <a:pt x="1" y="7473"/>
                    <a:pt x="548" y="8895"/>
                    <a:pt x="927" y="8895"/>
                  </a:cubicBezTo>
                  <a:cubicBezTo>
                    <a:pt x="1061" y="8895"/>
                    <a:pt x="1174" y="8718"/>
                    <a:pt x="1235" y="8240"/>
                  </a:cubicBezTo>
                  <a:lnTo>
                    <a:pt x="1802" y="6539"/>
                  </a:lnTo>
                  <a:lnTo>
                    <a:pt x="5805" y="6305"/>
                  </a:lnTo>
                  <a:cubicBezTo>
                    <a:pt x="5861" y="6302"/>
                    <a:pt x="5917" y="6301"/>
                    <a:pt x="5972" y="6301"/>
                  </a:cubicBezTo>
                  <a:cubicBezTo>
                    <a:pt x="6578" y="6301"/>
                    <a:pt x="7153" y="6466"/>
                    <a:pt x="7673" y="6772"/>
                  </a:cubicBezTo>
                  <a:cubicBezTo>
                    <a:pt x="7906" y="6939"/>
                    <a:pt x="8140" y="7172"/>
                    <a:pt x="8273" y="7439"/>
                  </a:cubicBezTo>
                  <a:cubicBezTo>
                    <a:pt x="8607" y="8240"/>
                    <a:pt x="7039" y="9641"/>
                    <a:pt x="7039" y="9641"/>
                  </a:cubicBezTo>
                  <a:cubicBezTo>
                    <a:pt x="7039" y="9641"/>
                    <a:pt x="7295" y="10881"/>
                    <a:pt x="7747" y="10881"/>
                  </a:cubicBezTo>
                  <a:cubicBezTo>
                    <a:pt x="7883" y="10881"/>
                    <a:pt x="8037" y="10768"/>
                    <a:pt x="8207" y="10475"/>
                  </a:cubicBezTo>
                  <a:cubicBezTo>
                    <a:pt x="8941" y="9240"/>
                    <a:pt x="10875" y="6605"/>
                    <a:pt x="11309" y="5304"/>
                  </a:cubicBezTo>
                  <a:cubicBezTo>
                    <a:pt x="11642" y="4370"/>
                    <a:pt x="11909" y="3503"/>
                    <a:pt x="12310" y="2803"/>
                  </a:cubicBezTo>
                  <a:cubicBezTo>
                    <a:pt x="11676" y="1902"/>
                    <a:pt x="11109" y="968"/>
                    <a:pt x="10675" y="1"/>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2699" name="Google Shape;2699;p80"/>
            <p:cNvSpPr/>
            <p:nvPr/>
          </p:nvSpPr>
          <p:spPr>
            <a:xfrm>
              <a:off x="1755600" y="3818175"/>
              <a:ext cx="145125" cy="61175"/>
            </a:xfrm>
            <a:custGeom>
              <a:avLst/>
              <a:gdLst/>
              <a:ahLst/>
              <a:cxnLst/>
              <a:rect l="l" t="t" r="r" b="b"/>
              <a:pathLst>
                <a:path w="5805" h="2447" extrusionOk="0">
                  <a:moveTo>
                    <a:pt x="5804" y="1"/>
                  </a:moveTo>
                  <a:lnTo>
                    <a:pt x="5804" y="1"/>
                  </a:lnTo>
                  <a:cubicBezTo>
                    <a:pt x="4403" y="468"/>
                    <a:pt x="3002" y="901"/>
                    <a:pt x="1635" y="1335"/>
                  </a:cubicBezTo>
                  <a:cubicBezTo>
                    <a:pt x="1034" y="1535"/>
                    <a:pt x="400" y="1735"/>
                    <a:pt x="0" y="2235"/>
                  </a:cubicBezTo>
                  <a:cubicBezTo>
                    <a:pt x="205" y="2379"/>
                    <a:pt x="461" y="2447"/>
                    <a:pt x="720" y="2447"/>
                  </a:cubicBezTo>
                  <a:cubicBezTo>
                    <a:pt x="883" y="2447"/>
                    <a:pt x="1047" y="2420"/>
                    <a:pt x="1201" y="2369"/>
                  </a:cubicBezTo>
                  <a:cubicBezTo>
                    <a:pt x="1601" y="2269"/>
                    <a:pt x="1935" y="2035"/>
                    <a:pt x="2302" y="1835"/>
                  </a:cubicBezTo>
                  <a:lnTo>
                    <a:pt x="5804" y="1"/>
                  </a:lnTo>
                  <a:close/>
                </a:path>
              </a:pathLst>
            </a:custGeom>
            <a:solidFill>
              <a:srgbClr val="F5958C"/>
            </a:solidFill>
            <a:ln>
              <a:noFill/>
            </a:ln>
          </p:spPr>
          <p:txBody>
            <a:bodyPr spcFirstLastPara="1" wrap="square" lIns="182850" tIns="182850" rIns="182850" bIns="182850" anchor="ctr" anchorCtr="0">
              <a:noAutofit/>
            </a:bodyPr>
            <a:lstStyle/>
            <a:p>
              <a:endParaRPr sz="5600"/>
            </a:p>
          </p:txBody>
        </p:sp>
        <p:sp>
          <p:nvSpPr>
            <p:cNvPr id="2700" name="Google Shape;2700;p80"/>
            <p:cNvSpPr/>
            <p:nvPr/>
          </p:nvSpPr>
          <p:spPr>
            <a:xfrm>
              <a:off x="4303250" y="3068575"/>
              <a:ext cx="343100" cy="217575"/>
            </a:xfrm>
            <a:custGeom>
              <a:avLst/>
              <a:gdLst/>
              <a:ahLst/>
              <a:cxnLst/>
              <a:rect l="l" t="t" r="r" b="b"/>
              <a:pathLst>
                <a:path w="13724" h="8703" extrusionOk="0">
                  <a:moveTo>
                    <a:pt x="7841" y="1"/>
                  </a:moveTo>
                  <a:cubicBezTo>
                    <a:pt x="7724" y="1"/>
                    <a:pt x="7571" y="58"/>
                    <a:pt x="7372" y="197"/>
                  </a:cubicBezTo>
                  <a:cubicBezTo>
                    <a:pt x="6205" y="1030"/>
                    <a:pt x="3369" y="2632"/>
                    <a:pt x="2402" y="3666"/>
                  </a:cubicBezTo>
                  <a:cubicBezTo>
                    <a:pt x="1735" y="4366"/>
                    <a:pt x="1134" y="5033"/>
                    <a:pt x="467" y="5500"/>
                  </a:cubicBezTo>
                  <a:cubicBezTo>
                    <a:pt x="701" y="6601"/>
                    <a:pt x="0" y="7635"/>
                    <a:pt x="0" y="8703"/>
                  </a:cubicBezTo>
                  <a:lnTo>
                    <a:pt x="8306" y="8369"/>
                  </a:lnTo>
                  <a:lnTo>
                    <a:pt x="11041" y="7802"/>
                  </a:lnTo>
                  <a:cubicBezTo>
                    <a:pt x="11041" y="7802"/>
                    <a:pt x="11052" y="7802"/>
                    <a:pt x="11072" y="7802"/>
                  </a:cubicBezTo>
                  <a:cubicBezTo>
                    <a:pt x="11308" y="7802"/>
                    <a:pt x="12844" y="7746"/>
                    <a:pt x="13643" y="6301"/>
                  </a:cubicBezTo>
                  <a:cubicBezTo>
                    <a:pt x="13643" y="6301"/>
                    <a:pt x="13724" y="4635"/>
                    <a:pt x="13308" y="4635"/>
                  </a:cubicBezTo>
                  <a:cubicBezTo>
                    <a:pt x="13188" y="4635"/>
                    <a:pt x="13026" y="4774"/>
                    <a:pt x="12809" y="5133"/>
                  </a:cubicBezTo>
                  <a:lnTo>
                    <a:pt x="11609" y="6434"/>
                  </a:lnTo>
                  <a:lnTo>
                    <a:pt x="7839" y="5000"/>
                  </a:lnTo>
                  <a:cubicBezTo>
                    <a:pt x="7239" y="4733"/>
                    <a:pt x="6705" y="4366"/>
                    <a:pt x="6371" y="3799"/>
                  </a:cubicBezTo>
                  <a:cubicBezTo>
                    <a:pt x="6205" y="3532"/>
                    <a:pt x="6071" y="3232"/>
                    <a:pt x="6071" y="2965"/>
                  </a:cubicBezTo>
                  <a:cubicBezTo>
                    <a:pt x="6105" y="2098"/>
                    <a:pt x="8106" y="1464"/>
                    <a:pt x="8106" y="1464"/>
                  </a:cubicBezTo>
                  <a:cubicBezTo>
                    <a:pt x="8106" y="1464"/>
                    <a:pt x="8431" y="1"/>
                    <a:pt x="7841" y="1"/>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2701" name="Google Shape;2701;p80"/>
            <p:cNvSpPr/>
            <p:nvPr/>
          </p:nvSpPr>
          <p:spPr>
            <a:xfrm>
              <a:off x="2888075" y="2422175"/>
              <a:ext cx="151800" cy="175150"/>
            </a:xfrm>
            <a:custGeom>
              <a:avLst/>
              <a:gdLst/>
              <a:ahLst/>
              <a:cxnLst/>
              <a:rect l="l" t="t" r="r" b="b"/>
              <a:pathLst>
                <a:path w="6072" h="7006" extrusionOk="0">
                  <a:moveTo>
                    <a:pt x="1801" y="1"/>
                  </a:moveTo>
                  <a:cubicBezTo>
                    <a:pt x="1201" y="2235"/>
                    <a:pt x="601" y="4804"/>
                    <a:pt x="0" y="7006"/>
                  </a:cubicBezTo>
                  <a:cubicBezTo>
                    <a:pt x="1801" y="6505"/>
                    <a:pt x="3536" y="5805"/>
                    <a:pt x="5237" y="4971"/>
                  </a:cubicBezTo>
                  <a:lnTo>
                    <a:pt x="5771" y="4971"/>
                  </a:lnTo>
                  <a:lnTo>
                    <a:pt x="6071" y="634"/>
                  </a:lnTo>
                  <a:lnTo>
                    <a:pt x="1801" y="1"/>
                  </a:ln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702" name="Google Shape;2702;p80"/>
            <p:cNvSpPr/>
            <p:nvPr/>
          </p:nvSpPr>
          <p:spPr>
            <a:xfrm>
              <a:off x="3156600" y="2453875"/>
              <a:ext cx="113425" cy="188475"/>
            </a:xfrm>
            <a:custGeom>
              <a:avLst/>
              <a:gdLst/>
              <a:ahLst/>
              <a:cxnLst/>
              <a:rect l="l" t="t" r="r" b="b"/>
              <a:pathLst>
                <a:path w="4537" h="7539" extrusionOk="0">
                  <a:moveTo>
                    <a:pt x="0" y="0"/>
                  </a:moveTo>
                  <a:lnTo>
                    <a:pt x="400" y="3803"/>
                  </a:lnTo>
                  <a:lnTo>
                    <a:pt x="501" y="3803"/>
                  </a:lnTo>
                  <a:cubicBezTo>
                    <a:pt x="1835" y="5037"/>
                    <a:pt x="3169" y="6305"/>
                    <a:pt x="4537" y="7539"/>
                  </a:cubicBezTo>
                  <a:cubicBezTo>
                    <a:pt x="3903" y="5304"/>
                    <a:pt x="3269" y="2735"/>
                    <a:pt x="2635" y="467"/>
                  </a:cubicBezTo>
                  <a:lnTo>
                    <a:pt x="0" y="0"/>
                  </a:ln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703" name="Google Shape;2703;p80"/>
            <p:cNvSpPr/>
            <p:nvPr/>
          </p:nvSpPr>
          <p:spPr>
            <a:xfrm>
              <a:off x="3212475" y="2699050"/>
              <a:ext cx="43375" cy="34200"/>
            </a:xfrm>
            <a:custGeom>
              <a:avLst/>
              <a:gdLst/>
              <a:ahLst/>
              <a:cxnLst/>
              <a:rect l="l" t="t" r="r" b="b"/>
              <a:pathLst>
                <a:path w="1735" h="1368" extrusionOk="0">
                  <a:moveTo>
                    <a:pt x="867" y="0"/>
                  </a:moveTo>
                  <a:cubicBezTo>
                    <a:pt x="0" y="0"/>
                    <a:pt x="0" y="1368"/>
                    <a:pt x="867" y="1368"/>
                  </a:cubicBezTo>
                  <a:cubicBezTo>
                    <a:pt x="1735" y="1368"/>
                    <a:pt x="1735" y="0"/>
                    <a:pt x="867"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704" name="Google Shape;2704;p80"/>
            <p:cNvSpPr/>
            <p:nvPr/>
          </p:nvSpPr>
          <p:spPr>
            <a:xfrm>
              <a:off x="3216625" y="2838300"/>
              <a:ext cx="43400" cy="33400"/>
            </a:xfrm>
            <a:custGeom>
              <a:avLst/>
              <a:gdLst/>
              <a:ahLst/>
              <a:cxnLst/>
              <a:rect l="l" t="t" r="r" b="b"/>
              <a:pathLst>
                <a:path w="1736" h="1336" extrusionOk="0">
                  <a:moveTo>
                    <a:pt x="868" y="1"/>
                  </a:moveTo>
                  <a:cubicBezTo>
                    <a:pt x="1" y="1"/>
                    <a:pt x="1" y="1335"/>
                    <a:pt x="868" y="1335"/>
                  </a:cubicBezTo>
                  <a:cubicBezTo>
                    <a:pt x="1735" y="1335"/>
                    <a:pt x="1735" y="1"/>
                    <a:pt x="868"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705" name="Google Shape;2705;p80"/>
            <p:cNvSpPr/>
            <p:nvPr/>
          </p:nvSpPr>
          <p:spPr>
            <a:xfrm>
              <a:off x="3216625" y="2995925"/>
              <a:ext cx="43400" cy="34200"/>
            </a:xfrm>
            <a:custGeom>
              <a:avLst/>
              <a:gdLst/>
              <a:ahLst/>
              <a:cxnLst/>
              <a:rect l="l" t="t" r="r" b="b"/>
              <a:pathLst>
                <a:path w="1736" h="1368" extrusionOk="0">
                  <a:moveTo>
                    <a:pt x="868" y="0"/>
                  </a:moveTo>
                  <a:cubicBezTo>
                    <a:pt x="1" y="0"/>
                    <a:pt x="1" y="1368"/>
                    <a:pt x="868" y="1368"/>
                  </a:cubicBezTo>
                  <a:cubicBezTo>
                    <a:pt x="1735" y="1368"/>
                    <a:pt x="1735" y="0"/>
                    <a:pt x="868"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706" name="Google Shape;2706;p80"/>
            <p:cNvSpPr/>
            <p:nvPr/>
          </p:nvSpPr>
          <p:spPr>
            <a:xfrm>
              <a:off x="3212475" y="3178550"/>
              <a:ext cx="43375" cy="33375"/>
            </a:xfrm>
            <a:custGeom>
              <a:avLst/>
              <a:gdLst/>
              <a:ahLst/>
              <a:cxnLst/>
              <a:rect l="l" t="t" r="r" b="b"/>
              <a:pathLst>
                <a:path w="1735" h="1335" extrusionOk="0">
                  <a:moveTo>
                    <a:pt x="867" y="1"/>
                  </a:moveTo>
                  <a:cubicBezTo>
                    <a:pt x="0" y="1"/>
                    <a:pt x="0" y="1335"/>
                    <a:pt x="867" y="1335"/>
                  </a:cubicBezTo>
                  <a:cubicBezTo>
                    <a:pt x="1735" y="1335"/>
                    <a:pt x="1735" y="1"/>
                    <a:pt x="867"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707" name="Google Shape;2707;p80"/>
            <p:cNvSpPr/>
            <p:nvPr/>
          </p:nvSpPr>
          <p:spPr>
            <a:xfrm>
              <a:off x="3209125" y="3387875"/>
              <a:ext cx="42550" cy="34200"/>
            </a:xfrm>
            <a:custGeom>
              <a:avLst/>
              <a:gdLst/>
              <a:ahLst/>
              <a:cxnLst/>
              <a:rect l="l" t="t" r="r" b="b"/>
              <a:pathLst>
                <a:path w="1702" h="1368" extrusionOk="0">
                  <a:moveTo>
                    <a:pt x="835" y="0"/>
                  </a:moveTo>
                  <a:cubicBezTo>
                    <a:pt x="1" y="0"/>
                    <a:pt x="1" y="1368"/>
                    <a:pt x="835" y="1368"/>
                  </a:cubicBezTo>
                  <a:cubicBezTo>
                    <a:pt x="1702" y="1368"/>
                    <a:pt x="1702" y="0"/>
                    <a:pt x="835"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708" name="Google Shape;2708;p80"/>
            <p:cNvSpPr/>
            <p:nvPr/>
          </p:nvSpPr>
          <p:spPr>
            <a:xfrm>
              <a:off x="3209125" y="3598025"/>
              <a:ext cx="42550" cy="33375"/>
            </a:xfrm>
            <a:custGeom>
              <a:avLst/>
              <a:gdLst/>
              <a:ahLst/>
              <a:cxnLst/>
              <a:rect l="l" t="t" r="r" b="b"/>
              <a:pathLst>
                <a:path w="1702" h="1335" extrusionOk="0">
                  <a:moveTo>
                    <a:pt x="835" y="0"/>
                  </a:moveTo>
                  <a:cubicBezTo>
                    <a:pt x="1" y="0"/>
                    <a:pt x="1" y="1334"/>
                    <a:pt x="835" y="1334"/>
                  </a:cubicBezTo>
                  <a:cubicBezTo>
                    <a:pt x="1702" y="1334"/>
                    <a:pt x="1702" y="0"/>
                    <a:pt x="835"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709" name="Google Shape;2709;p80"/>
            <p:cNvSpPr/>
            <p:nvPr/>
          </p:nvSpPr>
          <p:spPr>
            <a:xfrm>
              <a:off x="3200800" y="3799825"/>
              <a:ext cx="43375" cy="33375"/>
            </a:xfrm>
            <a:custGeom>
              <a:avLst/>
              <a:gdLst/>
              <a:ahLst/>
              <a:cxnLst/>
              <a:rect l="l" t="t" r="r" b="b"/>
              <a:pathLst>
                <a:path w="1735" h="1335" extrusionOk="0">
                  <a:moveTo>
                    <a:pt x="867" y="1"/>
                  </a:moveTo>
                  <a:cubicBezTo>
                    <a:pt x="0" y="1"/>
                    <a:pt x="0" y="1335"/>
                    <a:pt x="867" y="1335"/>
                  </a:cubicBezTo>
                  <a:cubicBezTo>
                    <a:pt x="1735" y="1335"/>
                    <a:pt x="1735" y="1"/>
                    <a:pt x="867"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710" name="Google Shape;2710;p80"/>
            <p:cNvSpPr/>
            <p:nvPr/>
          </p:nvSpPr>
          <p:spPr>
            <a:xfrm>
              <a:off x="2681250" y="3487950"/>
              <a:ext cx="207675" cy="116775"/>
            </a:xfrm>
            <a:custGeom>
              <a:avLst/>
              <a:gdLst/>
              <a:ahLst/>
              <a:cxnLst/>
              <a:rect l="l" t="t" r="r" b="b"/>
              <a:pathLst>
                <a:path w="8307" h="4671" extrusionOk="0">
                  <a:moveTo>
                    <a:pt x="1302" y="0"/>
                  </a:moveTo>
                  <a:lnTo>
                    <a:pt x="1" y="2602"/>
                  </a:lnTo>
                  <a:lnTo>
                    <a:pt x="8073" y="4670"/>
                  </a:lnTo>
                  <a:lnTo>
                    <a:pt x="8307" y="1034"/>
                  </a:lnTo>
                  <a:lnTo>
                    <a:pt x="1302" y="0"/>
                  </a:ln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2711" name="Google Shape;2711;p80"/>
            <p:cNvSpPr/>
            <p:nvPr/>
          </p:nvSpPr>
          <p:spPr>
            <a:xfrm>
              <a:off x="3310875" y="1922050"/>
              <a:ext cx="87575" cy="64975"/>
            </a:xfrm>
            <a:custGeom>
              <a:avLst/>
              <a:gdLst/>
              <a:ahLst/>
              <a:cxnLst/>
              <a:rect l="l" t="t" r="r" b="b"/>
              <a:pathLst>
                <a:path w="3503" h="2599" extrusionOk="0">
                  <a:moveTo>
                    <a:pt x="1701" y="0"/>
                  </a:moveTo>
                  <a:cubicBezTo>
                    <a:pt x="1613" y="0"/>
                    <a:pt x="1524" y="8"/>
                    <a:pt x="1435" y="25"/>
                  </a:cubicBezTo>
                  <a:cubicBezTo>
                    <a:pt x="534" y="191"/>
                    <a:pt x="0" y="1225"/>
                    <a:pt x="200" y="2293"/>
                  </a:cubicBezTo>
                  <a:cubicBezTo>
                    <a:pt x="260" y="2472"/>
                    <a:pt x="401" y="2598"/>
                    <a:pt x="549" y="2598"/>
                  </a:cubicBezTo>
                  <a:cubicBezTo>
                    <a:pt x="566" y="2598"/>
                    <a:pt x="583" y="2597"/>
                    <a:pt x="601" y="2593"/>
                  </a:cubicBezTo>
                  <a:cubicBezTo>
                    <a:pt x="767" y="2560"/>
                    <a:pt x="868" y="2360"/>
                    <a:pt x="834" y="2159"/>
                  </a:cubicBezTo>
                  <a:cubicBezTo>
                    <a:pt x="701" y="1526"/>
                    <a:pt x="1034" y="892"/>
                    <a:pt x="1601" y="758"/>
                  </a:cubicBezTo>
                  <a:cubicBezTo>
                    <a:pt x="1653" y="749"/>
                    <a:pt x="1705" y="744"/>
                    <a:pt x="1756" y="744"/>
                  </a:cubicBezTo>
                  <a:cubicBezTo>
                    <a:pt x="2240" y="744"/>
                    <a:pt x="2715" y="1156"/>
                    <a:pt x="2836" y="1759"/>
                  </a:cubicBezTo>
                  <a:cubicBezTo>
                    <a:pt x="2866" y="1942"/>
                    <a:pt x="3008" y="2097"/>
                    <a:pt x="3185" y="2097"/>
                  </a:cubicBezTo>
                  <a:cubicBezTo>
                    <a:pt x="3202" y="2097"/>
                    <a:pt x="3219" y="2096"/>
                    <a:pt x="3236" y="2093"/>
                  </a:cubicBezTo>
                  <a:cubicBezTo>
                    <a:pt x="3403" y="2026"/>
                    <a:pt x="3503" y="1859"/>
                    <a:pt x="3469" y="1626"/>
                  </a:cubicBezTo>
                  <a:cubicBezTo>
                    <a:pt x="3259" y="664"/>
                    <a:pt x="2507" y="0"/>
                    <a:pt x="1701" y="0"/>
                  </a:cubicBezTo>
                  <a:close/>
                </a:path>
              </a:pathLst>
            </a:custGeom>
            <a:solidFill>
              <a:srgbClr val="1F2632"/>
            </a:solidFill>
            <a:ln>
              <a:noFill/>
            </a:ln>
          </p:spPr>
          <p:txBody>
            <a:bodyPr spcFirstLastPara="1" wrap="square" lIns="182850" tIns="182850" rIns="182850" bIns="182850" anchor="ctr" anchorCtr="0">
              <a:noAutofit/>
            </a:bodyPr>
            <a:lstStyle/>
            <a:p>
              <a:endParaRPr sz="5600"/>
            </a:p>
          </p:txBody>
        </p:sp>
        <p:sp>
          <p:nvSpPr>
            <p:cNvPr id="2712" name="Google Shape;2712;p80"/>
            <p:cNvSpPr/>
            <p:nvPr/>
          </p:nvSpPr>
          <p:spPr>
            <a:xfrm>
              <a:off x="3096550" y="1975175"/>
              <a:ext cx="101775" cy="66875"/>
            </a:xfrm>
            <a:custGeom>
              <a:avLst/>
              <a:gdLst/>
              <a:ahLst/>
              <a:cxnLst/>
              <a:rect l="l" t="t" r="r" b="b"/>
              <a:pathLst>
                <a:path w="4071" h="2675" extrusionOk="0">
                  <a:moveTo>
                    <a:pt x="2091" y="0"/>
                  </a:moveTo>
                  <a:cubicBezTo>
                    <a:pt x="1973" y="0"/>
                    <a:pt x="1854" y="11"/>
                    <a:pt x="1735" y="34"/>
                  </a:cubicBezTo>
                  <a:cubicBezTo>
                    <a:pt x="668" y="268"/>
                    <a:pt x="0" y="1302"/>
                    <a:pt x="234" y="2369"/>
                  </a:cubicBezTo>
                  <a:cubicBezTo>
                    <a:pt x="264" y="2549"/>
                    <a:pt x="428" y="2675"/>
                    <a:pt x="606" y="2675"/>
                  </a:cubicBezTo>
                  <a:cubicBezTo>
                    <a:pt x="626" y="2675"/>
                    <a:pt x="647" y="2673"/>
                    <a:pt x="668" y="2670"/>
                  </a:cubicBezTo>
                  <a:cubicBezTo>
                    <a:pt x="868" y="2636"/>
                    <a:pt x="1001" y="2436"/>
                    <a:pt x="934" y="2236"/>
                  </a:cubicBezTo>
                  <a:cubicBezTo>
                    <a:pt x="801" y="1569"/>
                    <a:pt x="1235" y="935"/>
                    <a:pt x="1868" y="802"/>
                  </a:cubicBezTo>
                  <a:cubicBezTo>
                    <a:pt x="1950" y="785"/>
                    <a:pt x="2031" y="777"/>
                    <a:pt x="2111" y="777"/>
                  </a:cubicBezTo>
                  <a:cubicBezTo>
                    <a:pt x="2683" y="777"/>
                    <a:pt x="3186" y="1180"/>
                    <a:pt x="3303" y="1736"/>
                  </a:cubicBezTo>
                  <a:cubicBezTo>
                    <a:pt x="3330" y="1928"/>
                    <a:pt x="3472" y="2053"/>
                    <a:pt x="3633" y="2053"/>
                  </a:cubicBezTo>
                  <a:cubicBezTo>
                    <a:pt x="3667" y="2053"/>
                    <a:pt x="3702" y="2047"/>
                    <a:pt x="3736" y="2036"/>
                  </a:cubicBezTo>
                  <a:cubicBezTo>
                    <a:pt x="3937" y="2003"/>
                    <a:pt x="4070" y="1802"/>
                    <a:pt x="4037" y="1602"/>
                  </a:cubicBezTo>
                  <a:cubicBezTo>
                    <a:pt x="3830" y="658"/>
                    <a:pt x="2996" y="0"/>
                    <a:pt x="2091" y="0"/>
                  </a:cubicBezTo>
                  <a:close/>
                </a:path>
              </a:pathLst>
            </a:custGeom>
            <a:solidFill>
              <a:srgbClr val="1F2632"/>
            </a:solidFill>
            <a:ln>
              <a:noFill/>
            </a:ln>
          </p:spPr>
          <p:txBody>
            <a:bodyPr spcFirstLastPara="1" wrap="square" lIns="182850" tIns="182850" rIns="182850" bIns="182850" anchor="ctr" anchorCtr="0">
              <a:noAutofit/>
            </a:bodyPr>
            <a:lstStyle/>
            <a:p>
              <a:endParaRPr sz="5600"/>
            </a:p>
          </p:txBody>
        </p:sp>
        <p:sp>
          <p:nvSpPr>
            <p:cNvPr id="2713" name="Google Shape;2713;p80"/>
            <p:cNvSpPr/>
            <p:nvPr/>
          </p:nvSpPr>
          <p:spPr>
            <a:xfrm>
              <a:off x="3290025" y="1848525"/>
              <a:ext cx="119275" cy="48800"/>
            </a:xfrm>
            <a:custGeom>
              <a:avLst/>
              <a:gdLst/>
              <a:ahLst/>
              <a:cxnLst/>
              <a:rect l="l" t="t" r="r" b="b"/>
              <a:pathLst>
                <a:path w="4771" h="1952" extrusionOk="0">
                  <a:moveTo>
                    <a:pt x="545" y="1"/>
                  </a:moveTo>
                  <a:cubicBezTo>
                    <a:pt x="428" y="1"/>
                    <a:pt x="354" y="20"/>
                    <a:pt x="334" y="63"/>
                  </a:cubicBezTo>
                  <a:cubicBezTo>
                    <a:pt x="167" y="430"/>
                    <a:pt x="0" y="864"/>
                    <a:pt x="367" y="1031"/>
                  </a:cubicBezTo>
                  <a:cubicBezTo>
                    <a:pt x="703" y="1184"/>
                    <a:pt x="3670" y="1952"/>
                    <a:pt x="4320" y="1952"/>
                  </a:cubicBezTo>
                  <a:cubicBezTo>
                    <a:pt x="4380" y="1952"/>
                    <a:pt x="4420" y="1946"/>
                    <a:pt x="4437" y="1931"/>
                  </a:cubicBezTo>
                  <a:cubicBezTo>
                    <a:pt x="4604" y="1798"/>
                    <a:pt x="4770" y="1665"/>
                    <a:pt x="4604" y="1064"/>
                  </a:cubicBezTo>
                  <a:cubicBezTo>
                    <a:pt x="4604" y="1064"/>
                    <a:pt x="1414" y="1"/>
                    <a:pt x="545" y="1"/>
                  </a:cubicBezTo>
                  <a:close/>
                </a:path>
              </a:pathLst>
            </a:custGeom>
            <a:solidFill>
              <a:srgbClr val="1F2632"/>
            </a:solidFill>
            <a:ln>
              <a:noFill/>
            </a:ln>
          </p:spPr>
          <p:txBody>
            <a:bodyPr spcFirstLastPara="1" wrap="square" lIns="182850" tIns="182850" rIns="182850" bIns="182850" anchor="ctr" anchorCtr="0">
              <a:noAutofit/>
            </a:bodyPr>
            <a:lstStyle/>
            <a:p>
              <a:endParaRPr sz="5600"/>
            </a:p>
          </p:txBody>
        </p:sp>
        <p:sp>
          <p:nvSpPr>
            <p:cNvPr id="2714" name="Google Shape;2714;p80"/>
            <p:cNvSpPr/>
            <p:nvPr/>
          </p:nvSpPr>
          <p:spPr>
            <a:xfrm>
              <a:off x="3066525" y="1874250"/>
              <a:ext cx="127625" cy="74100"/>
            </a:xfrm>
            <a:custGeom>
              <a:avLst/>
              <a:gdLst/>
              <a:ahLst/>
              <a:cxnLst/>
              <a:rect l="l" t="t" r="r" b="b"/>
              <a:pathLst>
                <a:path w="5105" h="2964" extrusionOk="0">
                  <a:moveTo>
                    <a:pt x="4586" y="0"/>
                  </a:moveTo>
                  <a:cubicBezTo>
                    <a:pt x="4207" y="0"/>
                    <a:pt x="728" y="1741"/>
                    <a:pt x="368" y="2003"/>
                  </a:cubicBezTo>
                  <a:cubicBezTo>
                    <a:pt x="1" y="2270"/>
                    <a:pt x="334" y="2637"/>
                    <a:pt x="668" y="2937"/>
                  </a:cubicBezTo>
                  <a:cubicBezTo>
                    <a:pt x="687" y="2955"/>
                    <a:pt x="720" y="2963"/>
                    <a:pt x="764" y="2963"/>
                  </a:cubicBezTo>
                  <a:cubicBezTo>
                    <a:pt x="1470" y="2963"/>
                    <a:pt x="5104" y="836"/>
                    <a:pt x="5104" y="836"/>
                  </a:cubicBezTo>
                  <a:cubicBezTo>
                    <a:pt x="5071" y="169"/>
                    <a:pt x="4871" y="102"/>
                    <a:pt x="4604" y="2"/>
                  </a:cubicBezTo>
                  <a:cubicBezTo>
                    <a:pt x="4599" y="1"/>
                    <a:pt x="4593" y="0"/>
                    <a:pt x="4586" y="0"/>
                  </a:cubicBezTo>
                  <a:close/>
                </a:path>
              </a:pathLst>
            </a:custGeom>
            <a:solidFill>
              <a:srgbClr val="1F2632"/>
            </a:solidFill>
            <a:ln>
              <a:noFill/>
            </a:ln>
          </p:spPr>
          <p:txBody>
            <a:bodyPr spcFirstLastPara="1" wrap="square" lIns="182850" tIns="182850" rIns="182850" bIns="182850" anchor="ctr" anchorCtr="0">
              <a:noAutofit/>
            </a:bodyPr>
            <a:lstStyle/>
            <a:p>
              <a:endParaRPr sz="5600"/>
            </a:p>
          </p:txBody>
        </p:sp>
        <p:sp>
          <p:nvSpPr>
            <p:cNvPr id="2715" name="Google Shape;2715;p80"/>
            <p:cNvSpPr/>
            <p:nvPr/>
          </p:nvSpPr>
          <p:spPr>
            <a:xfrm>
              <a:off x="3241650" y="1976650"/>
              <a:ext cx="77575" cy="121225"/>
            </a:xfrm>
            <a:custGeom>
              <a:avLst/>
              <a:gdLst/>
              <a:ahLst/>
              <a:cxnLst/>
              <a:rect l="l" t="t" r="r" b="b"/>
              <a:pathLst>
                <a:path w="3103" h="4849" extrusionOk="0">
                  <a:moveTo>
                    <a:pt x="799" y="0"/>
                  </a:moveTo>
                  <a:cubicBezTo>
                    <a:pt x="777" y="0"/>
                    <a:pt x="755" y="3"/>
                    <a:pt x="734" y="9"/>
                  </a:cubicBezTo>
                  <a:cubicBezTo>
                    <a:pt x="668" y="9"/>
                    <a:pt x="634" y="42"/>
                    <a:pt x="601" y="76"/>
                  </a:cubicBezTo>
                  <a:cubicBezTo>
                    <a:pt x="1" y="676"/>
                    <a:pt x="368" y="4545"/>
                    <a:pt x="768" y="4779"/>
                  </a:cubicBezTo>
                  <a:cubicBezTo>
                    <a:pt x="857" y="4827"/>
                    <a:pt x="991" y="4848"/>
                    <a:pt x="1150" y="4848"/>
                  </a:cubicBezTo>
                  <a:cubicBezTo>
                    <a:pt x="1769" y="4848"/>
                    <a:pt x="2771" y="4530"/>
                    <a:pt x="3036" y="4212"/>
                  </a:cubicBezTo>
                  <a:cubicBezTo>
                    <a:pt x="3103" y="4112"/>
                    <a:pt x="3069" y="3812"/>
                    <a:pt x="2936" y="3411"/>
                  </a:cubicBezTo>
                  <a:cubicBezTo>
                    <a:pt x="2582" y="2188"/>
                    <a:pt x="1419" y="0"/>
                    <a:pt x="799" y="0"/>
                  </a:cubicBezTo>
                  <a:close/>
                </a:path>
              </a:pathLst>
            </a:custGeom>
            <a:solidFill>
              <a:srgbClr val="F5958C"/>
            </a:solidFill>
            <a:ln>
              <a:noFill/>
            </a:ln>
          </p:spPr>
          <p:txBody>
            <a:bodyPr spcFirstLastPara="1" wrap="square" lIns="182850" tIns="182850" rIns="182850" bIns="182850" anchor="ctr" anchorCtr="0">
              <a:noAutofit/>
            </a:bodyPr>
            <a:lstStyle/>
            <a:p>
              <a:endParaRPr sz="5600"/>
            </a:p>
          </p:txBody>
        </p:sp>
        <p:sp>
          <p:nvSpPr>
            <p:cNvPr id="2716" name="Google Shape;2716;p80"/>
            <p:cNvSpPr/>
            <p:nvPr/>
          </p:nvSpPr>
          <p:spPr>
            <a:xfrm>
              <a:off x="3206625" y="2139475"/>
              <a:ext cx="125950" cy="58075"/>
            </a:xfrm>
            <a:custGeom>
              <a:avLst/>
              <a:gdLst/>
              <a:ahLst/>
              <a:cxnLst/>
              <a:rect l="l" t="t" r="r" b="b"/>
              <a:pathLst>
                <a:path w="5038" h="2323" extrusionOk="0">
                  <a:moveTo>
                    <a:pt x="5038" y="0"/>
                  </a:moveTo>
                  <a:cubicBezTo>
                    <a:pt x="5037" y="1"/>
                    <a:pt x="3737" y="568"/>
                    <a:pt x="2569" y="801"/>
                  </a:cubicBezTo>
                  <a:cubicBezTo>
                    <a:pt x="1687" y="983"/>
                    <a:pt x="623" y="1003"/>
                    <a:pt x="194" y="1003"/>
                  </a:cubicBezTo>
                  <a:cubicBezTo>
                    <a:pt x="71" y="1003"/>
                    <a:pt x="1" y="1001"/>
                    <a:pt x="1" y="1001"/>
                  </a:cubicBezTo>
                  <a:lnTo>
                    <a:pt x="1" y="1001"/>
                  </a:lnTo>
                  <a:cubicBezTo>
                    <a:pt x="1" y="1001"/>
                    <a:pt x="837" y="2322"/>
                    <a:pt x="2339" y="2322"/>
                  </a:cubicBezTo>
                  <a:cubicBezTo>
                    <a:pt x="2507" y="2322"/>
                    <a:pt x="2684" y="2306"/>
                    <a:pt x="2869" y="2269"/>
                  </a:cubicBezTo>
                  <a:cubicBezTo>
                    <a:pt x="4737" y="1902"/>
                    <a:pt x="5038" y="1"/>
                    <a:pt x="5038" y="0"/>
                  </a:cubicBezTo>
                  <a:close/>
                </a:path>
              </a:pathLst>
            </a:custGeom>
            <a:solidFill>
              <a:srgbClr val="FFFFFF"/>
            </a:solidFill>
            <a:ln>
              <a:noFill/>
            </a:ln>
          </p:spPr>
          <p:txBody>
            <a:bodyPr spcFirstLastPara="1" wrap="square" lIns="182850" tIns="182850" rIns="182850" bIns="182850" anchor="ctr" anchorCtr="0">
              <a:noAutofit/>
            </a:bodyPr>
            <a:lstStyle/>
            <a:p>
              <a:endParaRPr sz="5600"/>
            </a:p>
          </p:txBody>
        </p:sp>
      </p:grpSp>
      <p:sp>
        <p:nvSpPr>
          <p:cNvPr id="6" name="TextBox 5">
            <a:extLst>
              <a:ext uri="{FF2B5EF4-FFF2-40B4-BE49-F238E27FC236}">
                <a16:creationId xmlns:a16="http://schemas.microsoft.com/office/drawing/2014/main" id="{074B0DCD-456F-2E96-8D12-C0075070D3CD}"/>
              </a:ext>
            </a:extLst>
          </p:cNvPr>
          <p:cNvSpPr txBox="1"/>
          <p:nvPr/>
        </p:nvSpPr>
        <p:spPr>
          <a:xfrm>
            <a:off x="8780856" y="3330523"/>
            <a:ext cx="8759716" cy="3340979"/>
          </a:xfrm>
          <a:prstGeom prst="rect">
            <a:avLst/>
          </a:prstGeom>
          <a:noFill/>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7500" b="1" i="0" u="none" strike="noStrike" kern="0" cap="none" spc="0" normalizeH="0" baseline="0" noProof="0" dirty="0">
                <a:ln>
                  <a:noFill/>
                </a:ln>
                <a:solidFill>
                  <a:srgbClr val="003E55">
                    <a:lumMod val="75000"/>
                    <a:lumOff val="25000"/>
                  </a:srgbClr>
                </a:solidFill>
                <a:effectLst/>
                <a:uLnTx/>
                <a:uFillTx/>
              </a:rPr>
              <a:t>BÀI 41:</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7500" b="1" i="0" u="none" strike="noStrike" kern="0" cap="none" spc="0" normalizeH="0" baseline="0" noProof="0" dirty="0">
                <a:ln>
                  <a:noFill/>
                </a:ln>
                <a:effectLst/>
                <a:uLnTx/>
                <a:uFillTx/>
              </a:rPr>
              <a:t>ĐỘT BIẾN GENE</a:t>
            </a:r>
            <a:endParaRPr kumimoji="0" lang="vi-VN" sz="7500" b="1" i="0" u="none" strike="noStrike" kern="0" cap="none" spc="0" normalizeH="0" baseline="0" noProof="0" dirty="0">
              <a:ln>
                <a:noFill/>
              </a:ln>
              <a:effectLst/>
              <a:uLnTx/>
              <a:uFillTx/>
            </a:endParaRPr>
          </a:p>
        </p:txBody>
      </p:sp>
    </p:spTree>
  </p:cSld>
  <p:clrMapOvr>
    <a:masterClrMapping/>
  </p:clrMapOvr>
  <p:transition>
    <p:randomBar dir="ver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oogle Shape;1673;p52">
            <a:extLst>
              <a:ext uri="{FF2B5EF4-FFF2-40B4-BE49-F238E27FC236}">
                <a16:creationId xmlns:a16="http://schemas.microsoft.com/office/drawing/2014/main" id="{27E522D2-CF81-5B16-5648-688AFA3ED533}"/>
              </a:ext>
            </a:extLst>
          </p:cNvPr>
          <p:cNvGrpSpPr/>
          <p:nvPr/>
        </p:nvGrpSpPr>
        <p:grpSpPr>
          <a:xfrm>
            <a:off x="-454926" y="-273710"/>
            <a:ext cx="1954104" cy="2259306"/>
            <a:chOff x="2276800" y="1423950"/>
            <a:chExt cx="571275" cy="660500"/>
          </a:xfrm>
        </p:grpSpPr>
        <p:sp>
          <p:nvSpPr>
            <p:cNvPr id="19" name="Google Shape;1674;p52">
              <a:extLst>
                <a:ext uri="{FF2B5EF4-FFF2-40B4-BE49-F238E27FC236}">
                  <a16:creationId xmlns:a16="http://schemas.microsoft.com/office/drawing/2014/main" id="{68E49A1E-3F31-EFB6-29D2-83F4D4CCC09E}"/>
                </a:ext>
              </a:extLst>
            </p:cNvPr>
            <p:cNvSpPr/>
            <p:nvPr/>
          </p:nvSpPr>
          <p:spPr>
            <a:xfrm>
              <a:off x="2514475"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20" name="Google Shape;1675;p52">
              <a:extLst>
                <a:ext uri="{FF2B5EF4-FFF2-40B4-BE49-F238E27FC236}">
                  <a16:creationId xmlns:a16="http://schemas.microsoft.com/office/drawing/2014/main" id="{D919C89D-0E4C-5565-4ADC-DEEBA9421CCD}"/>
                </a:ext>
              </a:extLst>
            </p:cNvPr>
            <p:cNvSpPr/>
            <p:nvPr/>
          </p:nvSpPr>
          <p:spPr>
            <a:xfrm>
              <a:off x="2276800"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21" name="Google Shape;1676;p52">
              <a:extLst>
                <a:ext uri="{FF2B5EF4-FFF2-40B4-BE49-F238E27FC236}">
                  <a16:creationId xmlns:a16="http://schemas.microsoft.com/office/drawing/2014/main" id="{73CB055F-6CD0-0FDF-7CC4-564FE8E194EA}"/>
                </a:ext>
              </a:extLst>
            </p:cNvPr>
            <p:cNvSpPr/>
            <p:nvPr/>
          </p:nvSpPr>
          <p:spPr>
            <a:xfrm>
              <a:off x="2397725" y="1423950"/>
              <a:ext cx="216850" cy="250225"/>
            </a:xfrm>
            <a:custGeom>
              <a:avLst/>
              <a:gdLst/>
              <a:ahLst/>
              <a:cxnLst/>
              <a:rect l="l" t="t" r="r" b="b"/>
              <a:pathLst>
                <a:path w="8674" h="10009" extrusionOk="0">
                  <a:moveTo>
                    <a:pt x="4337" y="1"/>
                  </a:moveTo>
                  <a:lnTo>
                    <a:pt x="0" y="2503"/>
                  </a:lnTo>
                  <a:lnTo>
                    <a:pt x="0" y="7506"/>
                  </a:lnTo>
                  <a:lnTo>
                    <a:pt x="4337" y="10008"/>
                  </a:lnTo>
                  <a:lnTo>
                    <a:pt x="8673" y="7506"/>
                  </a:lnTo>
                  <a:lnTo>
                    <a:pt x="8673" y="2503"/>
                  </a:lnTo>
                  <a:lnTo>
                    <a:pt x="4337"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22" name="Google Shape;1677;p52">
              <a:extLst>
                <a:ext uri="{FF2B5EF4-FFF2-40B4-BE49-F238E27FC236}">
                  <a16:creationId xmlns:a16="http://schemas.microsoft.com/office/drawing/2014/main" id="{D41C661A-91C9-1910-6A95-252274C6B5C8}"/>
                </a:ext>
              </a:extLst>
            </p:cNvPr>
            <p:cNvSpPr/>
            <p:nvPr/>
          </p:nvSpPr>
          <p:spPr>
            <a:xfrm>
              <a:off x="26312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23" name="Google Shape;1678;p52">
              <a:extLst>
                <a:ext uri="{FF2B5EF4-FFF2-40B4-BE49-F238E27FC236}">
                  <a16:creationId xmlns:a16="http://schemas.microsoft.com/office/drawing/2014/main" id="{18A762F4-FA5C-7CF1-D550-2F53B4B5EC4D}"/>
                </a:ext>
              </a:extLst>
            </p:cNvPr>
            <p:cNvSpPr/>
            <p:nvPr/>
          </p:nvSpPr>
          <p:spPr>
            <a:xfrm>
              <a:off x="23977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grpSp>
      <p:grpSp>
        <p:nvGrpSpPr>
          <p:cNvPr id="12" name="Google Shape;1673;p52">
            <a:extLst>
              <a:ext uri="{FF2B5EF4-FFF2-40B4-BE49-F238E27FC236}">
                <a16:creationId xmlns:a16="http://schemas.microsoft.com/office/drawing/2014/main" id="{DEEAAA50-95DD-933D-06E3-B9CA085B7621}"/>
              </a:ext>
            </a:extLst>
          </p:cNvPr>
          <p:cNvGrpSpPr/>
          <p:nvPr/>
        </p:nvGrpSpPr>
        <p:grpSpPr>
          <a:xfrm flipH="1">
            <a:off x="16389466" y="23"/>
            <a:ext cx="1954104" cy="2259306"/>
            <a:chOff x="2276800" y="1423950"/>
            <a:chExt cx="571275" cy="660500"/>
          </a:xfrm>
        </p:grpSpPr>
        <p:sp>
          <p:nvSpPr>
            <p:cNvPr id="13" name="Google Shape;1674;p52">
              <a:extLst>
                <a:ext uri="{FF2B5EF4-FFF2-40B4-BE49-F238E27FC236}">
                  <a16:creationId xmlns:a16="http://schemas.microsoft.com/office/drawing/2014/main" id="{8D24A290-7555-DF67-DC04-29DF93E32AEB}"/>
                </a:ext>
              </a:extLst>
            </p:cNvPr>
            <p:cNvSpPr/>
            <p:nvPr/>
          </p:nvSpPr>
          <p:spPr>
            <a:xfrm>
              <a:off x="2514475"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4" name="Google Shape;1675;p52">
              <a:extLst>
                <a:ext uri="{FF2B5EF4-FFF2-40B4-BE49-F238E27FC236}">
                  <a16:creationId xmlns:a16="http://schemas.microsoft.com/office/drawing/2014/main" id="{F7047FEE-C329-73A2-D1C0-A0EC005E4050}"/>
                </a:ext>
              </a:extLst>
            </p:cNvPr>
            <p:cNvSpPr/>
            <p:nvPr/>
          </p:nvSpPr>
          <p:spPr>
            <a:xfrm>
              <a:off x="2276800"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5" name="Google Shape;1676;p52">
              <a:extLst>
                <a:ext uri="{FF2B5EF4-FFF2-40B4-BE49-F238E27FC236}">
                  <a16:creationId xmlns:a16="http://schemas.microsoft.com/office/drawing/2014/main" id="{14516799-D460-9F1E-3A40-BFCFD80C4E8F}"/>
                </a:ext>
              </a:extLst>
            </p:cNvPr>
            <p:cNvSpPr/>
            <p:nvPr/>
          </p:nvSpPr>
          <p:spPr>
            <a:xfrm>
              <a:off x="2397725" y="1423950"/>
              <a:ext cx="216850" cy="250225"/>
            </a:xfrm>
            <a:custGeom>
              <a:avLst/>
              <a:gdLst/>
              <a:ahLst/>
              <a:cxnLst/>
              <a:rect l="l" t="t" r="r" b="b"/>
              <a:pathLst>
                <a:path w="8674" h="10009" extrusionOk="0">
                  <a:moveTo>
                    <a:pt x="4337" y="1"/>
                  </a:moveTo>
                  <a:lnTo>
                    <a:pt x="0" y="2503"/>
                  </a:lnTo>
                  <a:lnTo>
                    <a:pt x="0" y="7506"/>
                  </a:lnTo>
                  <a:lnTo>
                    <a:pt x="4337" y="10008"/>
                  </a:lnTo>
                  <a:lnTo>
                    <a:pt x="8673" y="7506"/>
                  </a:lnTo>
                  <a:lnTo>
                    <a:pt x="8673" y="2503"/>
                  </a:lnTo>
                  <a:lnTo>
                    <a:pt x="4337"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6" name="Google Shape;1677;p52">
              <a:extLst>
                <a:ext uri="{FF2B5EF4-FFF2-40B4-BE49-F238E27FC236}">
                  <a16:creationId xmlns:a16="http://schemas.microsoft.com/office/drawing/2014/main" id="{39E31499-69E5-3359-9272-BCB238332139}"/>
                </a:ext>
              </a:extLst>
            </p:cNvPr>
            <p:cNvSpPr/>
            <p:nvPr/>
          </p:nvSpPr>
          <p:spPr>
            <a:xfrm>
              <a:off x="26312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7" name="Google Shape;1678;p52">
              <a:extLst>
                <a:ext uri="{FF2B5EF4-FFF2-40B4-BE49-F238E27FC236}">
                  <a16:creationId xmlns:a16="http://schemas.microsoft.com/office/drawing/2014/main" id="{6EB8D92B-D472-6290-A372-430FC3C2A2C6}"/>
                </a:ext>
              </a:extLst>
            </p:cNvPr>
            <p:cNvSpPr/>
            <p:nvPr/>
          </p:nvSpPr>
          <p:spPr>
            <a:xfrm>
              <a:off x="23977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grpSp>
      <p:sp>
        <p:nvSpPr>
          <p:cNvPr id="5" name="TextBox 4">
            <a:extLst>
              <a:ext uri="{FF2B5EF4-FFF2-40B4-BE49-F238E27FC236}">
                <a16:creationId xmlns:a16="http://schemas.microsoft.com/office/drawing/2014/main" id="{96861FFA-75D5-5DFA-85BC-6A479F8AF675}"/>
              </a:ext>
            </a:extLst>
          </p:cNvPr>
          <p:cNvSpPr txBox="1"/>
          <p:nvPr/>
        </p:nvSpPr>
        <p:spPr>
          <a:xfrm>
            <a:off x="5805236" y="240632"/>
            <a:ext cx="6677527" cy="901593"/>
          </a:xfrm>
          <a:prstGeom prst="rect">
            <a:avLst/>
          </a:prstGeom>
          <a:noFill/>
        </p:spPr>
        <p:txBody>
          <a:bodyPr wrap="square">
            <a:spAutoFit/>
          </a:bodyPr>
          <a:lstStyle/>
          <a:p>
            <a:pPr algn="ctr">
              <a:lnSpc>
                <a:spcPct val="150000"/>
              </a:lnSpc>
            </a:pPr>
            <a:r>
              <a:rPr lang="en-US" sz="4000" b="1" dirty="0">
                <a:solidFill>
                  <a:srgbClr val="C00000"/>
                </a:solidFill>
              </a:rPr>
              <a:t>PHIẾU HỌC TẬP</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8A7F3E88-D041-3669-D1A1-11DBB73DF851}"/>
                  </a:ext>
                </a:extLst>
              </p:cNvPr>
              <p:cNvSpPr txBox="1"/>
              <p:nvPr/>
            </p:nvSpPr>
            <p:spPr>
              <a:xfrm>
                <a:off x="517357" y="1124181"/>
                <a:ext cx="17253283" cy="3922164"/>
              </a:xfrm>
              <a:prstGeom prst="rect">
                <a:avLst/>
              </a:prstGeom>
              <a:noFill/>
            </p:spPr>
            <p:txBody>
              <a:bodyPr wrap="square">
                <a:spAutoFit/>
              </a:bodyPr>
              <a:lstStyle/>
              <a:p>
                <a:pPr algn="just">
                  <a:lnSpc>
                    <a:spcPct val="150000"/>
                  </a:lnSpc>
                </a:pPr>
                <a:r>
                  <a:rPr lang="vi-VN" sz="3400" b="1" dirty="0"/>
                  <a:t>Câu 1: </a:t>
                </a:r>
                <a:r>
                  <a:rPr lang="vi-VN" sz="3400" dirty="0"/>
                  <a:t>Từ các allele đột biến: </a:t>
                </a:r>
                <a14:m>
                  <m:oMath xmlns:m="http://schemas.openxmlformats.org/officeDocument/2006/math">
                    <m:sSup>
                      <m:sSupPr>
                        <m:ctrlPr>
                          <a:rPr lang="vi-VN" sz="3400" i="1" smtClean="0">
                            <a:latin typeface="Cambria Math" panose="02040503050406030204" pitchFamily="18" charset="0"/>
                          </a:rPr>
                        </m:ctrlPr>
                      </m:sSupPr>
                      <m:e>
                        <m:r>
                          <a:rPr lang="en-US" sz="3400" b="0" i="1" smtClean="0">
                            <a:latin typeface="Cambria Math" panose="02040503050406030204" pitchFamily="18" charset="0"/>
                          </a:rPr>
                          <m:t>𝐼</m:t>
                        </m:r>
                      </m:e>
                      <m:sup>
                        <m:r>
                          <a:rPr lang="en-US" sz="3400" b="0" i="1" smtClean="0">
                            <a:latin typeface="Cambria Math" panose="02040503050406030204" pitchFamily="18" charset="0"/>
                          </a:rPr>
                          <m:t>𝐴</m:t>
                        </m:r>
                      </m:sup>
                    </m:sSup>
                    <m:r>
                      <a:rPr lang="en-US" sz="3400" b="0" i="1" smtClean="0">
                        <a:latin typeface="Cambria Math" panose="02040503050406030204" pitchFamily="18" charset="0"/>
                      </a:rPr>
                      <m:t>,</m:t>
                    </m:r>
                    <m:sSup>
                      <m:sSupPr>
                        <m:ctrlPr>
                          <a:rPr lang="vi-VN" sz="3400" i="1">
                            <a:latin typeface="Cambria Math" panose="02040503050406030204" pitchFamily="18" charset="0"/>
                          </a:rPr>
                        </m:ctrlPr>
                      </m:sSupPr>
                      <m:e>
                        <m:r>
                          <a:rPr lang="en-US" sz="3400" b="0" i="1" smtClean="0">
                            <a:latin typeface="Cambria Math" panose="02040503050406030204" pitchFamily="18" charset="0"/>
                          </a:rPr>
                          <m:t>𝐼</m:t>
                        </m:r>
                      </m:e>
                      <m:sup>
                        <m:r>
                          <a:rPr lang="en-US" sz="3400" b="0" i="1" smtClean="0">
                            <a:latin typeface="Cambria Math" panose="02040503050406030204" pitchFamily="18" charset="0"/>
                          </a:rPr>
                          <m:t>𝐵</m:t>
                        </m:r>
                      </m:sup>
                    </m:sSup>
                    <m:r>
                      <a:rPr lang="en-US" sz="3400" b="0" i="1" smtClean="0">
                        <a:latin typeface="Cambria Math" panose="02040503050406030204" pitchFamily="18" charset="0"/>
                      </a:rPr>
                      <m:t>,</m:t>
                    </m:r>
                    <m:sSup>
                      <m:sSupPr>
                        <m:ctrlPr>
                          <a:rPr lang="vi-VN" sz="3400" i="1">
                            <a:latin typeface="Cambria Math" panose="02040503050406030204" pitchFamily="18" charset="0"/>
                          </a:rPr>
                        </m:ctrlPr>
                      </m:sSupPr>
                      <m:e>
                        <m:r>
                          <a:rPr lang="en-US" sz="3400" b="0" i="1" smtClean="0">
                            <a:latin typeface="Cambria Math" panose="02040503050406030204" pitchFamily="18" charset="0"/>
                          </a:rPr>
                          <m:t>𝐼</m:t>
                        </m:r>
                      </m:e>
                      <m:sup>
                        <m:r>
                          <a:rPr lang="en-US" sz="3400" b="0" i="1" smtClean="0">
                            <a:latin typeface="Cambria Math" panose="02040503050406030204" pitchFamily="18" charset="0"/>
                          </a:rPr>
                          <m:t>𝑂</m:t>
                        </m:r>
                      </m:sup>
                    </m:sSup>
                  </m:oMath>
                </a14:m>
                <a:r>
                  <a:rPr lang="vi-VN" sz="3400" dirty="0"/>
                  <a:t>, viết các kiểu gene quy định nhóm máu ở người.</a:t>
                </a:r>
              </a:p>
              <a:p>
                <a:pPr algn="just">
                  <a:lnSpc>
                    <a:spcPct val="150000"/>
                  </a:lnSpc>
                </a:pPr>
                <a:r>
                  <a:rPr lang="vi-VN" sz="3400" b="1" dirty="0"/>
                  <a:t>Câu 2: </a:t>
                </a:r>
              </a:p>
              <a:p>
                <a:pPr algn="just">
                  <a:lnSpc>
                    <a:spcPct val="150000"/>
                  </a:lnSpc>
                </a:pPr>
                <a:r>
                  <a:rPr lang="vi-VN" sz="3400" dirty="0"/>
                  <a:t>1. Đúng hay sai khi cho rằng đột biến gene vừa có lợi vừa có hại? Lấy ví dụ.</a:t>
                </a:r>
              </a:p>
              <a:p>
                <a:pPr algn="just">
                  <a:lnSpc>
                    <a:spcPct val="150000"/>
                  </a:lnSpc>
                </a:pPr>
                <a:r>
                  <a:rPr lang="vi-VN" sz="3400" dirty="0"/>
                  <a:t>2. Quan sát </a:t>
                </a:r>
                <a:r>
                  <a:rPr lang="vi-VN" sz="3400" b="1" dirty="0"/>
                  <a:t>Hình 41.2</a:t>
                </a:r>
                <a:r>
                  <a:rPr lang="vi-VN" sz="3400" dirty="0"/>
                  <a:t>, cho biết trong sản xuất thể đột biến nào có lợi, thể đột biến nào không có lợi đối với con người?</a:t>
                </a:r>
              </a:p>
            </p:txBody>
          </p:sp>
        </mc:Choice>
        <mc:Fallback xmlns="">
          <p:sp>
            <p:nvSpPr>
              <p:cNvPr id="7" name="TextBox 6">
                <a:extLst>
                  <a:ext uri="{FF2B5EF4-FFF2-40B4-BE49-F238E27FC236}">
                    <a16:creationId xmlns:a16="http://schemas.microsoft.com/office/drawing/2014/main" id="{8A7F3E88-D041-3669-D1A1-11DBB73DF851}"/>
                  </a:ext>
                </a:extLst>
              </p:cNvPr>
              <p:cNvSpPr txBox="1">
                <a:spLocks noRot="1" noChangeAspect="1" noMove="1" noResize="1" noEditPoints="1" noAdjustHandles="1" noChangeArrowheads="1" noChangeShapeType="1" noTextEdit="1"/>
              </p:cNvSpPr>
              <p:nvPr/>
            </p:nvSpPr>
            <p:spPr>
              <a:xfrm>
                <a:off x="517357" y="1124181"/>
                <a:ext cx="17253283" cy="3922164"/>
              </a:xfrm>
              <a:prstGeom prst="rect">
                <a:avLst/>
              </a:prstGeom>
              <a:blipFill>
                <a:blip r:embed="rId2"/>
                <a:stretch>
                  <a:fillRect l="-989" r="-989" b="-4503"/>
                </a:stretch>
              </a:blipFill>
            </p:spPr>
            <p:txBody>
              <a:bodyPr/>
              <a:lstStyle/>
              <a:p>
                <a:r>
                  <a:rPr lang="en-US">
                    <a:noFill/>
                  </a:rPr>
                  <a:t> </a:t>
                </a:r>
              </a:p>
            </p:txBody>
          </p:sp>
        </mc:Fallback>
      </mc:AlternateContent>
      <p:sp>
        <p:nvSpPr>
          <p:cNvPr id="11" name="TextBox 10">
            <a:extLst>
              <a:ext uri="{FF2B5EF4-FFF2-40B4-BE49-F238E27FC236}">
                <a16:creationId xmlns:a16="http://schemas.microsoft.com/office/drawing/2014/main" id="{C02663EE-695F-9EA1-1220-097424ABC4BD}"/>
              </a:ext>
            </a:extLst>
          </p:cNvPr>
          <p:cNvSpPr txBox="1"/>
          <p:nvPr/>
        </p:nvSpPr>
        <p:spPr>
          <a:xfrm>
            <a:off x="4042733" y="9249509"/>
            <a:ext cx="10485522" cy="739754"/>
          </a:xfrm>
          <a:prstGeom prst="rect">
            <a:avLst/>
          </a:prstGeom>
          <a:noFill/>
        </p:spPr>
        <p:txBody>
          <a:bodyPr wrap="square">
            <a:spAutoFit/>
          </a:bodyPr>
          <a:lstStyle/>
          <a:p>
            <a:pPr algn="ctr">
              <a:lnSpc>
                <a:spcPct val="150000"/>
              </a:lnSpc>
            </a:pPr>
            <a:r>
              <a:rPr lang="en-US" sz="3200" b="1" dirty="0" err="1"/>
              <a:t>Hình</a:t>
            </a:r>
            <a:r>
              <a:rPr lang="en-US" sz="3200" b="1" dirty="0"/>
              <a:t> 41.2. </a:t>
            </a:r>
            <a:r>
              <a:rPr lang="en-US" sz="3200" dirty="0"/>
              <a:t>Một </a:t>
            </a:r>
            <a:r>
              <a:rPr lang="en-US" sz="3200" dirty="0" err="1"/>
              <a:t>số</a:t>
            </a:r>
            <a:r>
              <a:rPr lang="en-US" sz="3200" dirty="0"/>
              <a:t> </a:t>
            </a:r>
            <a:r>
              <a:rPr lang="en-US" sz="3200" dirty="0" err="1"/>
              <a:t>thể</a:t>
            </a:r>
            <a:r>
              <a:rPr lang="en-US" sz="3200" dirty="0"/>
              <a:t> </a:t>
            </a:r>
            <a:r>
              <a:rPr lang="en-US" sz="3200" dirty="0" err="1"/>
              <a:t>đột</a:t>
            </a:r>
            <a:r>
              <a:rPr lang="en-US" sz="3200" dirty="0"/>
              <a:t> </a:t>
            </a:r>
            <a:r>
              <a:rPr lang="en-US" sz="3200" dirty="0" err="1"/>
              <a:t>biến</a:t>
            </a:r>
            <a:r>
              <a:rPr lang="en-US" sz="3200" dirty="0"/>
              <a:t> ở </a:t>
            </a:r>
            <a:r>
              <a:rPr lang="en-US" sz="3200" dirty="0" err="1"/>
              <a:t>thực</a:t>
            </a:r>
            <a:r>
              <a:rPr lang="en-US" sz="3200" dirty="0"/>
              <a:t> </a:t>
            </a:r>
            <a:r>
              <a:rPr lang="en-US" sz="3200" dirty="0" err="1"/>
              <a:t>vật</a:t>
            </a:r>
            <a:r>
              <a:rPr lang="en-US" sz="3200" dirty="0"/>
              <a:t> </a:t>
            </a:r>
            <a:r>
              <a:rPr lang="en-US" sz="3200" dirty="0" err="1"/>
              <a:t>và</a:t>
            </a:r>
            <a:r>
              <a:rPr lang="en-US" sz="3200" dirty="0"/>
              <a:t> </a:t>
            </a:r>
            <a:r>
              <a:rPr lang="en-US" sz="3200" dirty="0" err="1"/>
              <a:t>động</a:t>
            </a:r>
            <a:r>
              <a:rPr lang="en-US" sz="3200" dirty="0"/>
              <a:t> </a:t>
            </a:r>
            <a:r>
              <a:rPr lang="en-US" sz="3200" dirty="0" err="1"/>
              <a:t>vật</a:t>
            </a:r>
            <a:endParaRPr lang="vi-VN" sz="3200" dirty="0"/>
          </a:p>
        </p:txBody>
      </p:sp>
      <p:grpSp>
        <p:nvGrpSpPr>
          <p:cNvPr id="24" name="Group 23">
            <a:extLst>
              <a:ext uri="{FF2B5EF4-FFF2-40B4-BE49-F238E27FC236}">
                <a16:creationId xmlns:a16="http://schemas.microsoft.com/office/drawing/2014/main" id="{FE0F0177-A3C9-40F0-02ED-DF43F64CD746}"/>
              </a:ext>
            </a:extLst>
          </p:cNvPr>
          <p:cNvGrpSpPr/>
          <p:nvPr/>
        </p:nvGrpSpPr>
        <p:grpSpPr>
          <a:xfrm>
            <a:off x="358065" y="5175333"/>
            <a:ext cx="4596063" cy="3987486"/>
            <a:chOff x="358065" y="5175333"/>
            <a:chExt cx="4596063" cy="3987486"/>
          </a:xfrm>
        </p:grpSpPr>
        <p:sp>
          <p:nvSpPr>
            <p:cNvPr id="8" name="TextBox 7">
              <a:extLst>
                <a:ext uri="{FF2B5EF4-FFF2-40B4-BE49-F238E27FC236}">
                  <a16:creationId xmlns:a16="http://schemas.microsoft.com/office/drawing/2014/main" id="{6BA5A1B2-5E23-7B35-77CC-D8A5713B6C32}"/>
                </a:ext>
              </a:extLst>
            </p:cNvPr>
            <p:cNvSpPr txBox="1"/>
            <p:nvPr/>
          </p:nvSpPr>
          <p:spPr>
            <a:xfrm>
              <a:off x="358065" y="7771091"/>
              <a:ext cx="4596063" cy="1391728"/>
            </a:xfrm>
            <a:prstGeom prst="rect">
              <a:avLst/>
            </a:prstGeom>
            <a:noFill/>
          </p:spPr>
          <p:txBody>
            <a:bodyPr wrap="square">
              <a:spAutoFit/>
            </a:bodyPr>
            <a:lstStyle/>
            <a:p>
              <a:pPr algn="ctr">
                <a:lnSpc>
                  <a:spcPct val="150000"/>
                </a:lnSpc>
              </a:pPr>
              <a:r>
                <a:rPr lang="en-US" sz="3000" dirty="0"/>
                <a:t>a) </a:t>
              </a:r>
              <a:r>
                <a:rPr lang="en-US" sz="3000" dirty="0" err="1"/>
                <a:t>Lợn</a:t>
              </a:r>
              <a:r>
                <a:rPr lang="en-US" sz="3000" dirty="0"/>
                <a:t> </a:t>
              </a:r>
              <a:r>
                <a:rPr lang="en-US" sz="3000" dirty="0" err="1"/>
                <a:t>đột</a:t>
              </a:r>
              <a:r>
                <a:rPr lang="en-US" sz="3000" dirty="0"/>
                <a:t> </a:t>
              </a:r>
              <a:r>
                <a:rPr lang="en-US" sz="3000" dirty="0" err="1"/>
                <a:t>biến</a:t>
              </a:r>
              <a:r>
                <a:rPr lang="en-US" sz="3000" dirty="0"/>
                <a:t> gene song </a:t>
              </a:r>
              <a:r>
                <a:rPr lang="en-US" sz="3000" dirty="0" err="1"/>
                <a:t>sinh</a:t>
              </a:r>
              <a:r>
                <a:rPr lang="en-US" sz="3000" dirty="0"/>
                <a:t> </a:t>
              </a:r>
              <a:r>
                <a:rPr lang="en-US" sz="3000" dirty="0" err="1"/>
                <a:t>dính</a:t>
              </a:r>
              <a:r>
                <a:rPr lang="en-US" sz="3000" dirty="0"/>
                <a:t> </a:t>
              </a:r>
              <a:r>
                <a:rPr lang="en-US" sz="3000" dirty="0" err="1"/>
                <a:t>liền</a:t>
              </a:r>
              <a:r>
                <a:rPr lang="en-US" sz="3000" dirty="0"/>
                <a:t> </a:t>
              </a:r>
              <a:r>
                <a:rPr lang="en-US" sz="3000" dirty="0" err="1"/>
                <a:t>thân</a:t>
              </a:r>
              <a:endParaRPr lang="vi-VN" sz="3000" dirty="0"/>
            </a:p>
          </p:txBody>
        </p:sp>
        <p:pic>
          <p:nvPicPr>
            <p:cNvPr id="3" name="Picture 2">
              <a:extLst>
                <a:ext uri="{FF2B5EF4-FFF2-40B4-BE49-F238E27FC236}">
                  <a16:creationId xmlns:a16="http://schemas.microsoft.com/office/drawing/2014/main" id="{3883DAD5-C6CA-1700-4516-710DC2199BA2}"/>
                </a:ext>
              </a:extLst>
            </p:cNvPr>
            <p:cNvPicPr>
              <a:picLocks noChangeAspect="1"/>
            </p:cNvPicPr>
            <p:nvPr/>
          </p:nvPicPr>
          <p:blipFill rotWithShape="1">
            <a:blip r:embed="rId3"/>
            <a:srcRect r="69380"/>
            <a:stretch/>
          </p:blipFill>
          <p:spPr>
            <a:xfrm>
              <a:off x="684344" y="5175333"/>
              <a:ext cx="4108887" cy="2592999"/>
            </a:xfrm>
            <a:prstGeom prst="roundRect">
              <a:avLst/>
            </a:prstGeom>
          </p:spPr>
        </p:pic>
      </p:grpSp>
      <p:grpSp>
        <p:nvGrpSpPr>
          <p:cNvPr id="25" name="Group 24">
            <a:extLst>
              <a:ext uri="{FF2B5EF4-FFF2-40B4-BE49-F238E27FC236}">
                <a16:creationId xmlns:a16="http://schemas.microsoft.com/office/drawing/2014/main" id="{6B13208E-5E58-19DE-3D54-E7211BF50958}"/>
              </a:ext>
            </a:extLst>
          </p:cNvPr>
          <p:cNvGrpSpPr/>
          <p:nvPr/>
        </p:nvGrpSpPr>
        <p:grpSpPr>
          <a:xfrm>
            <a:off x="5170696" y="5240656"/>
            <a:ext cx="5618746" cy="3922163"/>
            <a:chOff x="5170696" y="5240656"/>
            <a:chExt cx="5618746" cy="3922163"/>
          </a:xfrm>
        </p:grpSpPr>
        <p:sp>
          <p:nvSpPr>
            <p:cNvPr id="9" name="TextBox 8">
              <a:extLst>
                <a:ext uri="{FF2B5EF4-FFF2-40B4-BE49-F238E27FC236}">
                  <a16:creationId xmlns:a16="http://schemas.microsoft.com/office/drawing/2014/main" id="{078A4BA6-F7C9-F1F8-30F9-FA25C0973AD7}"/>
                </a:ext>
              </a:extLst>
            </p:cNvPr>
            <p:cNvSpPr txBox="1"/>
            <p:nvPr/>
          </p:nvSpPr>
          <p:spPr>
            <a:xfrm>
              <a:off x="5170696" y="7771091"/>
              <a:ext cx="5618746" cy="1391728"/>
            </a:xfrm>
            <a:prstGeom prst="rect">
              <a:avLst/>
            </a:prstGeom>
            <a:noFill/>
          </p:spPr>
          <p:txBody>
            <a:bodyPr wrap="square">
              <a:spAutoFit/>
            </a:bodyPr>
            <a:lstStyle/>
            <a:p>
              <a:pPr algn="ctr">
                <a:lnSpc>
                  <a:spcPct val="150000"/>
                </a:lnSpc>
              </a:pPr>
              <a:r>
                <a:rPr lang="en-US" sz="3000" dirty="0"/>
                <a:t>b) Ngô </a:t>
              </a:r>
              <a:r>
                <a:rPr lang="en-US" sz="3000" dirty="0" err="1"/>
                <a:t>ngọt</a:t>
              </a:r>
              <a:r>
                <a:rPr lang="en-US" sz="3000" dirty="0"/>
                <a:t> </a:t>
              </a:r>
              <a:r>
                <a:rPr lang="en-US" sz="3000" dirty="0" err="1"/>
                <a:t>đột</a:t>
              </a:r>
              <a:r>
                <a:rPr lang="en-US" sz="3000" dirty="0"/>
                <a:t> </a:t>
              </a:r>
              <a:r>
                <a:rPr lang="en-US" sz="3000" dirty="0" err="1"/>
                <a:t>biến</a:t>
              </a:r>
              <a:r>
                <a:rPr lang="en-US" sz="3000" dirty="0"/>
                <a:t> gene </a:t>
              </a:r>
              <a:r>
                <a:rPr lang="en-US" sz="3000" dirty="0" err="1"/>
                <a:t>có</a:t>
              </a:r>
              <a:r>
                <a:rPr lang="en-US" sz="3000" dirty="0"/>
                <a:t> </a:t>
              </a:r>
              <a:r>
                <a:rPr lang="en-US" sz="3000" dirty="0" err="1"/>
                <a:t>hàm</a:t>
              </a:r>
              <a:r>
                <a:rPr lang="en-US" sz="3000" dirty="0"/>
                <a:t> </a:t>
              </a:r>
              <a:r>
                <a:rPr lang="en-US" sz="3000" dirty="0" err="1"/>
                <a:t>lượng</a:t>
              </a:r>
              <a:r>
                <a:rPr lang="en-US" sz="3000" dirty="0"/>
                <a:t> </a:t>
              </a:r>
              <a:r>
                <a:rPr lang="en-US" sz="3000" dirty="0" err="1"/>
                <a:t>đường</a:t>
              </a:r>
              <a:r>
                <a:rPr lang="en-US" sz="3000" dirty="0"/>
                <a:t> </a:t>
              </a:r>
              <a:r>
                <a:rPr lang="en-US" sz="3000" dirty="0" err="1"/>
                <a:t>trong</a:t>
              </a:r>
              <a:r>
                <a:rPr lang="en-US" sz="3000" dirty="0"/>
                <a:t> </a:t>
              </a:r>
              <a:r>
                <a:rPr lang="en-US" sz="3000" dirty="0" err="1"/>
                <a:t>hạt</a:t>
              </a:r>
              <a:r>
                <a:rPr lang="en-US" sz="3000" dirty="0"/>
                <a:t> </a:t>
              </a:r>
              <a:r>
                <a:rPr lang="en-US" sz="3000" dirty="0" err="1"/>
                <a:t>cao</a:t>
              </a:r>
              <a:endParaRPr lang="vi-VN" sz="3000" dirty="0"/>
            </a:p>
          </p:txBody>
        </p:sp>
        <p:pic>
          <p:nvPicPr>
            <p:cNvPr id="4" name="Picture 3">
              <a:extLst>
                <a:ext uri="{FF2B5EF4-FFF2-40B4-BE49-F238E27FC236}">
                  <a16:creationId xmlns:a16="http://schemas.microsoft.com/office/drawing/2014/main" id="{28B3C5E2-82DA-460D-EA79-D4333D2EF4B6}"/>
                </a:ext>
              </a:extLst>
            </p:cNvPr>
            <p:cNvPicPr>
              <a:picLocks noChangeAspect="1"/>
            </p:cNvPicPr>
            <p:nvPr/>
          </p:nvPicPr>
          <p:blipFill rotWithShape="1">
            <a:blip r:embed="rId3"/>
            <a:srcRect l="34803" r="32777"/>
            <a:stretch/>
          </p:blipFill>
          <p:spPr>
            <a:xfrm>
              <a:off x="5925625" y="5240656"/>
              <a:ext cx="4108888" cy="2527676"/>
            </a:xfrm>
            <a:prstGeom prst="roundRect">
              <a:avLst/>
            </a:prstGeom>
          </p:spPr>
        </p:pic>
      </p:grpSp>
      <p:grpSp>
        <p:nvGrpSpPr>
          <p:cNvPr id="26" name="Group 25">
            <a:extLst>
              <a:ext uri="{FF2B5EF4-FFF2-40B4-BE49-F238E27FC236}">
                <a16:creationId xmlns:a16="http://schemas.microsoft.com/office/drawing/2014/main" id="{FB36F411-A332-7C00-5241-9A3F7EA4F1A1}"/>
              </a:ext>
            </a:extLst>
          </p:cNvPr>
          <p:cNvGrpSpPr/>
          <p:nvPr/>
        </p:nvGrpSpPr>
        <p:grpSpPr>
          <a:xfrm>
            <a:off x="11006010" y="5212852"/>
            <a:ext cx="6906126" cy="3947208"/>
            <a:chOff x="11006010" y="5212852"/>
            <a:chExt cx="6906126" cy="3947208"/>
          </a:xfrm>
        </p:grpSpPr>
        <p:sp>
          <p:nvSpPr>
            <p:cNvPr id="10" name="TextBox 9">
              <a:extLst>
                <a:ext uri="{FF2B5EF4-FFF2-40B4-BE49-F238E27FC236}">
                  <a16:creationId xmlns:a16="http://schemas.microsoft.com/office/drawing/2014/main" id="{D803DC09-B8A5-BC27-935D-B7FC206EC068}"/>
                </a:ext>
              </a:extLst>
            </p:cNvPr>
            <p:cNvSpPr txBox="1"/>
            <p:nvPr/>
          </p:nvSpPr>
          <p:spPr>
            <a:xfrm>
              <a:off x="11006010" y="7768332"/>
              <a:ext cx="6906126" cy="1391728"/>
            </a:xfrm>
            <a:prstGeom prst="rect">
              <a:avLst/>
            </a:prstGeom>
            <a:noFill/>
          </p:spPr>
          <p:txBody>
            <a:bodyPr wrap="square">
              <a:spAutoFit/>
            </a:bodyPr>
            <a:lstStyle/>
            <a:p>
              <a:pPr algn="ctr">
                <a:lnSpc>
                  <a:spcPct val="150000"/>
                </a:lnSpc>
              </a:pPr>
              <a:r>
                <a:rPr lang="en-US" sz="3000" dirty="0"/>
                <a:t>c) </a:t>
              </a:r>
              <a:r>
                <a:rPr lang="en-US" sz="3000" dirty="0" err="1"/>
                <a:t>Củ</a:t>
              </a:r>
              <a:r>
                <a:rPr lang="en-US" sz="3000" dirty="0"/>
                <a:t> </a:t>
              </a:r>
              <a:r>
                <a:rPr lang="en-US" sz="3000" dirty="0" err="1"/>
                <a:t>cải</a:t>
              </a:r>
              <a:r>
                <a:rPr lang="en-US" sz="3000" dirty="0"/>
                <a:t> </a:t>
              </a:r>
              <a:r>
                <a:rPr lang="en-US" sz="3000" dirty="0" err="1"/>
                <a:t>đường</a:t>
              </a:r>
              <a:r>
                <a:rPr lang="en-US" sz="3000" dirty="0"/>
                <a:t> </a:t>
              </a:r>
              <a:r>
                <a:rPr lang="en-US" sz="3000" dirty="0" err="1"/>
                <a:t>đột</a:t>
              </a:r>
              <a:r>
                <a:rPr lang="en-US" sz="3000" dirty="0"/>
                <a:t> </a:t>
              </a:r>
              <a:r>
                <a:rPr lang="en-US" sz="3000" dirty="0" err="1"/>
                <a:t>biến</a:t>
              </a:r>
              <a:r>
                <a:rPr lang="en-US" sz="3000" dirty="0"/>
                <a:t> gene, </a:t>
              </a:r>
              <a:r>
                <a:rPr lang="en-US" sz="3000" dirty="0" err="1"/>
                <a:t>lá</a:t>
              </a:r>
              <a:r>
                <a:rPr lang="en-US" sz="3000" dirty="0"/>
                <a:t> </a:t>
              </a:r>
              <a:r>
                <a:rPr lang="en-US" sz="3000" dirty="0" err="1"/>
                <a:t>có</a:t>
              </a:r>
              <a:r>
                <a:rPr lang="en-US" sz="3000" dirty="0"/>
                <a:t> </a:t>
              </a:r>
              <a:r>
                <a:rPr lang="en-US" sz="3000" dirty="0" err="1"/>
                <a:t>nhiều</a:t>
              </a:r>
              <a:r>
                <a:rPr lang="en-US" sz="3000" dirty="0"/>
                <a:t> </a:t>
              </a:r>
              <a:r>
                <a:rPr lang="en-US" sz="3000" dirty="0" err="1"/>
                <a:t>vùng</a:t>
              </a:r>
              <a:r>
                <a:rPr lang="en-US" sz="3000" dirty="0"/>
                <a:t> </a:t>
              </a:r>
              <a:r>
                <a:rPr lang="en-US" sz="3000" dirty="0" err="1"/>
                <a:t>đốm</a:t>
              </a:r>
              <a:r>
                <a:rPr lang="en-US" sz="3000" dirty="0"/>
                <a:t> </a:t>
              </a:r>
              <a:r>
                <a:rPr lang="en-US" sz="3000" dirty="0" err="1"/>
                <a:t>trắng</a:t>
              </a:r>
              <a:r>
                <a:rPr lang="en-US" sz="3000" dirty="0"/>
                <a:t> do </a:t>
              </a:r>
              <a:r>
                <a:rPr lang="en-US" sz="3000" dirty="0" err="1"/>
                <a:t>thiếu</a:t>
              </a:r>
              <a:r>
                <a:rPr lang="en-US" sz="3000" dirty="0"/>
                <a:t> </a:t>
              </a:r>
              <a:r>
                <a:rPr lang="en-US" sz="3000" dirty="0" err="1"/>
                <a:t>diệp</a:t>
              </a:r>
              <a:r>
                <a:rPr lang="en-US" sz="3000" dirty="0"/>
                <a:t> </a:t>
              </a:r>
              <a:r>
                <a:rPr lang="en-US" sz="3000" dirty="0" err="1"/>
                <a:t>lục</a:t>
              </a:r>
              <a:endParaRPr lang="vi-VN" sz="3000" dirty="0"/>
            </a:p>
          </p:txBody>
        </p:sp>
        <p:pic>
          <p:nvPicPr>
            <p:cNvPr id="6" name="Picture 5">
              <a:extLst>
                <a:ext uri="{FF2B5EF4-FFF2-40B4-BE49-F238E27FC236}">
                  <a16:creationId xmlns:a16="http://schemas.microsoft.com/office/drawing/2014/main" id="{0C6AB084-F7F6-4A7C-C00A-07A872F9E47A}"/>
                </a:ext>
              </a:extLst>
            </p:cNvPr>
            <p:cNvPicPr>
              <a:picLocks noChangeAspect="1"/>
            </p:cNvPicPr>
            <p:nvPr/>
          </p:nvPicPr>
          <p:blipFill rotWithShape="1">
            <a:blip r:embed="rId3"/>
            <a:srcRect l="70158"/>
            <a:stretch/>
          </p:blipFill>
          <p:spPr>
            <a:xfrm>
              <a:off x="12404629" y="5212852"/>
              <a:ext cx="4108887" cy="2527676"/>
            </a:xfrm>
            <a:prstGeom prst="roundRect">
              <a:avLst/>
            </a:prstGeom>
          </p:spPr>
        </p:pic>
      </p:grpSp>
    </p:spTree>
    <p:extLst>
      <p:ext uri="{BB962C8B-B14F-4D97-AF65-F5344CB8AC3E}">
        <p14:creationId xmlns:p14="http://schemas.microsoft.com/office/powerpoint/2010/main" val="1961783630"/>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par>
                                <p:cTn id="14" presetID="22" presetClass="entr" presetSubtype="4"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down)">
                                      <p:cBhvr>
                                        <p:cTn id="16" dur="500"/>
                                        <p:tgtEl>
                                          <p:spTgt spid="24"/>
                                        </p:tgtEl>
                                      </p:cBhvr>
                                    </p:animEffect>
                                  </p:childTnLst>
                                </p:cTn>
                              </p:par>
                              <p:par>
                                <p:cTn id="17" presetID="22" presetClass="entr" presetSubtype="4"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par>
                                <p:cTn id="20" presetID="22" presetClass="entr" presetSubtype="4"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D627607F-6DAE-47BB-0547-07B5A3CADF29}"/>
              </a:ext>
            </a:extLst>
          </p:cNvPr>
          <p:cNvSpPr/>
          <p:nvPr/>
        </p:nvSpPr>
        <p:spPr>
          <a:xfrm>
            <a:off x="6821905" y="433138"/>
            <a:ext cx="4644189" cy="1251284"/>
          </a:xfrm>
          <a:prstGeom prst="ellipse">
            <a:avLst/>
          </a:prstGeom>
          <a:solidFill>
            <a:srgbClr val="B4EEA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000000"/>
                </a:solidFill>
              </a:rPr>
              <a:t>Gợi ý </a:t>
            </a:r>
            <a:r>
              <a:rPr lang="en-US" sz="4000" b="1" dirty="0" err="1">
                <a:solidFill>
                  <a:srgbClr val="000000"/>
                </a:solidFill>
              </a:rPr>
              <a:t>trả</a:t>
            </a:r>
            <a:r>
              <a:rPr lang="en-US" sz="4000" b="1" dirty="0">
                <a:solidFill>
                  <a:srgbClr val="000000"/>
                </a:solidFill>
              </a:rPr>
              <a:t> </a:t>
            </a:r>
            <a:r>
              <a:rPr lang="en-US" sz="4000" b="1" dirty="0" err="1">
                <a:solidFill>
                  <a:srgbClr val="000000"/>
                </a:solidFill>
              </a:rPr>
              <a:t>lời</a:t>
            </a:r>
            <a:endParaRPr lang="en-US" sz="4000" b="1" dirty="0">
              <a:solidFill>
                <a:srgbClr val="000000"/>
              </a:solidFill>
            </a:endParaRPr>
          </a:p>
        </p:txBody>
      </p:sp>
      <p:sp>
        <p:nvSpPr>
          <p:cNvPr id="6" name="TextBox 5">
            <a:extLst>
              <a:ext uri="{FF2B5EF4-FFF2-40B4-BE49-F238E27FC236}">
                <a16:creationId xmlns:a16="http://schemas.microsoft.com/office/drawing/2014/main" id="{569C0DCF-8BB1-A227-BDC4-AE033B670E69}"/>
              </a:ext>
            </a:extLst>
          </p:cNvPr>
          <p:cNvSpPr txBox="1"/>
          <p:nvPr/>
        </p:nvSpPr>
        <p:spPr>
          <a:xfrm>
            <a:off x="866273" y="1684422"/>
            <a:ext cx="16555452" cy="1824923"/>
          </a:xfrm>
          <a:prstGeom prst="rect">
            <a:avLst/>
          </a:prstGeom>
          <a:noFill/>
        </p:spPr>
        <p:txBody>
          <a:bodyPr wrap="square">
            <a:spAutoFit/>
          </a:bodyPr>
          <a:lstStyle/>
          <a:p>
            <a:pPr marL="0" marR="0" algn="just">
              <a:lnSpc>
                <a:spcPct val="150000"/>
              </a:lnSpc>
              <a:spcBef>
                <a:spcPts val="0"/>
              </a:spcBef>
              <a:spcAft>
                <a:spcPts val="0"/>
              </a:spcAft>
            </a:pPr>
            <a:r>
              <a:rPr lang="vi-VN" sz="4000" b="1" dirty="0">
                <a:effectLst/>
                <a:latin typeface="+mn-lt"/>
                <a:ea typeface="Times New Roman" panose="02020603050405020304" pitchFamily="18" charset="0"/>
              </a:rPr>
              <a:t>Câu 1: </a:t>
            </a:r>
            <a:endParaRPr lang="en-US" sz="4000" b="1" dirty="0">
              <a:effectLst/>
              <a:latin typeface="+mn-lt"/>
              <a:ea typeface="Times New Roman" panose="02020603050405020304" pitchFamily="18" charset="0"/>
            </a:endParaRPr>
          </a:p>
          <a:p>
            <a:pPr marL="0" marR="0" algn="ctr">
              <a:lnSpc>
                <a:spcPct val="150000"/>
              </a:lnSpc>
              <a:spcBef>
                <a:spcPts val="0"/>
              </a:spcBef>
              <a:spcAft>
                <a:spcPts val="0"/>
              </a:spcAft>
            </a:pPr>
            <a:r>
              <a:rPr lang="vi-VN" sz="4000" dirty="0">
                <a:effectLst/>
                <a:latin typeface="+mn-lt"/>
                <a:ea typeface="Times New Roman" panose="02020603050405020304" pitchFamily="18" charset="0"/>
              </a:rPr>
              <a:t>Các kiểu gene quy định nhóm máu ở người:</a:t>
            </a:r>
            <a:endParaRPr lang="en-US" sz="4000" dirty="0">
              <a:effectLst/>
              <a:latin typeface="+mn-lt"/>
              <a:ea typeface="Calibri" panose="020F0502020204030204" pitchFamily="34" charset="0"/>
            </a:endParaRPr>
          </a:p>
        </p:txBody>
      </p:sp>
      <p:grpSp>
        <p:nvGrpSpPr>
          <p:cNvPr id="16" name="Group 15">
            <a:extLst>
              <a:ext uri="{FF2B5EF4-FFF2-40B4-BE49-F238E27FC236}">
                <a16:creationId xmlns:a16="http://schemas.microsoft.com/office/drawing/2014/main" id="{8CCD8212-DCAF-519C-4D4A-5DE91579D7CC}"/>
              </a:ext>
            </a:extLst>
          </p:cNvPr>
          <p:cNvGrpSpPr/>
          <p:nvPr/>
        </p:nvGrpSpPr>
        <p:grpSpPr>
          <a:xfrm>
            <a:off x="1167064" y="4116211"/>
            <a:ext cx="4126831" cy="5817653"/>
            <a:chOff x="1167064" y="4116211"/>
            <a:chExt cx="4126831" cy="5817653"/>
          </a:xfrm>
        </p:grpSpPr>
        <p:pic>
          <p:nvPicPr>
            <p:cNvPr id="7" name="Picture 6">
              <a:extLst>
                <a:ext uri="{FF2B5EF4-FFF2-40B4-BE49-F238E27FC236}">
                  <a16:creationId xmlns:a16="http://schemas.microsoft.com/office/drawing/2014/main" id="{B094CF0D-15A5-B1A1-1AB6-C65E51C5E3F1}"/>
                </a:ext>
              </a:extLst>
            </p:cNvPr>
            <p:cNvPicPr>
              <a:picLocks noChangeAspect="1"/>
            </p:cNvPicPr>
            <p:nvPr/>
          </p:nvPicPr>
          <p:blipFill rotWithShape="1">
            <a:blip r:embed="rId2"/>
            <a:srcRect l="17825" t="4674" r="57143" b="53455"/>
            <a:stretch/>
          </p:blipFill>
          <p:spPr>
            <a:xfrm>
              <a:off x="1610994" y="6223730"/>
              <a:ext cx="2955773" cy="3710134"/>
            </a:xfrm>
            <a:prstGeom prst="rect">
              <a:avLst/>
            </a:prstGeom>
          </p:spPr>
        </p:pic>
        <p:sp>
          <p:nvSpPr>
            <p:cNvPr id="11" name="Rectangle: Rounded Corners 10">
              <a:extLst>
                <a:ext uri="{FF2B5EF4-FFF2-40B4-BE49-F238E27FC236}">
                  <a16:creationId xmlns:a16="http://schemas.microsoft.com/office/drawing/2014/main" id="{783D9D79-23F6-9763-3BF2-180B3C0F64DB}"/>
                </a:ext>
              </a:extLst>
            </p:cNvPr>
            <p:cNvSpPr/>
            <p:nvPr/>
          </p:nvSpPr>
          <p:spPr>
            <a:xfrm>
              <a:off x="1167064" y="4116211"/>
              <a:ext cx="4126831" cy="1966183"/>
            </a:xfrm>
            <a:prstGeom prst="roundRect">
              <a:avLst/>
            </a:prstGeom>
            <a:solidFill>
              <a:srgbClr val="F4A2F4"/>
            </a:solidFill>
            <a:ln>
              <a:noFill/>
            </a:ln>
            <a:effectLst>
              <a:outerShdw blurRad="107950" dist="12700" dir="5400000" algn="ctr">
                <a:srgbClr val="000000"/>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dirty="0">
                  <a:solidFill>
                    <a:srgbClr val="000000"/>
                  </a:solidFill>
                  <a:latin typeface="Arial" panose="020B0604020202020204" pitchFamily="34" charset="0"/>
                  <a:ea typeface="Times New Roman" panose="02020603050405020304" pitchFamily="18" charset="0"/>
                  <a:cs typeface="Arial"/>
                </a:rPr>
                <a:t>N</a:t>
              </a: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hóm máu A</a:t>
              </a:r>
              <a:r>
                <a:rPr kumimoji="0" lang="en-US" sz="40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 </a:t>
              </a: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(I</a:t>
              </a:r>
              <a:r>
                <a:rPr kumimoji="0" lang="vi-VN" sz="4000" b="0" i="0" u="none" strike="noStrike" kern="0" cap="none" spc="0" normalizeH="0" baseline="3000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A</a:t>
              </a: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I</a:t>
              </a:r>
              <a:r>
                <a:rPr kumimoji="0" lang="vi-VN" sz="4000" b="0" i="0" u="none" strike="noStrike" kern="0" cap="none" spc="0" normalizeH="0" baseline="3000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A</a:t>
              </a: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 I</a:t>
              </a:r>
              <a:r>
                <a:rPr kumimoji="0" lang="vi-VN" sz="4000" b="0" i="0" u="none" strike="noStrike" kern="0" cap="none" spc="0" normalizeH="0" baseline="3000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O</a:t>
              </a: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I</a:t>
              </a:r>
              <a:r>
                <a:rPr kumimoji="0" lang="vi-VN" sz="4000" b="0" i="0" u="none" strike="noStrike" kern="0" cap="none" spc="0" normalizeH="0" baseline="3000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A</a:t>
              </a: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a:t>
              </a:r>
              <a:endParaRPr lang="en-US" sz="4000" b="1" dirty="0">
                <a:solidFill>
                  <a:srgbClr val="000000"/>
                </a:solidFill>
              </a:endParaRPr>
            </a:p>
          </p:txBody>
        </p:sp>
      </p:grpSp>
      <p:grpSp>
        <p:nvGrpSpPr>
          <p:cNvPr id="17" name="Group 16">
            <a:extLst>
              <a:ext uri="{FF2B5EF4-FFF2-40B4-BE49-F238E27FC236}">
                <a16:creationId xmlns:a16="http://schemas.microsoft.com/office/drawing/2014/main" id="{7B17FCF0-E698-EBA0-BC0A-8664A0443A84}"/>
              </a:ext>
            </a:extLst>
          </p:cNvPr>
          <p:cNvGrpSpPr/>
          <p:nvPr/>
        </p:nvGrpSpPr>
        <p:grpSpPr>
          <a:xfrm>
            <a:off x="7080583" y="4022115"/>
            <a:ext cx="4126831" cy="6032209"/>
            <a:chOff x="7080583" y="4022115"/>
            <a:chExt cx="4126831" cy="6032209"/>
          </a:xfrm>
        </p:grpSpPr>
        <p:pic>
          <p:nvPicPr>
            <p:cNvPr id="8" name="Picture 7">
              <a:extLst>
                <a:ext uri="{FF2B5EF4-FFF2-40B4-BE49-F238E27FC236}">
                  <a16:creationId xmlns:a16="http://schemas.microsoft.com/office/drawing/2014/main" id="{C7091F1F-FC49-DF2D-6D93-FF3B9ECA657A}"/>
                </a:ext>
              </a:extLst>
            </p:cNvPr>
            <p:cNvPicPr>
              <a:picLocks noChangeAspect="1"/>
            </p:cNvPicPr>
            <p:nvPr/>
          </p:nvPicPr>
          <p:blipFill rotWithShape="1">
            <a:blip r:embed="rId2"/>
            <a:srcRect l="57423" t="4674" r="17545" b="53455"/>
            <a:stretch/>
          </p:blipFill>
          <p:spPr>
            <a:xfrm>
              <a:off x="7666113" y="6344190"/>
              <a:ext cx="2955773" cy="3710134"/>
            </a:xfrm>
            <a:prstGeom prst="rect">
              <a:avLst/>
            </a:prstGeom>
          </p:spPr>
        </p:pic>
        <p:sp>
          <p:nvSpPr>
            <p:cNvPr id="14" name="Rectangle: Rounded Corners 13">
              <a:extLst>
                <a:ext uri="{FF2B5EF4-FFF2-40B4-BE49-F238E27FC236}">
                  <a16:creationId xmlns:a16="http://schemas.microsoft.com/office/drawing/2014/main" id="{83C4E2E5-9F9D-7028-8148-3E6F89829FF5}"/>
                </a:ext>
              </a:extLst>
            </p:cNvPr>
            <p:cNvSpPr/>
            <p:nvPr/>
          </p:nvSpPr>
          <p:spPr>
            <a:xfrm>
              <a:off x="7080583" y="4022115"/>
              <a:ext cx="4126831" cy="1966183"/>
            </a:xfrm>
            <a:prstGeom prst="roundRect">
              <a:avLst/>
            </a:prstGeom>
            <a:solidFill>
              <a:srgbClr val="F6F37D"/>
            </a:solidFill>
            <a:ln>
              <a:noFill/>
            </a:ln>
            <a:effectLst>
              <a:outerShdw blurRad="107950" dist="12700" dir="5400000" algn="ctr">
                <a:srgbClr val="000000"/>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dirty="0">
                  <a:solidFill>
                    <a:srgbClr val="000000"/>
                  </a:solidFill>
                  <a:latin typeface="Arial" panose="020B0604020202020204" pitchFamily="34" charset="0"/>
                  <a:ea typeface="Times New Roman" panose="02020603050405020304" pitchFamily="18" charset="0"/>
                  <a:cs typeface="Arial"/>
                </a:rPr>
                <a:t>N</a:t>
              </a: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hóm máu B (I</a:t>
              </a:r>
              <a:r>
                <a:rPr kumimoji="0" lang="vi-VN" sz="4000" b="0" i="0" u="none" strike="noStrike" kern="0" cap="none" spc="0" normalizeH="0" baseline="3000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B</a:t>
              </a: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I</a:t>
              </a:r>
              <a:r>
                <a:rPr kumimoji="0" lang="vi-VN" sz="4000" b="0" i="0" u="none" strike="noStrike" kern="0" cap="none" spc="0" normalizeH="0" baseline="3000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B</a:t>
              </a: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 I</a:t>
              </a:r>
              <a:r>
                <a:rPr kumimoji="0" lang="vi-VN" sz="4000" b="0" i="0" u="none" strike="noStrike" kern="0" cap="none" spc="0" normalizeH="0" baseline="3000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O</a:t>
              </a: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I</a:t>
              </a:r>
              <a:r>
                <a:rPr kumimoji="0" lang="vi-VN" sz="4000" b="0" i="0" u="none" strike="noStrike" kern="0" cap="none" spc="0" normalizeH="0" baseline="3000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B</a:t>
              </a: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a:t>
              </a:r>
              <a:endParaRPr lang="en-US" sz="4000" b="1" dirty="0">
                <a:solidFill>
                  <a:srgbClr val="000000"/>
                </a:solidFill>
              </a:endParaRPr>
            </a:p>
          </p:txBody>
        </p:sp>
      </p:grpSp>
      <p:grpSp>
        <p:nvGrpSpPr>
          <p:cNvPr id="18" name="Group 17">
            <a:extLst>
              <a:ext uri="{FF2B5EF4-FFF2-40B4-BE49-F238E27FC236}">
                <a16:creationId xmlns:a16="http://schemas.microsoft.com/office/drawing/2014/main" id="{789E3087-1450-7990-5D41-CF5780C255E2}"/>
              </a:ext>
            </a:extLst>
          </p:cNvPr>
          <p:cNvGrpSpPr/>
          <p:nvPr/>
        </p:nvGrpSpPr>
        <p:grpSpPr>
          <a:xfrm>
            <a:off x="12994105" y="4022114"/>
            <a:ext cx="4126831" cy="6096631"/>
            <a:chOff x="12994105" y="4022114"/>
            <a:chExt cx="4126831" cy="6096631"/>
          </a:xfrm>
        </p:grpSpPr>
        <p:pic>
          <p:nvPicPr>
            <p:cNvPr id="9" name="Picture 8">
              <a:extLst>
                <a:ext uri="{FF2B5EF4-FFF2-40B4-BE49-F238E27FC236}">
                  <a16:creationId xmlns:a16="http://schemas.microsoft.com/office/drawing/2014/main" id="{44208598-D7B0-343E-B555-C8C4B91A34EA}"/>
                </a:ext>
              </a:extLst>
            </p:cNvPr>
            <p:cNvPicPr>
              <a:picLocks noChangeAspect="1"/>
            </p:cNvPicPr>
            <p:nvPr/>
          </p:nvPicPr>
          <p:blipFill rotWithShape="1">
            <a:blip r:embed="rId2"/>
            <a:srcRect l="17825" t="52459" r="57143" b="6224"/>
            <a:stretch/>
          </p:blipFill>
          <p:spPr>
            <a:xfrm>
              <a:off x="13721232" y="6448822"/>
              <a:ext cx="3129448" cy="3669923"/>
            </a:xfrm>
            <a:prstGeom prst="rect">
              <a:avLst/>
            </a:prstGeom>
          </p:spPr>
        </p:pic>
        <p:sp>
          <p:nvSpPr>
            <p:cNvPr id="15" name="Rectangle: Rounded Corners 14">
              <a:extLst>
                <a:ext uri="{FF2B5EF4-FFF2-40B4-BE49-F238E27FC236}">
                  <a16:creationId xmlns:a16="http://schemas.microsoft.com/office/drawing/2014/main" id="{8C8BE0C7-6C72-9DE3-339E-EC04A97C2A2F}"/>
                </a:ext>
              </a:extLst>
            </p:cNvPr>
            <p:cNvSpPr/>
            <p:nvPr/>
          </p:nvSpPr>
          <p:spPr>
            <a:xfrm>
              <a:off x="12994105" y="4022114"/>
              <a:ext cx="4126831" cy="1966183"/>
            </a:xfrm>
            <a:prstGeom prst="roundRect">
              <a:avLst/>
            </a:prstGeom>
            <a:solidFill>
              <a:schemeClr val="accent4">
                <a:lumMod val="75000"/>
              </a:schemeClr>
            </a:solidFill>
            <a:ln>
              <a:noFill/>
            </a:ln>
            <a:effectLst>
              <a:outerShdw blurRad="107950" dist="12700" dir="5400000" algn="ctr">
                <a:srgbClr val="000000"/>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dirty="0">
                  <a:solidFill>
                    <a:srgbClr val="000000"/>
                  </a:solidFill>
                  <a:latin typeface="Arial" panose="020B0604020202020204" pitchFamily="34" charset="0"/>
                  <a:ea typeface="Times New Roman" panose="02020603050405020304" pitchFamily="18" charset="0"/>
                  <a:cs typeface="Arial"/>
                </a:rPr>
                <a:t>N</a:t>
              </a: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hóm máu O (I</a:t>
              </a:r>
              <a:r>
                <a:rPr kumimoji="0" lang="vi-VN" sz="4000" b="0" i="0" u="none" strike="noStrike" kern="0" cap="none" spc="0" normalizeH="0" baseline="3000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O</a:t>
              </a: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I</a:t>
              </a:r>
              <a:r>
                <a:rPr kumimoji="0" lang="vi-VN" sz="4000" b="0" i="0" u="none" strike="noStrike" kern="0" cap="none" spc="0" normalizeH="0" baseline="3000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O</a:t>
              </a: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a:sym typeface="Arial"/>
                </a:rPr>
                <a:t>)</a:t>
              </a:r>
              <a:endParaRPr lang="en-US" sz="4000" b="1" dirty="0">
                <a:solidFill>
                  <a:srgbClr val="000000"/>
                </a:solidFill>
              </a:endParaRPr>
            </a:p>
          </p:txBody>
        </p:sp>
      </p:grpSp>
    </p:spTree>
    <p:extLst>
      <p:ext uri="{BB962C8B-B14F-4D97-AF65-F5344CB8AC3E}">
        <p14:creationId xmlns:p14="http://schemas.microsoft.com/office/powerpoint/2010/main" val="4286002049"/>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randombar(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36550F2-83CF-8CED-FDF6-B2A426E261AB}"/>
              </a:ext>
            </a:extLst>
          </p:cNvPr>
          <p:cNvGrpSpPr/>
          <p:nvPr/>
        </p:nvGrpSpPr>
        <p:grpSpPr>
          <a:xfrm>
            <a:off x="553453" y="3216923"/>
            <a:ext cx="17181094" cy="2751074"/>
            <a:chOff x="553453" y="3216923"/>
            <a:chExt cx="17181094" cy="2751074"/>
          </a:xfrm>
        </p:grpSpPr>
        <p:sp>
          <p:nvSpPr>
            <p:cNvPr id="5" name="TextBox 4">
              <a:extLst>
                <a:ext uri="{FF2B5EF4-FFF2-40B4-BE49-F238E27FC236}">
                  <a16:creationId xmlns:a16="http://schemas.microsoft.com/office/drawing/2014/main" id="{831E0568-4B0A-1C1F-480E-015AB8E89935}"/>
                </a:ext>
              </a:extLst>
            </p:cNvPr>
            <p:cNvSpPr txBox="1"/>
            <p:nvPr/>
          </p:nvSpPr>
          <p:spPr>
            <a:xfrm>
              <a:off x="5113421" y="3216923"/>
              <a:ext cx="12621126" cy="2751074"/>
            </a:xfrm>
            <a:prstGeom prst="rect">
              <a:avLst/>
            </a:prstGeom>
            <a:noFill/>
          </p:spPr>
          <p:txBody>
            <a:bodyPr wrap="square">
              <a:spAutoFit/>
            </a:bodyPr>
            <a:lstStyle/>
            <a:p>
              <a:pPr algn="just">
                <a:lnSpc>
                  <a:spcPct val="150000"/>
                </a:lnSpc>
              </a:pPr>
              <a:r>
                <a:rPr lang="vi-VN" sz="4000" b="1" dirty="0">
                  <a:latin typeface="+mj-lt"/>
                </a:rPr>
                <a:t>Đột biến gene làm tăng khả năng chịu hạn và chịu lụt ở lúa, giúp cây lúa thích nghi được với những biến đổi của môi trường → Đột biến có lợi cho thể đột biến.</a:t>
              </a:r>
              <a:endParaRPr lang="en-US" sz="4000" b="1" dirty="0">
                <a:latin typeface="+mj-lt"/>
              </a:endParaRPr>
            </a:p>
          </p:txBody>
        </p:sp>
        <p:pic>
          <p:nvPicPr>
            <p:cNvPr id="10" name="Picture 9">
              <a:extLst>
                <a:ext uri="{FF2B5EF4-FFF2-40B4-BE49-F238E27FC236}">
                  <a16:creationId xmlns:a16="http://schemas.microsoft.com/office/drawing/2014/main" id="{975AD750-39C3-F1F4-FC04-DA260AF0AB31}"/>
                </a:ext>
              </a:extLst>
            </p:cNvPr>
            <p:cNvPicPr>
              <a:picLocks noChangeAspect="1"/>
            </p:cNvPicPr>
            <p:nvPr/>
          </p:nvPicPr>
          <p:blipFill>
            <a:blip r:embed="rId2"/>
            <a:stretch>
              <a:fillRect/>
            </a:stretch>
          </p:blipFill>
          <p:spPr>
            <a:xfrm>
              <a:off x="553453" y="3259034"/>
              <a:ext cx="4295864" cy="2667751"/>
            </a:xfrm>
            <a:prstGeom prst="roundRect">
              <a:avLst/>
            </a:prstGeom>
          </p:spPr>
        </p:pic>
      </p:grpSp>
      <p:sp>
        <p:nvSpPr>
          <p:cNvPr id="2" name="TextBox 1">
            <a:extLst>
              <a:ext uri="{FF2B5EF4-FFF2-40B4-BE49-F238E27FC236}">
                <a16:creationId xmlns:a16="http://schemas.microsoft.com/office/drawing/2014/main" id="{3FABBCD9-B9D7-08D4-9083-79C76817791B}"/>
              </a:ext>
            </a:extLst>
          </p:cNvPr>
          <p:cNvSpPr txBox="1"/>
          <p:nvPr/>
        </p:nvSpPr>
        <p:spPr>
          <a:xfrm>
            <a:off x="866274" y="336885"/>
            <a:ext cx="16555452" cy="1824923"/>
          </a:xfrm>
          <a:prstGeom prst="rect">
            <a:avLst/>
          </a:prstGeom>
          <a:noFill/>
        </p:spPr>
        <p:txBody>
          <a:bodyPr wrap="square">
            <a:spAutoFit/>
          </a:bodyPr>
          <a:lstStyle/>
          <a:p>
            <a:pPr marL="0" marR="0" algn="just">
              <a:lnSpc>
                <a:spcPct val="150000"/>
              </a:lnSpc>
              <a:spcBef>
                <a:spcPts val="0"/>
              </a:spcBef>
              <a:spcAft>
                <a:spcPts val="0"/>
              </a:spcAft>
            </a:pPr>
            <a:r>
              <a:rPr lang="vi-VN" sz="4000" b="1" dirty="0">
                <a:effectLst/>
                <a:latin typeface="+mn-lt"/>
                <a:ea typeface="Times New Roman" panose="02020603050405020304" pitchFamily="18" charset="0"/>
              </a:rPr>
              <a:t>Câu </a:t>
            </a:r>
            <a:r>
              <a:rPr lang="en-US" sz="4000" b="1" dirty="0">
                <a:effectLst/>
                <a:latin typeface="+mn-lt"/>
                <a:ea typeface="Times New Roman" panose="02020603050405020304" pitchFamily="18" charset="0"/>
              </a:rPr>
              <a:t>2</a:t>
            </a:r>
            <a:r>
              <a:rPr lang="vi-VN" sz="4000" b="1" dirty="0">
                <a:effectLst/>
                <a:latin typeface="+mn-lt"/>
                <a:ea typeface="Times New Roman" panose="02020603050405020304" pitchFamily="18" charset="0"/>
              </a:rPr>
              <a:t>: </a:t>
            </a:r>
            <a:endParaRPr lang="en-US" sz="4000" b="1" dirty="0">
              <a:latin typeface="+mn-lt"/>
              <a:ea typeface="Times New Roman" panose="02020603050405020304" pitchFamily="18" charset="0"/>
            </a:endParaRPr>
          </a:p>
          <a:p>
            <a:pPr marL="0" marR="0" algn="just">
              <a:lnSpc>
                <a:spcPct val="150000"/>
              </a:lnSpc>
              <a:spcBef>
                <a:spcPts val="0"/>
              </a:spcBef>
              <a:spcAft>
                <a:spcPts val="0"/>
              </a:spcAft>
            </a:pPr>
            <a:r>
              <a:rPr lang="en-US" sz="4000" dirty="0">
                <a:latin typeface="+mn-lt"/>
                <a:ea typeface="Times New Roman" panose="02020603050405020304" pitchFamily="18" charset="0"/>
              </a:rPr>
              <a:t>1. </a:t>
            </a:r>
            <a:r>
              <a:rPr lang="en-US" sz="4000" dirty="0" err="1">
                <a:effectLst/>
                <a:latin typeface="+mn-lt"/>
                <a:ea typeface="Times New Roman" panose="02020603050405020304" pitchFamily="18" charset="0"/>
              </a:rPr>
              <a:t>Đột</a:t>
            </a:r>
            <a:r>
              <a:rPr lang="en-US" sz="4000" dirty="0">
                <a:effectLst/>
                <a:latin typeface="+mn-lt"/>
                <a:ea typeface="Times New Roman" panose="02020603050405020304" pitchFamily="18" charset="0"/>
              </a:rPr>
              <a:t> </a:t>
            </a:r>
            <a:r>
              <a:rPr lang="en-US" sz="4000" dirty="0" err="1">
                <a:effectLst/>
                <a:latin typeface="+mn-lt"/>
                <a:ea typeface="Times New Roman" panose="02020603050405020304" pitchFamily="18" charset="0"/>
              </a:rPr>
              <a:t>biến</a:t>
            </a:r>
            <a:r>
              <a:rPr lang="en-US" sz="4000" dirty="0">
                <a:effectLst/>
                <a:latin typeface="+mn-lt"/>
                <a:ea typeface="Times New Roman" panose="02020603050405020304" pitchFamily="18" charset="0"/>
              </a:rPr>
              <a:t> gene </a:t>
            </a:r>
            <a:r>
              <a:rPr lang="en-US" sz="4000" dirty="0" err="1">
                <a:effectLst/>
                <a:latin typeface="+mn-lt"/>
                <a:ea typeface="Times New Roman" panose="02020603050405020304" pitchFamily="18" charset="0"/>
              </a:rPr>
              <a:t>vừa</a:t>
            </a:r>
            <a:r>
              <a:rPr lang="en-US" sz="4000" dirty="0">
                <a:effectLst/>
                <a:latin typeface="+mn-lt"/>
                <a:ea typeface="Times New Roman" panose="02020603050405020304" pitchFamily="18" charset="0"/>
              </a:rPr>
              <a:t> </a:t>
            </a:r>
            <a:r>
              <a:rPr lang="en-US" sz="4000" dirty="0" err="1">
                <a:effectLst/>
                <a:latin typeface="+mn-lt"/>
                <a:ea typeface="Times New Roman" panose="02020603050405020304" pitchFamily="18" charset="0"/>
              </a:rPr>
              <a:t>có</a:t>
            </a:r>
            <a:r>
              <a:rPr lang="en-US" sz="4000" dirty="0">
                <a:effectLst/>
                <a:latin typeface="+mn-lt"/>
                <a:ea typeface="Times New Roman" panose="02020603050405020304" pitchFamily="18" charset="0"/>
              </a:rPr>
              <a:t> </a:t>
            </a:r>
            <a:r>
              <a:rPr lang="en-US" sz="4000" dirty="0" err="1">
                <a:effectLst/>
                <a:latin typeface="+mn-lt"/>
                <a:ea typeface="Times New Roman" panose="02020603050405020304" pitchFamily="18" charset="0"/>
              </a:rPr>
              <a:t>lợi</a:t>
            </a:r>
            <a:r>
              <a:rPr lang="en-US" sz="4000" dirty="0">
                <a:effectLst/>
                <a:latin typeface="+mn-lt"/>
                <a:ea typeface="Times New Roman" panose="02020603050405020304" pitchFamily="18" charset="0"/>
              </a:rPr>
              <a:t> </a:t>
            </a:r>
            <a:r>
              <a:rPr lang="en-US" sz="4000" dirty="0" err="1">
                <a:effectLst/>
                <a:latin typeface="+mn-lt"/>
                <a:ea typeface="Times New Roman" panose="02020603050405020304" pitchFamily="18" charset="0"/>
              </a:rPr>
              <a:t>vừa</a:t>
            </a:r>
            <a:r>
              <a:rPr lang="en-US" sz="4000" dirty="0">
                <a:effectLst/>
                <a:latin typeface="+mn-lt"/>
                <a:ea typeface="Times New Roman" panose="02020603050405020304" pitchFamily="18" charset="0"/>
              </a:rPr>
              <a:t> </a:t>
            </a:r>
            <a:r>
              <a:rPr lang="en-US" sz="4000" dirty="0" err="1">
                <a:effectLst/>
                <a:latin typeface="+mn-lt"/>
                <a:ea typeface="Times New Roman" panose="02020603050405020304" pitchFamily="18" charset="0"/>
              </a:rPr>
              <a:t>có</a:t>
            </a:r>
            <a:r>
              <a:rPr lang="en-US" sz="4000" dirty="0">
                <a:effectLst/>
                <a:latin typeface="+mn-lt"/>
                <a:ea typeface="Times New Roman" panose="02020603050405020304" pitchFamily="18" charset="0"/>
              </a:rPr>
              <a:t> </a:t>
            </a:r>
            <a:r>
              <a:rPr lang="en-US" sz="4000" dirty="0" err="1">
                <a:effectLst/>
                <a:latin typeface="+mn-lt"/>
                <a:ea typeface="Times New Roman" panose="02020603050405020304" pitchFamily="18" charset="0"/>
              </a:rPr>
              <a:t>hại</a:t>
            </a:r>
            <a:r>
              <a:rPr lang="en-US" sz="4000" dirty="0">
                <a:effectLst/>
                <a:latin typeface="+mn-lt"/>
                <a:ea typeface="Times New Roman" panose="02020603050405020304" pitchFamily="18" charset="0"/>
              </a:rPr>
              <a:t>.</a:t>
            </a:r>
          </a:p>
        </p:txBody>
      </p:sp>
      <p:sp>
        <p:nvSpPr>
          <p:cNvPr id="3" name="TextBox 2">
            <a:extLst>
              <a:ext uri="{FF2B5EF4-FFF2-40B4-BE49-F238E27FC236}">
                <a16:creationId xmlns:a16="http://schemas.microsoft.com/office/drawing/2014/main" id="{74422387-567E-5DEF-2977-B4C74ADADA5D}"/>
              </a:ext>
            </a:extLst>
          </p:cNvPr>
          <p:cNvSpPr txBox="1"/>
          <p:nvPr/>
        </p:nvSpPr>
        <p:spPr>
          <a:xfrm>
            <a:off x="8185985" y="2161808"/>
            <a:ext cx="1916029" cy="901593"/>
          </a:xfrm>
          <a:prstGeom prst="rect">
            <a:avLst/>
          </a:prstGeom>
          <a:noFill/>
        </p:spPr>
        <p:txBody>
          <a:bodyPr wrap="square">
            <a:spAutoFit/>
          </a:bodyPr>
          <a:lstStyle/>
          <a:p>
            <a:pPr algn="ctr">
              <a:lnSpc>
                <a:spcPct val="150000"/>
              </a:lnSpc>
            </a:pPr>
            <a:r>
              <a:rPr lang="en-US" sz="4000" b="1" dirty="0" err="1">
                <a:solidFill>
                  <a:srgbClr val="00B050"/>
                </a:solidFill>
              </a:rPr>
              <a:t>Ví</a:t>
            </a:r>
            <a:r>
              <a:rPr lang="en-US" sz="4000" b="1" dirty="0">
                <a:solidFill>
                  <a:srgbClr val="00B050"/>
                </a:solidFill>
              </a:rPr>
              <a:t> </a:t>
            </a:r>
            <a:r>
              <a:rPr lang="en-US" sz="4000" b="1" dirty="0" err="1">
                <a:solidFill>
                  <a:srgbClr val="00B050"/>
                </a:solidFill>
              </a:rPr>
              <a:t>dụ</a:t>
            </a:r>
            <a:endParaRPr lang="en-US" sz="4000" b="1" dirty="0">
              <a:solidFill>
                <a:srgbClr val="00B050"/>
              </a:solidFill>
            </a:endParaRPr>
          </a:p>
        </p:txBody>
      </p:sp>
      <p:grpSp>
        <p:nvGrpSpPr>
          <p:cNvPr id="12" name="Group 11">
            <a:extLst>
              <a:ext uri="{FF2B5EF4-FFF2-40B4-BE49-F238E27FC236}">
                <a16:creationId xmlns:a16="http://schemas.microsoft.com/office/drawing/2014/main" id="{3DD14478-8626-C874-1A6F-4DEB373CEFBE}"/>
              </a:ext>
            </a:extLst>
          </p:cNvPr>
          <p:cNvGrpSpPr/>
          <p:nvPr/>
        </p:nvGrpSpPr>
        <p:grpSpPr>
          <a:xfrm>
            <a:off x="637083" y="6751065"/>
            <a:ext cx="17097464" cy="2751074"/>
            <a:chOff x="866274" y="6751065"/>
            <a:chExt cx="17097464" cy="2751074"/>
          </a:xfrm>
        </p:grpSpPr>
        <p:sp>
          <p:nvSpPr>
            <p:cNvPr id="6" name="TextBox 5">
              <a:extLst>
                <a:ext uri="{FF2B5EF4-FFF2-40B4-BE49-F238E27FC236}">
                  <a16:creationId xmlns:a16="http://schemas.microsoft.com/office/drawing/2014/main" id="{9C892276-AF23-405A-919B-C993605164AE}"/>
                </a:ext>
              </a:extLst>
            </p:cNvPr>
            <p:cNvSpPr txBox="1"/>
            <p:nvPr/>
          </p:nvSpPr>
          <p:spPr>
            <a:xfrm>
              <a:off x="866274" y="6751065"/>
              <a:ext cx="12621126" cy="2751074"/>
            </a:xfrm>
            <a:prstGeom prst="rect">
              <a:avLst/>
            </a:prstGeom>
            <a:noFill/>
          </p:spPr>
          <p:txBody>
            <a:bodyPr wrap="square">
              <a:spAutoFit/>
            </a:bodyPr>
            <a:lstStyle/>
            <a:p>
              <a:pPr algn="just">
                <a:lnSpc>
                  <a:spcPct val="150000"/>
                </a:lnSpc>
              </a:pPr>
              <a:r>
                <a:rPr lang="vi-VN" sz="4000" b="1" dirty="0">
                  <a:latin typeface="+mj-lt"/>
                </a:rPr>
                <a:t>Đột biến gây nên bạch tạng ở cây lúa khiến cho lúa không hoặc kém quang hợp, dẫn đến sinh trưởng và phát triển kém → Đột biến gây hại cho thể đột biến.</a:t>
              </a:r>
              <a:endParaRPr lang="en-US" sz="4000" b="1" dirty="0">
                <a:latin typeface="+mj-lt"/>
              </a:endParaRPr>
            </a:p>
          </p:txBody>
        </p:sp>
        <p:pic>
          <p:nvPicPr>
            <p:cNvPr id="8" name="Picture 7">
              <a:extLst>
                <a:ext uri="{FF2B5EF4-FFF2-40B4-BE49-F238E27FC236}">
                  <a16:creationId xmlns:a16="http://schemas.microsoft.com/office/drawing/2014/main" id="{1DEDF94D-CDC6-10C5-488E-5723D791B5D4}"/>
                </a:ext>
              </a:extLst>
            </p:cNvPr>
            <p:cNvPicPr>
              <a:picLocks noChangeAspect="1"/>
            </p:cNvPicPr>
            <p:nvPr/>
          </p:nvPicPr>
          <p:blipFill>
            <a:blip r:embed="rId3"/>
            <a:stretch>
              <a:fillRect/>
            </a:stretch>
          </p:blipFill>
          <p:spPr>
            <a:xfrm>
              <a:off x="13667874" y="6831567"/>
              <a:ext cx="4295864" cy="2667751"/>
            </a:xfrm>
            <a:prstGeom prst="roundRect">
              <a:avLst/>
            </a:prstGeom>
          </p:spPr>
        </p:pic>
      </p:grpSp>
    </p:spTree>
    <p:extLst>
      <p:ext uri="{BB962C8B-B14F-4D97-AF65-F5344CB8AC3E}">
        <p14:creationId xmlns:p14="http://schemas.microsoft.com/office/powerpoint/2010/main" val="2215574566"/>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25816A-FC81-6190-9869-28CBCB629E91}"/>
              </a:ext>
            </a:extLst>
          </p:cNvPr>
          <p:cNvSpPr txBox="1"/>
          <p:nvPr/>
        </p:nvSpPr>
        <p:spPr>
          <a:xfrm>
            <a:off x="866274" y="216569"/>
            <a:ext cx="16555452" cy="1824923"/>
          </a:xfrm>
          <a:prstGeom prst="rect">
            <a:avLst/>
          </a:prstGeom>
          <a:noFill/>
        </p:spPr>
        <p:txBody>
          <a:bodyPr wrap="square">
            <a:spAutoFit/>
          </a:bodyPr>
          <a:lstStyle/>
          <a:p>
            <a:pPr marL="0" marR="0" algn="just">
              <a:lnSpc>
                <a:spcPct val="150000"/>
              </a:lnSpc>
              <a:spcBef>
                <a:spcPts val="0"/>
              </a:spcBef>
              <a:spcAft>
                <a:spcPts val="0"/>
              </a:spcAft>
            </a:pPr>
            <a:r>
              <a:rPr lang="vi-VN" sz="4000" b="1" dirty="0">
                <a:effectLst/>
                <a:latin typeface="+mn-lt"/>
                <a:ea typeface="Times New Roman" panose="02020603050405020304" pitchFamily="18" charset="0"/>
              </a:rPr>
              <a:t>Câu </a:t>
            </a:r>
            <a:r>
              <a:rPr lang="en-US" sz="4000" b="1" dirty="0">
                <a:effectLst/>
                <a:latin typeface="+mn-lt"/>
                <a:ea typeface="Times New Roman" panose="02020603050405020304" pitchFamily="18" charset="0"/>
              </a:rPr>
              <a:t>2</a:t>
            </a:r>
            <a:r>
              <a:rPr lang="vi-VN" sz="4000" b="1" dirty="0">
                <a:effectLst/>
                <a:latin typeface="+mn-lt"/>
                <a:ea typeface="Times New Roman" panose="02020603050405020304" pitchFamily="18" charset="0"/>
              </a:rPr>
              <a:t>: </a:t>
            </a:r>
            <a:endParaRPr lang="en-US" sz="4000" b="1" dirty="0">
              <a:latin typeface="+mn-lt"/>
              <a:ea typeface="Times New Roman" panose="02020603050405020304" pitchFamily="18" charset="0"/>
            </a:endParaRPr>
          </a:p>
          <a:p>
            <a:pPr marL="0" marR="0" algn="just">
              <a:lnSpc>
                <a:spcPct val="150000"/>
              </a:lnSpc>
              <a:spcBef>
                <a:spcPts val="0"/>
              </a:spcBef>
              <a:spcAft>
                <a:spcPts val="0"/>
              </a:spcAft>
            </a:pPr>
            <a:r>
              <a:rPr lang="en-US" sz="4000" dirty="0">
                <a:latin typeface="+mn-lt"/>
                <a:ea typeface="Times New Roman" panose="02020603050405020304" pitchFamily="18" charset="0"/>
              </a:rPr>
              <a:t>2.</a:t>
            </a:r>
            <a:endParaRPr lang="en-US" sz="4000" dirty="0">
              <a:effectLst/>
              <a:latin typeface="+mn-lt"/>
              <a:ea typeface="Times New Roman" panose="02020603050405020304" pitchFamily="18" charset="0"/>
            </a:endParaRPr>
          </a:p>
        </p:txBody>
      </p:sp>
      <p:grpSp>
        <p:nvGrpSpPr>
          <p:cNvPr id="3" name="Group 2">
            <a:extLst>
              <a:ext uri="{FF2B5EF4-FFF2-40B4-BE49-F238E27FC236}">
                <a16:creationId xmlns:a16="http://schemas.microsoft.com/office/drawing/2014/main" id="{3CEB17C2-C47A-632F-E117-F3C0EEE1B53E}"/>
              </a:ext>
            </a:extLst>
          </p:cNvPr>
          <p:cNvGrpSpPr/>
          <p:nvPr/>
        </p:nvGrpSpPr>
        <p:grpSpPr>
          <a:xfrm>
            <a:off x="309938" y="2311817"/>
            <a:ext cx="4596063" cy="3987486"/>
            <a:chOff x="358065" y="5175333"/>
            <a:chExt cx="4596063" cy="3987486"/>
          </a:xfrm>
        </p:grpSpPr>
        <p:sp>
          <p:nvSpPr>
            <p:cNvPr id="4" name="TextBox 3">
              <a:extLst>
                <a:ext uri="{FF2B5EF4-FFF2-40B4-BE49-F238E27FC236}">
                  <a16:creationId xmlns:a16="http://schemas.microsoft.com/office/drawing/2014/main" id="{7E9485A8-A64A-73D7-4522-41D81F750B95}"/>
                </a:ext>
              </a:extLst>
            </p:cNvPr>
            <p:cNvSpPr txBox="1"/>
            <p:nvPr/>
          </p:nvSpPr>
          <p:spPr>
            <a:xfrm>
              <a:off x="358065" y="7771091"/>
              <a:ext cx="4596063" cy="1391728"/>
            </a:xfrm>
            <a:prstGeom prst="rect">
              <a:avLst/>
            </a:prstGeom>
            <a:noFill/>
          </p:spPr>
          <p:txBody>
            <a:bodyPr wrap="square">
              <a:spAutoFit/>
            </a:bodyPr>
            <a:lstStyle/>
            <a:p>
              <a:pPr algn="ctr">
                <a:lnSpc>
                  <a:spcPct val="150000"/>
                </a:lnSpc>
              </a:pPr>
              <a:r>
                <a:rPr lang="en-US" sz="3000" dirty="0"/>
                <a:t>a) </a:t>
              </a:r>
              <a:r>
                <a:rPr lang="en-US" sz="3000" dirty="0" err="1"/>
                <a:t>Lợn</a:t>
              </a:r>
              <a:r>
                <a:rPr lang="en-US" sz="3000" dirty="0"/>
                <a:t> </a:t>
              </a:r>
              <a:r>
                <a:rPr lang="en-US" sz="3000" dirty="0" err="1"/>
                <a:t>đột</a:t>
              </a:r>
              <a:r>
                <a:rPr lang="en-US" sz="3000" dirty="0"/>
                <a:t> </a:t>
              </a:r>
              <a:r>
                <a:rPr lang="en-US" sz="3000" dirty="0" err="1"/>
                <a:t>biến</a:t>
              </a:r>
              <a:r>
                <a:rPr lang="en-US" sz="3000" dirty="0"/>
                <a:t> gene song </a:t>
              </a:r>
              <a:r>
                <a:rPr lang="en-US" sz="3000" dirty="0" err="1"/>
                <a:t>sinh</a:t>
              </a:r>
              <a:r>
                <a:rPr lang="en-US" sz="3000" dirty="0"/>
                <a:t> </a:t>
              </a:r>
              <a:r>
                <a:rPr lang="en-US" sz="3000" dirty="0" err="1"/>
                <a:t>dính</a:t>
              </a:r>
              <a:r>
                <a:rPr lang="en-US" sz="3000" dirty="0"/>
                <a:t> </a:t>
              </a:r>
              <a:r>
                <a:rPr lang="en-US" sz="3000" dirty="0" err="1"/>
                <a:t>liền</a:t>
              </a:r>
              <a:r>
                <a:rPr lang="en-US" sz="3000" dirty="0"/>
                <a:t> </a:t>
              </a:r>
              <a:r>
                <a:rPr lang="en-US" sz="3000" dirty="0" err="1"/>
                <a:t>thân</a:t>
              </a:r>
              <a:endParaRPr lang="vi-VN" sz="3000" dirty="0"/>
            </a:p>
          </p:txBody>
        </p:sp>
        <p:pic>
          <p:nvPicPr>
            <p:cNvPr id="5" name="Picture 4">
              <a:extLst>
                <a:ext uri="{FF2B5EF4-FFF2-40B4-BE49-F238E27FC236}">
                  <a16:creationId xmlns:a16="http://schemas.microsoft.com/office/drawing/2014/main" id="{D6DDCBC1-69A4-D084-966F-46E0DECE3CDD}"/>
                </a:ext>
              </a:extLst>
            </p:cNvPr>
            <p:cNvPicPr>
              <a:picLocks noChangeAspect="1"/>
            </p:cNvPicPr>
            <p:nvPr/>
          </p:nvPicPr>
          <p:blipFill rotWithShape="1">
            <a:blip r:embed="rId2"/>
            <a:srcRect r="69380"/>
            <a:stretch/>
          </p:blipFill>
          <p:spPr>
            <a:xfrm>
              <a:off x="684344" y="5175333"/>
              <a:ext cx="4108887" cy="2592999"/>
            </a:xfrm>
            <a:prstGeom prst="roundRect">
              <a:avLst/>
            </a:prstGeom>
          </p:spPr>
        </p:pic>
      </p:grpSp>
      <p:grpSp>
        <p:nvGrpSpPr>
          <p:cNvPr id="6" name="Group 5">
            <a:extLst>
              <a:ext uri="{FF2B5EF4-FFF2-40B4-BE49-F238E27FC236}">
                <a16:creationId xmlns:a16="http://schemas.microsoft.com/office/drawing/2014/main" id="{DD006F1A-A9D0-CFAA-2D07-F7D086609BA1}"/>
              </a:ext>
            </a:extLst>
          </p:cNvPr>
          <p:cNvGrpSpPr/>
          <p:nvPr/>
        </p:nvGrpSpPr>
        <p:grpSpPr>
          <a:xfrm>
            <a:off x="5122569" y="2377140"/>
            <a:ext cx="5618746" cy="3922163"/>
            <a:chOff x="5170696" y="5240656"/>
            <a:chExt cx="5618746" cy="3922163"/>
          </a:xfrm>
        </p:grpSpPr>
        <p:sp>
          <p:nvSpPr>
            <p:cNvPr id="7" name="TextBox 6">
              <a:extLst>
                <a:ext uri="{FF2B5EF4-FFF2-40B4-BE49-F238E27FC236}">
                  <a16:creationId xmlns:a16="http://schemas.microsoft.com/office/drawing/2014/main" id="{8707E3C2-BE60-A317-B27E-ADF676D631C4}"/>
                </a:ext>
              </a:extLst>
            </p:cNvPr>
            <p:cNvSpPr txBox="1"/>
            <p:nvPr/>
          </p:nvSpPr>
          <p:spPr>
            <a:xfrm>
              <a:off x="5170696" y="7771091"/>
              <a:ext cx="5618746" cy="1391728"/>
            </a:xfrm>
            <a:prstGeom prst="rect">
              <a:avLst/>
            </a:prstGeom>
            <a:noFill/>
          </p:spPr>
          <p:txBody>
            <a:bodyPr wrap="square">
              <a:spAutoFit/>
            </a:bodyPr>
            <a:lstStyle/>
            <a:p>
              <a:pPr algn="ctr">
                <a:lnSpc>
                  <a:spcPct val="150000"/>
                </a:lnSpc>
              </a:pPr>
              <a:r>
                <a:rPr lang="en-US" sz="3000" dirty="0"/>
                <a:t>b) Ngô </a:t>
              </a:r>
              <a:r>
                <a:rPr lang="en-US" sz="3000" dirty="0" err="1"/>
                <a:t>ngọt</a:t>
              </a:r>
              <a:r>
                <a:rPr lang="en-US" sz="3000" dirty="0"/>
                <a:t> </a:t>
              </a:r>
              <a:r>
                <a:rPr lang="en-US" sz="3000" dirty="0" err="1"/>
                <a:t>đột</a:t>
              </a:r>
              <a:r>
                <a:rPr lang="en-US" sz="3000" dirty="0"/>
                <a:t> </a:t>
              </a:r>
              <a:r>
                <a:rPr lang="en-US" sz="3000" dirty="0" err="1"/>
                <a:t>biến</a:t>
              </a:r>
              <a:r>
                <a:rPr lang="en-US" sz="3000" dirty="0"/>
                <a:t> gene </a:t>
              </a:r>
              <a:r>
                <a:rPr lang="en-US" sz="3000" dirty="0" err="1"/>
                <a:t>có</a:t>
              </a:r>
              <a:r>
                <a:rPr lang="en-US" sz="3000" dirty="0"/>
                <a:t> </a:t>
              </a:r>
              <a:r>
                <a:rPr lang="en-US" sz="3000" dirty="0" err="1"/>
                <a:t>hàm</a:t>
              </a:r>
              <a:r>
                <a:rPr lang="en-US" sz="3000" dirty="0"/>
                <a:t> </a:t>
              </a:r>
              <a:r>
                <a:rPr lang="en-US" sz="3000" dirty="0" err="1"/>
                <a:t>lượng</a:t>
              </a:r>
              <a:r>
                <a:rPr lang="en-US" sz="3000" dirty="0"/>
                <a:t> </a:t>
              </a:r>
              <a:r>
                <a:rPr lang="en-US" sz="3000" dirty="0" err="1"/>
                <a:t>đường</a:t>
              </a:r>
              <a:r>
                <a:rPr lang="en-US" sz="3000" dirty="0"/>
                <a:t> </a:t>
              </a:r>
              <a:r>
                <a:rPr lang="en-US" sz="3000" dirty="0" err="1"/>
                <a:t>trong</a:t>
              </a:r>
              <a:r>
                <a:rPr lang="en-US" sz="3000" dirty="0"/>
                <a:t> </a:t>
              </a:r>
              <a:r>
                <a:rPr lang="en-US" sz="3000" dirty="0" err="1"/>
                <a:t>hạt</a:t>
              </a:r>
              <a:r>
                <a:rPr lang="en-US" sz="3000" dirty="0"/>
                <a:t> </a:t>
              </a:r>
              <a:r>
                <a:rPr lang="en-US" sz="3000" dirty="0" err="1"/>
                <a:t>cao</a:t>
              </a:r>
              <a:endParaRPr lang="vi-VN" sz="3000" dirty="0"/>
            </a:p>
          </p:txBody>
        </p:sp>
        <p:pic>
          <p:nvPicPr>
            <p:cNvPr id="8" name="Picture 7">
              <a:extLst>
                <a:ext uri="{FF2B5EF4-FFF2-40B4-BE49-F238E27FC236}">
                  <a16:creationId xmlns:a16="http://schemas.microsoft.com/office/drawing/2014/main" id="{A820FEA8-C609-C103-3A38-83F1CE2DCDF7}"/>
                </a:ext>
              </a:extLst>
            </p:cNvPr>
            <p:cNvPicPr>
              <a:picLocks noChangeAspect="1"/>
            </p:cNvPicPr>
            <p:nvPr/>
          </p:nvPicPr>
          <p:blipFill rotWithShape="1">
            <a:blip r:embed="rId2"/>
            <a:srcRect l="34803" r="32777"/>
            <a:stretch/>
          </p:blipFill>
          <p:spPr>
            <a:xfrm>
              <a:off x="5925625" y="5240656"/>
              <a:ext cx="4108888" cy="2527676"/>
            </a:xfrm>
            <a:prstGeom prst="roundRect">
              <a:avLst/>
            </a:prstGeom>
          </p:spPr>
        </p:pic>
      </p:grpSp>
      <p:grpSp>
        <p:nvGrpSpPr>
          <p:cNvPr id="9" name="Group 8">
            <a:extLst>
              <a:ext uri="{FF2B5EF4-FFF2-40B4-BE49-F238E27FC236}">
                <a16:creationId xmlns:a16="http://schemas.microsoft.com/office/drawing/2014/main" id="{0750E4FD-8B89-66B0-4D78-F04B1B88EF16}"/>
              </a:ext>
            </a:extLst>
          </p:cNvPr>
          <p:cNvGrpSpPr/>
          <p:nvPr/>
        </p:nvGrpSpPr>
        <p:grpSpPr>
          <a:xfrm>
            <a:off x="10957883" y="2349336"/>
            <a:ext cx="6906126" cy="3947208"/>
            <a:chOff x="11006010" y="5212852"/>
            <a:chExt cx="6906126" cy="3947208"/>
          </a:xfrm>
        </p:grpSpPr>
        <p:sp>
          <p:nvSpPr>
            <p:cNvPr id="10" name="TextBox 9">
              <a:extLst>
                <a:ext uri="{FF2B5EF4-FFF2-40B4-BE49-F238E27FC236}">
                  <a16:creationId xmlns:a16="http://schemas.microsoft.com/office/drawing/2014/main" id="{FB3BD382-BB3B-C092-9788-D25F8D649C64}"/>
                </a:ext>
              </a:extLst>
            </p:cNvPr>
            <p:cNvSpPr txBox="1"/>
            <p:nvPr/>
          </p:nvSpPr>
          <p:spPr>
            <a:xfrm>
              <a:off x="11006010" y="7768332"/>
              <a:ext cx="6906126" cy="1391728"/>
            </a:xfrm>
            <a:prstGeom prst="rect">
              <a:avLst/>
            </a:prstGeom>
            <a:noFill/>
          </p:spPr>
          <p:txBody>
            <a:bodyPr wrap="square">
              <a:spAutoFit/>
            </a:bodyPr>
            <a:lstStyle/>
            <a:p>
              <a:pPr algn="ctr">
                <a:lnSpc>
                  <a:spcPct val="150000"/>
                </a:lnSpc>
              </a:pPr>
              <a:r>
                <a:rPr lang="en-US" sz="3000" dirty="0"/>
                <a:t>c) </a:t>
              </a:r>
              <a:r>
                <a:rPr lang="en-US" sz="3000" dirty="0" err="1"/>
                <a:t>Củ</a:t>
              </a:r>
              <a:r>
                <a:rPr lang="en-US" sz="3000" dirty="0"/>
                <a:t> </a:t>
              </a:r>
              <a:r>
                <a:rPr lang="en-US" sz="3000" dirty="0" err="1"/>
                <a:t>cải</a:t>
              </a:r>
              <a:r>
                <a:rPr lang="en-US" sz="3000" dirty="0"/>
                <a:t> </a:t>
              </a:r>
              <a:r>
                <a:rPr lang="en-US" sz="3000" dirty="0" err="1"/>
                <a:t>đường</a:t>
              </a:r>
              <a:r>
                <a:rPr lang="en-US" sz="3000" dirty="0"/>
                <a:t> </a:t>
              </a:r>
              <a:r>
                <a:rPr lang="en-US" sz="3000" dirty="0" err="1"/>
                <a:t>đột</a:t>
              </a:r>
              <a:r>
                <a:rPr lang="en-US" sz="3000" dirty="0"/>
                <a:t> </a:t>
              </a:r>
              <a:r>
                <a:rPr lang="en-US" sz="3000" dirty="0" err="1"/>
                <a:t>biến</a:t>
              </a:r>
              <a:r>
                <a:rPr lang="en-US" sz="3000" dirty="0"/>
                <a:t> gene, </a:t>
              </a:r>
              <a:r>
                <a:rPr lang="en-US" sz="3000" dirty="0" err="1"/>
                <a:t>lá</a:t>
              </a:r>
              <a:r>
                <a:rPr lang="en-US" sz="3000" dirty="0"/>
                <a:t> </a:t>
              </a:r>
              <a:r>
                <a:rPr lang="en-US" sz="3000" dirty="0" err="1"/>
                <a:t>có</a:t>
              </a:r>
              <a:r>
                <a:rPr lang="en-US" sz="3000" dirty="0"/>
                <a:t> </a:t>
              </a:r>
              <a:r>
                <a:rPr lang="en-US" sz="3000" dirty="0" err="1"/>
                <a:t>nhiều</a:t>
              </a:r>
              <a:r>
                <a:rPr lang="en-US" sz="3000" dirty="0"/>
                <a:t> </a:t>
              </a:r>
              <a:r>
                <a:rPr lang="en-US" sz="3000" dirty="0" err="1"/>
                <a:t>vùng</a:t>
              </a:r>
              <a:r>
                <a:rPr lang="en-US" sz="3000" dirty="0"/>
                <a:t> </a:t>
              </a:r>
              <a:r>
                <a:rPr lang="en-US" sz="3000" dirty="0" err="1"/>
                <a:t>đốm</a:t>
              </a:r>
              <a:r>
                <a:rPr lang="en-US" sz="3000" dirty="0"/>
                <a:t> </a:t>
              </a:r>
              <a:r>
                <a:rPr lang="en-US" sz="3000" dirty="0" err="1"/>
                <a:t>trắng</a:t>
              </a:r>
              <a:r>
                <a:rPr lang="en-US" sz="3000" dirty="0"/>
                <a:t> do </a:t>
              </a:r>
              <a:r>
                <a:rPr lang="en-US" sz="3000" dirty="0" err="1"/>
                <a:t>thiếu</a:t>
              </a:r>
              <a:r>
                <a:rPr lang="en-US" sz="3000" dirty="0"/>
                <a:t> </a:t>
              </a:r>
              <a:r>
                <a:rPr lang="en-US" sz="3000" dirty="0" err="1"/>
                <a:t>diệp</a:t>
              </a:r>
              <a:r>
                <a:rPr lang="en-US" sz="3000" dirty="0"/>
                <a:t> </a:t>
              </a:r>
              <a:r>
                <a:rPr lang="en-US" sz="3000" dirty="0" err="1"/>
                <a:t>lục</a:t>
              </a:r>
              <a:endParaRPr lang="vi-VN" sz="3000" dirty="0"/>
            </a:p>
          </p:txBody>
        </p:sp>
        <p:pic>
          <p:nvPicPr>
            <p:cNvPr id="11" name="Picture 10">
              <a:extLst>
                <a:ext uri="{FF2B5EF4-FFF2-40B4-BE49-F238E27FC236}">
                  <a16:creationId xmlns:a16="http://schemas.microsoft.com/office/drawing/2014/main" id="{9CAEF6A8-5AEB-F22D-1EB3-5C1E2E3E9115}"/>
                </a:ext>
              </a:extLst>
            </p:cNvPr>
            <p:cNvPicPr>
              <a:picLocks noChangeAspect="1"/>
            </p:cNvPicPr>
            <p:nvPr/>
          </p:nvPicPr>
          <p:blipFill rotWithShape="1">
            <a:blip r:embed="rId2"/>
            <a:srcRect l="70158"/>
            <a:stretch/>
          </p:blipFill>
          <p:spPr>
            <a:xfrm>
              <a:off x="12404629" y="5212852"/>
              <a:ext cx="4108887" cy="2527676"/>
            </a:xfrm>
            <a:prstGeom prst="roundRect">
              <a:avLst/>
            </a:prstGeom>
          </p:spPr>
        </p:pic>
      </p:grpSp>
      <p:grpSp>
        <p:nvGrpSpPr>
          <p:cNvPr id="14" name="Group 13">
            <a:extLst>
              <a:ext uri="{FF2B5EF4-FFF2-40B4-BE49-F238E27FC236}">
                <a16:creationId xmlns:a16="http://schemas.microsoft.com/office/drawing/2014/main" id="{9672DC8D-C0CF-50A8-97F1-87D88963C562}"/>
              </a:ext>
            </a:extLst>
          </p:cNvPr>
          <p:cNvGrpSpPr/>
          <p:nvPr/>
        </p:nvGrpSpPr>
        <p:grpSpPr>
          <a:xfrm>
            <a:off x="636217" y="6530500"/>
            <a:ext cx="4126831" cy="3299299"/>
            <a:chOff x="636217" y="6530500"/>
            <a:chExt cx="4126831" cy="3299299"/>
          </a:xfrm>
        </p:grpSpPr>
        <p:sp>
          <p:nvSpPr>
            <p:cNvPr id="12" name="Arrow: Right 11">
              <a:extLst>
                <a:ext uri="{FF2B5EF4-FFF2-40B4-BE49-F238E27FC236}">
                  <a16:creationId xmlns:a16="http://schemas.microsoft.com/office/drawing/2014/main" id="{DFE3B856-2BC7-11A7-2B2F-3D6DC85995B4}"/>
                </a:ext>
              </a:extLst>
            </p:cNvPr>
            <p:cNvSpPr/>
            <p:nvPr/>
          </p:nvSpPr>
          <p:spPr>
            <a:xfrm rot="5400000">
              <a:off x="2139700" y="6701734"/>
              <a:ext cx="1101919" cy="759451"/>
            </a:xfrm>
            <a:prstGeom prst="right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14F9CD2F-9643-3259-E5C0-231FADFFB953}"/>
                </a:ext>
              </a:extLst>
            </p:cNvPr>
            <p:cNvSpPr/>
            <p:nvPr/>
          </p:nvSpPr>
          <p:spPr>
            <a:xfrm>
              <a:off x="636217" y="7863616"/>
              <a:ext cx="4126831" cy="1966183"/>
            </a:xfrm>
            <a:prstGeom prst="roundRect">
              <a:avLst/>
            </a:prstGeom>
            <a:solidFill>
              <a:srgbClr val="F4A2F4"/>
            </a:solidFill>
            <a:ln>
              <a:noFill/>
            </a:ln>
            <a:effectLst>
              <a:outerShdw blurRad="107950" dist="12700" dir="5400000" algn="ctr">
                <a:srgbClr val="000000"/>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dirty="0" err="1">
                  <a:solidFill>
                    <a:srgbClr val="000000"/>
                  </a:solidFill>
                  <a:latin typeface="Arial" panose="020B0604020202020204" pitchFamily="34" charset="0"/>
                  <a:ea typeface="Times New Roman" panose="02020603050405020304" pitchFamily="18" charset="0"/>
                  <a:cs typeface="Arial"/>
                </a:rPr>
                <a:t>Không</a:t>
              </a:r>
              <a:r>
                <a:rPr lang="en-US" sz="4000" dirty="0">
                  <a:solidFill>
                    <a:srgbClr val="000000"/>
                  </a:solidFill>
                  <a:latin typeface="Arial" panose="020B0604020202020204" pitchFamily="34" charset="0"/>
                  <a:ea typeface="Times New Roman" panose="02020603050405020304" pitchFamily="18" charset="0"/>
                  <a:cs typeface="Arial"/>
                </a:rPr>
                <a:t> </a:t>
              </a:r>
              <a:r>
                <a:rPr lang="en-US" sz="4000" dirty="0" err="1">
                  <a:solidFill>
                    <a:srgbClr val="000000"/>
                  </a:solidFill>
                  <a:latin typeface="Arial" panose="020B0604020202020204" pitchFamily="34" charset="0"/>
                  <a:ea typeface="Times New Roman" panose="02020603050405020304" pitchFamily="18" charset="0"/>
                  <a:cs typeface="Arial"/>
                </a:rPr>
                <a:t>có</a:t>
              </a:r>
              <a:r>
                <a:rPr lang="en-US" sz="4000" dirty="0">
                  <a:solidFill>
                    <a:srgbClr val="000000"/>
                  </a:solidFill>
                  <a:latin typeface="Arial" panose="020B0604020202020204" pitchFamily="34" charset="0"/>
                  <a:ea typeface="Times New Roman" panose="02020603050405020304" pitchFamily="18" charset="0"/>
                  <a:cs typeface="Arial"/>
                </a:rPr>
                <a:t> </a:t>
              </a:r>
              <a:r>
                <a:rPr lang="en-US" sz="4000" dirty="0" err="1">
                  <a:solidFill>
                    <a:srgbClr val="000000"/>
                  </a:solidFill>
                  <a:latin typeface="Arial" panose="020B0604020202020204" pitchFamily="34" charset="0"/>
                  <a:ea typeface="Times New Roman" panose="02020603050405020304" pitchFamily="18" charset="0"/>
                  <a:cs typeface="Arial"/>
                </a:rPr>
                <a:t>lợi</a:t>
              </a:r>
              <a:r>
                <a:rPr lang="en-US" sz="4000" dirty="0">
                  <a:solidFill>
                    <a:srgbClr val="000000"/>
                  </a:solidFill>
                  <a:latin typeface="Arial" panose="020B0604020202020204" pitchFamily="34" charset="0"/>
                  <a:ea typeface="Times New Roman" panose="02020603050405020304" pitchFamily="18" charset="0"/>
                  <a:cs typeface="Arial"/>
                </a:rPr>
                <a:t> </a:t>
              </a:r>
              <a:r>
                <a:rPr lang="en-US" sz="4000" dirty="0" err="1">
                  <a:solidFill>
                    <a:srgbClr val="000000"/>
                  </a:solidFill>
                  <a:latin typeface="Arial" panose="020B0604020202020204" pitchFamily="34" charset="0"/>
                  <a:ea typeface="Times New Roman" panose="02020603050405020304" pitchFamily="18" charset="0"/>
                  <a:cs typeface="Arial"/>
                </a:rPr>
                <a:t>cho</a:t>
              </a:r>
              <a:r>
                <a:rPr lang="en-US" sz="4000" dirty="0">
                  <a:solidFill>
                    <a:srgbClr val="000000"/>
                  </a:solidFill>
                  <a:latin typeface="Arial" panose="020B0604020202020204" pitchFamily="34" charset="0"/>
                  <a:ea typeface="Times New Roman" panose="02020603050405020304" pitchFamily="18" charset="0"/>
                  <a:cs typeface="Arial"/>
                </a:rPr>
                <a:t> con </a:t>
              </a:r>
              <a:r>
                <a:rPr lang="en-US" sz="4000" dirty="0" err="1">
                  <a:solidFill>
                    <a:srgbClr val="000000"/>
                  </a:solidFill>
                  <a:latin typeface="Arial" panose="020B0604020202020204" pitchFamily="34" charset="0"/>
                  <a:ea typeface="Times New Roman" panose="02020603050405020304" pitchFamily="18" charset="0"/>
                  <a:cs typeface="Arial"/>
                </a:rPr>
                <a:t>người</a:t>
              </a:r>
              <a:endParaRPr lang="en-US" sz="4000" b="1" dirty="0">
                <a:solidFill>
                  <a:srgbClr val="000000"/>
                </a:solidFill>
              </a:endParaRPr>
            </a:p>
          </p:txBody>
        </p:sp>
      </p:grpSp>
      <p:grpSp>
        <p:nvGrpSpPr>
          <p:cNvPr id="15" name="Group 14">
            <a:extLst>
              <a:ext uri="{FF2B5EF4-FFF2-40B4-BE49-F238E27FC236}">
                <a16:creationId xmlns:a16="http://schemas.microsoft.com/office/drawing/2014/main" id="{7CA188B6-0B35-560F-9100-B2DF7BFF88AB}"/>
              </a:ext>
            </a:extLst>
          </p:cNvPr>
          <p:cNvGrpSpPr/>
          <p:nvPr/>
        </p:nvGrpSpPr>
        <p:grpSpPr>
          <a:xfrm>
            <a:off x="5877498" y="6530500"/>
            <a:ext cx="4126831" cy="3299299"/>
            <a:chOff x="636217" y="6530500"/>
            <a:chExt cx="4126831" cy="3299299"/>
          </a:xfrm>
        </p:grpSpPr>
        <p:sp>
          <p:nvSpPr>
            <p:cNvPr id="16" name="Arrow: Right 15">
              <a:extLst>
                <a:ext uri="{FF2B5EF4-FFF2-40B4-BE49-F238E27FC236}">
                  <a16:creationId xmlns:a16="http://schemas.microsoft.com/office/drawing/2014/main" id="{50DA982A-D4E5-B0EC-2138-C43AE7DEF403}"/>
                </a:ext>
              </a:extLst>
            </p:cNvPr>
            <p:cNvSpPr/>
            <p:nvPr/>
          </p:nvSpPr>
          <p:spPr>
            <a:xfrm rot="5400000">
              <a:off x="2139700" y="6701734"/>
              <a:ext cx="1101919" cy="759451"/>
            </a:xfrm>
            <a:prstGeom prst="right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CBD49D50-0D55-BB9D-5905-C3FF471692DD}"/>
                </a:ext>
              </a:extLst>
            </p:cNvPr>
            <p:cNvSpPr/>
            <p:nvPr/>
          </p:nvSpPr>
          <p:spPr>
            <a:xfrm>
              <a:off x="636217" y="7863616"/>
              <a:ext cx="4126831" cy="1966183"/>
            </a:xfrm>
            <a:prstGeom prst="roundRect">
              <a:avLst/>
            </a:prstGeom>
            <a:solidFill>
              <a:srgbClr val="F1EE72"/>
            </a:solidFill>
            <a:ln>
              <a:noFill/>
            </a:ln>
            <a:effectLst>
              <a:outerShdw blurRad="107950" dist="12700" dir="5400000" algn="ctr">
                <a:srgbClr val="000000"/>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dirty="0" err="1">
                  <a:solidFill>
                    <a:srgbClr val="000000"/>
                  </a:solidFill>
                  <a:latin typeface="Arial" panose="020B0604020202020204" pitchFamily="34" charset="0"/>
                  <a:ea typeface="Times New Roman" panose="02020603050405020304" pitchFamily="18" charset="0"/>
                  <a:cs typeface="Arial"/>
                </a:rPr>
                <a:t>Có</a:t>
              </a:r>
              <a:r>
                <a:rPr lang="en-US" sz="4000" dirty="0">
                  <a:solidFill>
                    <a:srgbClr val="000000"/>
                  </a:solidFill>
                  <a:latin typeface="Arial" panose="020B0604020202020204" pitchFamily="34" charset="0"/>
                  <a:ea typeface="Times New Roman" panose="02020603050405020304" pitchFamily="18" charset="0"/>
                  <a:cs typeface="Arial"/>
                </a:rPr>
                <a:t> </a:t>
              </a:r>
              <a:r>
                <a:rPr lang="en-US" sz="4000" dirty="0" err="1">
                  <a:solidFill>
                    <a:srgbClr val="000000"/>
                  </a:solidFill>
                  <a:latin typeface="Arial" panose="020B0604020202020204" pitchFamily="34" charset="0"/>
                  <a:ea typeface="Times New Roman" panose="02020603050405020304" pitchFamily="18" charset="0"/>
                  <a:cs typeface="Arial"/>
                </a:rPr>
                <a:t>lợi</a:t>
              </a:r>
              <a:r>
                <a:rPr lang="en-US" sz="4000" dirty="0">
                  <a:solidFill>
                    <a:srgbClr val="000000"/>
                  </a:solidFill>
                  <a:latin typeface="Arial" panose="020B0604020202020204" pitchFamily="34" charset="0"/>
                  <a:ea typeface="Times New Roman" panose="02020603050405020304" pitchFamily="18" charset="0"/>
                  <a:cs typeface="Arial"/>
                </a:rPr>
                <a:t> </a:t>
              </a:r>
              <a:r>
                <a:rPr lang="en-US" sz="4000" dirty="0" err="1">
                  <a:solidFill>
                    <a:srgbClr val="000000"/>
                  </a:solidFill>
                  <a:latin typeface="Arial" panose="020B0604020202020204" pitchFamily="34" charset="0"/>
                  <a:ea typeface="Times New Roman" panose="02020603050405020304" pitchFamily="18" charset="0"/>
                  <a:cs typeface="Arial"/>
                </a:rPr>
                <a:t>cho</a:t>
              </a:r>
              <a:r>
                <a:rPr lang="en-US" sz="4000" dirty="0">
                  <a:solidFill>
                    <a:srgbClr val="000000"/>
                  </a:solidFill>
                  <a:latin typeface="Arial" panose="020B0604020202020204" pitchFamily="34" charset="0"/>
                  <a:ea typeface="Times New Roman" panose="02020603050405020304" pitchFamily="18" charset="0"/>
                  <a:cs typeface="Arial"/>
                </a:rPr>
                <a:t> </a:t>
              </a:r>
            </a:p>
            <a:p>
              <a:pPr algn="ctr">
                <a:lnSpc>
                  <a:spcPct val="150000"/>
                </a:lnSpc>
              </a:pPr>
              <a:r>
                <a:rPr lang="en-US" sz="4000" dirty="0">
                  <a:solidFill>
                    <a:srgbClr val="000000"/>
                  </a:solidFill>
                  <a:latin typeface="Arial" panose="020B0604020202020204" pitchFamily="34" charset="0"/>
                  <a:ea typeface="Times New Roman" panose="02020603050405020304" pitchFamily="18" charset="0"/>
                  <a:cs typeface="Arial"/>
                </a:rPr>
                <a:t>con </a:t>
              </a:r>
              <a:r>
                <a:rPr lang="en-US" sz="4000" dirty="0" err="1">
                  <a:solidFill>
                    <a:srgbClr val="000000"/>
                  </a:solidFill>
                  <a:latin typeface="Arial" panose="020B0604020202020204" pitchFamily="34" charset="0"/>
                  <a:ea typeface="Times New Roman" panose="02020603050405020304" pitchFamily="18" charset="0"/>
                  <a:cs typeface="Arial"/>
                </a:rPr>
                <a:t>người</a:t>
              </a:r>
              <a:endParaRPr lang="en-US" sz="4000" b="1" dirty="0">
                <a:solidFill>
                  <a:srgbClr val="000000"/>
                </a:solidFill>
              </a:endParaRPr>
            </a:p>
          </p:txBody>
        </p:sp>
      </p:grpSp>
      <p:grpSp>
        <p:nvGrpSpPr>
          <p:cNvPr id="18" name="Group 17">
            <a:extLst>
              <a:ext uri="{FF2B5EF4-FFF2-40B4-BE49-F238E27FC236}">
                <a16:creationId xmlns:a16="http://schemas.microsoft.com/office/drawing/2014/main" id="{732D4382-5AC8-09A7-0955-F86B12E95EA4}"/>
              </a:ext>
            </a:extLst>
          </p:cNvPr>
          <p:cNvGrpSpPr/>
          <p:nvPr/>
        </p:nvGrpSpPr>
        <p:grpSpPr>
          <a:xfrm>
            <a:off x="12338558" y="6530500"/>
            <a:ext cx="4126831" cy="3299299"/>
            <a:chOff x="636217" y="6530500"/>
            <a:chExt cx="4126831" cy="3299299"/>
          </a:xfrm>
        </p:grpSpPr>
        <p:sp>
          <p:nvSpPr>
            <p:cNvPr id="19" name="Arrow: Right 18">
              <a:extLst>
                <a:ext uri="{FF2B5EF4-FFF2-40B4-BE49-F238E27FC236}">
                  <a16:creationId xmlns:a16="http://schemas.microsoft.com/office/drawing/2014/main" id="{39C6E91A-15C0-21DA-7B04-745144421079}"/>
                </a:ext>
              </a:extLst>
            </p:cNvPr>
            <p:cNvSpPr/>
            <p:nvPr/>
          </p:nvSpPr>
          <p:spPr>
            <a:xfrm rot="5400000">
              <a:off x="2139700" y="6701734"/>
              <a:ext cx="1101919" cy="759451"/>
            </a:xfrm>
            <a:prstGeom prst="right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7983C34D-7BA5-27F5-7181-1266ED9CA9DD}"/>
                </a:ext>
              </a:extLst>
            </p:cNvPr>
            <p:cNvSpPr/>
            <p:nvPr/>
          </p:nvSpPr>
          <p:spPr>
            <a:xfrm>
              <a:off x="636217" y="7863616"/>
              <a:ext cx="4126831" cy="1966183"/>
            </a:xfrm>
            <a:prstGeom prst="roundRect">
              <a:avLst/>
            </a:prstGeom>
            <a:solidFill>
              <a:srgbClr val="F4A2F4"/>
            </a:solidFill>
            <a:ln>
              <a:noFill/>
            </a:ln>
            <a:effectLst>
              <a:outerShdw blurRad="107950" dist="12700" dir="5400000" algn="ctr">
                <a:srgbClr val="000000"/>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dirty="0" err="1">
                  <a:solidFill>
                    <a:srgbClr val="000000"/>
                  </a:solidFill>
                  <a:latin typeface="Arial" panose="020B0604020202020204" pitchFamily="34" charset="0"/>
                  <a:ea typeface="Times New Roman" panose="02020603050405020304" pitchFamily="18" charset="0"/>
                  <a:cs typeface="Arial"/>
                </a:rPr>
                <a:t>Không</a:t>
              </a:r>
              <a:r>
                <a:rPr lang="en-US" sz="4000" dirty="0">
                  <a:solidFill>
                    <a:srgbClr val="000000"/>
                  </a:solidFill>
                  <a:latin typeface="Arial" panose="020B0604020202020204" pitchFamily="34" charset="0"/>
                  <a:ea typeface="Times New Roman" panose="02020603050405020304" pitchFamily="18" charset="0"/>
                  <a:cs typeface="Arial"/>
                </a:rPr>
                <a:t> </a:t>
              </a:r>
              <a:r>
                <a:rPr lang="en-US" sz="4000" dirty="0" err="1">
                  <a:solidFill>
                    <a:srgbClr val="000000"/>
                  </a:solidFill>
                  <a:latin typeface="Arial" panose="020B0604020202020204" pitchFamily="34" charset="0"/>
                  <a:ea typeface="Times New Roman" panose="02020603050405020304" pitchFamily="18" charset="0"/>
                  <a:cs typeface="Arial"/>
                </a:rPr>
                <a:t>có</a:t>
              </a:r>
              <a:r>
                <a:rPr lang="en-US" sz="4000" dirty="0">
                  <a:solidFill>
                    <a:srgbClr val="000000"/>
                  </a:solidFill>
                  <a:latin typeface="Arial" panose="020B0604020202020204" pitchFamily="34" charset="0"/>
                  <a:ea typeface="Times New Roman" panose="02020603050405020304" pitchFamily="18" charset="0"/>
                  <a:cs typeface="Arial"/>
                </a:rPr>
                <a:t> </a:t>
              </a:r>
              <a:r>
                <a:rPr lang="en-US" sz="4000" dirty="0" err="1">
                  <a:solidFill>
                    <a:srgbClr val="000000"/>
                  </a:solidFill>
                  <a:latin typeface="Arial" panose="020B0604020202020204" pitchFamily="34" charset="0"/>
                  <a:ea typeface="Times New Roman" panose="02020603050405020304" pitchFamily="18" charset="0"/>
                  <a:cs typeface="Arial"/>
                </a:rPr>
                <a:t>lợi</a:t>
              </a:r>
              <a:r>
                <a:rPr lang="en-US" sz="4000" dirty="0">
                  <a:solidFill>
                    <a:srgbClr val="000000"/>
                  </a:solidFill>
                  <a:latin typeface="Arial" panose="020B0604020202020204" pitchFamily="34" charset="0"/>
                  <a:ea typeface="Times New Roman" panose="02020603050405020304" pitchFamily="18" charset="0"/>
                  <a:cs typeface="Arial"/>
                </a:rPr>
                <a:t> </a:t>
              </a:r>
              <a:r>
                <a:rPr lang="en-US" sz="4000" dirty="0" err="1">
                  <a:solidFill>
                    <a:srgbClr val="000000"/>
                  </a:solidFill>
                  <a:latin typeface="Arial" panose="020B0604020202020204" pitchFamily="34" charset="0"/>
                  <a:ea typeface="Times New Roman" panose="02020603050405020304" pitchFamily="18" charset="0"/>
                  <a:cs typeface="Arial"/>
                </a:rPr>
                <a:t>cho</a:t>
              </a:r>
              <a:r>
                <a:rPr lang="en-US" sz="4000" dirty="0">
                  <a:solidFill>
                    <a:srgbClr val="000000"/>
                  </a:solidFill>
                  <a:latin typeface="Arial" panose="020B0604020202020204" pitchFamily="34" charset="0"/>
                  <a:ea typeface="Times New Roman" panose="02020603050405020304" pitchFamily="18" charset="0"/>
                  <a:cs typeface="Arial"/>
                </a:rPr>
                <a:t> con </a:t>
              </a:r>
              <a:r>
                <a:rPr lang="en-US" sz="4000" dirty="0" err="1">
                  <a:solidFill>
                    <a:srgbClr val="000000"/>
                  </a:solidFill>
                  <a:latin typeface="Arial" panose="020B0604020202020204" pitchFamily="34" charset="0"/>
                  <a:ea typeface="Times New Roman" panose="02020603050405020304" pitchFamily="18" charset="0"/>
                  <a:cs typeface="Arial"/>
                </a:rPr>
                <a:t>người</a:t>
              </a:r>
              <a:endParaRPr lang="en-US" sz="4000" b="1" dirty="0">
                <a:solidFill>
                  <a:srgbClr val="000000"/>
                </a:solidFill>
              </a:endParaRPr>
            </a:p>
          </p:txBody>
        </p:sp>
      </p:grpSp>
    </p:spTree>
    <p:extLst>
      <p:ext uri="{BB962C8B-B14F-4D97-AF65-F5344CB8AC3E}">
        <p14:creationId xmlns:p14="http://schemas.microsoft.com/office/powerpoint/2010/main" val="21017826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up)">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up)">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788"/>
        <p:cNvGrpSpPr/>
        <p:nvPr/>
      </p:nvGrpSpPr>
      <p:grpSpPr>
        <a:xfrm>
          <a:off x="0" y="0"/>
          <a:ext cx="0" cy="0"/>
          <a:chOff x="0" y="0"/>
          <a:chExt cx="0" cy="0"/>
        </a:xfrm>
      </p:grpSpPr>
      <p:sp>
        <p:nvSpPr>
          <p:cNvPr id="8" name="TextBox 7"/>
          <p:cNvSpPr txBox="1"/>
          <p:nvPr/>
        </p:nvSpPr>
        <p:spPr>
          <a:xfrm>
            <a:off x="4102100" y="4558724"/>
            <a:ext cx="10083800" cy="1169551"/>
          </a:xfrm>
          <a:prstGeom prst="rect">
            <a:avLst/>
          </a:prstGeom>
          <a:noFill/>
        </p:spPr>
        <p:txBody>
          <a:bodyPr wrap="square" rtlCol="0">
            <a:spAutoFit/>
          </a:bodyPr>
          <a:lstStyle/>
          <a:p>
            <a:pPr algn="ctr" defTabSz="1828800"/>
            <a:r>
              <a:rPr lang="en-US" sz="7000" b="1" dirty="0">
                <a:solidFill>
                  <a:srgbClr val="4684CE"/>
                </a:solidFill>
              </a:rPr>
              <a:t>LUYỆN TẬP</a:t>
            </a:r>
          </a:p>
        </p:txBody>
      </p:sp>
    </p:spTree>
    <p:extLst>
      <p:ext uri="{BB962C8B-B14F-4D97-AF65-F5344CB8AC3E}">
        <p14:creationId xmlns:p14="http://schemas.microsoft.com/office/powerpoint/2010/main" val="721735102"/>
      </p:ext>
    </p:extLst>
  </p:cSld>
  <p:clrMapOvr>
    <a:masterClrMapping/>
  </p:clrMapOvr>
  <p:transition>
    <p:randomBar dir="ver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116"/>
        <p:cNvGrpSpPr/>
        <p:nvPr/>
      </p:nvGrpSpPr>
      <p:grpSpPr>
        <a:xfrm>
          <a:off x="0" y="0"/>
          <a:ext cx="0" cy="0"/>
          <a:chOff x="0" y="0"/>
          <a:chExt cx="0" cy="0"/>
        </a:xfrm>
      </p:grpSpPr>
      <p:grpSp>
        <p:nvGrpSpPr>
          <p:cNvPr id="15" name="Group 14"/>
          <p:cNvGrpSpPr/>
          <p:nvPr/>
        </p:nvGrpSpPr>
        <p:grpSpPr>
          <a:xfrm>
            <a:off x="1533169" y="2218368"/>
            <a:ext cx="2889566" cy="3372708"/>
            <a:chOff x="603964" y="1116491"/>
            <a:chExt cx="1444783" cy="1686354"/>
          </a:xfrm>
        </p:grpSpPr>
        <p:sp>
          <p:nvSpPr>
            <p:cNvPr id="2122" name="Google Shape;2122;p48"/>
            <p:cNvSpPr/>
            <p:nvPr/>
          </p:nvSpPr>
          <p:spPr>
            <a:xfrm flipH="1">
              <a:off x="603964" y="1396445"/>
              <a:ext cx="1444783" cy="1406400"/>
            </a:xfrm>
            <a:prstGeom prst="roundRect">
              <a:avLst>
                <a:gd name="adj" fmla="val 20143"/>
              </a:avLst>
            </a:prstGeom>
            <a:solidFill>
              <a:schemeClr val="lt1"/>
            </a:solidFill>
            <a:ln>
              <a:noFill/>
            </a:ln>
            <a:effectLst>
              <a:outerShdw dist="95250" dir="2100000" algn="bl" rotWithShape="0">
                <a:srgbClr val="CDD9E1"/>
              </a:outerShdw>
            </a:effectLst>
          </p:spPr>
          <p:txBody>
            <a:bodyPr spcFirstLastPara="1" wrap="square" lIns="182850" tIns="182850" rIns="182850" bIns="182850" anchor="ctr" anchorCtr="0">
              <a:noAutofit/>
            </a:bodyPr>
            <a:lstStyle/>
            <a:p>
              <a:pPr defTabSz="1828800"/>
              <a:endParaRPr/>
            </a:p>
          </p:txBody>
        </p:sp>
        <p:sp>
          <p:nvSpPr>
            <p:cNvPr id="2135" name="Google Shape;2135;p48"/>
            <p:cNvSpPr/>
            <p:nvPr/>
          </p:nvSpPr>
          <p:spPr>
            <a:xfrm>
              <a:off x="1045369" y="1116491"/>
              <a:ext cx="561974" cy="559909"/>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182850" tIns="182850" rIns="182850" bIns="182850" anchor="ctr" anchorCtr="0">
              <a:noAutofit/>
            </a:bodyPr>
            <a:lstStyle/>
            <a:p>
              <a:pPr defTabSz="1828800"/>
              <a:r>
                <a:rPr lang="en-US" sz="3000" b="1">
                  <a:solidFill>
                    <a:srgbClr val="FFFFFF"/>
                  </a:solidFill>
                </a:rPr>
                <a:t>01</a:t>
              </a:r>
              <a:endParaRPr sz="3000" b="1">
                <a:solidFill>
                  <a:srgbClr val="FFFFFF"/>
                </a:solidFill>
              </a:endParaRPr>
            </a:p>
          </p:txBody>
        </p:sp>
      </p:grpSp>
      <p:sp>
        <p:nvSpPr>
          <p:cNvPr id="47" name="TextBox 46"/>
          <p:cNvSpPr txBox="1"/>
          <p:nvPr/>
        </p:nvSpPr>
        <p:spPr>
          <a:xfrm>
            <a:off x="0" y="979066"/>
            <a:ext cx="18288000" cy="861774"/>
          </a:xfrm>
          <a:prstGeom prst="rect">
            <a:avLst/>
          </a:prstGeom>
          <a:noFill/>
        </p:spPr>
        <p:txBody>
          <a:bodyPr wrap="square" rtlCol="0">
            <a:spAutoFit/>
          </a:bodyPr>
          <a:lstStyle/>
          <a:p>
            <a:pPr algn="ctr" defTabSz="1828800"/>
            <a:r>
              <a:rPr lang="en-US" sz="5000" b="1"/>
              <a:t>TRÒ CHƠI CUỐN SÁCH MAY MẮN</a:t>
            </a:r>
          </a:p>
        </p:txBody>
      </p:sp>
      <p:pic>
        <p:nvPicPr>
          <p:cNvPr id="3074" name="Picture 2" descr="https://cdn-icons-png.flaticon.com/128/536/536949.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7362" y="3559075"/>
            <a:ext cx="1781176" cy="1781178"/>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49"/>
          <p:cNvGrpSpPr/>
          <p:nvPr/>
        </p:nvGrpSpPr>
        <p:grpSpPr>
          <a:xfrm>
            <a:off x="5549187" y="2218368"/>
            <a:ext cx="2889566" cy="3372708"/>
            <a:chOff x="603964" y="1116491"/>
            <a:chExt cx="1444783" cy="1686354"/>
          </a:xfrm>
        </p:grpSpPr>
        <p:sp>
          <p:nvSpPr>
            <p:cNvPr id="51" name="Google Shape;2122;p48"/>
            <p:cNvSpPr/>
            <p:nvPr/>
          </p:nvSpPr>
          <p:spPr>
            <a:xfrm flipH="1">
              <a:off x="603964" y="1396445"/>
              <a:ext cx="1444783" cy="1406400"/>
            </a:xfrm>
            <a:prstGeom prst="roundRect">
              <a:avLst>
                <a:gd name="adj" fmla="val 20143"/>
              </a:avLst>
            </a:prstGeom>
            <a:solidFill>
              <a:schemeClr val="lt1"/>
            </a:solidFill>
            <a:ln>
              <a:noFill/>
            </a:ln>
            <a:effectLst>
              <a:outerShdw dist="95250" dir="2100000" algn="bl" rotWithShape="0">
                <a:srgbClr val="CDD9E1"/>
              </a:outerShdw>
            </a:effectLst>
          </p:spPr>
          <p:txBody>
            <a:bodyPr spcFirstLastPara="1" wrap="square" lIns="182850" tIns="182850" rIns="182850" bIns="182850" anchor="ctr" anchorCtr="0">
              <a:noAutofit/>
            </a:bodyPr>
            <a:lstStyle/>
            <a:p>
              <a:pPr defTabSz="1828800"/>
              <a:endParaRPr/>
            </a:p>
          </p:txBody>
        </p:sp>
        <p:sp>
          <p:nvSpPr>
            <p:cNvPr id="52" name="Google Shape;2135;p48"/>
            <p:cNvSpPr/>
            <p:nvPr/>
          </p:nvSpPr>
          <p:spPr>
            <a:xfrm>
              <a:off x="1045369" y="1116491"/>
              <a:ext cx="561974" cy="559909"/>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182850" tIns="182850" rIns="182850" bIns="182850" anchor="ctr" anchorCtr="0">
              <a:noAutofit/>
            </a:bodyPr>
            <a:lstStyle/>
            <a:p>
              <a:pPr defTabSz="1828800"/>
              <a:r>
                <a:rPr lang="en-US" sz="3000" b="1">
                  <a:solidFill>
                    <a:srgbClr val="FFFFFF"/>
                  </a:solidFill>
                </a:rPr>
                <a:t>02</a:t>
              </a:r>
              <a:endParaRPr sz="3000" b="1">
                <a:solidFill>
                  <a:srgbClr val="FFFFFF"/>
                </a:solidFill>
              </a:endParaRPr>
            </a:p>
          </p:txBody>
        </p:sp>
      </p:grpSp>
      <p:grpSp>
        <p:nvGrpSpPr>
          <p:cNvPr id="53" name="Group 52"/>
          <p:cNvGrpSpPr/>
          <p:nvPr/>
        </p:nvGrpSpPr>
        <p:grpSpPr>
          <a:xfrm>
            <a:off x="9565205" y="2218368"/>
            <a:ext cx="2889566" cy="3372708"/>
            <a:chOff x="603964" y="1116491"/>
            <a:chExt cx="1444783" cy="1686354"/>
          </a:xfrm>
        </p:grpSpPr>
        <p:sp>
          <p:nvSpPr>
            <p:cNvPr id="54" name="Google Shape;2122;p48"/>
            <p:cNvSpPr/>
            <p:nvPr/>
          </p:nvSpPr>
          <p:spPr>
            <a:xfrm flipH="1">
              <a:off x="603964" y="1396445"/>
              <a:ext cx="1444783" cy="1406400"/>
            </a:xfrm>
            <a:prstGeom prst="roundRect">
              <a:avLst>
                <a:gd name="adj" fmla="val 20143"/>
              </a:avLst>
            </a:prstGeom>
            <a:solidFill>
              <a:schemeClr val="lt1"/>
            </a:solidFill>
            <a:ln>
              <a:noFill/>
            </a:ln>
            <a:effectLst>
              <a:outerShdw dist="95250" dir="2100000" algn="bl" rotWithShape="0">
                <a:srgbClr val="CDD9E1"/>
              </a:outerShdw>
            </a:effectLst>
          </p:spPr>
          <p:txBody>
            <a:bodyPr spcFirstLastPara="1" wrap="square" lIns="182850" tIns="182850" rIns="182850" bIns="182850" anchor="ctr" anchorCtr="0">
              <a:noAutofit/>
            </a:bodyPr>
            <a:lstStyle/>
            <a:p>
              <a:pPr defTabSz="1828800"/>
              <a:endParaRPr/>
            </a:p>
          </p:txBody>
        </p:sp>
        <p:sp>
          <p:nvSpPr>
            <p:cNvPr id="55" name="Google Shape;2135;p48"/>
            <p:cNvSpPr/>
            <p:nvPr/>
          </p:nvSpPr>
          <p:spPr>
            <a:xfrm>
              <a:off x="1045369" y="1116491"/>
              <a:ext cx="561974" cy="559909"/>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182850" tIns="182850" rIns="182850" bIns="182850" anchor="ctr" anchorCtr="0">
              <a:noAutofit/>
            </a:bodyPr>
            <a:lstStyle/>
            <a:p>
              <a:pPr defTabSz="1828800"/>
              <a:r>
                <a:rPr lang="en-US" sz="3000" b="1">
                  <a:solidFill>
                    <a:srgbClr val="FFFFFF"/>
                  </a:solidFill>
                </a:rPr>
                <a:t>03</a:t>
              </a:r>
              <a:endParaRPr sz="3000" b="1">
                <a:solidFill>
                  <a:srgbClr val="FFFFFF"/>
                </a:solidFill>
              </a:endParaRPr>
            </a:p>
          </p:txBody>
        </p:sp>
      </p:grpSp>
      <p:grpSp>
        <p:nvGrpSpPr>
          <p:cNvPr id="56" name="Group 55"/>
          <p:cNvGrpSpPr/>
          <p:nvPr/>
        </p:nvGrpSpPr>
        <p:grpSpPr>
          <a:xfrm>
            <a:off x="13581223" y="2218368"/>
            <a:ext cx="2889566" cy="3372708"/>
            <a:chOff x="603964" y="1116491"/>
            <a:chExt cx="1444783" cy="1686354"/>
          </a:xfrm>
        </p:grpSpPr>
        <p:sp>
          <p:nvSpPr>
            <p:cNvPr id="57" name="Google Shape;2122;p48"/>
            <p:cNvSpPr/>
            <p:nvPr/>
          </p:nvSpPr>
          <p:spPr>
            <a:xfrm flipH="1">
              <a:off x="603964" y="1396445"/>
              <a:ext cx="1444783" cy="1406400"/>
            </a:xfrm>
            <a:prstGeom prst="roundRect">
              <a:avLst>
                <a:gd name="adj" fmla="val 20143"/>
              </a:avLst>
            </a:prstGeom>
            <a:solidFill>
              <a:schemeClr val="lt1"/>
            </a:solidFill>
            <a:ln>
              <a:noFill/>
            </a:ln>
            <a:effectLst>
              <a:outerShdw dist="95250" dir="2100000" algn="bl" rotWithShape="0">
                <a:srgbClr val="CDD9E1"/>
              </a:outerShdw>
            </a:effectLst>
          </p:spPr>
          <p:txBody>
            <a:bodyPr spcFirstLastPara="1" wrap="square" lIns="182850" tIns="182850" rIns="182850" bIns="182850" anchor="ctr" anchorCtr="0">
              <a:noAutofit/>
            </a:bodyPr>
            <a:lstStyle/>
            <a:p>
              <a:pPr defTabSz="1828800"/>
              <a:endParaRPr/>
            </a:p>
          </p:txBody>
        </p:sp>
        <p:sp>
          <p:nvSpPr>
            <p:cNvPr id="58" name="Google Shape;2135;p48"/>
            <p:cNvSpPr/>
            <p:nvPr/>
          </p:nvSpPr>
          <p:spPr>
            <a:xfrm>
              <a:off x="1045369" y="1116491"/>
              <a:ext cx="561974" cy="559909"/>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182850" tIns="182850" rIns="182850" bIns="182850" anchor="ctr" anchorCtr="0">
              <a:noAutofit/>
            </a:bodyPr>
            <a:lstStyle/>
            <a:p>
              <a:pPr defTabSz="1828800"/>
              <a:r>
                <a:rPr lang="en-US" sz="3000" b="1">
                  <a:solidFill>
                    <a:srgbClr val="FFFFFF"/>
                  </a:solidFill>
                </a:rPr>
                <a:t>04</a:t>
              </a:r>
              <a:endParaRPr sz="3000" b="1">
                <a:solidFill>
                  <a:srgbClr val="FFFFFF"/>
                </a:solidFill>
              </a:endParaRPr>
            </a:p>
          </p:txBody>
        </p:sp>
      </p:grpSp>
      <p:grpSp>
        <p:nvGrpSpPr>
          <p:cNvPr id="59" name="Group 58"/>
          <p:cNvGrpSpPr/>
          <p:nvPr/>
        </p:nvGrpSpPr>
        <p:grpSpPr>
          <a:xfrm>
            <a:off x="3528653" y="6150984"/>
            <a:ext cx="2889566" cy="3372708"/>
            <a:chOff x="603964" y="1116491"/>
            <a:chExt cx="1444783" cy="1686354"/>
          </a:xfrm>
        </p:grpSpPr>
        <p:sp>
          <p:nvSpPr>
            <p:cNvPr id="60" name="Google Shape;2122;p48"/>
            <p:cNvSpPr/>
            <p:nvPr/>
          </p:nvSpPr>
          <p:spPr>
            <a:xfrm flipH="1">
              <a:off x="603964" y="1396445"/>
              <a:ext cx="1444783" cy="1406400"/>
            </a:xfrm>
            <a:prstGeom prst="roundRect">
              <a:avLst>
                <a:gd name="adj" fmla="val 20143"/>
              </a:avLst>
            </a:prstGeom>
            <a:solidFill>
              <a:schemeClr val="lt1"/>
            </a:solidFill>
            <a:ln>
              <a:noFill/>
            </a:ln>
            <a:effectLst>
              <a:outerShdw dist="95250" dir="2100000" algn="bl" rotWithShape="0">
                <a:srgbClr val="CDD9E1"/>
              </a:outerShdw>
            </a:effectLst>
          </p:spPr>
          <p:txBody>
            <a:bodyPr spcFirstLastPara="1" wrap="square" lIns="182850" tIns="182850" rIns="182850" bIns="182850" anchor="ctr" anchorCtr="0">
              <a:noAutofit/>
            </a:bodyPr>
            <a:lstStyle/>
            <a:p>
              <a:pPr defTabSz="1828800"/>
              <a:endParaRPr/>
            </a:p>
          </p:txBody>
        </p:sp>
        <p:sp>
          <p:nvSpPr>
            <p:cNvPr id="61" name="Google Shape;2135;p48"/>
            <p:cNvSpPr/>
            <p:nvPr/>
          </p:nvSpPr>
          <p:spPr>
            <a:xfrm>
              <a:off x="1045369" y="1116491"/>
              <a:ext cx="561974" cy="559909"/>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182850" tIns="182850" rIns="182850" bIns="182850" anchor="ctr" anchorCtr="0">
              <a:noAutofit/>
            </a:bodyPr>
            <a:lstStyle/>
            <a:p>
              <a:pPr defTabSz="1828800"/>
              <a:r>
                <a:rPr lang="en-US" sz="3000" b="1">
                  <a:solidFill>
                    <a:srgbClr val="FFFFFF"/>
                  </a:solidFill>
                </a:rPr>
                <a:t>05</a:t>
              </a:r>
              <a:endParaRPr sz="3000" b="1">
                <a:solidFill>
                  <a:srgbClr val="FFFFFF"/>
                </a:solidFill>
              </a:endParaRPr>
            </a:p>
          </p:txBody>
        </p:sp>
      </p:grpSp>
      <p:grpSp>
        <p:nvGrpSpPr>
          <p:cNvPr id="62" name="Group 61"/>
          <p:cNvGrpSpPr/>
          <p:nvPr/>
        </p:nvGrpSpPr>
        <p:grpSpPr>
          <a:xfrm>
            <a:off x="7555945" y="6150984"/>
            <a:ext cx="2889566" cy="3372708"/>
            <a:chOff x="603964" y="1116491"/>
            <a:chExt cx="1444783" cy="1686354"/>
          </a:xfrm>
        </p:grpSpPr>
        <p:sp>
          <p:nvSpPr>
            <p:cNvPr id="63" name="Google Shape;2122;p48"/>
            <p:cNvSpPr/>
            <p:nvPr/>
          </p:nvSpPr>
          <p:spPr>
            <a:xfrm flipH="1">
              <a:off x="603964" y="1396445"/>
              <a:ext cx="1444783" cy="1406400"/>
            </a:xfrm>
            <a:prstGeom prst="roundRect">
              <a:avLst>
                <a:gd name="adj" fmla="val 20143"/>
              </a:avLst>
            </a:prstGeom>
            <a:solidFill>
              <a:schemeClr val="lt1"/>
            </a:solidFill>
            <a:ln>
              <a:noFill/>
            </a:ln>
            <a:effectLst>
              <a:outerShdw dist="95250" dir="2100000" algn="bl" rotWithShape="0">
                <a:srgbClr val="CDD9E1"/>
              </a:outerShdw>
            </a:effectLst>
          </p:spPr>
          <p:txBody>
            <a:bodyPr spcFirstLastPara="1" wrap="square" lIns="182850" tIns="182850" rIns="182850" bIns="182850" anchor="ctr" anchorCtr="0">
              <a:noAutofit/>
            </a:bodyPr>
            <a:lstStyle/>
            <a:p>
              <a:pPr defTabSz="1828800"/>
              <a:endParaRPr/>
            </a:p>
          </p:txBody>
        </p:sp>
        <p:sp>
          <p:nvSpPr>
            <p:cNvPr id="64" name="Google Shape;2135;p48"/>
            <p:cNvSpPr/>
            <p:nvPr/>
          </p:nvSpPr>
          <p:spPr>
            <a:xfrm>
              <a:off x="1045369" y="1116491"/>
              <a:ext cx="561974" cy="559909"/>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182850" tIns="182850" rIns="182850" bIns="182850" anchor="ctr" anchorCtr="0">
              <a:noAutofit/>
            </a:bodyPr>
            <a:lstStyle/>
            <a:p>
              <a:pPr defTabSz="1828800"/>
              <a:r>
                <a:rPr lang="en-US" sz="3000" b="1">
                  <a:solidFill>
                    <a:srgbClr val="FFFFFF"/>
                  </a:solidFill>
                </a:rPr>
                <a:t>06</a:t>
              </a:r>
              <a:endParaRPr sz="3000" b="1">
                <a:solidFill>
                  <a:srgbClr val="FFFFFF"/>
                </a:solidFill>
              </a:endParaRPr>
            </a:p>
          </p:txBody>
        </p:sp>
      </p:grpSp>
      <p:grpSp>
        <p:nvGrpSpPr>
          <p:cNvPr id="65" name="Group 64"/>
          <p:cNvGrpSpPr/>
          <p:nvPr/>
        </p:nvGrpSpPr>
        <p:grpSpPr>
          <a:xfrm>
            <a:off x="11583237" y="6150984"/>
            <a:ext cx="2889566" cy="3372708"/>
            <a:chOff x="603964" y="1116491"/>
            <a:chExt cx="1444783" cy="1686354"/>
          </a:xfrm>
        </p:grpSpPr>
        <p:sp>
          <p:nvSpPr>
            <p:cNvPr id="66" name="Google Shape;2122;p48"/>
            <p:cNvSpPr/>
            <p:nvPr/>
          </p:nvSpPr>
          <p:spPr>
            <a:xfrm flipH="1">
              <a:off x="603964" y="1396445"/>
              <a:ext cx="1444783" cy="1406400"/>
            </a:xfrm>
            <a:prstGeom prst="roundRect">
              <a:avLst>
                <a:gd name="adj" fmla="val 20143"/>
              </a:avLst>
            </a:prstGeom>
            <a:solidFill>
              <a:schemeClr val="lt1"/>
            </a:solidFill>
            <a:ln>
              <a:noFill/>
            </a:ln>
            <a:effectLst>
              <a:outerShdw dist="95250" dir="2100000" algn="bl" rotWithShape="0">
                <a:srgbClr val="CDD9E1"/>
              </a:outerShdw>
            </a:effectLst>
          </p:spPr>
          <p:txBody>
            <a:bodyPr spcFirstLastPara="1" wrap="square" lIns="182850" tIns="182850" rIns="182850" bIns="182850" anchor="ctr" anchorCtr="0">
              <a:noAutofit/>
            </a:bodyPr>
            <a:lstStyle/>
            <a:p>
              <a:pPr defTabSz="1828800"/>
              <a:endParaRPr/>
            </a:p>
          </p:txBody>
        </p:sp>
        <p:sp>
          <p:nvSpPr>
            <p:cNvPr id="67" name="Google Shape;2135;p48"/>
            <p:cNvSpPr/>
            <p:nvPr/>
          </p:nvSpPr>
          <p:spPr>
            <a:xfrm>
              <a:off x="1045369" y="1116491"/>
              <a:ext cx="561974" cy="559909"/>
            </a:xfrm>
            <a:prstGeom prst="roundRect">
              <a:avLst>
                <a:gd name="adj" fmla="val 50000"/>
              </a:avLst>
            </a:prstGeom>
            <a:solidFill>
              <a:schemeClr val="accent3"/>
            </a:solidFill>
            <a:ln>
              <a:noFill/>
            </a:ln>
            <a:effectLst>
              <a:outerShdw dist="57150" dir="3000000" algn="bl" rotWithShape="0">
                <a:schemeClr val="accent5"/>
              </a:outerShdw>
            </a:effectLst>
          </p:spPr>
          <p:txBody>
            <a:bodyPr spcFirstLastPara="1" wrap="square" lIns="182850" tIns="182850" rIns="182850" bIns="182850" anchor="ctr" anchorCtr="0">
              <a:noAutofit/>
            </a:bodyPr>
            <a:lstStyle/>
            <a:p>
              <a:pPr defTabSz="1828800"/>
              <a:r>
                <a:rPr lang="en-US" sz="3000" b="1">
                  <a:solidFill>
                    <a:srgbClr val="FFFFFF"/>
                  </a:solidFill>
                </a:rPr>
                <a:t>07</a:t>
              </a:r>
              <a:endParaRPr sz="3000" b="1">
                <a:solidFill>
                  <a:srgbClr val="FFFFFF"/>
                </a:solidFill>
              </a:endParaRPr>
            </a:p>
          </p:txBody>
        </p:sp>
      </p:grpSp>
      <p:pic>
        <p:nvPicPr>
          <p:cNvPr id="3076" name="Picture 4" descr="https://cdn-icons-png.flaticon.com/128/3459/3459034.png">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91172" y="7471695"/>
            <a:ext cx="1764524" cy="176452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cdn-icons-png.flaticon.com/128/858/858794.png">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253654" y="3623381"/>
            <a:ext cx="1512664" cy="1512666"/>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https://cdn-icons-png.flaticon.com/128/13807/13807095.png">
            <a:hlinkClick r:id="rId9" action="ppaction://hlinksldjump"/>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52730" y="7620001"/>
            <a:ext cx="1498660" cy="1422474"/>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https://cdn-icons-png.flaticon.com/128/10089/10089766.png">
            <a:hlinkClick r:id="rId11" action="ppaction://hlinksldjump"/>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250223" y="7553440"/>
            <a:ext cx="1555590" cy="1555592"/>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https://cdn-icons-png.flaticon.com/128/8135/8135501.png">
            <a:hlinkClick r:id="rId13" action="ppaction://hlinksldjump"/>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rot="787027">
            <a:off x="14163603" y="3580282"/>
            <a:ext cx="1724802" cy="1724804"/>
          </a:xfrm>
          <a:prstGeom prst="rect">
            <a:avLst/>
          </a:prstGeom>
          <a:noFill/>
          <a:extLst>
            <a:ext uri="{909E8E84-426E-40DD-AFC4-6F175D3DCCD1}">
              <a14:hiddenFill xmlns:a14="http://schemas.microsoft.com/office/drawing/2010/main">
                <a:solidFill>
                  <a:srgbClr val="FFFFFF"/>
                </a:solidFill>
              </a14:hiddenFill>
            </a:ext>
          </a:extLst>
        </p:spPr>
      </p:pic>
      <p:pic>
        <p:nvPicPr>
          <p:cNvPr id="3090" name="Picture 18" descr="https://cdn-icons-png.flaticon.com/128/3561/3561339.png">
            <a:hlinkClick r:id="rId15" action="ppaction://hlinksldjump"/>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327640" y="3708973"/>
            <a:ext cx="1419360" cy="1419362"/>
          </a:xfrm>
          <a:prstGeom prst="rect">
            <a:avLst/>
          </a:prstGeom>
          <a:noFill/>
          <a:extLst>
            <a:ext uri="{909E8E84-426E-40DD-AFC4-6F175D3DCCD1}">
              <a14:hiddenFill xmlns:a14="http://schemas.microsoft.com/office/drawing/2010/main">
                <a:solidFill>
                  <a:srgbClr val="FFFFFF"/>
                </a:solidFill>
              </a14:hiddenFill>
            </a:ext>
          </a:extLst>
        </p:spPr>
      </p:pic>
      <p:pic>
        <p:nvPicPr>
          <p:cNvPr id="3094" name="Picture 22" descr="https://cdn-icons-png.flaticon.com/128/9356/9356318.png">
            <a:hlinkClick r:id="rId17" action="ppaction://hlinksldjump"/>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61948" y="364328"/>
            <a:ext cx="1150148" cy="1150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4843817"/>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3074"/>
                                        </p:tgtEl>
                                        <p:attrNameLst>
                                          <p:attrName>r</p:attrName>
                                        </p:attrNameLst>
                                      </p:cBhvr>
                                    </p:animRot>
                                    <p:animRot by="-240000">
                                      <p:cBhvr>
                                        <p:cTn id="7" dur="200" fill="hold">
                                          <p:stCondLst>
                                            <p:cond delay="200"/>
                                          </p:stCondLst>
                                        </p:cTn>
                                        <p:tgtEl>
                                          <p:spTgt spid="3074"/>
                                        </p:tgtEl>
                                        <p:attrNameLst>
                                          <p:attrName>r</p:attrName>
                                        </p:attrNameLst>
                                      </p:cBhvr>
                                    </p:animRot>
                                    <p:animRot by="240000">
                                      <p:cBhvr>
                                        <p:cTn id="8" dur="200" fill="hold">
                                          <p:stCondLst>
                                            <p:cond delay="400"/>
                                          </p:stCondLst>
                                        </p:cTn>
                                        <p:tgtEl>
                                          <p:spTgt spid="3074"/>
                                        </p:tgtEl>
                                        <p:attrNameLst>
                                          <p:attrName>r</p:attrName>
                                        </p:attrNameLst>
                                      </p:cBhvr>
                                    </p:animRot>
                                    <p:animRot by="-240000">
                                      <p:cBhvr>
                                        <p:cTn id="9" dur="200" fill="hold">
                                          <p:stCondLst>
                                            <p:cond delay="600"/>
                                          </p:stCondLst>
                                        </p:cTn>
                                        <p:tgtEl>
                                          <p:spTgt spid="3074"/>
                                        </p:tgtEl>
                                        <p:attrNameLst>
                                          <p:attrName>r</p:attrName>
                                        </p:attrNameLst>
                                      </p:cBhvr>
                                    </p:animRot>
                                    <p:animRot by="120000">
                                      <p:cBhvr>
                                        <p:cTn id="10" dur="200" fill="hold">
                                          <p:stCondLst>
                                            <p:cond delay="800"/>
                                          </p:stCondLst>
                                        </p:cTn>
                                        <p:tgtEl>
                                          <p:spTgt spid="3074"/>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3090"/>
                                        </p:tgtEl>
                                        <p:attrNameLst>
                                          <p:attrName>r</p:attrName>
                                        </p:attrNameLst>
                                      </p:cBhvr>
                                    </p:animRot>
                                    <p:animRot by="-240000">
                                      <p:cBhvr>
                                        <p:cTn id="13" dur="200" fill="hold">
                                          <p:stCondLst>
                                            <p:cond delay="200"/>
                                          </p:stCondLst>
                                        </p:cTn>
                                        <p:tgtEl>
                                          <p:spTgt spid="3090"/>
                                        </p:tgtEl>
                                        <p:attrNameLst>
                                          <p:attrName>r</p:attrName>
                                        </p:attrNameLst>
                                      </p:cBhvr>
                                    </p:animRot>
                                    <p:animRot by="240000">
                                      <p:cBhvr>
                                        <p:cTn id="14" dur="200" fill="hold">
                                          <p:stCondLst>
                                            <p:cond delay="400"/>
                                          </p:stCondLst>
                                        </p:cTn>
                                        <p:tgtEl>
                                          <p:spTgt spid="3090"/>
                                        </p:tgtEl>
                                        <p:attrNameLst>
                                          <p:attrName>r</p:attrName>
                                        </p:attrNameLst>
                                      </p:cBhvr>
                                    </p:animRot>
                                    <p:animRot by="-240000">
                                      <p:cBhvr>
                                        <p:cTn id="15" dur="200" fill="hold">
                                          <p:stCondLst>
                                            <p:cond delay="600"/>
                                          </p:stCondLst>
                                        </p:cTn>
                                        <p:tgtEl>
                                          <p:spTgt spid="3090"/>
                                        </p:tgtEl>
                                        <p:attrNameLst>
                                          <p:attrName>r</p:attrName>
                                        </p:attrNameLst>
                                      </p:cBhvr>
                                    </p:animRot>
                                    <p:animRot by="120000">
                                      <p:cBhvr>
                                        <p:cTn id="16" dur="200" fill="hold">
                                          <p:stCondLst>
                                            <p:cond delay="800"/>
                                          </p:stCondLst>
                                        </p:cTn>
                                        <p:tgtEl>
                                          <p:spTgt spid="3090"/>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100" fill="hold">
                                          <p:stCondLst>
                                            <p:cond delay="0"/>
                                          </p:stCondLst>
                                        </p:cTn>
                                        <p:tgtEl>
                                          <p:spTgt spid="3078"/>
                                        </p:tgtEl>
                                        <p:attrNameLst>
                                          <p:attrName>r</p:attrName>
                                        </p:attrNameLst>
                                      </p:cBhvr>
                                    </p:animRot>
                                    <p:animRot by="-240000">
                                      <p:cBhvr>
                                        <p:cTn id="19" dur="200" fill="hold">
                                          <p:stCondLst>
                                            <p:cond delay="200"/>
                                          </p:stCondLst>
                                        </p:cTn>
                                        <p:tgtEl>
                                          <p:spTgt spid="3078"/>
                                        </p:tgtEl>
                                        <p:attrNameLst>
                                          <p:attrName>r</p:attrName>
                                        </p:attrNameLst>
                                      </p:cBhvr>
                                    </p:animRot>
                                    <p:animRot by="240000">
                                      <p:cBhvr>
                                        <p:cTn id="20" dur="200" fill="hold">
                                          <p:stCondLst>
                                            <p:cond delay="400"/>
                                          </p:stCondLst>
                                        </p:cTn>
                                        <p:tgtEl>
                                          <p:spTgt spid="3078"/>
                                        </p:tgtEl>
                                        <p:attrNameLst>
                                          <p:attrName>r</p:attrName>
                                        </p:attrNameLst>
                                      </p:cBhvr>
                                    </p:animRot>
                                    <p:animRot by="-240000">
                                      <p:cBhvr>
                                        <p:cTn id="21" dur="200" fill="hold">
                                          <p:stCondLst>
                                            <p:cond delay="600"/>
                                          </p:stCondLst>
                                        </p:cTn>
                                        <p:tgtEl>
                                          <p:spTgt spid="3078"/>
                                        </p:tgtEl>
                                        <p:attrNameLst>
                                          <p:attrName>r</p:attrName>
                                        </p:attrNameLst>
                                      </p:cBhvr>
                                    </p:animRot>
                                    <p:animRot by="120000">
                                      <p:cBhvr>
                                        <p:cTn id="22" dur="200" fill="hold">
                                          <p:stCondLst>
                                            <p:cond delay="800"/>
                                          </p:stCondLst>
                                        </p:cTn>
                                        <p:tgtEl>
                                          <p:spTgt spid="3078"/>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100" fill="hold">
                                          <p:stCondLst>
                                            <p:cond delay="0"/>
                                          </p:stCondLst>
                                        </p:cTn>
                                        <p:tgtEl>
                                          <p:spTgt spid="3088"/>
                                        </p:tgtEl>
                                        <p:attrNameLst>
                                          <p:attrName>r</p:attrName>
                                        </p:attrNameLst>
                                      </p:cBhvr>
                                    </p:animRot>
                                    <p:animRot by="-240000">
                                      <p:cBhvr>
                                        <p:cTn id="25" dur="200" fill="hold">
                                          <p:stCondLst>
                                            <p:cond delay="200"/>
                                          </p:stCondLst>
                                        </p:cTn>
                                        <p:tgtEl>
                                          <p:spTgt spid="3088"/>
                                        </p:tgtEl>
                                        <p:attrNameLst>
                                          <p:attrName>r</p:attrName>
                                        </p:attrNameLst>
                                      </p:cBhvr>
                                    </p:animRot>
                                    <p:animRot by="240000">
                                      <p:cBhvr>
                                        <p:cTn id="26" dur="200" fill="hold">
                                          <p:stCondLst>
                                            <p:cond delay="400"/>
                                          </p:stCondLst>
                                        </p:cTn>
                                        <p:tgtEl>
                                          <p:spTgt spid="3088"/>
                                        </p:tgtEl>
                                        <p:attrNameLst>
                                          <p:attrName>r</p:attrName>
                                        </p:attrNameLst>
                                      </p:cBhvr>
                                    </p:animRot>
                                    <p:animRot by="-240000">
                                      <p:cBhvr>
                                        <p:cTn id="27" dur="200" fill="hold">
                                          <p:stCondLst>
                                            <p:cond delay="600"/>
                                          </p:stCondLst>
                                        </p:cTn>
                                        <p:tgtEl>
                                          <p:spTgt spid="3088"/>
                                        </p:tgtEl>
                                        <p:attrNameLst>
                                          <p:attrName>r</p:attrName>
                                        </p:attrNameLst>
                                      </p:cBhvr>
                                    </p:animRot>
                                    <p:animRot by="120000">
                                      <p:cBhvr>
                                        <p:cTn id="28" dur="200" fill="hold">
                                          <p:stCondLst>
                                            <p:cond delay="800"/>
                                          </p:stCondLst>
                                        </p:cTn>
                                        <p:tgtEl>
                                          <p:spTgt spid="3088"/>
                                        </p:tgtEl>
                                        <p:attrNameLst>
                                          <p:attrName>r</p:attrName>
                                        </p:attrNameLst>
                                      </p:cBhvr>
                                    </p:animRot>
                                  </p:childTnLst>
                                </p:cTn>
                              </p:par>
                              <p:par>
                                <p:cTn id="29" presetID="32" presetClass="emph" presetSubtype="0" repeatCount="indefinite" fill="hold" nodeType="withEffect">
                                  <p:stCondLst>
                                    <p:cond delay="0"/>
                                  </p:stCondLst>
                                  <p:childTnLst>
                                    <p:animRot by="120000">
                                      <p:cBhvr>
                                        <p:cTn id="30" dur="100" fill="hold">
                                          <p:stCondLst>
                                            <p:cond delay="0"/>
                                          </p:stCondLst>
                                        </p:cTn>
                                        <p:tgtEl>
                                          <p:spTgt spid="3076"/>
                                        </p:tgtEl>
                                        <p:attrNameLst>
                                          <p:attrName>r</p:attrName>
                                        </p:attrNameLst>
                                      </p:cBhvr>
                                    </p:animRot>
                                    <p:animRot by="-240000">
                                      <p:cBhvr>
                                        <p:cTn id="31" dur="200" fill="hold">
                                          <p:stCondLst>
                                            <p:cond delay="200"/>
                                          </p:stCondLst>
                                        </p:cTn>
                                        <p:tgtEl>
                                          <p:spTgt spid="3076"/>
                                        </p:tgtEl>
                                        <p:attrNameLst>
                                          <p:attrName>r</p:attrName>
                                        </p:attrNameLst>
                                      </p:cBhvr>
                                    </p:animRot>
                                    <p:animRot by="240000">
                                      <p:cBhvr>
                                        <p:cTn id="32" dur="200" fill="hold">
                                          <p:stCondLst>
                                            <p:cond delay="400"/>
                                          </p:stCondLst>
                                        </p:cTn>
                                        <p:tgtEl>
                                          <p:spTgt spid="3076"/>
                                        </p:tgtEl>
                                        <p:attrNameLst>
                                          <p:attrName>r</p:attrName>
                                        </p:attrNameLst>
                                      </p:cBhvr>
                                    </p:animRot>
                                    <p:animRot by="-240000">
                                      <p:cBhvr>
                                        <p:cTn id="33" dur="200" fill="hold">
                                          <p:stCondLst>
                                            <p:cond delay="600"/>
                                          </p:stCondLst>
                                        </p:cTn>
                                        <p:tgtEl>
                                          <p:spTgt spid="3076"/>
                                        </p:tgtEl>
                                        <p:attrNameLst>
                                          <p:attrName>r</p:attrName>
                                        </p:attrNameLst>
                                      </p:cBhvr>
                                    </p:animRot>
                                    <p:animRot by="120000">
                                      <p:cBhvr>
                                        <p:cTn id="34" dur="200" fill="hold">
                                          <p:stCondLst>
                                            <p:cond delay="800"/>
                                          </p:stCondLst>
                                        </p:cTn>
                                        <p:tgtEl>
                                          <p:spTgt spid="3076"/>
                                        </p:tgtEl>
                                        <p:attrNameLst>
                                          <p:attrName>r</p:attrName>
                                        </p:attrNameLst>
                                      </p:cBhvr>
                                    </p:animRot>
                                  </p:childTnLst>
                                </p:cTn>
                              </p:par>
                              <p:par>
                                <p:cTn id="35" presetID="32" presetClass="emph" presetSubtype="0" repeatCount="indefinite" fill="hold" nodeType="withEffect">
                                  <p:stCondLst>
                                    <p:cond delay="0"/>
                                  </p:stCondLst>
                                  <p:childTnLst>
                                    <p:animRot by="120000">
                                      <p:cBhvr>
                                        <p:cTn id="36" dur="100" fill="hold">
                                          <p:stCondLst>
                                            <p:cond delay="0"/>
                                          </p:stCondLst>
                                        </p:cTn>
                                        <p:tgtEl>
                                          <p:spTgt spid="3082"/>
                                        </p:tgtEl>
                                        <p:attrNameLst>
                                          <p:attrName>r</p:attrName>
                                        </p:attrNameLst>
                                      </p:cBhvr>
                                    </p:animRot>
                                    <p:animRot by="-240000">
                                      <p:cBhvr>
                                        <p:cTn id="37" dur="200" fill="hold">
                                          <p:stCondLst>
                                            <p:cond delay="200"/>
                                          </p:stCondLst>
                                        </p:cTn>
                                        <p:tgtEl>
                                          <p:spTgt spid="3082"/>
                                        </p:tgtEl>
                                        <p:attrNameLst>
                                          <p:attrName>r</p:attrName>
                                        </p:attrNameLst>
                                      </p:cBhvr>
                                    </p:animRot>
                                    <p:animRot by="240000">
                                      <p:cBhvr>
                                        <p:cTn id="38" dur="200" fill="hold">
                                          <p:stCondLst>
                                            <p:cond delay="400"/>
                                          </p:stCondLst>
                                        </p:cTn>
                                        <p:tgtEl>
                                          <p:spTgt spid="3082"/>
                                        </p:tgtEl>
                                        <p:attrNameLst>
                                          <p:attrName>r</p:attrName>
                                        </p:attrNameLst>
                                      </p:cBhvr>
                                    </p:animRot>
                                    <p:animRot by="-240000">
                                      <p:cBhvr>
                                        <p:cTn id="39" dur="200" fill="hold">
                                          <p:stCondLst>
                                            <p:cond delay="600"/>
                                          </p:stCondLst>
                                        </p:cTn>
                                        <p:tgtEl>
                                          <p:spTgt spid="3082"/>
                                        </p:tgtEl>
                                        <p:attrNameLst>
                                          <p:attrName>r</p:attrName>
                                        </p:attrNameLst>
                                      </p:cBhvr>
                                    </p:animRot>
                                    <p:animRot by="120000">
                                      <p:cBhvr>
                                        <p:cTn id="40" dur="200" fill="hold">
                                          <p:stCondLst>
                                            <p:cond delay="800"/>
                                          </p:stCondLst>
                                        </p:cTn>
                                        <p:tgtEl>
                                          <p:spTgt spid="3082"/>
                                        </p:tgtEl>
                                        <p:attrNameLst>
                                          <p:attrName>r</p:attrName>
                                        </p:attrNameLst>
                                      </p:cBhvr>
                                    </p:animRot>
                                  </p:childTnLst>
                                </p:cTn>
                              </p:par>
                              <p:par>
                                <p:cTn id="41" presetID="32" presetClass="emph" presetSubtype="0" repeatCount="indefinite" fill="hold" nodeType="withEffect">
                                  <p:stCondLst>
                                    <p:cond delay="0"/>
                                  </p:stCondLst>
                                  <p:childTnLst>
                                    <p:animRot by="120000">
                                      <p:cBhvr>
                                        <p:cTn id="42" dur="100" fill="hold">
                                          <p:stCondLst>
                                            <p:cond delay="0"/>
                                          </p:stCondLst>
                                        </p:cTn>
                                        <p:tgtEl>
                                          <p:spTgt spid="3086"/>
                                        </p:tgtEl>
                                        <p:attrNameLst>
                                          <p:attrName>r</p:attrName>
                                        </p:attrNameLst>
                                      </p:cBhvr>
                                    </p:animRot>
                                    <p:animRot by="-240000">
                                      <p:cBhvr>
                                        <p:cTn id="43" dur="200" fill="hold">
                                          <p:stCondLst>
                                            <p:cond delay="200"/>
                                          </p:stCondLst>
                                        </p:cTn>
                                        <p:tgtEl>
                                          <p:spTgt spid="3086"/>
                                        </p:tgtEl>
                                        <p:attrNameLst>
                                          <p:attrName>r</p:attrName>
                                        </p:attrNameLst>
                                      </p:cBhvr>
                                    </p:animRot>
                                    <p:animRot by="240000">
                                      <p:cBhvr>
                                        <p:cTn id="44" dur="200" fill="hold">
                                          <p:stCondLst>
                                            <p:cond delay="400"/>
                                          </p:stCondLst>
                                        </p:cTn>
                                        <p:tgtEl>
                                          <p:spTgt spid="3086"/>
                                        </p:tgtEl>
                                        <p:attrNameLst>
                                          <p:attrName>r</p:attrName>
                                        </p:attrNameLst>
                                      </p:cBhvr>
                                    </p:animRot>
                                    <p:animRot by="-240000">
                                      <p:cBhvr>
                                        <p:cTn id="45" dur="200" fill="hold">
                                          <p:stCondLst>
                                            <p:cond delay="600"/>
                                          </p:stCondLst>
                                        </p:cTn>
                                        <p:tgtEl>
                                          <p:spTgt spid="3086"/>
                                        </p:tgtEl>
                                        <p:attrNameLst>
                                          <p:attrName>r</p:attrName>
                                        </p:attrNameLst>
                                      </p:cBhvr>
                                    </p:animRot>
                                    <p:animRot by="120000">
                                      <p:cBhvr>
                                        <p:cTn id="46" dur="200" fill="hold">
                                          <p:stCondLst>
                                            <p:cond delay="800"/>
                                          </p:stCondLst>
                                        </p:cTn>
                                        <p:tgtEl>
                                          <p:spTgt spid="308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7" restart="whenNotActive" fill="hold" evtFilter="cancelBubble" nodeType="interactiveSeq">
                <p:stCondLst>
                  <p:cond evt="onClick" delay="0">
                    <p:tgtEl>
                      <p:spTgt spid="3074"/>
                    </p:tgtEl>
                  </p:cond>
                </p:stCondLst>
                <p:endSync evt="end" delay="0">
                  <p:rtn val="all"/>
                </p:endSync>
                <p:childTnLst>
                  <p:par>
                    <p:cTn id="48" fill="hold">
                      <p:stCondLst>
                        <p:cond delay="0"/>
                      </p:stCondLst>
                      <p:childTnLst>
                        <p:par>
                          <p:cTn id="49" fill="hold">
                            <p:stCondLst>
                              <p:cond delay="0"/>
                            </p:stCondLst>
                            <p:childTnLst>
                              <p:par>
                                <p:cTn id="50" presetID="23" presetClass="exit" presetSubtype="32" fill="hold" nodeType="clickEffect">
                                  <p:stCondLst>
                                    <p:cond delay="0"/>
                                  </p:stCondLst>
                                  <p:childTnLst>
                                    <p:anim calcmode="lin" valueType="num">
                                      <p:cBhvr>
                                        <p:cTn id="51" dur="500"/>
                                        <p:tgtEl>
                                          <p:spTgt spid="3074"/>
                                        </p:tgtEl>
                                        <p:attrNameLst>
                                          <p:attrName>ppt_w</p:attrName>
                                        </p:attrNameLst>
                                      </p:cBhvr>
                                      <p:tavLst>
                                        <p:tav tm="0">
                                          <p:val>
                                            <p:strVal val="ppt_w"/>
                                          </p:val>
                                        </p:tav>
                                        <p:tav tm="100000">
                                          <p:val>
                                            <p:fltVal val="0"/>
                                          </p:val>
                                        </p:tav>
                                      </p:tavLst>
                                    </p:anim>
                                    <p:anim calcmode="lin" valueType="num">
                                      <p:cBhvr>
                                        <p:cTn id="52" dur="500"/>
                                        <p:tgtEl>
                                          <p:spTgt spid="3074"/>
                                        </p:tgtEl>
                                        <p:attrNameLst>
                                          <p:attrName>ppt_h</p:attrName>
                                        </p:attrNameLst>
                                      </p:cBhvr>
                                      <p:tavLst>
                                        <p:tav tm="0">
                                          <p:val>
                                            <p:strVal val="ppt_h"/>
                                          </p:val>
                                        </p:tav>
                                        <p:tav tm="100000">
                                          <p:val>
                                            <p:fltVal val="0"/>
                                          </p:val>
                                        </p:tav>
                                      </p:tavLst>
                                    </p:anim>
                                    <p:set>
                                      <p:cBhvr>
                                        <p:cTn id="53" dur="1" fill="hold">
                                          <p:stCondLst>
                                            <p:cond delay="499"/>
                                          </p:stCondLst>
                                        </p:cTn>
                                        <p:tgtEl>
                                          <p:spTgt spid="3074"/>
                                        </p:tgtEl>
                                        <p:attrNameLst>
                                          <p:attrName>style.visibility</p:attrName>
                                        </p:attrNameLst>
                                      </p:cBhvr>
                                      <p:to>
                                        <p:strVal val="hidden"/>
                                      </p:to>
                                    </p:set>
                                  </p:childTnLst>
                                </p:cTn>
                              </p:par>
                            </p:childTnLst>
                          </p:cTn>
                        </p:par>
                      </p:childTnLst>
                    </p:cTn>
                  </p:par>
                </p:childTnLst>
              </p:cTn>
              <p:nextCondLst>
                <p:cond evt="onClick" delay="0">
                  <p:tgtEl>
                    <p:spTgt spid="3074"/>
                  </p:tgtEl>
                </p:cond>
              </p:nextCondLst>
            </p:seq>
            <p:seq concurrent="1" nextAc="seek">
              <p:cTn id="54" restart="whenNotActive" fill="hold" evtFilter="cancelBubble" nodeType="interactiveSeq">
                <p:stCondLst>
                  <p:cond evt="onClick" delay="0">
                    <p:tgtEl>
                      <p:spTgt spid="3090"/>
                    </p:tgtEl>
                  </p:cond>
                </p:stCondLst>
                <p:endSync evt="end" delay="0">
                  <p:rtn val="all"/>
                </p:endSync>
                <p:childTnLst>
                  <p:par>
                    <p:cTn id="55" fill="hold">
                      <p:stCondLst>
                        <p:cond delay="0"/>
                      </p:stCondLst>
                      <p:childTnLst>
                        <p:par>
                          <p:cTn id="56" fill="hold">
                            <p:stCondLst>
                              <p:cond delay="0"/>
                            </p:stCondLst>
                            <p:childTnLst>
                              <p:par>
                                <p:cTn id="57" presetID="23" presetClass="exit" presetSubtype="32" fill="hold" nodeType="clickEffect">
                                  <p:stCondLst>
                                    <p:cond delay="0"/>
                                  </p:stCondLst>
                                  <p:childTnLst>
                                    <p:anim calcmode="lin" valueType="num">
                                      <p:cBhvr>
                                        <p:cTn id="58" dur="500"/>
                                        <p:tgtEl>
                                          <p:spTgt spid="3090"/>
                                        </p:tgtEl>
                                        <p:attrNameLst>
                                          <p:attrName>ppt_w</p:attrName>
                                        </p:attrNameLst>
                                      </p:cBhvr>
                                      <p:tavLst>
                                        <p:tav tm="0">
                                          <p:val>
                                            <p:strVal val="ppt_w"/>
                                          </p:val>
                                        </p:tav>
                                        <p:tav tm="100000">
                                          <p:val>
                                            <p:fltVal val="0"/>
                                          </p:val>
                                        </p:tav>
                                      </p:tavLst>
                                    </p:anim>
                                    <p:anim calcmode="lin" valueType="num">
                                      <p:cBhvr>
                                        <p:cTn id="59" dur="500"/>
                                        <p:tgtEl>
                                          <p:spTgt spid="3090"/>
                                        </p:tgtEl>
                                        <p:attrNameLst>
                                          <p:attrName>ppt_h</p:attrName>
                                        </p:attrNameLst>
                                      </p:cBhvr>
                                      <p:tavLst>
                                        <p:tav tm="0">
                                          <p:val>
                                            <p:strVal val="ppt_h"/>
                                          </p:val>
                                        </p:tav>
                                        <p:tav tm="100000">
                                          <p:val>
                                            <p:fltVal val="0"/>
                                          </p:val>
                                        </p:tav>
                                      </p:tavLst>
                                    </p:anim>
                                    <p:set>
                                      <p:cBhvr>
                                        <p:cTn id="60" dur="1" fill="hold">
                                          <p:stCondLst>
                                            <p:cond delay="499"/>
                                          </p:stCondLst>
                                        </p:cTn>
                                        <p:tgtEl>
                                          <p:spTgt spid="3090"/>
                                        </p:tgtEl>
                                        <p:attrNameLst>
                                          <p:attrName>style.visibility</p:attrName>
                                        </p:attrNameLst>
                                      </p:cBhvr>
                                      <p:to>
                                        <p:strVal val="hidden"/>
                                      </p:to>
                                    </p:set>
                                  </p:childTnLst>
                                </p:cTn>
                              </p:par>
                            </p:childTnLst>
                          </p:cTn>
                        </p:par>
                      </p:childTnLst>
                    </p:cTn>
                  </p:par>
                </p:childTnLst>
              </p:cTn>
              <p:nextCondLst>
                <p:cond evt="onClick" delay="0">
                  <p:tgtEl>
                    <p:spTgt spid="3090"/>
                  </p:tgtEl>
                </p:cond>
              </p:nextCondLst>
            </p:seq>
            <p:seq concurrent="1" nextAc="seek">
              <p:cTn id="61" restart="whenNotActive" fill="hold" evtFilter="cancelBubble" nodeType="interactiveSeq">
                <p:stCondLst>
                  <p:cond evt="onClick" delay="0">
                    <p:tgtEl>
                      <p:spTgt spid="3078"/>
                    </p:tgtEl>
                  </p:cond>
                </p:stCondLst>
                <p:endSync evt="end" delay="0">
                  <p:rtn val="all"/>
                </p:endSync>
                <p:childTnLst>
                  <p:par>
                    <p:cTn id="62" fill="hold">
                      <p:stCondLst>
                        <p:cond delay="0"/>
                      </p:stCondLst>
                      <p:childTnLst>
                        <p:par>
                          <p:cTn id="63" fill="hold">
                            <p:stCondLst>
                              <p:cond delay="0"/>
                            </p:stCondLst>
                            <p:childTnLst>
                              <p:par>
                                <p:cTn id="64" presetID="23" presetClass="exit" presetSubtype="32" fill="hold" nodeType="clickEffect">
                                  <p:stCondLst>
                                    <p:cond delay="0"/>
                                  </p:stCondLst>
                                  <p:childTnLst>
                                    <p:anim calcmode="lin" valueType="num">
                                      <p:cBhvr>
                                        <p:cTn id="65" dur="500"/>
                                        <p:tgtEl>
                                          <p:spTgt spid="3078"/>
                                        </p:tgtEl>
                                        <p:attrNameLst>
                                          <p:attrName>ppt_w</p:attrName>
                                        </p:attrNameLst>
                                      </p:cBhvr>
                                      <p:tavLst>
                                        <p:tav tm="0">
                                          <p:val>
                                            <p:strVal val="ppt_w"/>
                                          </p:val>
                                        </p:tav>
                                        <p:tav tm="100000">
                                          <p:val>
                                            <p:fltVal val="0"/>
                                          </p:val>
                                        </p:tav>
                                      </p:tavLst>
                                    </p:anim>
                                    <p:anim calcmode="lin" valueType="num">
                                      <p:cBhvr>
                                        <p:cTn id="66" dur="500"/>
                                        <p:tgtEl>
                                          <p:spTgt spid="3078"/>
                                        </p:tgtEl>
                                        <p:attrNameLst>
                                          <p:attrName>ppt_h</p:attrName>
                                        </p:attrNameLst>
                                      </p:cBhvr>
                                      <p:tavLst>
                                        <p:tav tm="0">
                                          <p:val>
                                            <p:strVal val="ppt_h"/>
                                          </p:val>
                                        </p:tav>
                                        <p:tav tm="100000">
                                          <p:val>
                                            <p:fltVal val="0"/>
                                          </p:val>
                                        </p:tav>
                                      </p:tavLst>
                                    </p:anim>
                                    <p:set>
                                      <p:cBhvr>
                                        <p:cTn id="67" dur="1" fill="hold">
                                          <p:stCondLst>
                                            <p:cond delay="499"/>
                                          </p:stCondLst>
                                        </p:cTn>
                                        <p:tgtEl>
                                          <p:spTgt spid="3078"/>
                                        </p:tgtEl>
                                        <p:attrNameLst>
                                          <p:attrName>style.visibility</p:attrName>
                                        </p:attrNameLst>
                                      </p:cBhvr>
                                      <p:to>
                                        <p:strVal val="hidden"/>
                                      </p:to>
                                    </p:set>
                                  </p:childTnLst>
                                </p:cTn>
                              </p:par>
                            </p:childTnLst>
                          </p:cTn>
                        </p:par>
                      </p:childTnLst>
                    </p:cTn>
                  </p:par>
                </p:childTnLst>
              </p:cTn>
              <p:nextCondLst>
                <p:cond evt="onClick" delay="0">
                  <p:tgtEl>
                    <p:spTgt spid="3078"/>
                  </p:tgtEl>
                </p:cond>
              </p:nextCondLst>
            </p:seq>
            <p:seq concurrent="1" nextAc="seek">
              <p:cTn id="68" restart="whenNotActive" fill="hold" evtFilter="cancelBubble" nodeType="interactiveSeq">
                <p:stCondLst>
                  <p:cond evt="onClick" delay="0">
                    <p:tgtEl>
                      <p:spTgt spid="3088"/>
                    </p:tgtEl>
                  </p:cond>
                </p:stCondLst>
                <p:endSync evt="end" delay="0">
                  <p:rtn val="all"/>
                </p:endSync>
                <p:childTnLst>
                  <p:par>
                    <p:cTn id="69" fill="hold">
                      <p:stCondLst>
                        <p:cond delay="0"/>
                      </p:stCondLst>
                      <p:childTnLst>
                        <p:par>
                          <p:cTn id="70" fill="hold">
                            <p:stCondLst>
                              <p:cond delay="0"/>
                            </p:stCondLst>
                            <p:childTnLst>
                              <p:par>
                                <p:cTn id="71" presetID="23" presetClass="exit" presetSubtype="32" fill="hold" nodeType="clickEffect">
                                  <p:stCondLst>
                                    <p:cond delay="0"/>
                                  </p:stCondLst>
                                  <p:childTnLst>
                                    <p:anim calcmode="lin" valueType="num">
                                      <p:cBhvr>
                                        <p:cTn id="72" dur="500"/>
                                        <p:tgtEl>
                                          <p:spTgt spid="3088"/>
                                        </p:tgtEl>
                                        <p:attrNameLst>
                                          <p:attrName>ppt_w</p:attrName>
                                        </p:attrNameLst>
                                      </p:cBhvr>
                                      <p:tavLst>
                                        <p:tav tm="0">
                                          <p:val>
                                            <p:strVal val="ppt_w"/>
                                          </p:val>
                                        </p:tav>
                                        <p:tav tm="100000">
                                          <p:val>
                                            <p:fltVal val="0"/>
                                          </p:val>
                                        </p:tav>
                                      </p:tavLst>
                                    </p:anim>
                                    <p:anim calcmode="lin" valueType="num">
                                      <p:cBhvr>
                                        <p:cTn id="73" dur="500"/>
                                        <p:tgtEl>
                                          <p:spTgt spid="3088"/>
                                        </p:tgtEl>
                                        <p:attrNameLst>
                                          <p:attrName>ppt_h</p:attrName>
                                        </p:attrNameLst>
                                      </p:cBhvr>
                                      <p:tavLst>
                                        <p:tav tm="0">
                                          <p:val>
                                            <p:strVal val="ppt_h"/>
                                          </p:val>
                                        </p:tav>
                                        <p:tav tm="100000">
                                          <p:val>
                                            <p:fltVal val="0"/>
                                          </p:val>
                                        </p:tav>
                                      </p:tavLst>
                                    </p:anim>
                                    <p:set>
                                      <p:cBhvr>
                                        <p:cTn id="74" dur="1" fill="hold">
                                          <p:stCondLst>
                                            <p:cond delay="499"/>
                                          </p:stCondLst>
                                        </p:cTn>
                                        <p:tgtEl>
                                          <p:spTgt spid="3088"/>
                                        </p:tgtEl>
                                        <p:attrNameLst>
                                          <p:attrName>style.visibility</p:attrName>
                                        </p:attrNameLst>
                                      </p:cBhvr>
                                      <p:to>
                                        <p:strVal val="hidden"/>
                                      </p:to>
                                    </p:set>
                                  </p:childTnLst>
                                </p:cTn>
                              </p:par>
                            </p:childTnLst>
                          </p:cTn>
                        </p:par>
                      </p:childTnLst>
                    </p:cTn>
                  </p:par>
                </p:childTnLst>
              </p:cTn>
              <p:nextCondLst>
                <p:cond evt="onClick" delay="0">
                  <p:tgtEl>
                    <p:spTgt spid="3088"/>
                  </p:tgtEl>
                </p:cond>
              </p:nextCondLst>
            </p:seq>
            <p:seq concurrent="1" nextAc="seek">
              <p:cTn id="75" restart="whenNotActive" fill="hold" evtFilter="cancelBubble" nodeType="interactiveSeq">
                <p:stCondLst>
                  <p:cond evt="onClick" delay="0">
                    <p:tgtEl>
                      <p:spTgt spid="3076"/>
                    </p:tgtEl>
                  </p:cond>
                </p:stCondLst>
                <p:endSync evt="end" delay="0">
                  <p:rtn val="all"/>
                </p:endSync>
                <p:childTnLst>
                  <p:par>
                    <p:cTn id="76" fill="hold">
                      <p:stCondLst>
                        <p:cond delay="0"/>
                      </p:stCondLst>
                      <p:childTnLst>
                        <p:par>
                          <p:cTn id="77" fill="hold">
                            <p:stCondLst>
                              <p:cond delay="0"/>
                            </p:stCondLst>
                            <p:childTnLst>
                              <p:par>
                                <p:cTn id="78" presetID="23" presetClass="exit" presetSubtype="32" fill="hold" nodeType="clickEffect">
                                  <p:stCondLst>
                                    <p:cond delay="0"/>
                                  </p:stCondLst>
                                  <p:childTnLst>
                                    <p:anim calcmode="lin" valueType="num">
                                      <p:cBhvr>
                                        <p:cTn id="79" dur="500"/>
                                        <p:tgtEl>
                                          <p:spTgt spid="3076"/>
                                        </p:tgtEl>
                                        <p:attrNameLst>
                                          <p:attrName>ppt_w</p:attrName>
                                        </p:attrNameLst>
                                      </p:cBhvr>
                                      <p:tavLst>
                                        <p:tav tm="0">
                                          <p:val>
                                            <p:strVal val="ppt_w"/>
                                          </p:val>
                                        </p:tav>
                                        <p:tav tm="100000">
                                          <p:val>
                                            <p:fltVal val="0"/>
                                          </p:val>
                                        </p:tav>
                                      </p:tavLst>
                                    </p:anim>
                                    <p:anim calcmode="lin" valueType="num">
                                      <p:cBhvr>
                                        <p:cTn id="80" dur="500"/>
                                        <p:tgtEl>
                                          <p:spTgt spid="3076"/>
                                        </p:tgtEl>
                                        <p:attrNameLst>
                                          <p:attrName>ppt_h</p:attrName>
                                        </p:attrNameLst>
                                      </p:cBhvr>
                                      <p:tavLst>
                                        <p:tav tm="0">
                                          <p:val>
                                            <p:strVal val="ppt_h"/>
                                          </p:val>
                                        </p:tav>
                                        <p:tav tm="100000">
                                          <p:val>
                                            <p:fltVal val="0"/>
                                          </p:val>
                                        </p:tav>
                                      </p:tavLst>
                                    </p:anim>
                                    <p:set>
                                      <p:cBhvr>
                                        <p:cTn id="81" dur="1" fill="hold">
                                          <p:stCondLst>
                                            <p:cond delay="499"/>
                                          </p:stCondLst>
                                        </p:cTn>
                                        <p:tgtEl>
                                          <p:spTgt spid="3076"/>
                                        </p:tgtEl>
                                        <p:attrNameLst>
                                          <p:attrName>style.visibility</p:attrName>
                                        </p:attrNameLst>
                                      </p:cBhvr>
                                      <p:to>
                                        <p:strVal val="hidden"/>
                                      </p:to>
                                    </p:set>
                                  </p:childTnLst>
                                </p:cTn>
                              </p:par>
                            </p:childTnLst>
                          </p:cTn>
                        </p:par>
                      </p:childTnLst>
                    </p:cTn>
                  </p:par>
                </p:childTnLst>
              </p:cTn>
              <p:nextCondLst>
                <p:cond evt="onClick" delay="0">
                  <p:tgtEl>
                    <p:spTgt spid="3076"/>
                  </p:tgtEl>
                </p:cond>
              </p:nextCondLst>
            </p:seq>
            <p:seq concurrent="1" nextAc="seek">
              <p:cTn id="82" restart="whenNotActive" fill="hold" evtFilter="cancelBubble" nodeType="interactiveSeq">
                <p:stCondLst>
                  <p:cond evt="onClick" delay="0">
                    <p:tgtEl>
                      <p:spTgt spid="3082"/>
                    </p:tgtEl>
                  </p:cond>
                </p:stCondLst>
                <p:endSync evt="end" delay="0">
                  <p:rtn val="all"/>
                </p:endSync>
                <p:childTnLst>
                  <p:par>
                    <p:cTn id="83" fill="hold">
                      <p:stCondLst>
                        <p:cond delay="0"/>
                      </p:stCondLst>
                      <p:childTnLst>
                        <p:par>
                          <p:cTn id="84" fill="hold">
                            <p:stCondLst>
                              <p:cond delay="0"/>
                            </p:stCondLst>
                            <p:childTnLst>
                              <p:par>
                                <p:cTn id="85" presetID="23" presetClass="exit" presetSubtype="32" fill="hold" nodeType="clickEffect">
                                  <p:stCondLst>
                                    <p:cond delay="0"/>
                                  </p:stCondLst>
                                  <p:childTnLst>
                                    <p:anim calcmode="lin" valueType="num">
                                      <p:cBhvr>
                                        <p:cTn id="86" dur="500"/>
                                        <p:tgtEl>
                                          <p:spTgt spid="3082"/>
                                        </p:tgtEl>
                                        <p:attrNameLst>
                                          <p:attrName>ppt_w</p:attrName>
                                        </p:attrNameLst>
                                      </p:cBhvr>
                                      <p:tavLst>
                                        <p:tav tm="0">
                                          <p:val>
                                            <p:strVal val="ppt_w"/>
                                          </p:val>
                                        </p:tav>
                                        <p:tav tm="100000">
                                          <p:val>
                                            <p:fltVal val="0"/>
                                          </p:val>
                                        </p:tav>
                                      </p:tavLst>
                                    </p:anim>
                                    <p:anim calcmode="lin" valueType="num">
                                      <p:cBhvr>
                                        <p:cTn id="87" dur="500"/>
                                        <p:tgtEl>
                                          <p:spTgt spid="3082"/>
                                        </p:tgtEl>
                                        <p:attrNameLst>
                                          <p:attrName>ppt_h</p:attrName>
                                        </p:attrNameLst>
                                      </p:cBhvr>
                                      <p:tavLst>
                                        <p:tav tm="0">
                                          <p:val>
                                            <p:strVal val="ppt_h"/>
                                          </p:val>
                                        </p:tav>
                                        <p:tav tm="100000">
                                          <p:val>
                                            <p:fltVal val="0"/>
                                          </p:val>
                                        </p:tav>
                                      </p:tavLst>
                                    </p:anim>
                                    <p:set>
                                      <p:cBhvr>
                                        <p:cTn id="88" dur="1" fill="hold">
                                          <p:stCondLst>
                                            <p:cond delay="499"/>
                                          </p:stCondLst>
                                        </p:cTn>
                                        <p:tgtEl>
                                          <p:spTgt spid="3082"/>
                                        </p:tgtEl>
                                        <p:attrNameLst>
                                          <p:attrName>style.visibility</p:attrName>
                                        </p:attrNameLst>
                                      </p:cBhvr>
                                      <p:to>
                                        <p:strVal val="hidden"/>
                                      </p:to>
                                    </p:set>
                                  </p:childTnLst>
                                </p:cTn>
                              </p:par>
                            </p:childTnLst>
                          </p:cTn>
                        </p:par>
                      </p:childTnLst>
                    </p:cTn>
                  </p:par>
                </p:childTnLst>
              </p:cTn>
              <p:nextCondLst>
                <p:cond evt="onClick" delay="0">
                  <p:tgtEl>
                    <p:spTgt spid="3082"/>
                  </p:tgtEl>
                </p:cond>
              </p:nextCondLst>
            </p:seq>
            <p:seq concurrent="1" nextAc="seek">
              <p:cTn id="89" restart="whenNotActive" fill="hold" evtFilter="cancelBubble" nodeType="interactiveSeq">
                <p:stCondLst>
                  <p:cond evt="onClick" delay="0">
                    <p:tgtEl>
                      <p:spTgt spid="3086"/>
                    </p:tgtEl>
                  </p:cond>
                </p:stCondLst>
                <p:endSync evt="end" delay="0">
                  <p:rtn val="all"/>
                </p:endSync>
                <p:childTnLst>
                  <p:par>
                    <p:cTn id="90" fill="hold">
                      <p:stCondLst>
                        <p:cond delay="0"/>
                      </p:stCondLst>
                      <p:childTnLst>
                        <p:par>
                          <p:cTn id="91" fill="hold">
                            <p:stCondLst>
                              <p:cond delay="0"/>
                            </p:stCondLst>
                            <p:childTnLst>
                              <p:par>
                                <p:cTn id="92" presetID="23" presetClass="exit" presetSubtype="32" fill="hold" nodeType="clickEffect">
                                  <p:stCondLst>
                                    <p:cond delay="0"/>
                                  </p:stCondLst>
                                  <p:childTnLst>
                                    <p:anim calcmode="lin" valueType="num">
                                      <p:cBhvr>
                                        <p:cTn id="93" dur="500"/>
                                        <p:tgtEl>
                                          <p:spTgt spid="3086"/>
                                        </p:tgtEl>
                                        <p:attrNameLst>
                                          <p:attrName>ppt_w</p:attrName>
                                        </p:attrNameLst>
                                      </p:cBhvr>
                                      <p:tavLst>
                                        <p:tav tm="0">
                                          <p:val>
                                            <p:strVal val="ppt_w"/>
                                          </p:val>
                                        </p:tav>
                                        <p:tav tm="100000">
                                          <p:val>
                                            <p:fltVal val="0"/>
                                          </p:val>
                                        </p:tav>
                                      </p:tavLst>
                                    </p:anim>
                                    <p:anim calcmode="lin" valueType="num">
                                      <p:cBhvr>
                                        <p:cTn id="94" dur="500"/>
                                        <p:tgtEl>
                                          <p:spTgt spid="3086"/>
                                        </p:tgtEl>
                                        <p:attrNameLst>
                                          <p:attrName>ppt_h</p:attrName>
                                        </p:attrNameLst>
                                      </p:cBhvr>
                                      <p:tavLst>
                                        <p:tav tm="0">
                                          <p:val>
                                            <p:strVal val="ppt_h"/>
                                          </p:val>
                                        </p:tav>
                                        <p:tav tm="100000">
                                          <p:val>
                                            <p:fltVal val="0"/>
                                          </p:val>
                                        </p:tav>
                                      </p:tavLst>
                                    </p:anim>
                                    <p:set>
                                      <p:cBhvr>
                                        <p:cTn id="95" dur="1" fill="hold">
                                          <p:stCondLst>
                                            <p:cond delay="499"/>
                                          </p:stCondLst>
                                        </p:cTn>
                                        <p:tgtEl>
                                          <p:spTgt spid="3086"/>
                                        </p:tgtEl>
                                        <p:attrNameLst>
                                          <p:attrName>style.visibility</p:attrName>
                                        </p:attrNameLst>
                                      </p:cBhvr>
                                      <p:to>
                                        <p:strVal val="hidden"/>
                                      </p:to>
                                    </p:set>
                                  </p:childTnLst>
                                </p:cTn>
                              </p:par>
                            </p:childTnLst>
                          </p:cTn>
                        </p:par>
                      </p:childTnLst>
                    </p:cTn>
                  </p:par>
                </p:childTnLst>
              </p:cTn>
              <p:nextCondLst>
                <p:cond evt="onClick" delay="0">
                  <p:tgtEl>
                    <p:spTgt spid="3086"/>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794"/>
        <p:cNvGrpSpPr/>
        <p:nvPr/>
      </p:nvGrpSpPr>
      <p:grpSpPr>
        <a:xfrm>
          <a:off x="0" y="0"/>
          <a:ext cx="0" cy="0"/>
          <a:chOff x="0" y="0"/>
          <a:chExt cx="0" cy="0"/>
        </a:xfrm>
      </p:grpSpPr>
      <p:sp>
        <p:nvSpPr>
          <p:cNvPr id="15" name="Câu hỏi">
            <a:extLst>
              <a:ext uri="{FF2B5EF4-FFF2-40B4-BE49-F238E27FC236}">
                <a16:creationId xmlns:a16="http://schemas.microsoft.com/office/drawing/2014/main" id="{018AD89B-885D-983C-F4F6-FC485515F49D}"/>
              </a:ext>
            </a:extLst>
          </p:cNvPr>
          <p:cNvSpPr/>
          <p:nvPr/>
        </p:nvSpPr>
        <p:spPr>
          <a:xfrm>
            <a:off x="655020" y="565202"/>
            <a:ext cx="17004340" cy="2486184"/>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fr-FR" sz="4000" b="1" kern="1200" noProof="1">
                <a:solidFill>
                  <a:prstClr val="black"/>
                </a:solidFill>
                <a:latin typeface="Arial" panose="020B0604020202020204" pitchFamily="34" charset="0"/>
                <a:cs typeface="Arial" panose="020B0604020202020204" pitchFamily="34" charset="0"/>
              </a:rPr>
              <a:t>Câu 1. </a:t>
            </a:r>
            <a:r>
              <a:rPr lang="fr-FR" sz="4000" kern="1200" noProof="1">
                <a:solidFill>
                  <a:prstClr val="black"/>
                </a:solidFill>
                <a:latin typeface="Arial" panose="020B0604020202020204" pitchFamily="34" charset="0"/>
                <a:cs typeface="Arial" panose="020B0604020202020204" pitchFamily="34" charset="0"/>
              </a:rPr>
              <a:t>Đột biến gene là</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6" name="Đáp án đúng">
            <a:extLst>
              <a:ext uri="{FF2B5EF4-FFF2-40B4-BE49-F238E27FC236}">
                <a16:creationId xmlns:a16="http://schemas.microsoft.com/office/drawing/2014/main" id="{4D1DA2F5-D9A5-C765-0E47-25DD326F3067}"/>
              </a:ext>
            </a:extLst>
          </p:cNvPr>
          <p:cNvSpPr/>
          <p:nvPr/>
        </p:nvSpPr>
        <p:spPr>
          <a:xfrm>
            <a:off x="655017"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vi-VN" sz="4000" kern="1200" noProof="1">
                <a:solidFill>
                  <a:prstClr val="black"/>
                </a:solidFill>
                <a:latin typeface="Arial"/>
                <a:cs typeface="Arial" panose="020B0604020202020204" pitchFamily="34" charset="0"/>
              </a:rPr>
              <a:t>A. những biến đổi về số lượng gene trong cơ thể.</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7" name="Đáp án sai 1">
            <a:extLst>
              <a:ext uri="{FF2B5EF4-FFF2-40B4-BE49-F238E27FC236}">
                <a16:creationId xmlns:a16="http://schemas.microsoft.com/office/drawing/2014/main" id="{1713963F-2894-56F2-E53C-4371936FB85C}"/>
              </a:ext>
            </a:extLst>
          </p:cNvPr>
          <p:cNvSpPr/>
          <p:nvPr/>
        </p:nvSpPr>
        <p:spPr>
          <a:xfrm>
            <a:off x="655017"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C. những biến đổi trong cấu trúc protein.</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8" name="Đáp án sai 2">
            <a:extLst>
              <a:ext uri="{FF2B5EF4-FFF2-40B4-BE49-F238E27FC236}">
                <a16:creationId xmlns:a16="http://schemas.microsoft.com/office/drawing/2014/main" id="{72E080E8-9CBE-7E1E-25CC-340E27A4D017}"/>
              </a:ext>
            </a:extLst>
          </p:cNvPr>
          <p:cNvSpPr/>
          <p:nvPr/>
        </p:nvSpPr>
        <p:spPr>
          <a:xfrm>
            <a:off x="9455065"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B. những biến đổi trong cấu trúc của gene.</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9" name="Đáp án sai 3">
            <a:extLst>
              <a:ext uri="{FF2B5EF4-FFF2-40B4-BE49-F238E27FC236}">
                <a16:creationId xmlns:a16="http://schemas.microsoft.com/office/drawing/2014/main" id="{98AC7C36-17E6-7D99-2014-5789447F054D}"/>
              </a:ext>
            </a:extLst>
          </p:cNvPr>
          <p:cNvSpPr/>
          <p:nvPr/>
        </p:nvSpPr>
        <p:spPr>
          <a:xfrm>
            <a:off x="9455065"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D. những biến đổi trong cấu trúc của RNA. </a:t>
            </a:r>
            <a:endParaRPr lang="vi-VN" sz="4000" kern="1200" noProof="1">
              <a:solidFill>
                <a:prstClr val="black"/>
              </a:solidFill>
              <a:latin typeface="Arial" panose="020B0604020202020204" pitchFamily="34" charset="0"/>
              <a:cs typeface="Arial" panose="020B0604020202020204" pitchFamily="34" charset="0"/>
            </a:endParaRPr>
          </a:p>
        </p:txBody>
      </p:sp>
      <p:sp>
        <p:nvSpPr>
          <p:cNvPr id="21" name="Đáp án đúng">
            <a:extLst>
              <a:ext uri="{FF2B5EF4-FFF2-40B4-BE49-F238E27FC236}">
                <a16:creationId xmlns:a16="http://schemas.microsoft.com/office/drawing/2014/main" id="{F26A5EAB-E5AD-94BE-45D6-5F46AA945CA3}"/>
              </a:ext>
            </a:extLst>
          </p:cNvPr>
          <p:cNvSpPr/>
          <p:nvPr/>
        </p:nvSpPr>
        <p:spPr>
          <a:xfrm>
            <a:off x="9455065" y="3590452"/>
            <a:ext cx="8204294" cy="2685176"/>
          </a:xfrm>
          <a:prstGeom prst="roundRect">
            <a:avLst/>
          </a:prstGeom>
          <a:solidFill>
            <a:schemeClr val="accent3">
              <a:lumMod val="75000"/>
            </a:schemeClr>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schemeClr val="bg1"/>
                </a:solidFill>
                <a:cs typeface="Arial" panose="020B0604020202020204" pitchFamily="34" charset="0"/>
              </a:rPr>
              <a:t>B. những biến đổi trong cấu trúc của gene.</a:t>
            </a:r>
            <a:endParaRPr lang="vi-VN" sz="4000" kern="1200" noProof="1">
              <a:solidFill>
                <a:schemeClr val="bg1"/>
              </a:solidFill>
              <a:cs typeface="Arial" panose="020B0604020202020204" pitchFamily="34" charset="0"/>
            </a:endParaRPr>
          </a:p>
        </p:txBody>
      </p:sp>
      <p:pic>
        <p:nvPicPr>
          <p:cNvPr id="11266" name="Picture 2" descr="https://cdn-icons-png.flaticon.com/128/5077/5077939.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06851" y="8724676"/>
            <a:ext cx="1381126" cy="1381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3622232"/>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outVertical)">
                                      <p:cBhvr>
                                        <p:cTn id="14" dur="500"/>
                                        <p:tgtEl>
                                          <p:spTgt spid="16"/>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outVertical)">
                                      <p:cBhvr>
                                        <p:cTn id="17" dur="500"/>
                                        <p:tgtEl>
                                          <p:spTgt spid="17"/>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arn(outVertical)">
                                      <p:cBhvr>
                                        <p:cTn id="20" dur="500"/>
                                        <p:tgtEl>
                                          <p:spTgt spid="18"/>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outVertical)">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left)">
                                      <p:cBhvr>
                                        <p:cTn id="2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794"/>
        <p:cNvGrpSpPr/>
        <p:nvPr/>
      </p:nvGrpSpPr>
      <p:grpSpPr>
        <a:xfrm>
          <a:off x="0" y="0"/>
          <a:ext cx="0" cy="0"/>
          <a:chOff x="0" y="0"/>
          <a:chExt cx="0" cy="0"/>
        </a:xfrm>
      </p:grpSpPr>
      <p:sp>
        <p:nvSpPr>
          <p:cNvPr id="9" name="Câu hỏi">
            <a:extLst>
              <a:ext uri="{FF2B5EF4-FFF2-40B4-BE49-F238E27FC236}">
                <a16:creationId xmlns:a16="http://schemas.microsoft.com/office/drawing/2014/main" id="{018AD89B-885D-983C-F4F6-FC485515F49D}"/>
              </a:ext>
            </a:extLst>
          </p:cNvPr>
          <p:cNvSpPr/>
          <p:nvPr/>
        </p:nvSpPr>
        <p:spPr>
          <a:xfrm>
            <a:off x="655020" y="565202"/>
            <a:ext cx="17004340" cy="2486184"/>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vi-VN" sz="4000" b="1" kern="1200" noProof="1">
                <a:solidFill>
                  <a:prstClr val="black"/>
                </a:solidFill>
                <a:cs typeface="Arial" panose="020B0604020202020204" pitchFamily="34" charset="0"/>
              </a:rPr>
              <a:t>Câu 2. </a:t>
            </a:r>
            <a:r>
              <a:rPr lang="vi-VN" sz="4000" kern="1200" noProof="1">
                <a:solidFill>
                  <a:prstClr val="black"/>
                </a:solidFill>
                <a:cs typeface="Arial" panose="020B0604020202020204" pitchFamily="34" charset="0"/>
              </a:rPr>
              <a:t>Ở người, đột biến gây biến đổi tế bào hồng cầu bình thường thành tế bào hồng cầu hình liềm là dạng đột biến</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0" name="Đáp án đúng">
            <a:extLst>
              <a:ext uri="{FF2B5EF4-FFF2-40B4-BE49-F238E27FC236}">
                <a16:creationId xmlns:a16="http://schemas.microsoft.com/office/drawing/2014/main" id="{4D1DA2F5-D9A5-C765-0E47-25DD326F3067}"/>
              </a:ext>
            </a:extLst>
          </p:cNvPr>
          <p:cNvSpPr/>
          <p:nvPr/>
        </p:nvSpPr>
        <p:spPr>
          <a:xfrm>
            <a:off x="655017"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A. mất một cặp nucleotide.</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1" name="Đáp án sai 1">
            <a:extLst>
              <a:ext uri="{FF2B5EF4-FFF2-40B4-BE49-F238E27FC236}">
                <a16:creationId xmlns:a16="http://schemas.microsoft.com/office/drawing/2014/main" id="{1713963F-2894-56F2-E53C-4371936FB85C}"/>
              </a:ext>
            </a:extLst>
          </p:cNvPr>
          <p:cNvSpPr/>
          <p:nvPr/>
        </p:nvSpPr>
        <p:spPr>
          <a:xfrm>
            <a:off x="655017"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C. thay thế một cặp T – A bằng một cặp G – C.</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2" name="Đáp án sai 2">
            <a:extLst>
              <a:ext uri="{FF2B5EF4-FFF2-40B4-BE49-F238E27FC236}">
                <a16:creationId xmlns:a16="http://schemas.microsoft.com/office/drawing/2014/main" id="{72E080E8-9CBE-7E1E-25CC-340E27A4D017}"/>
              </a:ext>
            </a:extLst>
          </p:cNvPr>
          <p:cNvSpPr/>
          <p:nvPr/>
        </p:nvSpPr>
        <p:spPr>
          <a:xfrm>
            <a:off x="9455065"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B. thêm một cặp nucleotide.</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3" name="Đáp án sai 3">
            <a:extLst>
              <a:ext uri="{FF2B5EF4-FFF2-40B4-BE49-F238E27FC236}">
                <a16:creationId xmlns:a16="http://schemas.microsoft.com/office/drawing/2014/main" id="{98AC7C36-17E6-7D99-2014-5789447F054D}"/>
              </a:ext>
            </a:extLst>
          </p:cNvPr>
          <p:cNvSpPr/>
          <p:nvPr/>
        </p:nvSpPr>
        <p:spPr>
          <a:xfrm>
            <a:off x="9455065"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D. thay thế một cặp T – A bằng một cặp G – C.</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4" name="Đáp án đúng">
            <a:extLst>
              <a:ext uri="{FF2B5EF4-FFF2-40B4-BE49-F238E27FC236}">
                <a16:creationId xmlns:a16="http://schemas.microsoft.com/office/drawing/2014/main" id="{F26A5EAB-E5AD-94BE-45D6-5F46AA945CA3}"/>
              </a:ext>
            </a:extLst>
          </p:cNvPr>
          <p:cNvSpPr/>
          <p:nvPr/>
        </p:nvSpPr>
        <p:spPr>
          <a:xfrm>
            <a:off x="655017" y="6746438"/>
            <a:ext cx="8204294" cy="2685176"/>
          </a:xfrm>
          <a:prstGeom prst="roundRect">
            <a:avLst/>
          </a:prstGeom>
          <a:solidFill>
            <a:schemeClr val="accent3">
              <a:lumMod val="75000"/>
            </a:schemeClr>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schemeClr val="bg1"/>
                </a:solidFill>
                <a:cs typeface="Arial" panose="020B0604020202020204" pitchFamily="34" charset="0"/>
              </a:rPr>
              <a:t>C. thay thế một cặp T – A bằng một cặp A – T.</a:t>
            </a:r>
            <a:endParaRPr lang="vi-VN" sz="4000" kern="1200" noProof="1">
              <a:solidFill>
                <a:schemeClr val="bg1"/>
              </a:solidFill>
              <a:cs typeface="Arial" panose="020B0604020202020204" pitchFamily="34" charset="0"/>
            </a:endParaRPr>
          </a:p>
        </p:txBody>
      </p:sp>
      <p:pic>
        <p:nvPicPr>
          <p:cNvPr id="11266" name="Picture 2" descr="https://cdn-icons-png.flaticon.com/128/5077/5077939.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06851" y="8724676"/>
            <a:ext cx="1381126" cy="1381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0560603"/>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outVertical)">
                                      <p:cBhvr>
                                        <p:cTn id="14" dur="500"/>
                                        <p:tgtEl>
                                          <p:spTgt spid="10"/>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Vertical)">
                                      <p:cBhvr>
                                        <p:cTn id="17" dur="500"/>
                                        <p:tgtEl>
                                          <p:spTgt spid="11"/>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outVertical)">
                                      <p:cBhvr>
                                        <p:cTn id="20" dur="500"/>
                                        <p:tgtEl>
                                          <p:spTgt spid="12"/>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outVertic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794"/>
        <p:cNvGrpSpPr/>
        <p:nvPr/>
      </p:nvGrpSpPr>
      <p:grpSpPr>
        <a:xfrm>
          <a:off x="0" y="0"/>
          <a:ext cx="0" cy="0"/>
          <a:chOff x="0" y="0"/>
          <a:chExt cx="0" cy="0"/>
        </a:xfrm>
      </p:grpSpPr>
      <p:sp>
        <p:nvSpPr>
          <p:cNvPr id="9" name="Câu hỏi">
            <a:extLst>
              <a:ext uri="{FF2B5EF4-FFF2-40B4-BE49-F238E27FC236}">
                <a16:creationId xmlns:a16="http://schemas.microsoft.com/office/drawing/2014/main" id="{018AD89B-885D-983C-F4F6-FC485515F49D}"/>
              </a:ext>
            </a:extLst>
          </p:cNvPr>
          <p:cNvSpPr/>
          <p:nvPr/>
        </p:nvSpPr>
        <p:spPr>
          <a:xfrm>
            <a:off x="655020" y="565202"/>
            <a:ext cx="17004340" cy="5711132"/>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800" b="1" dirty="0">
                <a:solidFill>
                  <a:schemeClr val="tx1"/>
                </a:solidFill>
                <a:ea typeface="Times New Roman" panose="02020603050405020304" pitchFamily="18" charset="0"/>
              </a:rPr>
              <a:t>Câu 3. </a:t>
            </a:r>
            <a:r>
              <a:rPr lang="vi-VN" sz="3800" dirty="0">
                <a:solidFill>
                  <a:schemeClr val="tx1"/>
                </a:solidFill>
                <a:ea typeface="Times New Roman" panose="02020603050405020304" pitchFamily="18" charset="0"/>
              </a:rPr>
              <a:t>Căn cứ vào trình tự của các nucleotide trước và sau đột biến của đoạn gen sau, hãy cho biết dạng đột biến:</a:t>
            </a:r>
            <a:endParaRPr lang="en-US" sz="3800" dirty="0">
              <a:solidFill>
                <a:schemeClr val="tx1"/>
              </a:solidFill>
              <a:ea typeface="Calibri" panose="020F0502020204030204" pitchFamily="34" charset="0"/>
            </a:endParaRPr>
          </a:p>
          <a:p>
            <a:pPr algn="just">
              <a:lnSpc>
                <a:spcPct val="150000"/>
              </a:lnSpc>
            </a:pPr>
            <a:r>
              <a:rPr lang="vi-VN" sz="3800" dirty="0">
                <a:solidFill>
                  <a:schemeClr val="tx1"/>
                </a:solidFill>
                <a:ea typeface="Times New Roman" panose="02020603050405020304" pitchFamily="18" charset="0"/>
              </a:rPr>
              <a:t>Trước đột biến:   A T T G C C T C C A A G A C T</a:t>
            </a:r>
            <a:endParaRPr lang="en-US" sz="3800" dirty="0">
              <a:solidFill>
                <a:schemeClr val="tx1"/>
              </a:solidFill>
              <a:ea typeface="Calibri" panose="020F0502020204030204" pitchFamily="34" charset="0"/>
            </a:endParaRPr>
          </a:p>
          <a:p>
            <a:pPr algn="just">
              <a:lnSpc>
                <a:spcPct val="150000"/>
              </a:lnSpc>
            </a:pPr>
            <a:r>
              <a:rPr lang="vi-VN" sz="3800" dirty="0">
                <a:solidFill>
                  <a:schemeClr val="tx1"/>
                </a:solidFill>
                <a:ea typeface="Times New Roman" panose="02020603050405020304" pitchFamily="18" charset="0"/>
              </a:rPr>
              <a:t>                            T A A C G G A G G T T C T G A</a:t>
            </a:r>
            <a:endParaRPr lang="en-US" sz="3800" dirty="0">
              <a:solidFill>
                <a:schemeClr val="tx1"/>
              </a:solidFill>
              <a:ea typeface="Calibri" panose="020F0502020204030204" pitchFamily="34" charset="0"/>
            </a:endParaRPr>
          </a:p>
          <a:p>
            <a:pPr algn="just">
              <a:lnSpc>
                <a:spcPct val="150000"/>
              </a:lnSpc>
            </a:pPr>
            <a:r>
              <a:rPr lang="vi-VN" sz="3800" dirty="0">
                <a:solidFill>
                  <a:schemeClr val="tx1"/>
                </a:solidFill>
                <a:ea typeface="Times New Roman" panose="02020603050405020304" pitchFamily="18" charset="0"/>
              </a:rPr>
              <a:t>Sau đột biến:      A T T G C C T A C A A G A C T</a:t>
            </a:r>
            <a:endParaRPr lang="en-US" sz="3800" dirty="0">
              <a:solidFill>
                <a:schemeClr val="tx1"/>
              </a:solidFill>
              <a:ea typeface="Calibri" panose="020F0502020204030204" pitchFamily="34" charset="0"/>
            </a:endParaRPr>
          </a:p>
          <a:p>
            <a:pPr algn="just">
              <a:lnSpc>
                <a:spcPct val="150000"/>
              </a:lnSpc>
            </a:pPr>
            <a:r>
              <a:rPr lang="vi-VN" sz="3800" dirty="0">
                <a:solidFill>
                  <a:schemeClr val="tx1"/>
                </a:solidFill>
                <a:ea typeface="Times New Roman" panose="02020603050405020304" pitchFamily="18" charset="0"/>
              </a:rPr>
              <a:t>                           T A A C G G A T G T T C T G A</a:t>
            </a:r>
            <a:endParaRPr lang="en-US" sz="3800" dirty="0">
              <a:solidFill>
                <a:schemeClr val="tx1"/>
              </a:solidFill>
              <a:ea typeface="Calibri" panose="020F0502020204030204" pitchFamily="34" charset="0"/>
            </a:endParaRPr>
          </a:p>
        </p:txBody>
      </p:sp>
      <p:sp>
        <p:nvSpPr>
          <p:cNvPr id="10" name="Đáp án đúng">
            <a:extLst>
              <a:ext uri="{FF2B5EF4-FFF2-40B4-BE49-F238E27FC236}">
                <a16:creationId xmlns:a16="http://schemas.microsoft.com/office/drawing/2014/main" id="{4D1DA2F5-D9A5-C765-0E47-25DD326F3067}"/>
              </a:ext>
            </a:extLst>
          </p:cNvPr>
          <p:cNvSpPr/>
          <p:nvPr/>
        </p:nvSpPr>
        <p:spPr>
          <a:xfrm>
            <a:off x="655017" y="6617938"/>
            <a:ext cx="8204294" cy="138112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3800" kern="1200" noProof="1">
                <a:solidFill>
                  <a:prstClr val="black"/>
                </a:solidFill>
                <a:cs typeface="Arial" panose="020B0604020202020204" pitchFamily="34" charset="0"/>
              </a:rPr>
              <a:t>A. Mất một cặp nucleotide.</a:t>
            </a:r>
            <a:endParaRPr lang="vi-VN" sz="3800" kern="1200" noProof="1">
              <a:solidFill>
                <a:prstClr val="black"/>
              </a:solidFill>
              <a:latin typeface="Arial" panose="020B0604020202020204" pitchFamily="34" charset="0"/>
              <a:cs typeface="Arial" panose="020B0604020202020204" pitchFamily="34" charset="0"/>
            </a:endParaRPr>
          </a:p>
        </p:txBody>
      </p:sp>
      <p:sp>
        <p:nvSpPr>
          <p:cNvPr id="11" name="Đáp án sai 1">
            <a:extLst>
              <a:ext uri="{FF2B5EF4-FFF2-40B4-BE49-F238E27FC236}">
                <a16:creationId xmlns:a16="http://schemas.microsoft.com/office/drawing/2014/main" id="{1713963F-2894-56F2-E53C-4371936FB85C}"/>
              </a:ext>
            </a:extLst>
          </p:cNvPr>
          <p:cNvSpPr/>
          <p:nvPr/>
        </p:nvSpPr>
        <p:spPr>
          <a:xfrm>
            <a:off x="655017" y="8340670"/>
            <a:ext cx="8204294" cy="138112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3800" kern="1200" noProof="1">
                <a:solidFill>
                  <a:prstClr val="black"/>
                </a:solidFill>
                <a:cs typeface="Arial" panose="020B0604020202020204" pitchFamily="34" charset="0"/>
              </a:rPr>
              <a:t>C. Thay một cặp nucleotide.</a:t>
            </a:r>
            <a:endParaRPr lang="vi-VN" sz="3800" kern="1200" noProof="1">
              <a:solidFill>
                <a:prstClr val="black"/>
              </a:solidFill>
              <a:latin typeface="Arial" panose="020B0604020202020204" pitchFamily="34" charset="0"/>
              <a:cs typeface="Arial" panose="020B0604020202020204" pitchFamily="34" charset="0"/>
            </a:endParaRPr>
          </a:p>
        </p:txBody>
      </p:sp>
      <p:sp>
        <p:nvSpPr>
          <p:cNvPr id="12" name="Đáp án sai 2">
            <a:extLst>
              <a:ext uri="{FF2B5EF4-FFF2-40B4-BE49-F238E27FC236}">
                <a16:creationId xmlns:a16="http://schemas.microsoft.com/office/drawing/2014/main" id="{72E080E8-9CBE-7E1E-25CC-340E27A4D017}"/>
              </a:ext>
            </a:extLst>
          </p:cNvPr>
          <p:cNvSpPr/>
          <p:nvPr/>
        </p:nvSpPr>
        <p:spPr>
          <a:xfrm>
            <a:off x="9455065" y="6617938"/>
            <a:ext cx="8204294" cy="138112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3800" kern="1200" noProof="1">
                <a:solidFill>
                  <a:prstClr val="black"/>
                </a:solidFill>
                <a:cs typeface="Arial" panose="020B0604020202020204" pitchFamily="34" charset="0"/>
              </a:rPr>
              <a:t>B. Thêm một cặp nucleotide.</a:t>
            </a:r>
            <a:endParaRPr lang="vi-VN" sz="3800" kern="1200" noProof="1">
              <a:solidFill>
                <a:prstClr val="black"/>
              </a:solidFill>
              <a:latin typeface="Arial" panose="020B0604020202020204" pitchFamily="34" charset="0"/>
              <a:cs typeface="Arial" panose="020B0604020202020204" pitchFamily="34" charset="0"/>
            </a:endParaRPr>
          </a:p>
        </p:txBody>
      </p:sp>
      <p:sp>
        <p:nvSpPr>
          <p:cNvPr id="13" name="Đáp án sai 3">
            <a:extLst>
              <a:ext uri="{FF2B5EF4-FFF2-40B4-BE49-F238E27FC236}">
                <a16:creationId xmlns:a16="http://schemas.microsoft.com/office/drawing/2014/main" id="{98AC7C36-17E6-7D99-2014-5789447F054D}"/>
              </a:ext>
            </a:extLst>
          </p:cNvPr>
          <p:cNvSpPr/>
          <p:nvPr/>
        </p:nvSpPr>
        <p:spPr>
          <a:xfrm>
            <a:off x="9455065" y="8340670"/>
            <a:ext cx="8204294" cy="138112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3800" kern="1200" noProof="1">
                <a:solidFill>
                  <a:prstClr val="black"/>
                </a:solidFill>
                <a:cs typeface="Arial" panose="020B0604020202020204" pitchFamily="34" charset="0"/>
              </a:rPr>
              <a:t>D. Đảo vị trí một cặp nucleotide.</a:t>
            </a:r>
            <a:endParaRPr lang="vi-VN" sz="3800" kern="1200" noProof="1">
              <a:solidFill>
                <a:prstClr val="black"/>
              </a:solidFill>
              <a:latin typeface="Arial" panose="020B0604020202020204" pitchFamily="34" charset="0"/>
              <a:cs typeface="Arial" panose="020B0604020202020204" pitchFamily="34" charset="0"/>
            </a:endParaRPr>
          </a:p>
        </p:txBody>
      </p:sp>
      <p:sp>
        <p:nvSpPr>
          <p:cNvPr id="14" name="Đáp án đúng">
            <a:extLst>
              <a:ext uri="{FF2B5EF4-FFF2-40B4-BE49-F238E27FC236}">
                <a16:creationId xmlns:a16="http://schemas.microsoft.com/office/drawing/2014/main" id="{F26A5EAB-E5AD-94BE-45D6-5F46AA945CA3}"/>
              </a:ext>
            </a:extLst>
          </p:cNvPr>
          <p:cNvSpPr/>
          <p:nvPr/>
        </p:nvSpPr>
        <p:spPr>
          <a:xfrm>
            <a:off x="655017" y="8340670"/>
            <a:ext cx="8204294" cy="1381128"/>
          </a:xfrm>
          <a:prstGeom prst="roundRect">
            <a:avLst/>
          </a:prstGeom>
          <a:solidFill>
            <a:schemeClr val="accent3">
              <a:lumMod val="75000"/>
            </a:schemeClr>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3800" kern="1200" noProof="1">
                <a:solidFill>
                  <a:schemeClr val="bg1"/>
                </a:solidFill>
                <a:cs typeface="Arial" panose="020B0604020202020204" pitchFamily="34" charset="0"/>
              </a:rPr>
              <a:t>C. Thay một cặp nucleotide.</a:t>
            </a:r>
            <a:endParaRPr lang="vi-VN" sz="3800" kern="1200" noProof="1">
              <a:solidFill>
                <a:schemeClr val="bg1"/>
              </a:solidFill>
              <a:cs typeface="Arial" panose="020B0604020202020204" pitchFamily="34" charset="0"/>
            </a:endParaRPr>
          </a:p>
        </p:txBody>
      </p:sp>
      <p:pic>
        <p:nvPicPr>
          <p:cNvPr id="11266" name="Picture 2" descr="https://cdn-icons-png.flaticon.com/128/5077/5077939.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43798" y="9005628"/>
            <a:ext cx="1178370" cy="1178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8634690"/>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outVertical)">
                                      <p:cBhvr>
                                        <p:cTn id="14" dur="500"/>
                                        <p:tgtEl>
                                          <p:spTgt spid="10"/>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Vertical)">
                                      <p:cBhvr>
                                        <p:cTn id="17" dur="500"/>
                                        <p:tgtEl>
                                          <p:spTgt spid="11"/>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outVertical)">
                                      <p:cBhvr>
                                        <p:cTn id="20" dur="500"/>
                                        <p:tgtEl>
                                          <p:spTgt spid="12"/>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outVertic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794"/>
        <p:cNvGrpSpPr/>
        <p:nvPr/>
      </p:nvGrpSpPr>
      <p:grpSpPr>
        <a:xfrm>
          <a:off x="0" y="0"/>
          <a:ext cx="0" cy="0"/>
          <a:chOff x="0" y="0"/>
          <a:chExt cx="0" cy="0"/>
        </a:xfrm>
      </p:grpSpPr>
      <p:sp>
        <p:nvSpPr>
          <p:cNvPr id="9" name="Câu hỏi">
            <a:extLst>
              <a:ext uri="{FF2B5EF4-FFF2-40B4-BE49-F238E27FC236}">
                <a16:creationId xmlns:a16="http://schemas.microsoft.com/office/drawing/2014/main" id="{018AD89B-885D-983C-F4F6-FC485515F49D}"/>
              </a:ext>
            </a:extLst>
          </p:cNvPr>
          <p:cNvSpPr/>
          <p:nvPr/>
        </p:nvSpPr>
        <p:spPr>
          <a:xfrm>
            <a:off x="537463" y="565201"/>
            <a:ext cx="17213071" cy="4924885"/>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800" b="1" dirty="0">
                <a:solidFill>
                  <a:schemeClr val="tx1"/>
                </a:solidFill>
                <a:ea typeface="Times New Roman" panose="02020603050405020304" pitchFamily="18" charset="0"/>
              </a:rPr>
              <a:t>Câu 4. </a:t>
            </a:r>
            <a:r>
              <a:rPr lang="vi-VN" sz="3800" dirty="0">
                <a:solidFill>
                  <a:schemeClr val="tx1"/>
                </a:solidFill>
                <a:ea typeface="Times New Roman" panose="02020603050405020304" pitchFamily="18" charset="0"/>
              </a:rPr>
              <a:t>Xét các đoạn gene I, II sau:</a:t>
            </a:r>
            <a:endParaRPr lang="en-US" sz="3800" dirty="0">
              <a:solidFill>
                <a:schemeClr val="tx1"/>
              </a:solidFill>
              <a:ea typeface="Calibri" panose="020F0502020204030204" pitchFamily="34" charset="0"/>
            </a:endParaRPr>
          </a:p>
          <a:p>
            <a:pPr algn="ctr">
              <a:lnSpc>
                <a:spcPct val="150000"/>
              </a:lnSpc>
            </a:pPr>
            <a:r>
              <a:rPr lang="vi-VN" sz="3800" dirty="0">
                <a:solidFill>
                  <a:schemeClr val="tx1"/>
                </a:solidFill>
                <a:ea typeface="Times New Roman" panose="02020603050405020304" pitchFamily="18" charset="0"/>
              </a:rPr>
              <a:t>3’ –AGTTGA-              -AGCTGA-              </a:t>
            </a:r>
            <a:endParaRPr lang="en-US" sz="3800" dirty="0">
              <a:solidFill>
                <a:schemeClr val="tx1"/>
              </a:solidFill>
              <a:ea typeface="Calibri" panose="020F0502020204030204" pitchFamily="34" charset="0"/>
            </a:endParaRPr>
          </a:p>
          <a:p>
            <a:pPr algn="ctr">
              <a:lnSpc>
                <a:spcPct val="150000"/>
              </a:lnSpc>
            </a:pPr>
            <a:r>
              <a:rPr lang="vi-VN" sz="3800" dirty="0">
                <a:solidFill>
                  <a:schemeClr val="tx1"/>
                </a:solidFill>
                <a:ea typeface="Times New Roman" panose="02020603050405020304" pitchFamily="18" charset="0"/>
              </a:rPr>
              <a:t>5’ –TCAACT-              -TCGACT-                </a:t>
            </a:r>
            <a:endParaRPr lang="en-US" sz="3800" dirty="0">
              <a:solidFill>
                <a:schemeClr val="tx1"/>
              </a:solidFill>
              <a:ea typeface="Calibri" panose="020F0502020204030204" pitchFamily="34" charset="0"/>
            </a:endParaRPr>
          </a:p>
          <a:p>
            <a:pPr algn="ctr">
              <a:lnSpc>
                <a:spcPct val="150000"/>
              </a:lnSpc>
            </a:pPr>
            <a:r>
              <a:rPr lang="vi-VN" sz="3800" dirty="0">
                <a:solidFill>
                  <a:schemeClr val="tx1"/>
                </a:solidFill>
                <a:ea typeface="Times New Roman" panose="02020603050405020304" pitchFamily="18" charset="0"/>
              </a:rPr>
              <a:t>I                            II                                </a:t>
            </a:r>
            <a:endParaRPr lang="en-US" sz="3800" dirty="0">
              <a:solidFill>
                <a:schemeClr val="tx1"/>
              </a:solidFill>
              <a:ea typeface="Calibri" panose="020F0502020204030204" pitchFamily="34" charset="0"/>
            </a:endParaRPr>
          </a:p>
          <a:p>
            <a:pPr algn="just">
              <a:lnSpc>
                <a:spcPct val="150000"/>
              </a:lnSpc>
            </a:pPr>
            <a:r>
              <a:rPr lang="vi-VN" sz="3800" dirty="0">
                <a:solidFill>
                  <a:schemeClr val="tx1"/>
                </a:solidFill>
                <a:ea typeface="Times New Roman" panose="02020603050405020304" pitchFamily="18" charset="0"/>
              </a:rPr>
              <a:t>Từ gene I sang gene II là dạng đột biến gì?</a:t>
            </a:r>
            <a:endParaRPr lang="en-US" sz="3800" dirty="0">
              <a:solidFill>
                <a:schemeClr val="tx1"/>
              </a:solidFill>
              <a:ea typeface="Calibri" panose="020F0502020204030204" pitchFamily="34" charset="0"/>
            </a:endParaRPr>
          </a:p>
        </p:txBody>
      </p:sp>
      <p:sp>
        <p:nvSpPr>
          <p:cNvPr id="10" name="Đáp án đúng">
            <a:extLst>
              <a:ext uri="{FF2B5EF4-FFF2-40B4-BE49-F238E27FC236}">
                <a16:creationId xmlns:a16="http://schemas.microsoft.com/office/drawing/2014/main" id="{4D1DA2F5-D9A5-C765-0E47-25DD326F3067}"/>
              </a:ext>
            </a:extLst>
          </p:cNvPr>
          <p:cNvSpPr/>
          <p:nvPr/>
        </p:nvSpPr>
        <p:spPr>
          <a:xfrm>
            <a:off x="537464" y="6081057"/>
            <a:ext cx="8488983" cy="1381129"/>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3800" kern="1200" noProof="1">
                <a:solidFill>
                  <a:prstClr val="black"/>
                </a:solidFill>
                <a:cs typeface="Arial" panose="020B0604020202020204" pitchFamily="34" charset="0"/>
              </a:rPr>
              <a:t>A. Thay 1 cặp T - A bằng 1 cặp C - G.</a:t>
            </a:r>
            <a:endParaRPr lang="vi-VN" sz="3800" kern="1200" noProof="1">
              <a:solidFill>
                <a:prstClr val="black"/>
              </a:solidFill>
              <a:latin typeface="Arial" panose="020B0604020202020204" pitchFamily="34" charset="0"/>
              <a:cs typeface="Arial" panose="020B0604020202020204" pitchFamily="34" charset="0"/>
            </a:endParaRPr>
          </a:p>
        </p:txBody>
      </p:sp>
      <p:sp>
        <p:nvSpPr>
          <p:cNvPr id="11" name="Đáp án sai 1">
            <a:extLst>
              <a:ext uri="{FF2B5EF4-FFF2-40B4-BE49-F238E27FC236}">
                <a16:creationId xmlns:a16="http://schemas.microsoft.com/office/drawing/2014/main" id="{1713963F-2894-56F2-E53C-4371936FB85C}"/>
              </a:ext>
            </a:extLst>
          </p:cNvPr>
          <p:cNvSpPr/>
          <p:nvPr/>
        </p:nvSpPr>
        <p:spPr>
          <a:xfrm>
            <a:off x="537464" y="8053156"/>
            <a:ext cx="8488983" cy="1381129"/>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3800" kern="1200" noProof="1">
                <a:solidFill>
                  <a:prstClr val="black"/>
                </a:solidFill>
                <a:cs typeface="Arial" panose="020B0604020202020204" pitchFamily="34" charset="0"/>
              </a:rPr>
              <a:t>C. Thay 1 cặp C - G bằng 1 cặp T - A.</a:t>
            </a:r>
            <a:endParaRPr lang="vi-VN" sz="3800" kern="1200" noProof="1">
              <a:solidFill>
                <a:prstClr val="black"/>
              </a:solidFill>
              <a:latin typeface="Arial" panose="020B0604020202020204" pitchFamily="34" charset="0"/>
              <a:cs typeface="Arial" panose="020B0604020202020204" pitchFamily="34" charset="0"/>
            </a:endParaRPr>
          </a:p>
        </p:txBody>
      </p:sp>
      <p:sp>
        <p:nvSpPr>
          <p:cNvPr id="12" name="Đáp án sai 2">
            <a:extLst>
              <a:ext uri="{FF2B5EF4-FFF2-40B4-BE49-F238E27FC236}">
                <a16:creationId xmlns:a16="http://schemas.microsoft.com/office/drawing/2014/main" id="{72E080E8-9CBE-7E1E-25CC-340E27A4D017}"/>
              </a:ext>
            </a:extLst>
          </p:cNvPr>
          <p:cNvSpPr/>
          <p:nvPr/>
        </p:nvSpPr>
        <p:spPr>
          <a:xfrm>
            <a:off x="9261554" y="6081057"/>
            <a:ext cx="8488981" cy="1381129"/>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3800" kern="1200" noProof="1">
                <a:solidFill>
                  <a:prstClr val="black"/>
                </a:solidFill>
                <a:cs typeface="Arial" panose="020B0604020202020204" pitchFamily="34" charset="0"/>
              </a:rPr>
              <a:t>B. Thay 1 cặp A - T bằng 1 cặp G - C.</a:t>
            </a:r>
            <a:endParaRPr lang="vi-VN" sz="3800" kern="1200" noProof="1">
              <a:solidFill>
                <a:prstClr val="black"/>
              </a:solidFill>
              <a:latin typeface="Arial" panose="020B0604020202020204" pitchFamily="34" charset="0"/>
              <a:cs typeface="Arial" panose="020B0604020202020204" pitchFamily="34" charset="0"/>
            </a:endParaRPr>
          </a:p>
        </p:txBody>
      </p:sp>
      <p:sp>
        <p:nvSpPr>
          <p:cNvPr id="13" name="Đáp án sai 3">
            <a:extLst>
              <a:ext uri="{FF2B5EF4-FFF2-40B4-BE49-F238E27FC236}">
                <a16:creationId xmlns:a16="http://schemas.microsoft.com/office/drawing/2014/main" id="{98AC7C36-17E6-7D99-2014-5789447F054D}"/>
              </a:ext>
            </a:extLst>
          </p:cNvPr>
          <p:cNvSpPr/>
          <p:nvPr/>
        </p:nvSpPr>
        <p:spPr>
          <a:xfrm>
            <a:off x="9261554" y="8053156"/>
            <a:ext cx="8488981" cy="1381129"/>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3800" kern="1200" noProof="1">
                <a:solidFill>
                  <a:prstClr val="black"/>
                </a:solidFill>
                <a:cs typeface="Arial" panose="020B0604020202020204" pitchFamily="34" charset="0"/>
              </a:rPr>
              <a:t>D. Thay 1 cặp A - T bằng 1 cặp C - G.</a:t>
            </a:r>
            <a:endParaRPr lang="vi-VN" sz="3800" kern="1200" noProof="1">
              <a:solidFill>
                <a:prstClr val="black"/>
              </a:solidFill>
              <a:latin typeface="Arial" panose="020B0604020202020204" pitchFamily="34" charset="0"/>
              <a:cs typeface="Arial" panose="020B0604020202020204" pitchFamily="34" charset="0"/>
            </a:endParaRPr>
          </a:p>
        </p:txBody>
      </p:sp>
      <p:sp>
        <p:nvSpPr>
          <p:cNvPr id="14" name="Đáp án đúng">
            <a:extLst>
              <a:ext uri="{FF2B5EF4-FFF2-40B4-BE49-F238E27FC236}">
                <a16:creationId xmlns:a16="http://schemas.microsoft.com/office/drawing/2014/main" id="{F26A5EAB-E5AD-94BE-45D6-5F46AA945CA3}"/>
              </a:ext>
            </a:extLst>
          </p:cNvPr>
          <p:cNvSpPr/>
          <p:nvPr/>
        </p:nvSpPr>
        <p:spPr>
          <a:xfrm>
            <a:off x="537463" y="6081056"/>
            <a:ext cx="8488983" cy="1381129"/>
          </a:xfrm>
          <a:prstGeom prst="roundRect">
            <a:avLst/>
          </a:prstGeom>
          <a:solidFill>
            <a:schemeClr val="accent3">
              <a:lumMod val="75000"/>
            </a:schemeClr>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3800" kern="1200" noProof="1">
                <a:solidFill>
                  <a:schemeClr val="bg1"/>
                </a:solidFill>
                <a:cs typeface="Arial" panose="020B0604020202020204" pitchFamily="34" charset="0"/>
              </a:rPr>
              <a:t>A. Thay 1 cặp T - A bằng 1 cặp C - G.</a:t>
            </a:r>
            <a:endParaRPr lang="vi-VN" sz="3800" kern="1200" noProof="1">
              <a:solidFill>
                <a:schemeClr val="bg1"/>
              </a:solidFill>
              <a:cs typeface="Arial" panose="020B0604020202020204" pitchFamily="34" charset="0"/>
            </a:endParaRPr>
          </a:p>
        </p:txBody>
      </p:sp>
      <p:pic>
        <p:nvPicPr>
          <p:cNvPr id="11266" name="Picture 2" descr="https://cdn-icons-png.flaticon.com/128/5077/5077939.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93439" y="9011264"/>
            <a:ext cx="1094537" cy="10945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0929502"/>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outVertical)">
                                      <p:cBhvr>
                                        <p:cTn id="14" dur="500"/>
                                        <p:tgtEl>
                                          <p:spTgt spid="10"/>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Vertical)">
                                      <p:cBhvr>
                                        <p:cTn id="17" dur="500"/>
                                        <p:tgtEl>
                                          <p:spTgt spid="11"/>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outVertical)">
                                      <p:cBhvr>
                                        <p:cTn id="20" dur="500"/>
                                        <p:tgtEl>
                                          <p:spTgt spid="12"/>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outVertic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29"/>
        <p:cNvGrpSpPr/>
        <p:nvPr/>
      </p:nvGrpSpPr>
      <p:grpSpPr>
        <a:xfrm>
          <a:off x="0" y="0"/>
          <a:ext cx="0" cy="0"/>
          <a:chOff x="0" y="0"/>
          <a:chExt cx="0" cy="0"/>
        </a:xfrm>
      </p:grpSpPr>
      <p:grpSp>
        <p:nvGrpSpPr>
          <p:cNvPr id="1737" name="Google Shape;1737;p54"/>
          <p:cNvGrpSpPr/>
          <p:nvPr/>
        </p:nvGrpSpPr>
        <p:grpSpPr>
          <a:xfrm>
            <a:off x="15336031" y="25"/>
            <a:ext cx="2989566" cy="3561802"/>
            <a:chOff x="2170900" y="3347000"/>
            <a:chExt cx="753875" cy="898175"/>
          </a:xfrm>
        </p:grpSpPr>
        <p:sp>
          <p:nvSpPr>
            <p:cNvPr id="1738" name="Google Shape;1738;p54"/>
            <p:cNvSpPr/>
            <p:nvPr/>
          </p:nvSpPr>
          <p:spPr>
            <a:xfrm>
              <a:off x="2370200" y="3545475"/>
              <a:ext cx="211000" cy="211850"/>
            </a:xfrm>
            <a:custGeom>
              <a:avLst/>
              <a:gdLst/>
              <a:ahLst/>
              <a:cxnLst/>
              <a:rect l="l" t="t" r="r" b="b"/>
              <a:pathLst>
                <a:path w="8440" h="8474" extrusionOk="0">
                  <a:moveTo>
                    <a:pt x="3103" y="1"/>
                  </a:moveTo>
                  <a:lnTo>
                    <a:pt x="0"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739" name="Google Shape;1739;p54"/>
            <p:cNvSpPr/>
            <p:nvPr/>
          </p:nvSpPr>
          <p:spPr>
            <a:xfrm>
              <a:off x="2222600" y="3398700"/>
              <a:ext cx="211825" cy="211850"/>
            </a:xfrm>
            <a:custGeom>
              <a:avLst/>
              <a:gdLst/>
              <a:ahLst/>
              <a:cxnLst/>
              <a:rect l="l" t="t" r="r" b="b"/>
              <a:pathLst>
                <a:path w="8473" h="8474" extrusionOk="0">
                  <a:moveTo>
                    <a:pt x="3102" y="1"/>
                  </a:moveTo>
                  <a:lnTo>
                    <a:pt x="0" y="3103"/>
                  </a:lnTo>
                  <a:lnTo>
                    <a:pt x="1134" y="7339"/>
                  </a:lnTo>
                  <a:lnTo>
                    <a:pt x="5371" y="8474"/>
                  </a:lnTo>
                  <a:lnTo>
                    <a:pt x="8473" y="5371"/>
                  </a:lnTo>
                  <a:lnTo>
                    <a:pt x="7339" y="1135"/>
                  </a:lnTo>
                  <a:lnTo>
                    <a:pt x="3102"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740" name="Google Shape;1740;p54"/>
            <p:cNvSpPr/>
            <p:nvPr/>
          </p:nvSpPr>
          <p:spPr>
            <a:xfrm>
              <a:off x="2424400" y="3347000"/>
              <a:ext cx="211850" cy="211850"/>
            </a:xfrm>
            <a:custGeom>
              <a:avLst/>
              <a:gdLst/>
              <a:ahLst/>
              <a:cxnLst/>
              <a:rect l="l" t="t" r="r" b="b"/>
              <a:pathLst>
                <a:path w="8474" h="8474" extrusionOk="0">
                  <a:moveTo>
                    <a:pt x="3103" y="1"/>
                  </a:moveTo>
                  <a:lnTo>
                    <a:pt x="1" y="3103"/>
                  </a:lnTo>
                  <a:lnTo>
                    <a:pt x="1135" y="7339"/>
                  </a:lnTo>
                  <a:lnTo>
                    <a:pt x="5371" y="8473"/>
                  </a:lnTo>
                  <a:lnTo>
                    <a:pt x="8473" y="5371"/>
                  </a:lnTo>
                  <a:lnTo>
                    <a:pt x="7339"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741" name="Google Shape;1741;p54"/>
            <p:cNvSpPr/>
            <p:nvPr/>
          </p:nvSpPr>
          <p:spPr>
            <a:xfrm>
              <a:off x="2170900" y="3600525"/>
              <a:ext cx="211825" cy="211000"/>
            </a:xfrm>
            <a:custGeom>
              <a:avLst/>
              <a:gdLst/>
              <a:ahLst/>
              <a:cxnLst/>
              <a:rect l="l" t="t" r="r" b="b"/>
              <a:pathLst>
                <a:path w="8473" h="8440" extrusionOk="0">
                  <a:moveTo>
                    <a:pt x="3102" y="0"/>
                  </a:moveTo>
                  <a:lnTo>
                    <a:pt x="0" y="3103"/>
                  </a:lnTo>
                  <a:lnTo>
                    <a:pt x="1134" y="7306"/>
                  </a:lnTo>
                  <a:lnTo>
                    <a:pt x="5371" y="8440"/>
                  </a:lnTo>
                  <a:lnTo>
                    <a:pt x="8473" y="5371"/>
                  </a:lnTo>
                  <a:lnTo>
                    <a:pt x="7339" y="1134"/>
                  </a:lnTo>
                  <a:lnTo>
                    <a:pt x="3102"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742" name="Google Shape;1742;p54"/>
            <p:cNvSpPr/>
            <p:nvPr/>
          </p:nvSpPr>
          <p:spPr>
            <a:xfrm>
              <a:off x="2658725" y="3834850"/>
              <a:ext cx="211850" cy="211850"/>
            </a:xfrm>
            <a:custGeom>
              <a:avLst/>
              <a:gdLst/>
              <a:ahLst/>
              <a:cxnLst/>
              <a:rect l="l" t="t" r="r" b="b"/>
              <a:pathLst>
                <a:path w="8474" h="8474" extrusionOk="0">
                  <a:moveTo>
                    <a:pt x="3103" y="1"/>
                  </a:moveTo>
                  <a:lnTo>
                    <a:pt x="1" y="3103"/>
                  </a:lnTo>
                  <a:lnTo>
                    <a:pt x="1135" y="7339"/>
                  </a:lnTo>
                  <a:lnTo>
                    <a:pt x="5371" y="8473"/>
                  </a:lnTo>
                  <a:lnTo>
                    <a:pt x="8474" y="5371"/>
                  </a:lnTo>
                  <a:lnTo>
                    <a:pt x="7340"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743" name="Google Shape;1743;p54"/>
            <p:cNvSpPr/>
            <p:nvPr/>
          </p:nvSpPr>
          <p:spPr>
            <a:xfrm>
              <a:off x="2511975" y="3688075"/>
              <a:ext cx="211825" cy="211025"/>
            </a:xfrm>
            <a:custGeom>
              <a:avLst/>
              <a:gdLst/>
              <a:ahLst/>
              <a:cxnLst/>
              <a:rect l="l" t="t" r="r" b="b"/>
              <a:pathLst>
                <a:path w="8473" h="8441" extrusionOk="0">
                  <a:moveTo>
                    <a:pt x="3102" y="1"/>
                  </a:moveTo>
                  <a:lnTo>
                    <a:pt x="0" y="3070"/>
                  </a:lnTo>
                  <a:lnTo>
                    <a:pt x="1134" y="7306"/>
                  </a:lnTo>
                  <a:lnTo>
                    <a:pt x="5371" y="8440"/>
                  </a:lnTo>
                  <a:lnTo>
                    <a:pt x="8473" y="5338"/>
                  </a:lnTo>
                  <a:lnTo>
                    <a:pt x="7339" y="1135"/>
                  </a:lnTo>
                  <a:lnTo>
                    <a:pt x="3102"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744" name="Google Shape;1744;p54"/>
            <p:cNvSpPr/>
            <p:nvPr/>
          </p:nvSpPr>
          <p:spPr>
            <a:xfrm>
              <a:off x="2712950" y="3635550"/>
              <a:ext cx="211825" cy="211850"/>
            </a:xfrm>
            <a:custGeom>
              <a:avLst/>
              <a:gdLst/>
              <a:ahLst/>
              <a:cxnLst/>
              <a:rect l="l" t="t" r="r" b="b"/>
              <a:pathLst>
                <a:path w="8473" h="8474" extrusionOk="0">
                  <a:moveTo>
                    <a:pt x="3102" y="0"/>
                  </a:moveTo>
                  <a:lnTo>
                    <a:pt x="0" y="3103"/>
                  </a:lnTo>
                  <a:lnTo>
                    <a:pt x="1134" y="7339"/>
                  </a:lnTo>
                  <a:lnTo>
                    <a:pt x="5371" y="8473"/>
                  </a:lnTo>
                  <a:lnTo>
                    <a:pt x="8473" y="5371"/>
                  </a:lnTo>
                  <a:lnTo>
                    <a:pt x="7339" y="1134"/>
                  </a:lnTo>
                  <a:lnTo>
                    <a:pt x="3102"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745" name="Google Shape;1745;p54"/>
            <p:cNvSpPr/>
            <p:nvPr/>
          </p:nvSpPr>
          <p:spPr>
            <a:xfrm>
              <a:off x="2604525" y="4033325"/>
              <a:ext cx="211025" cy="211850"/>
            </a:xfrm>
            <a:custGeom>
              <a:avLst/>
              <a:gdLst/>
              <a:ahLst/>
              <a:cxnLst/>
              <a:rect l="l" t="t" r="r" b="b"/>
              <a:pathLst>
                <a:path w="8441" h="8474" extrusionOk="0">
                  <a:moveTo>
                    <a:pt x="3103" y="1"/>
                  </a:moveTo>
                  <a:lnTo>
                    <a:pt x="1"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746" name="Google Shape;1746;p54"/>
            <p:cNvSpPr/>
            <p:nvPr/>
          </p:nvSpPr>
          <p:spPr>
            <a:xfrm>
              <a:off x="2460250" y="3889050"/>
              <a:ext cx="211025" cy="211850"/>
            </a:xfrm>
            <a:custGeom>
              <a:avLst/>
              <a:gdLst/>
              <a:ahLst/>
              <a:cxnLst/>
              <a:rect l="l" t="t" r="r" b="b"/>
              <a:pathLst>
                <a:path w="8441" h="8474" extrusionOk="0">
                  <a:moveTo>
                    <a:pt x="3103" y="1"/>
                  </a:moveTo>
                  <a:lnTo>
                    <a:pt x="1" y="3103"/>
                  </a:lnTo>
                  <a:lnTo>
                    <a:pt x="1135" y="7339"/>
                  </a:lnTo>
                  <a:lnTo>
                    <a:pt x="5371" y="8474"/>
                  </a:lnTo>
                  <a:lnTo>
                    <a:pt x="8440" y="5371"/>
                  </a:lnTo>
                  <a:lnTo>
                    <a:pt x="7306"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grpSp>
      <p:grpSp>
        <p:nvGrpSpPr>
          <p:cNvPr id="1747" name="Google Shape;1747;p54"/>
          <p:cNvGrpSpPr/>
          <p:nvPr/>
        </p:nvGrpSpPr>
        <p:grpSpPr>
          <a:xfrm rot="-900016" flipH="1">
            <a:off x="549757" y="543700"/>
            <a:ext cx="1113642" cy="1203234"/>
            <a:chOff x="4816100" y="2420500"/>
            <a:chExt cx="415325" cy="429875"/>
          </a:xfrm>
        </p:grpSpPr>
        <p:sp>
          <p:nvSpPr>
            <p:cNvPr id="1748" name="Google Shape;1748;p54"/>
            <p:cNvSpPr/>
            <p:nvPr/>
          </p:nvSpPr>
          <p:spPr>
            <a:xfrm>
              <a:off x="5046275" y="2613975"/>
              <a:ext cx="141800" cy="45900"/>
            </a:xfrm>
            <a:custGeom>
              <a:avLst/>
              <a:gdLst/>
              <a:ahLst/>
              <a:cxnLst/>
              <a:rect l="l" t="t" r="r" b="b"/>
              <a:pathLst>
                <a:path w="5672" h="1836" fill="none" extrusionOk="0">
                  <a:moveTo>
                    <a:pt x="0" y="1835"/>
                  </a:moveTo>
                  <a:lnTo>
                    <a:pt x="5671" y="1"/>
                  </a:lnTo>
                </a:path>
              </a:pathLst>
            </a:custGeom>
            <a:noFill/>
            <a:ln w="10850" cap="flat" cmpd="sng">
              <a:solidFill>
                <a:srgbClr val="15212F"/>
              </a:solidFill>
              <a:prstDash val="solid"/>
              <a:miter lim="33357"/>
              <a:headEnd type="none" w="sm" len="sm"/>
              <a:tailEnd type="none" w="sm" len="sm"/>
            </a:ln>
          </p:spPr>
          <p:txBody>
            <a:bodyPr spcFirstLastPara="1" wrap="square" lIns="182850" tIns="182850" rIns="182850" bIns="182850" anchor="ctr" anchorCtr="0">
              <a:noAutofit/>
            </a:bodyPr>
            <a:lstStyle/>
            <a:p>
              <a:endParaRPr sz="5600"/>
            </a:p>
          </p:txBody>
        </p:sp>
        <p:sp>
          <p:nvSpPr>
            <p:cNvPr id="1749" name="Google Shape;1749;p54"/>
            <p:cNvSpPr/>
            <p:nvPr/>
          </p:nvSpPr>
          <p:spPr>
            <a:xfrm>
              <a:off x="4884500" y="2715725"/>
              <a:ext cx="26700" cy="104250"/>
            </a:xfrm>
            <a:custGeom>
              <a:avLst/>
              <a:gdLst/>
              <a:ahLst/>
              <a:cxnLst/>
              <a:rect l="l" t="t" r="r" b="b"/>
              <a:pathLst>
                <a:path w="1068" h="4170" fill="none" extrusionOk="0">
                  <a:moveTo>
                    <a:pt x="1068" y="0"/>
                  </a:moveTo>
                  <a:lnTo>
                    <a:pt x="0" y="4170"/>
                  </a:lnTo>
                </a:path>
              </a:pathLst>
            </a:custGeom>
            <a:noFill/>
            <a:ln w="10850" cap="flat" cmpd="sng">
              <a:solidFill>
                <a:srgbClr val="15212F"/>
              </a:solidFill>
              <a:prstDash val="solid"/>
              <a:miter lim="33357"/>
              <a:headEnd type="none" w="sm" len="sm"/>
              <a:tailEnd type="none" w="sm" len="sm"/>
            </a:ln>
          </p:spPr>
          <p:txBody>
            <a:bodyPr spcFirstLastPara="1" wrap="square" lIns="182850" tIns="182850" rIns="182850" bIns="182850" anchor="ctr" anchorCtr="0">
              <a:noAutofit/>
            </a:bodyPr>
            <a:lstStyle/>
            <a:p>
              <a:endParaRPr sz="5600"/>
            </a:p>
          </p:txBody>
        </p:sp>
        <p:sp>
          <p:nvSpPr>
            <p:cNvPr id="1750" name="Google Shape;1750;p54"/>
            <p:cNvSpPr/>
            <p:nvPr/>
          </p:nvSpPr>
          <p:spPr>
            <a:xfrm>
              <a:off x="4846975" y="2451375"/>
              <a:ext cx="55050" cy="138450"/>
            </a:xfrm>
            <a:custGeom>
              <a:avLst/>
              <a:gdLst/>
              <a:ahLst/>
              <a:cxnLst/>
              <a:rect l="l" t="t" r="r" b="b"/>
              <a:pathLst>
                <a:path w="2202" h="5538" fill="none" extrusionOk="0">
                  <a:moveTo>
                    <a:pt x="2202" y="5537"/>
                  </a:moveTo>
                  <a:lnTo>
                    <a:pt x="0" y="0"/>
                  </a:lnTo>
                </a:path>
              </a:pathLst>
            </a:custGeom>
            <a:noFill/>
            <a:ln w="10850" cap="flat" cmpd="sng">
              <a:solidFill>
                <a:srgbClr val="15212F"/>
              </a:solidFill>
              <a:prstDash val="solid"/>
              <a:miter lim="33357"/>
              <a:headEnd type="none" w="sm" len="sm"/>
              <a:tailEnd type="none" w="sm" len="sm"/>
            </a:ln>
          </p:spPr>
          <p:txBody>
            <a:bodyPr spcFirstLastPara="1" wrap="square" lIns="182850" tIns="182850" rIns="182850" bIns="182850" anchor="ctr" anchorCtr="0">
              <a:noAutofit/>
            </a:bodyPr>
            <a:lstStyle/>
            <a:p>
              <a:endParaRPr sz="5600"/>
            </a:p>
          </p:txBody>
        </p:sp>
        <p:sp>
          <p:nvSpPr>
            <p:cNvPr id="1751" name="Google Shape;1751;p54"/>
            <p:cNvSpPr/>
            <p:nvPr/>
          </p:nvSpPr>
          <p:spPr>
            <a:xfrm>
              <a:off x="4850300" y="2556150"/>
              <a:ext cx="214350" cy="193250"/>
            </a:xfrm>
            <a:custGeom>
              <a:avLst/>
              <a:gdLst/>
              <a:ahLst/>
              <a:cxnLst/>
              <a:rect l="l" t="t" r="r" b="b"/>
              <a:pathLst>
                <a:path w="8574" h="7730" extrusionOk="0">
                  <a:moveTo>
                    <a:pt x="4268" y="0"/>
                  </a:moveTo>
                  <a:cubicBezTo>
                    <a:pt x="3228" y="0"/>
                    <a:pt x="2192" y="419"/>
                    <a:pt x="1435" y="1246"/>
                  </a:cubicBezTo>
                  <a:cubicBezTo>
                    <a:pt x="1" y="2814"/>
                    <a:pt x="101" y="5249"/>
                    <a:pt x="1668" y="6717"/>
                  </a:cubicBezTo>
                  <a:cubicBezTo>
                    <a:pt x="2409" y="7394"/>
                    <a:pt x="3343" y="7729"/>
                    <a:pt x="4273" y="7729"/>
                  </a:cubicBezTo>
                  <a:cubicBezTo>
                    <a:pt x="5313" y="7729"/>
                    <a:pt x="6349" y="7311"/>
                    <a:pt x="7106" y="6483"/>
                  </a:cubicBezTo>
                  <a:cubicBezTo>
                    <a:pt x="8573" y="4916"/>
                    <a:pt x="8473" y="2480"/>
                    <a:pt x="6872" y="1013"/>
                  </a:cubicBezTo>
                  <a:cubicBezTo>
                    <a:pt x="6132" y="335"/>
                    <a:pt x="5198" y="0"/>
                    <a:pt x="4268" y="0"/>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1752" name="Google Shape;1752;p54"/>
            <p:cNvSpPr/>
            <p:nvPr/>
          </p:nvSpPr>
          <p:spPr>
            <a:xfrm>
              <a:off x="4816100" y="2420500"/>
              <a:ext cx="61750" cy="61750"/>
            </a:xfrm>
            <a:custGeom>
              <a:avLst/>
              <a:gdLst/>
              <a:ahLst/>
              <a:cxnLst/>
              <a:rect l="l" t="t" r="r" b="b"/>
              <a:pathLst>
                <a:path w="2470" h="2470" extrusionOk="0">
                  <a:moveTo>
                    <a:pt x="1235" y="1"/>
                  </a:moveTo>
                  <a:cubicBezTo>
                    <a:pt x="568" y="1"/>
                    <a:pt x="1" y="535"/>
                    <a:pt x="1" y="1235"/>
                  </a:cubicBezTo>
                  <a:cubicBezTo>
                    <a:pt x="1" y="1902"/>
                    <a:pt x="568" y="2469"/>
                    <a:pt x="1235" y="2469"/>
                  </a:cubicBezTo>
                  <a:cubicBezTo>
                    <a:pt x="1936" y="2469"/>
                    <a:pt x="2469" y="1902"/>
                    <a:pt x="2469" y="1235"/>
                  </a:cubicBezTo>
                  <a:cubicBezTo>
                    <a:pt x="2469" y="535"/>
                    <a:pt x="1936" y="1"/>
                    <a:pt x="1235"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753" name="Google Shape;1753;p54"/>
            <p:cNvSpPr/>
            <p:nvPr/>
          </p:nvSpPr>
          <p:spPr>
            <a:xfrm>
              <a:off x="5169700" y="2578950"/>
              <a:ext cx="61725" cy="61750"/>
            </a:xfrm>
            <a:custGeom>
              <a:avLst/>
              <a:gdLst/>
              <a:ahLst/>
              <a:cxnLst/>
              <a:rect l="l" t="t" r="r" b="b"/>
              <a:pathLst>
                <a:path w="2469" h="2470" extrusionOk="0">
                  <a:moveTo>
                    <a:pt x="1235" y="1"/>
                  </a:moveTo>
                  <a:cubicBezTo>
                    <a:pt x="534" y="1"/>
                    <a:pt x="0" y="568"/>
                    <a:pt x="0" y="1235"/>
                  </a:cubicBezTo>
                  <a:cubicBezTo>
                    <a:pt x="0" y="1935"/>
                    <a:pt x="534" y="2469"/>
                    <a:pt x="1235" y="2469"/>
                  </a:cubicBezTo>
                  <a:cubicBezTo>
                    <a:pt x="1902" y="2469"/>
                    <a:pt x="2469" y="1935"/>
                    <a:pt x="2469" y="1235"/>
                  </a:cubicBezTo>
                  <a:cubicBezTo>
                    <a:pt x="2469" y="568"/>
                    <a:pt x="1902" y="1"/>
                    <a:pt x="1235"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754" name="Google Shape;1754;p54"/>
            <p:cNvSpPr/>
            <p:nvPr/>
          </p:nvSpPr>
          <p:spPr>
            <a:xfrm>
              <a:off x="4857800" y="2806250"/>
              <a:ext cx="50075" cy="44125"/>
            </a:xfrm>
            <a:custGeom>
              <a:avLst/>
              <a:gdLst/>
              <a:ahLst/>
              <a:cxnLst/>
              <a:rect l="l" t="t" r="r" b="b"/>
              <a:pathLst>
                <a:path w="2003" h="1765" extrusionOk="0">
                  <a:moveTo>
                    <a:pt x="1015" y="0"/>
                  </a:moveTo>
                  <a:cubicBezTo>
                    <a:pt x="709" y="0"/>
                    <a:pt x="412" y="149"/>
                    <a:pt x="234" y="416"/>
                  </a:cubicBezTo>
                  <a:cubicBezTo>
                    <a:pt x="1" y="816"/>
                    <a:pt x="101" y="1383"/>
                    <a:pt x="534" y="1650"/>
                  </a:cubicBezTo>
                  <a:cubicBezTo>
                    <a:pt x="668" y="1728"/>
                    <a:pt x="820" y="1765"/>
                    <a:pt x="972" y="1765"/>
                  </a:cubicBezTo>
                  <a:cubicBezTo>
                    <a:pt x="1276" y="1765"/>
                    <a:pt x="1580" y="1616"/>
                    <a:pt x="1735" y="1350"/>
                  </a:cubicBezTo>
                  <a:cubicBezTo>
                    <a:pt x="2002" y="949"/>
                    <a:pt x="1869" y="382"/>
                    <a:pt x="1468" y="115"/>
                  </a:cubicBezTo>
                  <a:cubicBezTo>
                    <a:pt x="1324" y="37"/>
                    <a:pt x="1168" y="0"/>
                    <a:pt x="1015"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grpSp>
      <p:sp>
        <p:nvSpPr>
          <p:cNvPr id="18" name="TextBox 17">
            <a:extLst>
              <a:ext uri="{FF2B5EF4-FFF2-40B4-BE49-F238E27FC236}">
                <a16:creationId xmlns:a16="http://schemas.microsoft.com/office/drawing/2014/main" id="{9B11CEBC-CF71-04E1-3DCC-0992E14B44C5}"/>
              </a:ext>
            </a:extLst>
          </p:cNvPr>
          <p:cNvSpPr txBox="1"/>
          <p:nvPr/>
        </p:nvSpPr>
        <p:spPr>
          <a:xfrm>
            <a:off x="3815777" y="400688"/>
            <a:ext cx="10654434" cy="1450470"/>
          </a:xfrm>
          <a:prstGeom prst="rect">
            <a:avLst/>
          </a:prstGeom>
          <a:noFill/>
        </p:spPr>
        <p:txBody>
          <a:bodyPr wrap="square" lIns="114117" tIns="57059" rIns="114117" bIns="57059"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6600" b="1" i="0" u="none" strike="noStrike" kern="0" cap="none" spc="0" normalizeH="0" baseline="0" noProof="0" dirty="0">
                <a:ln>
                  <a:noFill/>
                </a:ln>
                <a:solidFill>
                  <a:srgbClr val="FA9E84">
                    <a:lumMod val="75000"/>
                  </a:srgbClr>
                </a:solidFill>
                <a:effectLst/>
                <a:uLnTx/>
                <a:uFillTx/>
              </a:rPr>
              <a:t>NỘI DUNG BÀI HỌC</a:t>
            </a:r>
          </a:p>
        </p:txBody>
      </p:sp>
      <p:grpSp>
        <p:nvGrpSpPr>
          <p:cNvPr id="29" name="Group 28">
            <a:extLst>
              <a:ext uri="{FF2B5EF4-FFF2-40B4-BE49-F238E27FC236}">
                <a16:creationId xmlns:a16="http://schemas.microsoft.com/office/drawing/2014/main" id="{3970E0C8-42B8-9354-0D5A-92E10D34246F}"/>
              </a:ext>
            </a:extLst>
          </p:cNvPr>
          <p:cNvGrpSpPr/>
          <p:nvPr/>
        </p:nvGrpSpPr>
        <p:grpSpPr>
          <a:xfrm>
            <a:off x="6415632" y="3112012"/>
            <a:ext cx="5029200" cy="6009192"/>
            <a:chOff x="6415632" y="3112012"/>
            <a:chExt cx="5029200" cy="6009192"/>
          </a:xfrm>
        </p:grpSpPr>
        <p:sp>
          <p:nvSpPr>
            <p:cNvPr id="22" name="Rectangle: Rounded Corners 21">
              <a:extLst>
                <a:ext uri="{FF2B5EF4-FFF2-40B4-BE49-F238E27FC236}">
                  <a16:creationId xmlns:a16="http://schemas.microsoft.com/office/drawing/2014/main" id="{75C0AA5F-3065-5CAD-1E5D-CE0EA2B6487F}"/>
                </a:ext>
              </a:extLst>
            </p:cNvPr>
            <p:cNvSpPr/>
            <p:nvPr/>
          </p:nvSpPr>
          <p:spPr>
            <a:xfrm>
              <a:off x="6415632" y="4026412"/>
              <a:ext cx="5029200" cy="5094792"/>
            </a:xfrm>
            <a:prstGeom prst="roundRect">
              <a:avLst/>
            </a:prstGeom>
            <a:solidFill>
              <a:srgbClr val="F2F8BE"/>
            </a:solidFill>
            <a:ln w="38100">
              <a:solidFill>
                <a:srgbClr val="000000"/>
              </a:solidFill>
            </a:ln>
            <a:effectLst>
              <a:outerShdw blurRad="44450" dist="27940" dir="5400000" algn="ctr">
                <a:srgbClr val="000000">
                  <a:alpha val="3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b="1" dirty="0" err="1">
                  <a:solidFill>
                    <a:srgbClr val="000000"/>
                  </a:solidFill>
                  <a:latin typeface="Times New Roman" panose="02020603050405020304" pitchFamily="18" charset="0"/>
                  <a:cs typeface="Times New Roman" panose="02020603050405020304" pitchFamily="18" charset="0"/>
                </a:rPr>
                <a:t>Khái</a:t>
              </a:r>
              <a:r>
                <a:rPr lang="en-US" sz="5400" b="1" dirty="0">
                  <a:solidFill>
                    <a:srgbClr val="000000"/>
                  </a:solidFill>
                  <a:latin typeface="Times New Roman" panose="02020603050405020304" pitchFamily="18" charset="0"/>
                  <a:cs typeface="Times New Roman" panose="02020603050405020304" pitchFamily="18" charset="0"/>
                </a:rPr>
                <a:t> </a:t>
              </a:r>
              <a:r>
                <a:rPr lang="en-US" sz="5400" b="1" dirty="0" err="1">
                  <a:solidFill>
                    <a:srgbClr val="000000"/>
                  </a:solidFill>
                  <a:latin typeface="Times New Roman" panose="02020603050405020304" pitchFamily="18" charset="0"/>
                  <a:cs typeface="Times New Roman" panose="02020603050405020304" pitchFamily="18" charset="0"/>
                </a:rPr>
                <a:t>niệm</a:t>
              </a:r>
              <a:r>
                <a:rPr lang="en-US" sz="5400" b="1" dirty="0">
                  <a:solidFill>
                    <a:srgbClr val="000000"/>
                  </a:solidFill>
                  <a:latin typeface="Times New Roman" panose="02020603050405020304" pitchFamily="18" charset="0"/>
                  <a:cs typeface="Times New Roman" panose="02020603050405020304" pitchFamily="18" charset="0"/>
                </a:rPr>
                <a:t> </a:t>
              </a:r>
            </a:p>
            <a:p>
              <a:pPr algn="ctr"/>
              <a:r>
                <a:rPr lang="en-US" sz="5400" b="1" dirty="0" err="1">
                  <a:solidFill>
                    <a:srgbClr val="000000"/>
                  </a:solidFill>
                  <a:latin typeface="Times New Roman" panose="02020603050405020304" pitchFamily="18" charset="0"/>
                  <a:cs typeface="Times New Roman" panose="02020603050405020304" pitchFamily="18" charset="0"/>
                </a:rPr>
                <a:t>đột</a:t>
              </a:r>
              <a:r>
                <a:rPr lang="en-US" sz="5400" b="1" dirty="0">
                  <a:solidFill>
                    <a:srgbClr val="000000"/>
                  </a:solidFill>
                  <a:latin typeface="Times New Roman" panose="02020603050405020304" pitchFamily="18" charset="0"/>
                  <a:cs typeface="Times New Roman" panose="02020603050405020304" pitchFamily="18" charset="0"/>
                </a:rPr>
                <a:t> </a:t>
              </a:r>
              <a:r>
                <a:rPr lang="en-US" sz="5400" b="1" dirty="0" err="1">
                  <a:solidFill>
                    <a:srgbClr val="000000"/>
                  </a:solidFill>
                  <a:latin typeface="Times New Roman" panose="02020603050405020304" pitchFamily="18" charset="0"/>
                  <a:cs typeface="Times New Roman" panose="02020603050405020304" pitchFamily="18" charset="0"/>
                </a:rPr>
                <a:t>biến</a:t>
              </a:r>
              <a:r>
                <a:rPr lang="en-US" sz="5400" b="1" dirty="0">
                  <a:solidFill>
                    <a:srgbClr val="000000"/>
                  </a:solidFill>
                  <a:latin typeface="Times New Roman" panose="02020603050405020304" pitchFamily="18" charset="0"/>
                  <a:cs typeface="Times New Roman" panose="02020603050405020304" pitchFamily="18" charset="0"/>
                </a:rPr>
                <a:t> gene</a:t>
              </a:r>
            </a:p>
          </p:txBody>
        </p:sp>
        <p:sp>
          <p:nvSpPr>
            <p:cNvPr id="21" name="Oval 20">
              <a:extLst>
                <a:ext uri="{FF2B5EF4-FFF2-40B4-BE49-F238E27FC236}">
                  <a16:creationId xmlns:a16="http://schemas.microsoft.com/office/drawing/2014/main" id="{E9CD0434-0CD9-E19E-3564-23D7829EF4F9}"/>
                </a:ext>
              </a:extLst>
            </p:cNvPr>
            <p:cNvSpPr/>
            <p:nvPr/>
          </p:nvSpPr>
          <p:spPr>
            <a:xfrm>
              <a:off x="8015832" y="3112012"/>
              <a:ext cx="1828800" cy="1828800"/>
            </a:xfrm>
            <a:prstGeom prst="ellipse">
              <a:avLst/>
            </a:prstGeom>
            <a:solidFill>
              <a:srgbClr val="F6F37D"/>
            </a:solidFill>
            <a:ln w="38100">
              <a:solidFill>
                <a:srgbClr val="000000"/>
              </a:solidFill>
            </a:ln>
            <a:effectLst>
              <a:outerShdw blurRad="44450" dist="27940" dir="5400000" algn="ctr">
                <a:srgbClr val="000000">
                  <a:alpha val="3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b="1" dirty="0">
                  <a:latin typeface="Times New Roman" panose="02020603050405020304" pitchFamily="18" charset="0"/>
                  <a:cs typeface="Times New Roman" panose="02020603050405020304" pitchFamily="18" charset="0"/>
                </a:rPr>
                <a:t>I</a:t>
              </a:r>
            </a:p>
          </p:txBody>
        </p:sp>
      </p:grpSp>
      <p:pic>
        <p:nvPicPr>
          <p:cNvPr id="28" name="Picture 27">
            <a:extLst>
              <a:ext uri="{FF2B5EF4-FFF2-40B4-BE49-F238E27FC236}">
                <a16:creationId xmlns:a16="http://schemas.microsoft.com/office/drawing/2014/main" id="{7473FDBC-7246-CD29-CD03-61E6B1515CA1}"/>
              </a:ext>
            </a:extLst>
          </p:cNvPr>
          <p:cNvPicPr>
            <a:picLocks noChangeAspect="1"/>
          </p:cNvPicPr>
          <p:nvPr/>
        </p:nvPicPr>
        <p:blipFill>
          <a:blip r:embed="rId3"/>
          <a:stretch>
            <a:fillRect/>
          </a:stretch>
        </p:blipFill>
        <p:spPr>
          <a:xfrm rot="20328057">
            <a:off x="-126832" y="2496759"/>
            <a:ext cx="6905875" cy="6905875"/>
          </a:xfrm>
          <a:prstGeom prst="rect">
            <a:avLst/>
          </a:prstGeom>
        </p:spPr>
      </p:pic>
      <p:grpSp>
        <p:nvGrpSpPr>
          <p:cNvPr id="30" name="Group 29">
            <a:extLst>
              <a:ext uri="{FF2B5EF4-FFF2-40B4-BE49-F238E27FC236}">
                <a16:creationId xmlns:a16="http://schemas.microsoft.com/office/drawing/2014/main" id="{B60BFD70-BFB0-D00B-4EC3-C99D3932CDC5}"/>
              </a:ext>
            </a:extLst>
          </p:cNvPr>
          <p:cNvGrpSpPr/>
          <p:nvPr/>
        </p:nvGrpSpPr>
        <p:grpSpPr>
          <a:xfrm>
            <a:off x="11955611" y="3112012"/>
            <a:ext cx="5029200" cy="6009192"/>
            <a:chOff x="6415632" y="3112012"/>
            <a:chExt cx="5029200" cy="6009192"/>
          </a:xfrm>
        </p:grpSpPr>
        <p:sp>
          <p:nvSpPr>
            <p:cNvPr id="31" name="Rectangle: Rounded Corners 30">
              <a:extLst>
                <a:ext uri="{FF2B5EF4-FFF2-40B4-BE49-F238E27FC236}">
                  <a16:creationId xmlns:a16="http://schemas.microsoft.com/office/drawing/2014/main" id="{BD305B02-3FF0-2B5C-B8A8-DD6696542C4D}"/>
                </a:ext>
              </a:extLst>
            </p:cNvPr>
            <p:cNvSpPr/>
            <p:nvPr/>
          </p:nvSpPr>
          <p:spPr>
            <a:xfrm>
              <a:off x="6415632" y="4026412"/>
              <a:ext cx="5029200" cy="5094792"/>
            </a:xfrm>
            <a:prstGeom prst="roundRect">
              <a:avLst/>
            </a:prstGeom>
            <a:solidFill>
              <a:srgbClr val="BFF7C6"/>
            </a:solidFill>
            <a:ln w="38100">
              <a:solidFill>
                <a:srgbClr val="000000"/>
              </a:solidFill>
            </a:ln>
            <a:effectLst>
              <a:outerShdw blurRad="44450" dist="27940" dir="5400000" algn="ctr">
                <a:srgbClr val="000000">
                  <a:alpha val="3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b="1" dirty="0">
                  <a:solidFill>
                    <a:srgbClr val="000000"/>
                  </a:solidFill>
                  <a:latin typeface="Times New Roman" panose="02020603050405020304" pitchFamily="18" charset="0"/>
                  <a:cs typeface="Times New Roman" panose="02020603050405020304" pitchFamily="18" charset="0"/>
                </a:rPr>
                <a:t>Ý </a:t>
              </a:r>
              <a:r>
                <a:rPr lang="en-US" sz="5400" b="1" dirty="0" err="1">
                  <a:solidFill>
                    <a:srgbClr val="000000"/>
                  </a:solidFill>
                  <a:latin typeface="Times New Roman" panose="02020603050405020304" pitchFamily="18" charset="0"/>
                  <a:cs typeface="Times New Roman" panose="02020603050405020304" pitchFamily="18" charset="0"/>
                </a:rPr>
                <a:t>nghĩa</a:t>
              </a:r>
              <a:r>
                <a:rPr lang="en-US" sz="5400" b="1" dirty="0">
                  <a:solidFill>
                    <a:srgbClr val="000000"/>
                  </a:solidFill>
                  <a:latin typeface="Times New Roman" panose="02020603050405020304" pitchFamily="18" charset="0"/>
                  <a:cs typeface="Times New Roman" panose="02020603050405020304" pitchFamily="18" charset="0"/>
                </a:rPr>
                <a:t> </a:t>
              </a:r>
              <a:r>
                <a:rPr lang="en-US" sz="5400" b="1" dirty="0" err="1">
                  <a:solidFill>
                    <a:srgbClr val="000000"/>
                  </a:solidFill>
                  <a:latin typeface="Times New Roman" panose="02020603050405020304" pitchFamily="18" charset="0"/>
                  <a:cs typeface="Times New Roman" panose="02020603050405020304" pitchFamily="18" charset="0"/>
                </a:rPr>
                <a:t>và</a:t>
              </a:r>
              <a:r>
                <a:rPr lang="en-US" sz="5400" b="1" dirty="0">
                  <a:solidFill>
                    <a:srgbClr val="000000"/>
                  </a:solidFill>
                  <a:latin typeface="Times New Roman" panose="02020603050405020304" pitchFamily="18" charset="0"/>
                  <a:cs typeface="Times New Roman" panose="02020603050405020304" pitchFamily="18" charset="0"/>
                </a:rPr>
                <a:t> </a:t>
              </a:r>
            </a:p>
            <a:p>
              <a:pPr algn="ctr"/>
              <a:r>
                <a:rPr lang="en-US" sz="5400" b="1" dirty="0" err="1">
                  <a:solidFill>
                    <a:srgbClr val="000000"/>
                  </a:solidFill>
                  <a:latin typeface="Times New Roman" panose="02020603050405020304" pitchFamily="18" charset="0"/>
                  <a:cs typeface="Times New Roman" panose="02020603050405020304" pitchFamily="18" charset="0"/>
                </a:rPr>
                <a:t>tác</a:t>
              </a:r>
              <a:r>
                <a:rPr lang="en-US" sz="5400" b="1" dirty="0">
                  <a:solidFill>
                    <a:srgbClr val="000000"/>
                  </a:solidFill>
                  <a:latin typeface="Times New Roman" panose="02020603050405020304" pitchFamily="18" charset="0"/>
                  <a:cs typeface="Times New Roman" panose="02020603050405020304" pitchFamily="18" charset="0"/>
                </a:rPr>
                <a:t> </a:t>
              </a:r>
              <a:r>
                <a:rPr lang="en-US" sz="5400" b="1" dirty="0" err="1">
                  <a:solidFill>
                    <a:srgbClr val="000000"/>
                  </a:solidFill>
                  <a:latin typeface="Times New Roman" panose="02020603050405020304" pitchFamily="18" charset="0"/>
                  <a:cs typeface="Times New Roman" panose="02020603050405020304" pitchFamily="18" charset="0"/>
                </a:rPr>
                <a:t>hại</a:t>
              </a:r>
              <a:r>
                <a:rPr lang="en-US" sz="5400" b="1" dirty="0">
                  <a:solidFill>
                    <a:srgbClr val="000000"/>
                  </a:solidFill>
                  <a:latin typeface="Times New Roman" panose="02020603050405020304" pitchFamily="18" charset="0"/>
                  <a:cs typeface="Times New Roman" panose="02020603050405020304" pitchFamily="18" charset="0"/>
                </a:rPr>
                <a:t> </a:t>
              </a:r>
              <a:r>
                <a:rPr lang="en-US" sz="5400" b="1" dirty="0" err="1">
                  <a:solidFill>
                    <a:srgbClr val="000000"/>
                  </a:solidFill>
                  <a:latin typeface="Times New Roman" panose="02020603050405020304" pitchFamily="18" charset="0"/>
                  <a:cs typeface="Times New Roman" panose="02020603050405020304" pitchFamily="18" charset="0"/>
                </a:rPr>
                <a:t>của</a:t>
              </a:r>
              <a:r>
                <a:rPr lang="en-US" sz="5400" b="1" dirty="0">
                  <a:solidFill>
                    <a:srgbClr val="000000"/>
                  </a:solidFill>
                  <a:latin typeface="Times New Roman" panose="02020603050405020304" pitchFamily="18" charset="0"/>
                  <a:cs typeface="Times New Roman" panose="02020603050405020304" pitchFamily="18" charset="0"/>
                </a:rPr>
                <a:t> </a:t>
              </a:r>
            </a:p>
            <a:p>
              <a:pPr algn="ctr"/>
              <a:r>
                <a:rPr lang="en-US" sz="5400" b="1" dirty="0" err="1">
                  <a:solidFill>
                    <a:srgbClr val="000000"/>
                  </a:solidFill>
                  <a:latin typeface="Times New Roman" panose="02020603050405020304" pitchFamily="18" charset="0"/>
                  <a:cs typeface="Times New Roman" panose="02020603050405020304" pitchFamily="18" charset="0"/>
                </a:rPr>
                <a:t>đột</a:t>
              </a:r>
              <a:r>
                <a:rPr lang="en-US" sz="5400" b="1" dirty="0">
                  <a:solidFill>
                    <a:srgbClr val="000000"/>
                  </a:solidFill>
                  <a:latin typeface="Times New Roman" panose="02020603050405020304" pitchFamily="18" charset="0"/>
                  <a:cs typeface="Times New Roman" panose="02020603050405020304" pitchFamily="18" charset="0"/>
                </a:rPr>
                <a:t> </a:t>
              </a:r>
              <a:r>
                <a:rPr lang="en-US" sz="5400" b="1" dirty="0" err="1">
                  <a:solidFill>
                    <a:srgbClr val="000000"/>
                  </a:solidFill>
                  <a:latin typeface="Times New Roman" panose="02020603050405020304" pitchFamily="18" charset="0"/>
                  <a:cs typeface="Times New Roman" panose="02020603050405020304" pitchFamily="18" charset="0"/>
                </a:rPr>
                <a:t>biến</a:t>
              </a:r>
              <a:r>
                <a:rPr lang="en-US" sz="5400" b="1" dirty="0">
                  <a:solidFill>
                    <a:srgbClr val="000000"/>
                  </a:solidFill>
                  <a:latin typeface="Times New Roman" panose="02020603050405020304" pitchFamily="18" charset="0"/>
                  <a:cs typeface="Times New Roman" panose="02020603050405020304" pitchFamily="18" charset="0"/>
                </a:rPr>
                <a:t> gene</a:t>
              </a:r>
            </a:p>
          </p:txBody>
        </p:sp>
        <p:sp>
          <p:nvSpPr>
            <p:cNvPr id="1728" name="Oval 1727">
              <a:extLst>
                <a:ext uri="{FF2B5EF4-FFF2-40B4-BE49-F238E27FC236}">
                  <a16:creationId xmlns:a16="http://schemas.microsoft.com/office/drawing/2014/main" id="{24E4A12B-C019-D37A-CEF1-8A8956219292}"/>
                </a:ext>
              </a:extLst>
            </p:cNvPr>
            <p:cNvSpPr/>
            <p:nvPr/>
          </p:nvSpPr>
          <p:spPr>
            <a:xfrm>
              <a:off x="8015832" y="3112012"/>
              <a:ext cx="1828800" cy="1828800"/>
            </a:xfrm>
            <a:prstGeom prst="ellipse">
              <a:avLst/>
            </a:prstGeom>
            <a:solidFill>
              <a:srgbClr val="8FF191"/>
            </a:solidFill>
            <a:ln w="38100">
              <a:solidFill>
                <a:srgbClr val="000000"/>
              </a:solidFill>
            </a:ln>
            <a:effectLst>
              <a:outerShdw blurRad="44450" dist="27940" dir="5400000" algn="ctr">
                <a:srgbClr val="000000">
                  <a:alpha val="3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b="1" dirty="0">
                  <a:latin typeface="Times New Roman" panose="02020603050405020304" pitchFamily="18" charset="0"/>
                  <a:cs typeface="Times New Roman" panose="02020603050405020304" pitchFamily="18" charset="0"/>
                </a:rPr>
                <a:t>II</a:t>
              </a:r>
            </a:p>
          </p:txBody>
        </p:sp>
      </p:gr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randombar(horizontal)">
                                      <p:cBhvr>
                                        <p:cTn id="12" dur="500"/>
                                        <p:tgtEl>
                                          <p:spTgt spid="29"/>
                                        </p:tgtEl>
                                      </p:cBhvr>
                                    </p:animEffect>
                                  </p:childTnLst>
                                </p:cTn>
                              </p:par>
                              <p:par>
                                <p:cTn id="13" presetID="14" presetClass="entr" presetSubtype="1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794"/>
        <p:cNvGrpSpPr/>
        <p:nvPr/>
      </p:nvGrpSpPr>
      <p:grpSpPr>
        <a:xfrm>
          <a:off x="0" y="0"/>
          <a:ext cx="0" cy="0"/>
          <a:chOff x="0" y="0"/>
          <a:chExt cx="0" cy="0"/>
        </a:xfrm>
      </p:grpSpPr>
      <p:sp>
        <p:nvSpPr>
          <p:cNvPr id="9" name="Câu hỏi">
            <a:extLst>
              <a:ext uri="{FF2B5EF4-FFF2-40B4-BE49-F238E27FC236}">
                <a16:creationId xmlns:a16="http://schemas.microsoft.com/office/drawing/2014/main" id="{018AD89B-885D-983C-F4F6-FC485515F49D}"/>
              </a:ext>
            </a:extLst>
          </p:cNvPr>
          <p:cNvSpPr/>
          <p:nvPr/>
        </p:nvSpPr>
        <p:spPr>
          <a:xfrm>
            <a:off x="537463" y="565201"/>
            <a:ext cx="17213071" cy="4924885"/>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800" b="1" dirty="0">
                <a:solidFill>
                  <a:schemeClr val="tx1"/>
                </a:solidFill>
                <a:ea typeface="Times New Roman" panose="02020603050405020304" pitchFamily="18" charset="0"/>
              </a:rPr>
              <a:t>Câu 5: </a:t>
            </a:r>
            <a:r>
              <a:rPr lang="vi-VN" sz="3800" dirty="0">
                <a:solidFill>
                  <a:schemeClr val="tx1"/>
                </a:solidFill>
                <a:ea typeface="Times New Roman" panose="02020603050405020304" pitchFamily="18" charset="0"/>
              </a:rPr>
              <a:t>Đột biến gene có những thành tựu nào sau đây?</a:t>
            </a:r>
          </a:p>
          <a:p>
            <a:pPr algn="just">
              <a:lnSpc>
                <a:spcPct val="150000"/>
              </a:lnSpc>
            </a:pPr>
            <a:r>
              <a:rPr lang="vi-VN" sz="3800" dirty="0">
                <a:solidFill>
                  <a:schemeClr val="tx1"/>
                </a:solidFill>
                <a:ea typeface="Times New Roman" panose="02020603050405020304" pitchFamily="18" charset="0"/>
              </a:rPr>
              <a:t>(1) Insulin nhân tạo.			(2) Dâu tằm tam bội.</a:t>
            </a:r>
          </a:p>
          <a:p>
            <a:pPr algn="just">
              <a:lnSpc>
                <a:spcPct val="150000"/>
              </a:lnSpc>
            </a:pPr>
            <a:r>
              <a:rPr lang="vi-VN" sz="3800" dirty="0">
                <a:solidFill>
                  <a:schemeClr val="tx1"/>
                </a:solidFill>
                <a:ea typeface="Times New Roman" panose="02020603050405020304" pitchFamily="18" charset="0"/>
              </a:rPr>
              <a:t>(3) Gạo vàng.				(4) Cừu Dolly.</a:t>
            </a:r>
          </a:p>
          <a:p>
            <a:pPr algn="just">
              <a:lnSpc>
                <a:spcPct val="150000"/>
              </a:lnSpc>
            </a:pPr>
            <a:r>
              <a:rPr lang="vi-VN" sz="3800" dirty="0">
                <a:solidFill>
                  <a:schemeClr val="tx1"/>
                </a:solidFill>
                <a:ea typeface="Times New Roman" panose="02020603050405020304" pitchFamily="18" charset="0"/>
              </a:rPr>
              <a:t>(5) Cừu sản xuất sữa có protein người.	</a:t>
            </a:r>
            <a:endParaRPr lang="en-US" sz="3800" dirty="0">
              <a:solidFill>
                <a:schemeClr val="tx1"/>
              </a:solidFill>
              <a:ea typeface="Times New Roman" panose="02020603050405020304" pitchFamily="18" charset="0"/>
            </a:endParaRPr>
          </a:p>
          <a:p>
            <a:pPr algn="just">
              <a:lnSpc>
                <a:spcPct val="150000"/>
              </a:lnSpc>
            </a:pPr>
            <a:r>
              <a:rPr lang="vi-VN" sz="3800" dirty="0">
                <a:solidFill>
                  <a:schemeClr val="tx1"/>
                </a:solidFill>
                <a:ea typeface="Times New Roman" panose="02020603050405020304" pitchFamily="18" charset="0"/>
              </a:rPr>
              <a:t>(6) Giống cây trồng có gene đồng hợp.</a:t>
            </a:r>
          </a:p>
        </p:txBody>
      </p:sp>
      <p:sp>
        <p:nvSpPr>
          <p:cNvPr id="10" name="Đáp án đúng">
            <a:extLst>
              <a:ext uri="{FF2B5EF4-FFF2-40B4-BE49-F238E27FC236}">
                <a16:creationId xmlns:a16="http://schemas.microsoft.com/office/drawing/2014/main" id="{4D1DA2F5-D9A5-C765-0E47-25DD326F3067}"/>
              </a:ext>
            </a:extLst>
          </p:cNvPr>
          <p:cNvSpPr/>
          <p:nvPr/>
        </p:nvSpPr>
        <p:spPr>
          <a:xfrm>
            <a:off x="537464" y="6081057"/>
            <a:ext cx="8488983" cy="1381129"/>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3800" kern="1200" noProof="1">
                <a:solidFill>
                  <a:prstClr val="black"/>
                </a:solidFill>
                <a:cs typeface="Arial" panose="020B0604020202020204" pitchFamily="34" charset="0"/>
              </a:rPr>
              <a:t>A. (1), (3), 5).</a:t>
            </a:r>
            <a:endParaRPr lang="vi-VN" sz="3800" kern="1200" noProof="1">
              <a:solidFill>
                <a:prstClr val="black"/>
              </a:solidFill>
              <a:latin typeface="Arial" panose="020B0604020202020204" pitchFamily="34" charset="0"/>
              <a:cs typeface="Arial" panose="020B0604020202020204" pitchFamily="34" charset="0"/>
            </a:endParaRPr>
          </a:p>
        </p:txBody>
      </p:sp>
      <p:sp>
        <p:nvSpPr>
          <p:cNvPr id="11" name="Đáp án sai 1">
            <a:extLst>
              <a:ext uri="{FF2B5EF4-FFF2-40B4-BE49-F238E27FC236}">
                <a16:creationId xmlns:a16="http://schemas.microsoft.com/office/drawing/2014/main" id="{1713963F-2894-56F2-E53C-4371936FB85C}"/>
              </a:ext>
            </a:extLst>
          </p:cNvPr>
          <p:cNvSpPr/>
          <p:nvPr/>
        </p:nvSpPr>
        <p:spPr>
          <a:xfrm>
            <a:off x="537464" y="8053156"/>
            <a:ext cx="8488983" cy="1381129"/>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3800" kern="1200" noProof="1">
                <a:solidFill>
                  <a:prstClr val="black"/>
                </a:solidFill>
                <a:cs typeface="Arial" panose="020B0604020202020204" pitchFamily="34" charset="0"/>
              </a:rPr>
              <a:t>C. (2), (3), (4).</a:t>
            </a:r>
            <a:endParaRPr lang="vi-VN" sz="3800" kern="1200" noProof="1">
              <a:solidFill>
                <a:prstClr val="black"/>
              </a:solidFill>
              <a:latin typeface="Arial" panose="020B0604020202020204" pitchFamily="34" charset="0"/>
              <a:cs typeface="Arial" panose="020B0604020202020204" pitchFamily="34" charset="0"/>
            </a:endParaRPr>
          </a:p>
        </p:txBody>
      </p:sp>
      <p:sp>
        <p:nvSpPr>
          <p:cNvPr id="12" name="Đáp án sai 2">
            <a:extLst>
              <a:ext uri="{FF2B5EF4-FFF2-40B4-BE49-F238E27FC236}">
                <a16:creationId xmlns:a16="http://schemas.microsoft.com/office/drawing/2014/main" id="{72E080E8-9CBE-7E1E-25CC-340E27A4D017}"/>
              </a:ext>
            </a:extLst>
          </p:cNvPr>
          <p:cNvSpPr/>
          <p:nvPr/>
        </p:nvSpPr>
        <p:spPr>
          <a:xfrm>
            <a:off x="9261554" y="6081057"/>
            <a:ext cx="8488981" cy="1381129"/>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3800" kern="1200" noProof="1">
                <a:solidFill>
                  <a:prstClr val="black"/>
                </a:solidFill>
                <a:cs typeface="Arial" panose="020B0604020202020204" pitchFamily="34" charset="0"/>
              </a:rPr>
              <a:t>B. (1), (2), (4).</a:t>
            </a:r>
            <a:endParaRPr lang="vi-VN" sz="3800" kern="1200" noProof="1">
              <a:solidFill>
                <a:prstClr val="black"/>
              </a:solidFill>
              <a:latin typeface="Arial" panose="020B0604020202020204" pitchFamily="34" charset="0"/>
              <a:cs typeface="Arial" panose="020B0604020202020204" pitchFamily="34" charset="0"/>
            </a:endParaRPr>
          </a:p>
        </p:txBody>
      </p:sp>
      <p:sp>
        <p:nvSpPr>
          <p:cNvPr id="13" name="Đáp án sai 3">
            <a:extLst>
              <a:ext uri="{FF2B5EF4-FFF2-40B4-BE49-F238E27FC236}">
                <a16:creationId xmlns:a16="http://schemas.microsoft.com/office/drawing/2014/main" id="{98AC7C36-17E6-7D99-2014-5789447F054D}"/>
              </a:ext>
            </a:extLst>
          </p:cNvPr>
          <p:cNvSpPr/>
          <p:nvPr/>
        </p:nvSpPr>
        <p:spPr>
          <a:xfrm>
            <a:off x="9261554" y="8053156"/>
            <a:ext cx="8488981" cy="1381129"/>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3800" kern="1200" noProof="1">
                <a:solidFill>
                  <a:prstClr val="black"/>
                </a:solidFill>
                <a:cs typeface="Arial" panose="020B0604020202020204" pitchFamily="34" charset="0"/>
              </a:rPr>
              <a:t>D. (4), (5), (6).</a:t>
            </a:r>
            <a:endParaRPr lang="vi-VN" sz="3800" kern="1200" noProof="1">
              <a:solidFill>
                <a:prstClr val="black"/>
              </a:solidFill>
              <a:latin typeface="Arial" panose="020B0604020202020204" pitchFamily="34" charset="0"/>
              <a:cs typeface="Arial" panose="020B0604020202020204" pitchFamily="34" charset="0"/>
            </a:endParaRPr>
          </a:p>
        </p:txBody>
      </p:sp>
      <p:sp>
        <p:nvSpPr>
          <p:cNvPr id="14" name="Đáp án đúng">
            <a:extLst>
              <a:ext uri="{FF2B5EF4-FFF2-40B4-BE49-F238E27FC236}">
                <a16:creationId xmlns:a16="http://schemas.microsoft.com/office/drawing/2014/main" id="{F26A5EAB-E5AD-94BE-45D6-5F46AA945CA3}"/>
              </a:ext>
            </a:extLst>
          </p:cNvPr>
          <p:cNvSpPr/>
          <p:nvPr/>
        </p:nvSpPr>
        <p:spPr>
          <a:xfrm>
            <a:off x="537463" y="6081057"/>
            <a:ext cx="8488983" cy="1381129"/>
          </a:xfrm>
          <a:prstGeom prst="roundRect">
            <a:avLst/>
          </a:prstGeom>
          <a:solidFill>
            <a:schemeClr val="accent3">
              <a:lumMod val="75000"/>
            </a:schemeClr>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3800" kern="1200" noProof="1">
                <a:solidFill>
                  <a:schemeClr val="bg1"/>
                </a:solidFill>
                <a:cs typeface="Arial" panose="020B0604020202020204" pitchFamily="34" charset="0"/>
              </a:rPr>
              <a:t>A. (1), (3), 5).</a:t>
            </a:r>
            <a:endParaRPr lang="vi-VN" sz="3800" kern="1200" noProof="1">
              <a:solidFill>
                <a:schemeClr val="bg1"/>
              </a:solidFill>
              <a:cs typeface="Arial" panose="020B0604020202020204" pitchFamily="34" charset="0"/>
            </a:endParaRPr>
          </a:p>
        </p:txBody>
      </p:sp>
      <p:pic>
        <p:nvPicPr>
          <p:cNvPr id="11266" name="Picture 2" descr="https://cdn-icons-png.flaticon.com/128/5077/5077939.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06851" y="8724676"/>
            <a:ext cx="1381126" cy="1381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160174"/>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outVertical)">
                                      <p:cBhvr>
                                        <p:cTn id="14" dur="500"/>
                                        <p:tgtEl>
                                          <p:spTgt spid="10"/>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Vertical)">
                                      <p:cBhvr>
                                        <p:cTn id="17" dur="500"/>
                                        <p:tgtEl>
                                          <p:spTgt spid="11"/>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outVertical)">
                                      <p:cBhvr>
                                        <p:cTn id="20" dur="500"/>
                                        <p:tgtEl>
                                          <p:spTgt spid="12"/>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outVertic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794"/>
        <p:cNvGrpSpPr/>
        <p:nvPr/>
      </p:nvGrpSpPr>
      <p:grpSpPr>
        <a:xfrm>
          <a:off x="0" y="0"/>
          <a:ext cx="0" cy="0"/>
          <a:chOff x="0" y="0"/>
          <a:chExt cx="0" cy="0"/>
        </a:xfrm>
      </p:grpSpPr>
      <p:sp>
        <p:nvSpPr>
          <p:cNvPr id="9" name="Câu hỏi">
            <a:extLst>
              <a:ext uri="{FF2B5EF4-FFF2-40B4-BE49-F238E27FC236}">
                <a16:creationId xmlns:a16="http://schemas.microsoft.com/office/drawing/2014/main" id="{018AD89B-885D-983C-F4F6-FC485515F49D}"/>
              </a:ext>
            </a:extLst>
          </p:cNvPr>
          <p:cNvSpPr/>
          <p:nvPr/>
        </p:nvSpPr>
        <p:spPr>
          <a:xfrm>
            <a:off x="655020" y="565202"/>
            <a:ext cx="17004340" cy="2486184"/>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vi-VN" sz="4000" b="1" kern="1200" noProof="1">
                <a:solidFill>
                  <a:prstClr val="black"/>
                </a:solidFill>
                <a:cs typeface="Arial" panose="020B0604020202020204" pitchFamily="34" charset="0"/>
              </a:rPr>
              <a:t>Câu 6. </a:t>
            </a:r>
            <a:r>
              <a:rPr lang="vi-VN" sz="4000" kern="1200" noProof="1">
                <a:solidFill>
                  <a:prstClr val="black"/>
                </a:solidFill>
                <a:cs typeface="Arial" panose="020B0604020202020204" pitchFamily="34" charset="0"/>
              </a:rPr>
              <a:t>Dạng đột biến điểm nào sau đây xảy ra trên gene không làm thay đổi số lượng nucleotide còn số liên kết hydrogen của gene thì giảm?</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0" name="Đáp án đúng">
            <a:extLst>
              <a:ext uri="{FF2B5EF4-FFF2-40B4-BE49-F238E27FC236}">
                <a16:creationId xmlns:a16="http://schemas.microsoft.com/office/drawing/2014/main" id="{4D1DA2F5-D9A5-C765-0E47-25DD326F3067}"/>
              </a:ext>
            </a:extLst>
          </p:cNvPr>
          <p:cNvSpPr/>
          <p:nvPr/>
        </p:nvSpPr>
        <p:spPr>
          <a:xfrm>
            <a:off x="655017"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A. Thay cặp nucleotide A - T bằng cặp G - C.</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1" name="Đáp án sai 1">
            <a:extLst>
              <a:ext uri="{FF2B5EF4-FFF2-40B4-BE49-F238E27FC236}">
                <a16:creationId xmlns:a16="http://schemas.microsoft.com/office/drawing/2014/main" id="{1713963F-2894-56F2-E53C-4371936FB85C}"/>
              </a:ext>
            </a:extLst>
          </p:cNvPr>
          <p:cNvSpPr/>
          <p:nvPr/>
        </p:nvSpPr>
        <p:spPr>
          <a:xfrm>
            <a:off x="655017"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C. Thay cặp nucleotide A - T bằng cặp T - A.</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2" name="Đáp án sai 2">
            <a:extLst>
              <a:ext uri="{FF2B5EF4-FFF2-40B4-BE49-F238E27FC236}">
                <a16:creationId xmlns:a16="http://schemas.microsoft.com/office/drawing/2014/main" id="{72E080E8-9CBE-7E1E-25CC-340E27A4D017}"/>
              </a:ext>
            </a:extLst>
          </p:cNvPr>
          <p:cNvSpPr/>
          <p:nvPr/>
        </p:nvSpPr>
        <p:spPr>
          <a:xfrm>
            <a:off x="9455065"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B. Thêm một cặp nucleotide.</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3" name="Đáp án sai 3">
            <a:extLst>
              <a:ext uri="{FF2B5EF4-FFF2-40B4-BE49-F238E27FC236}">
                <a16:creationId xmlns:a16="http://schemas.microsoft.com/office/drawing/2014/main" id="{98AC7C36-17E6-7D99-2014-5789447F054D}"/>
              </a:ext>
            </a:extLst>
          </p:cNvPr>
          <p:cNvSpPr/>
          <p:nvPr/>
        </p:nvSpPr>
        <p:spPr>
          <a:xfrm>
            <a:off x="9455065"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D. Thay một cặp nucleotide G - C bằng cặp A - T.</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4" name="Đáp án đúng">
            <a:extLst>
              <a:ext uri="{FF2B5EF4-FFF2-40B4-BE49-F238E27FC236}">
                <a16:creationId xmlns:a16="http://schemas.microsoft.com/office/drawing/2014/main" id="{F26A5EAB-E5AD-94BE-45D6-5F46AA945CA3}"/>
              </a:ext>
            </a:extLst>
          </p:cNvPr>
          <p:cNvSpPr/>
          <p:nvPr/>
        </p:nvSpPr>
        <p:spPr>
          <a:xfrm>
            <a:off x="9455065" y="6749110"/>
            <a:ext cx="8204294" cy="2685176"/>
          </a:xfrm>
          <a:prstGeom prst="roundRect">
            <a:avLst/>
          </a:prstGeom>
          <a:solidFill>
            <a:schemeClr val="accent3">
              <a:lumMod val="75000"/>
            </a:schemeClr>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schemeClr val="bg1"/>
                </a:solidFill>
                <a:cs typeface="Arial" panose="020B0604020202020204" pitchFamily="34" charset="0"/>
              </a:rPr>
              <a:t>D. Thay một cặp nucleotide G - C bằng cặp A - T.</a:t>
            </a:r>
            <a:endParaRPr lang="vi-VN" sz="4000" kern="1200" noProof="1">
              <a:solidFill>
                <a:schemeClr val="bg1"/>
              </a:solidFill>
              <a:cs typeface="Arial" panose="020B0604020202020204" pitchFamily="34" charset="0"/>
            </a:endParaRPr>
          </a:p>
        </p:txBody>
      </p:sp>
      <p:pic>
        <p:nvPicPr>
          <p:cNvPr id="11266" name="Picture 2" descr="https://cdn-icons-png.flaticon.com/128/5077/5077939.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06851" y="8724676"/>
            <a:ext cx="1381126" cy="1381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9539403"/>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outVertical)">
                                      <p:cBhvr>
                                        <p:cTn id="14" dur="500"/>
                                        <p:tgtEl>
                                          <p:spTgt spid="10"/>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Vertical)">
                                      <p:cBhvr>
                                        <p:cTn id="17" dur="500"/>
                                        <p:tgtEl>
                                          <p:spTgt spid="11"/>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outVertical)">
                                      <p:cBhvr>
                                        <p:cTn id="20" dur="500"/>
                                        <p:tgtEl>
                                          <p:spTgt spid="12"/>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outVertic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794"/>
        <p:cNvGrpSpPr/>
        <p:nvPr/>
      </p:nvGrpSpPr>
      <p:grpSpPr>
        <a:xfrm>
          <a:off x="0" y="0"/>
          <a:ext cx="0" cy="0"/>
          <a:chOff x="0" y="0"/>
          <a:chExt cx="0" cy="0"/>
        </a:xfrm>
      </p:grpSpPr>
      <p:sp>
        <p:nvSpPr>
          <p:cNvPr id="9" name="Câu hỏi">
            <a:extLst>
              <a:ext uri="{FF2B5EF4-FFF2-40B4-BE49-F238E27FC236}">
                <a16:creationId xmlns:a16="http://schemas.microsoft.com/office/drawing/2014/main" id="{018AD89B-885D-983C-F4F6-FC485515F49D}"/>
              </a:ext>
            </a:extLst>
          </p:cNvPr>
          <p:cNvSpPr/>
          <p:nvPr/>
        </p:nvSpPr>
        <p:spPr>
          <a:xfrm>
            <a:off x="655020" y="565202"/>
            <a:ext cx="17004340" cy="2486184"/>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vi-VN" sz="4000" b="1" kern="1200" noProof="1">
                <a:solidFill>
                  <a:prstClr val="black"/>
                </a:solidFill>
                <a:cs typeface="Arial" panose="020B0604020202020204" pitchFamily="34" charset="0"/>
              </a:rPr>
              <a:t>Câu 7. </a:t>
            </a:r>
            <a:r>
              <a:rPr lang="vi-VN" sz="4000" kern="1200" noProof="1">
                <a:solidFill>
                  <a:prstClr val="black"/>
                </a:solidFill>
                <a:cs typeface="Arial" panose="020B0604020202020204" pitchFamily="34" charset="0"/>
              </a:rPr>
              <a:t>Điều nào dưới đây không đúng khi nói về đột biến gene?</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0" name="Đáp án đúng">
            <a:extLst>
              <a:ext uri="{FF2B5EF4-FFF2-40B4-BE49-F238E27FC236}">
                <a16:creationId xmlns:a16="http://schemas.microsoft.com/office/drawing/2014/main" id="{4D1DA2F5-D9A5-C765-0E47-25DD326F3067}"/>
              </a:ext>
            </a:extLst>
          </p:cNvPr>
          <p:cNvSpPr/>
          <p:nvPr/>
        </p:nvSpPr>
        <p:spPr>
          <a:xfrm>
            <a:off x="655017"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A. Đột biến gene luôn gây hại cho sinh vật vì làm biến đổi cấu trúc của gene.</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1" name="Đáp án sai 1">
            <a:extLst>
              <a:ext uri="{FF2B5EF4-FFF2-40B4-BE49-F238E27FC236}">
                <a16:creationId xmlns:a16="http://schemas.microsoft.com/office/drawing/2014/main" id="{1713963F-2894-56F2-E53C-4371936FB85C}"/>
              </a:ext>
            </a:extLst>
          </p:cNvPr>
          <p:cNvSpPr/>
          <p:nvPr/>
        </p:nvSpPr>
        <p:spPr>
          <a:xfrm>
            <a:off x="655017"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C. Đột biến gene là nguyên nguyên liệu cho quá trình chọn giống và tiến hoá.</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2" name="Đáp án sai 2">
            <a:extLst>
              <a:ext uri="{FF2B5EF4-FFF2-40B4-BE49-F238E27FC236}">
                <a16:creationId xmlns:a16="http://schemas.microsoft.com/office/drawing/2014/main" id="{72E080E8-9CBE-7E1E-25CC-340E27A4D017}"/>
              </a:ext>
            </a:extLst>
          </p:cNvPr>
          <p:cNvSpPr/>
          <p:nvPr/>
        </p:nvSpPr>
        <p:spPr>
          <a:xfrm>
            <a:off x="9455065"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B. Đột biến gene có thể làm cho sinh vật ngày càng đa dạng, phong phú.</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3" name="Đáp án sai 3">
            <a:extLst>
              <a:ext uri="{FF2B5EF4-FFF2-40B4-BE49-F238E27FC236}">
                <a16:creationId xmlns:a16="http://schemas.microsoft.com/office/drawing/2014/main" id="{98AC7C36-17E6-7D99-2014-5789447F054D}"/>
              </a:ext>
            </a:extLst>
          </p:cNvPr>
          <p:cNvSpPr/>
          <p:nvPr/>
        </p:nvSpPr>
        <p:spPr>
          <a:xfrm>
            <a:off x="9455065"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D. Đột biến gene có thể có lợi, có hại hoặc trung tính.</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4" name="Đáp án đúng">
            <a:extLst>
              <a:ext uri="{FF2B5EF4-FFF2-40B4-BE49-F238E27FC236}">
                <a16:creationId xmlns:a16="http://schemas.microsoft.com/office/drawing/2014/main" id="{F26A5EAB-E5AD-94BE-45D6-5F46AA945CA3}"/>
              </a:ext>
            </a:extLst>
          </p:cNvPr>
          <p:cNvSpPr/>
          <p:nvPr/>
        </p:nvSpPr>
        <p:spPr>
          <a:xfrm>
            <a:off x="655017" y="3593124"/>
            <a:ext cx="8204294" cy="2685176"/>
          </a:xfrm>
          <a:prstGeom prst="roundRect">
            <a:avLst/>
          </a:prstGeom>
          <a:solidFill>
            <a:schemeClr val="accent3">
              <a:lumMod val="75000"/>
            </a:schemeClr>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schemeClr val="bg1"/>
                </a:solidFill>
                <a:cs typeface="Arial" panose="020B0604020202020204" pitchFamily="34" charset="0"/>
              </a:rPr>
              <a:t>A. Đột biến gene luôn gây hại cho sinh vật vì làm biến đổi cấu trúc của gene.</a:t>
            </a:r>
            <a:endParaRPr lang="vi-VN" sz="4000" kern="1200" noProof="1">
              <a:solidFill>
                <a:schemeClr val="bg1"/>
              </a:solidFill>
              <a:cs typeface="Arial" panose="020B0604020202020204" pitchFamily="34" charset="0"/>
            </a:endParaRPr>
          </a:p>
        </p:txBody>
      </p:sp>
      <p:pic>
        <p:nvPicPr>
          <p:cNvPr id="11266" name="Picture 2" descr="https://cdn-icons-png.flaticon.com/128/5077/5077939.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06851" y="8724676"/>
            <a:ext cx="1381126" cy="1381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5788319"/>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outVertical)">
                                      <p:cBhvr>
                                        <p:cTn id="14" dur="500"/>
                                        <p:tgtEl>
                                          <p:spTgt spid="10"/>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Vertical)">
                                      <p:cBhvr>
                                        <p:cTn id="17" dur="500"/>
                                        <p:tgtEl>
                                          <p:spTgt spid="11"/>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outVertical)">
                                      <p:cBhvr>
                                        <p:cTn id="20" dur="500"/>
                                        <p:tgtEl>
                                          <p:spTgt spid="12"/>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outVertic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367"/>
        <p:cNvGrpSpPr/>
        <p:nvPr/>
      </p:nvGrpSpPr>
      <p:grpSpPr>
        <a:xfrm>
          <a:off x="0" y="0"/>
          <a:ext cx="0" cy="0"/>
          <a:chOff x="0" y="0"/>
          <a:chExt cx="0" cy="0"/>
        </a:xfrm>
      </p:grpSpPr>
      <p:grpSp>
        <p:nvGrpSpPr>
          <p:cNvPr id="1387" name="Google Shape;1387;p48"/>
          <p:cNvGrpSpPr/>
          <p:nvPr/>
        </p:nvGrpSpPr>
        <p:grpSpPr>
          <a:xfrm flipH="1">
            <a:off x="-9" y="0"/>
            <a:ext cx="2989566" cy="3561802"/>
            <a:chOff x="2170900" y="3347000"/>
            <a:chExt cx="753875" cy="898175"/>
          </a:xfrm>
        </p:grpSpPr>
        <p:sp>
          <p:nvSpPr>
            <p:cNvPr id="1388" name="Google Shape;1388;p48"/>
            <p:cNvSpPr/>
            <p:nvPr/>
          </p:nvSpPr>
          <p:spPr>
            <a:xfrm>
              <a:off x="2370200" y="3545475"/>
              <a:ext cx="211000" cy="211850"/>
            </a:xfrm>
            <a:custGeom>
              <a:avLst/>
              <a:gdLst/>
              <a:ahLst/>
              <a:cxnLst/>
              <a:rect l="l" t="t" r="r" b="b"/>
              <a:pathLst>
                <a:path w="8440" h="8474" extrusionOk="0">
                  <a:moveTo>
                    <a:pt x="3103" y="1"/>
                  </a:moveTo>
                  <a:lnTo>
                    <a:pt x="0"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89" name="Google Shape;1389;p48"/>
            <p:cNvSpPr/>
            <p:nvPr/>
          </p:nvSpPr>
          <p:spPr>
            <a:xfrm>
              <a:off x="2222600" y="3398700"/>
              <a:ext cx="211825" cy="211850"/>
            </a:xfrm>
            <a:custGeom>
              <a:avLst/>
              <a:gdLst/>
              <a:ahLst/>
              <a:cxnLst/>
              <a:rect l="l" t="t" r="r" b="b"/>
              <a:pathLst>
                <a:path w="8473" h="8474" extrusionOk="0">
                  <a:moveTo>
                    <a:pt x="3102" y="1"/>
                  </a:moveTo>
                  <a:lnTo>
                    <a:pt x="0" y="3103"/>
                  </a:lnTo>
                  <a:lnTo>
                    <a:pt x="1134" y="7339"/>
                  </a:lnTo>
                  <a:lnTo>
                    <a:pt x="5371" y="8474"/>
                  </a:lnTo>
                  <a:lnTo>
                    <a:pt x="8473" y="5371"/>
                  </a:lnTo>
                  <a:lnTo>
                    <a:pt x="7339" y="1135"/>
                  </a:lnTo>
                  <a:lnTo>
                    <a:pt x="3102"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90" name="Google Shape;1390;p48"/>
            <p:cNvSpPr/>
            <p:nvPr/>
          </p:nvSpPr>
          <p:spPr>
            <a:xfrm>
              <a:off x="2424400" y="3347000"/>
              <a:ext cx="211850" cy="211850"/>
            </a:xfrm>
            <a:custGeom>
              <a:avLst/>
              <a:gdLst/>
              <a:ahLst/>
              <a:cxnLst/>
              <a:rect l="l" t="t" r="r" b="b"/>
              <a:pathLst>
                <a:path w="8474" h="8474" extrusionOk="0">
                  <a:moveTo>
                    <a:pt x="3103" y="1"/>
                  </a:moveTo>
                  <a:lnTo>
                    <a:pt x="1" y="3103"/>
                  </a:lnTo>
                  <a:lnTo>
                    <a:pt x="1135" y="7339"/>
                  </a:lnTo>
                  <a:lnTo>
                    <a:pt x="5371" y="8473"/>
                  </a:lnTo>
                  <a:lnTo>
                    <a:pt x="8473" y="5371"/>
                  </a:lnTo>
                  <a:lnTo>
                    <a:pt x="7339"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91" name="Google Shape;1391;p48"/>
            <p:cNvSpPr/>
            <p:nvPr/>
          </p:nvSpPr>
          <p:spPr>
            <a:xfrm>
              <a:off x="2170900" y="3600525"/>
              <a:ext cx="211825" cy="211000"/>
            </a:xfrm>
            <a:custGeom>
              <a:avLst/>
              <a:gdLst/>
              <a:ahLst/>
              <a:cxnLst/>
              <a:rect l="l" t="t" r="r" b="b"/>
              <a:pathLst>
                <a:path w="8473" h="8440" extrusionOk="0">
                  <a:moveTo>
                    <a:pt x="3102" y="0"/>
                  </a:moveTo>
                  <a:lnTo>
                    <a:pt x="0" y="3103"/>
                  </a:lnTo>
                  <a:lnTo>
                    <a:pt x="1134" y="7306"/>
                  </a:lnTo>
                  <a:lnTo>
                    <a:pt x="5371" y="8440"/>
                  </a:lnTo>
                  <a:lnTo>
                    <a:pt x="8473" y="5371"/>
                  </a:lnTo>
                  <a:lnTo>
                    <a:pt x="7339" y="1134"/>
                  </a:lnTo>
                  <a:lnTo>
                    <a:pt x="3102"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92" name="Google Shape;1392;p48"/>
            <p:cNvSpPr/>
            <p:nvPr/>
          </p:nvSpPr>
          <p:spPr>
            <a:xfrm>
              <a:off x="2658725" y="3834850"/>
              <a:ext cx="211850" cy="211850"/>
            </a:xfrm>
            <a:custGeom>
              <a:avLst/>
              <a:gdLst/>
              <a:ahLst/>
              <a:cxnLst/>
              <a:rect l="l" t="t" r="r" b="b"/>
              <a:pathLst>
                <a:path w="8474" h="8474" extrusionOk="0">
                  <a:moveTo>
                    <a:pt x="3103" y="1"/>
                  </a:moveTo>
                  <a:lnTo>
                    <a:pt x="1" y="3103"/>
                  </a:lnTo>
                  <a:lnTo>
                    <a:pt x="1135" y="7339"/>
                  </a:lnTo>
                  <a:lnTo>
                    <a:pt x="5371" y="8473"/>
                  </a:lnTo>
                  <a:lnTo>
                    <a:pt x="8474" y="5371"/>
                  </a:lnTo>
                  <a:lnTo>
                    <a:pt x="7340"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93" name="Google Shape;1393;p48"/>
            <p:cNvSpPr/>
            <p:nvPr/>
          </p:nvSpPr>
          <p:spPr>
            <a:xfrm>
              <a:off x="2511975" y="3688075"/>
              <a:ext cx="211825" cy="211025"/>
            </a:xfrm>
            <a:custGeom>
              <a:avLst/>
              <a:gdLst/>
              <a:ahLst/>
              <a:cxnLst/>
              <a:rect l="l" t="t" r="r" b="b"/>
              <a:pathLst>
                <a:path w="8473" h="8441" extrusionOk="0">
                  <a:moveTo>
                    <a:pt x="3102" y="1"/>
                  </a:moveTo>
                  <a:lnTo>
                    <a:pt x="0" y="3070"/>
                  </a:lnTo>
                  <a:lnTo>
                    <a:pt x="1134" y="7306"/>
                  </a:lnTo>
                  <a:lnTo>
                    <a:pt x="5371" y="8440"/>
                  </a:lnTo>
                  <a:lnTo>
                    <a:pt x="8473" y="5338"/>
                  </a:lnTo>
                  <a:lnTo>
                    <a:pt x="7339" y="1135"/>
                  </a:lnTo>
                  <a:lnTo>
                    <a:pt x="3102"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94" name="Google Shape;1394;p48"/>
            <p:cNvSpPr/>
            <p:nvPr/>
          </p:nvSpPr>
          <p:spPr>
            <a:xfrm>
              <a:off x="2712950" y="3635550"/>
              <a:ext cx="211825" cy="211850"/>
            </a:xfrm>
            <a:custGeom>
              <a:avLst/>
              <a:gdLst/>
              <a:ahLst/>
              <a:cxnLst/>
              <a:rect l="l" t="t" r="r" b="b"/>
              <a:pathLst>
                <a:path w="8473" h="8474" extrusionOk="0">
                  <a:moveTo>
                    <a:pt x="3102" y="0"/>
                  </a:moveTo>
                  <a:lnTo>
                    <a:pt x="0" y="3103"/>
                  </a:lnTo>
                  <a:lnTo>
                    <a:pt x="1134" y="7339"/>
                  </a:lnTo>
                  <a:lnTo>
                    <a:pt x="5371" y="8473"/>
                  </a:lnTo>
                  <a:lnTo>
                    <a:pt x="8473" y="5371"/>
                  </a:lnTo>
                  <a:lnTo>
                    <a:pt x="7339" y="1134"/>
                  </a:lnTo>
                  <a:lnTo>
                    <a:pt x="3102"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95" name="Google Shape;1395;p48"/>
            <p:cNvSpPr/>
            <p:nvPr/>
          </p:nvSpPr>
          <p:spPr>
            <a:xfrm>
              <a:off x="2604525" y="4033325"/>
              <a:ext cx="211025" cy="211850"/>
            </a:xfrm>
            <a:custGeom>
              <a:avLst/>
              <a:gdLst/>
              <a:ahLst/>
              <a:cxnLst/>
              <a:rect l="l" t="t" r="r" b="b"/>
              <a:pathLst>
                <a:path w="8441" h="8474" extrusionOk="0">
                  <a:moveTo>
                    <a:pt x="3103" y="1"/>
                  </a:moveTo>
                  <a:lnTo>
                    <a:pt x="1"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396" name="Google Shape;1396;p48"/>
            <p:cNvSpPr/>
            <p:nvPr/>
          </p:nvSpPr>
          <p:spPr>
            <a:xfrm>
              <a:off x="2460250" y="3889050"/>
              <a:ext cx="211025" cy="211850"/>
            </a:xfrm>
            <a:custGeom>
              <a:avLst/>
              <a:gdLst/>
              <a:ahLst/>
              <a:cxnLst/>
              <a:rect l="l" t="t" r="r" b="b"/>
              <a:pathLst>
                <a:path w="8441" h="8474" extrusionOk="0">
                  <a:moveTo>
                    <a:pt x="3103" y="1"/>
                  </a:moveTo>
                  <a:lnTo>
                    <a:pt x="1" y="3103"/>
                  </a:lnTo>
                  <a:lnTo>
                    <a:pt x="1135" y="7339"/>
                  </a:lnTo>
                  <a:lnTo>
                    <a:pt x="5371" y="8474"/>
                  </a:lnTo>
                  <a:lnTo>
                    <a:pt x="8440" y="5371"/>
                  </a:lnTo>
                  <a:lnTo>
                    <a:pt x="7306"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grpSp>
      <p:sp>
        <p:nvSpPr>
          <p:cNvPr id="1352" name="TextBox 1351">
            <a:extLst>
              <a:ext uri="{FF2B5EF4-FFF2-40B4-BE49-F238E27FC236}">
                <a16:creationId xmlns:a16="http://schemas.microsoft.com/office/drawing/2014/main" id="{13AB9516-F652-DEC3-322A-E570BF87867C}"/>
              </a:ext>
            </a:extLst>
          </p:cNvPr>
          <p:cNvSpPr txBox="1"/>
          <p:nvPr/>
        </p:nvSpPr>
        <p:spPr>
          <a:xfrm>
            <a:off x="4097505" y="-3821"/>
            <a:ext cx="10092991" cy="1427570"/>
          </a:xfrm>
          <a:prstGeom prst="rect">
            <a:avLst/>
          </a:prstGeom>
          <a:noFill/>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6600" b="1" i="0" u="none" strike="noStrike" kern="0" cap="none" spc="0" normalizeH="0" baseline="0" noProof="0" dirty="0">
                <a:ln>
                  <a:noFill/>
                </a:ln>
                <a:solidFill>
                  <a:srgbClr val="0070C0"/>
                </a:solidFill>
                <a:effectLst/>
                <a:uLnTx/>
                <a:uFillTx/>
              </a:rPr>
              <a:t>VẬN DỤNG</a:t>
            </a:r>
          </a:p>
        </p:txBody>
      </p:sp>
      <p:sp>
        <p:nvSpPr>
          <p:cNvPr id="5" name="TextBox 4">
            <a:extLst>
              <a:ext uri="{FF2B5EF4-FFF2-40B4-BE49-F238E27FC236}">
                <a16:creationId xmlns:a16="http://schemas.microsoft.com/office/drawing/2014/main" id="{F144E339-2235-DC98-6DAF-FB0AA2C1C03F}"/>
              </a:ext>
            </a:extLst>
          </p:cNvPr>
          <p:cNvSpPr txBox="1"/>
          <p:nvPr/>
        </p:nvSpPr>
        <p:spPr>
          <a:xfrm>
            <a:off x="1106904" y="1423749"/>
            <a:ext cx="16074192" cy="8755602"/>
          </a:xfrm>
          <a:prstGeom prst="rect">
            <a:avLst/>
          </a:prstGeom>
          <a:noFill/>
        </p:spPr>
        <p:txBody>
          <a:bodyPr wrap="square">
            <a:spAutoFit/>
          </a:bodyPr>
          <a:lstStyle/>
          <a:p>
            <a:pPr algn="just">
              <a:lnSpc>
                <a:spcPct val="150000"/>
              </a:lnSpc>
            </a:pPr>
            <a:r>
              <a:rPr lang="vi-VN" sz="3800" b="1" dirty="0">
                <a:solidFill>
                  <a:srgbClr val="FF0000"/>
                </a:solidFill>
              </a:rPr>
              <a:t>1. </a:t>
            </a:r>
            <a:r>
              <a:rPr lang="vi-VN" sz="3800" dirty="0"/>
              <a:t>Vì sao các nhà khoa học sử dụng tia phóng xạ có thể tạo ra các cây trồng mới có nhiều đặc tính tốt?</a:t>
            </a:r>
          </a:p>
          <a:p>
            <a:pPr algn="just">
              <a:lnSpc>
                <a:spcPct val="150000"/>
              </a:lnSpc>
            </a:pPr>
            <a:r>
              <a:rPr lang="vi-VN" sz="3800" b="1" dirty="0">
                <a:solidFill>
                  <a:srgbClr val="FF0000"/>
                </a:solidFill>
              </a:rPr>
              <a:t>2. </a:t>
            </a:r>
            <a:r>
              <a:rPr lang="vi-VN" sz="3800" dirty="0"/>
              <a:t>Vì sao con người cần đảm bảo an toàn lao động khi tiếp xúc với môi trường độc hại?</a:t>
            </a:r>
          </a:p>
          <a:p>
            <a:pPr algn="just">
              <a:lnSpc>
                <a:spcPct val="150000"/>
              </a:lnSpc>
            </a:pPr>
            <a:r>
              <a:rPr lang="vi-VN" sz="3800" b="1" dirty="0">
                <a:solidFill>
                  <a:srgbClr val="FF0000"/>
                </a:solidFill>
              </a:rPr>
              <a:t>3. </a:t>
            </a:r>
            <a:r>
              <a:rPr lang="vi-VN" sz="3800" dirty="0"/>
              <a:t>Quan sát cấu trúc của một gene trước khi chiếu tia UV và sau khi chiếu tia UV và cho biết:</a:t>
            </a:r>
            <a:endParaRPr lang="en-US" sz="3800" dirty="0"/>
          </a:p>
          <a:p>
            <a:pPr algn="just">
              <a:lnSpc>
                <a:spcPct val="150000"/>
              </a:lnSpc>
            </a:pPr>
            <a:r>
              <a:rPr lang="en-US" sz="3800" dirty="0"/>
              <a:t>a) </a:t>
            </a:r>
            <a:r>
              <a:rPr lang="vi-VN" sz="3800" dirty="0"/>
              <a:t>Cấu trúc của gene sau khi chiếu tia UV có </a:t>
            </a:r>
            <a:endParaRPr lang="en-US" sz="3800" dirty="0"/>
          </a:p>
          <a:p>
            <a:pPr algn="just">
              <a:lnSpc>
                <a:spcPct val="150000"/>
              </a:lnSpc>
            </a:pPr>
            <a:r>
              <a:rPr lang="vi-VN" sz="3800" dirty="0"/>
              <a:t>bị thay đổi không?</a:t>
            </a:r>
          </a:p>
          <a:p>
            <a:pPr algn="just">
              <a:lnSpc>
                <a:spcPct val="150000"/>
              </a:lnSpc>
            </a:pPr>
            <a:r>
              <a:rPr lang="vi-VN" sz="3800" dirty="0"/>
              <a:t>b) Bức xạ mặt trời có thể là tác nhân gây đột </a:t>
            </a:r>
            <a:endParaRPr lang="en-US" sz="3800" dirty="0"/>
          </a:p>
          <a:p>
            <a:pPr algn="just">
              <a:lnSpc>
                <a:spcPct val="150000"/>
              </a:lnSpc>
            </a:pPr>
            <a:r>
              <a:rPr lang="vi-VN" sz="3800" dirty="0"/>
              <a:t>biến gene không?</a:t>
            </a:r>
          </a:p>
        </p:txBody>
      </p:sp>
      <p:pic>
        <p:nvPicPr>
          <p:cNvPr id="17" name="image5.png">
            <a:extLst>
              <a:ext uri="{FF2B5EF4-FFF2-40B4-BE49-F238E27FC236}">
                <a16:creationId xmlns:a16="http://schemas.microsoft.com/office/drawing/2014/main" id="{D5833FCE-707B-52BF-F37F-F073E949404D}"/>
              </a:ext>
            </a:extLst>
          </p:cNvPr>
          <p:cNvPicPr/>
          <p:nvPr/>
        </p:nvPicPr>
        <p:blipFill>
          <a:blip r:embed="rId3"/>
          <a:srcRect/>
          <a:stretch>
            <a:fillRect/>
          </a:stretch>
        </p:blipFill>
        <p:spPr>
          <a:xfrm>
            <a:off x="11213432" y="5730368"/>
            <a:ext cx="5198394" cy="4556632"/>
          </a:xfrm>
          <a:prstGeom prst="rect">
            <a:avLst/>
          </a:prstGeom>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52"/>
                                        </p:tgtEl>
                                        <p:attrNameLst>
                                          <p:attrName>style.visibility</p:attrName>
                                        </p:attrNameLst>
                                      </p:cBhvr>
                                      <p:to>
                                        <p:strVal val="visible"/>
                                      </p:to>
                                    </p:set>
                                    <p:animEffect transition="in" filter="circle(in)">
                                      <p:cBhvr>
                                        <p:cTn id="7" dur="500"/>
                                        <p:tgtEl>
                                          <p:spTgt spid="135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500"/>
                                        <p:tgtEl>
                                          <p:spTgt spid="5"/>
                                        </p:tgtEl>
                                      </p:cBhvr>
                                    </p:animEffect>
                                  </p:childTnLst>
                                </p:cTn>
                              </p:par>
                              <p:par>
                                <p:cTn id="11" presetID="6" presetClass="entr" presetSubtype="16"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circle(in)">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2"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24">
            <a:extLst>
              <a:ext uri="{FF2B5EF4-FFF2-40B4-BE49-F238E27FC236}">
                <a16:creationId xmlns:a16="http://schemas.microsoft.com/office/drawing/2014/main" id="{44A0D86F-9E70-207D-E5F3-9CCE8E430E8E}"/>
              </a:ext>
            </a:extLst>
          </p:cNvPr>
          <p:cNvSpPr/>
          <p:nvPr/>
        </p:nvSpPr>
        <p:spPr>
          <a:xfrm>
            <a:off x="6906126" y="336884"/>
            <a:ext cx="4475747" cy="1588168"/>
          </a:xfrm>
          <a:prstGeom prst="ellipse">
            <a:avLst/>
          </a:prstGeom>
          <a:solidFill>
            <a:srgbClr val="F6F37D"/>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000000"/>
                </a:solidFill>
              </a:rPr>
              <a:t>Gợi ý </a:t>
            </a:r>
            <a:r>
              <a:rPr lang="en-US" sz="4000" b="1" dirty="0" err="1">
                <a:solidFill>
                  <a:srgbClr val="000000"/>
                </a:solidFill>
              </a:rPr>
              <a:t>trả</a:t>
            </a:r>
            <a:r>
              <a:rPr lang="en-US" sz="4000" b="1" dirty="0">
                <a:solidFill>
                  <a:srgbClr val="000000"/>
                </a:solidFill>
              </a:rPr>
              <a:t> </a:t>
            </a:r>
            <a:r>
              <a:rPr lang="en-US" sz="4000" b="1" dirty="0" err="1">
                <a:solidFill>
                  <a:srgbClr val="000000"/>
                </a:solidFill>
              </a:rPr>
              <a:t>lời</a:t>
            </a:r>
            <a:endParaRPr lang="en-US" sz="4000" b="1" dirty="0">
              <a:solidFill>
                <a:srgbClr val="000000"/>
              </a:solidFill>
            </a:endParaRPr>
          </a:p>
        </p:txBody>
      </p:sp>
      <p:grpSp>
        <p:nvGrpSpPr>
          <p:cNvPr id="42" name="Group 41">
            <a:extLst>
              <a:ext uri="{FF2B5EF4-FFF2-40B4-BE49-F238E27FC236}">
                <a16:creationId xmlns:a16="http://schemas.microsoft.com/office/drawing/2014/main" id="{E4DB0680-F6C6-82B1-62A8-61F90732A147}"/>
              </a:ext>
            </a:extLst>
          </p:cNvPr>
          <p:cNvGrpSpPr/>
          <p:nvPr/>
        </p:nvGrpSpPr>
        <p:grpSpPr>
          <a:xfrm>
            <a:off x="936208" y="3441032"/>
            <a:ext cx="7052762" cy="6845968"/>
            <a:chOff x="815891" y="2719137"/>
            <a:chExt cx="7606215" cy="7567863"/>
          </a:xfrm>
        </p:grpSpPr>
        <p:pic>
          <p:nvPicPr>
            <p:cNvPr id="29" name="Picture 28">
              <a:extLst>
                <a:ext uri="{FF2B5EF4-FFF2-40B4-BE49-F238E27FC236}">
                  <a16:creationId xmlns:a16="http://schemas.microsoft.com/office/drawing/2014/main" id="{4D0A3AAC-61E0-BED0-9CD8-6B0BAC7E3F3F}"/>
                </a:ext>
              </a:extLst>
            </p:cNvPr>
            <p:cNvPicPr>
              <a:picLocks noChangeAspect="1"/>
            </p:cNvPicPr>
            <p:nvPr/>
          </p:nvPicPr>
          <p:blipFill>
            <a:blip r:embed="rId2"/>
            <a:stretch>
              <a:fillRect/>
            </a:stretch>
          </p:blipFill>
          <p:spPr>
            <a:xfrm>
              <a:off x="2843213" y="3674979"/>
              <a:ext cx="5578893" cy="6612021"/>
            </a:xfrm>
            <a:prstGeom prst="rect">
              <a:avLst/>
            </a:prstGeom>
          </p:spPr>
        </p:pic>
        <p:cxnSp>
          <p:nvCxnSpPr>
            <p:cNvPr id="31" name="Straight Connector 30">
              <a:extLst>
                <a:ext uri="{FF2B5EF4-FFF2-40B4-BE49-F238E27FC236}">
                  <a16:creationId xmlns:a16="http://schemas.microsoft.com/office/drawing/2014/main" id="{372CF967-D121-D8E5-A6D0-1E2ED921B726}"/>
                </a:ext>
              </a:extLst>
            </p:cNvPr>
            <p:cNvCxnSpPr>
              <a:cxnSpLocks/>
            </p:cNvCxnSpPr>
            <p:nvPr/>
          </p:nvCxnSpPr>
          <p:spPr>
            <a:xfrm>
              <a:off x="1130968" y="2719137"/>
              <a:ext cx="3007895" cy="955842"/>
            </a:xfrm>
            <a:prstGeom prst="line">
              <a:avLst/>
            </a:prstGeom>
            <a:ln>
              <a:solidFill>
                <a:srgbClr val="000000"/>
              </a:solidFill>
              <a:prstDash val="lg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E4675EA-2E41-C554-91C2-ECE3EF92678B}"/>
                </a:ext>
              </a:extLst>
            </p:cNvPr>
            <p:cNvCxnSpPr>
              <a:cxnSpLocks/>
            </p:cNvCxnSpPr>
            <p:nvPr/>
          </p:nvCxnSpPr>
          <p:spPr>
            <a:xfrm>
              <a:off x="952937" y="3032123"/>
              <a:ext cx="2339015" cy="1568786"/>
            </a:xfrm>
            <a:prstGeom prst="line">
              <a:avLst/>
            </a:prstGeom>
            <a:ln>
              <a:solidFill>
                <a:srgbClr val="000000"/>
              </a:solidFill>
              <a:prstDash val="lgDash"/>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F976C11-B7C3-79A4-C7F5-76A18BA5B703}"/>
                </a:ext>
              </a:extLst>
            </p:cNvPr>
            <p:cNvCxnSpPr>
              <a:cxnSpLocks/>
            </p:cNvCxnSpPr>
            <p:nvPr/>
          </p:nvCxnSpPr>
          <p:spPr>
            <a:xfrm flipH="1" flipV="1">
              <a:off x="815891" y="3292306"/>
              <a:ext cx="1503947" cy="2234533"/>
            </a:xfrm>
            <a:prstGeom prst="line">
              <a:avLst/>
            </a:prstGeom>
            <a:ln>
              <a:solidFill>
                <a:srgbClr val="000000"/>
              </a:solidFill>
              <a:prstDash val="lgDash"/>
            </a:ln>
          </p:spPr>
          <p:style>
            <a:lnRef idx="1">
              <a:schemeClr val="accent1"/>
            </a:lnRef>
            <a:fillRef idx="0">
              <a:schemeClr val="accent1"/>
            </a:fillRef>
            <a:effectRef idx="0">
              <a:schemeClr val="accent1"/>
            </a:effectRef>
            <a:fontRef idx="minor">
              <a:schemeClr val="tx1"/>
            </a:fontRef>
          </p:style>
        </p:cxnSp>
      </p:grpSp>
      <p:sp>
        <p:nvSpPr>
          <p:cNvPr id="44" name="TextBox 43">
            <a:extLst>
              <a:ext uri="{FF2B5EF4-FFF2-40B4-BE49-F238E27FC236}">
                <a16:creationId xmlns:a16="http://schemas.microsoft.com/office/drawing/2014/main" id="{FC116544-F4A7-20BD-F423-1E5E84DFC3B1}"/>
              </a:ext>
            </a:extLst>
          </p:cNvPr>
          <p:cNvSpPr txBox="1"/>
          <p:nvPr/>
        </p:nvSpPr>
        <p:spPr>
          <a:xfrm>
            <a:off x="936208" y="2066667"/>
            <a:ext cx="16160664" cy="901593"/>
          </a:xfrm>
          <a:prstGeom prst="rect">
            <a:avLst/>
          </a:prstGeom>
          <a:noFill/>
        </p:spPr>
        <p:txBody>
          <a:bodyPr wrap="square">
            <a:spAutoFit/>
          </a:bodyPr>
          <a:lstStyle/>
          <a:p>
            <a:pPr algn="ctr">
              <a:lnSpc>
                <a:spcPct val="150000"/>
              </a:lnSpc>
            </a:pPr>
            <a:r>
              <a:rPr lang="en-US" sz="4000" b="1" dirty="0">
                <a:solidFill>
                  <a:srgbClr val="FF0000"/>
                </a:solidFill>
                <a:latin typeface="+mn-lt"/>
                <a:ea typeface="Times New Roman" panose="02020603050405020304" pitchFamily="18" charset="0"/>
              </a:rPr>
              <a:t>1. </a:t>
            </a:r>
            <a:r>
              <a:rPr lang="en-US" sz="4000" dirty="0">
                <a:latin typeface="+mn-lt"/>
                <a:ea typeface="Times New Roman" panose="02020603050405020304" pitchFamily="18" charset="0"/>
              </a:rPr>
              <a:t>T</a:t>
            </a:r>
            <a:r>
              <a:rPr lang="vi-VN" sz="4000" dirty="0">
                <a:effectLst/>
                <a:latin typeface="+mn-lt"/>
                <a:ea typeface="Times New Roman" panose="02020603050405020304" pitchFamily="18" charset="0"/>
              </a:rPr>
              <a:t>rong tự nhiên vẫn có một tần suất gây đột biến nhỏ (10</a:t>
            </a:r>
            <a:r>
              <a:rPr lang="vi-VN" sz="4000" baseline="30000" dirty="0">
                <a:effectLst/>
                <a:latin typeface="+mn-lt"/>
                <a:ea typeface="Times New Roman" panose="02020603050405020304" pitchFamily="18" charset="0"/>
              </a:rPr>
              <a:t>-6</a:t>
            </a:r>
            <a:r>
              <a:rPr lang="vi-VN" sz="4000" dirty="0">
                <a:effectLst/>
                <a:latin typeface="+mn-lt"/>
                <a:ea typeface="Times New Roman" panose="02020603050405020304" pitchFamily="18" charset="0"/>
              </a:rPr>
              <a:t> đến 10</a:t>
            </a:r>
            <a:r>
              <a:rPr lang="vi-VN" sz="4000" baseline="30000" dirty="0">
                <a:effectLst/>
                <a:latin typeface="+mn-lt"/>
                <a:ea typeface="Times New Roman" panose="02020603050405020304" pitchFamily="18" charset="0"/>
              </a:rPr>
              <a:t>-4</a:t>
            </a:r>
            <a:r>
              <a:rPr lang="vi-VN" sz="4000" dirty="0">
                <a:effectLst/>
                <a:latin typeface="+mn-lt"/>
                <a:ea typeface="Times New Roman" panose="02020603050405020304" pitchFamily="18" charset="0"/>
              </a:rPr>
              <a:t>)</a:t>
            </a:r>
            <a:r>
              <a:rPr lang="en-US" sz="4000" dirty="0">
                <a:effectLst/>
                <a:latin typeface="+mn-lt"/>
                <a:ea typeface="Times New Roman" panose="02020603050405020304" pitchFamily="18" charset="0"/>
              </a:rPr>
              <a:t>.</a:t>
            </a:r>
            <a:endParaRPr lang="en-US" sz="4000" dirty="0">
              <a:latin typeface="+mn-lt"/>
            </a:endParaRPr>
          </a:p>
        </p:txBody>
      </p:sp>
      <p:grpSp>
        <p:nvGrpSpPr>
          <p:cNvPr id="48" name="Group 47">
            <a:extLst>
              <a:ext uri="{FF2B5EF4-FFF2-40B4-BE49-F238E27FC236}">
                <a16:creationId xmlns:a16="http://schemas.microsoft.com/office/drawing/2014/main" id="{C06B2C4A-5A7E-D827-6C80-BE75AABA6D0C}"/>
              </a:ext>
            </a:extLst>
          </p:cNvPr>
          <p:cNvGrpSpPr/>
          <p:nvPr/>
        </p:nvGrpSpPr>
        <p:grpSpPr>
          <a:xfrm>
            <a:off x="8474262" y="3441032"/>
            <a:ext cx="9061664" cy="6346315"/>
            <a:chOff x="8474262" y="3441032"/>
            <a:chExt cx="9061664" cy="6346315"/>
          </a:xfrm>
        </p:grpSpPr>
        <p:pic>
          <p:nvPicPr>
            <p:cNvPr id="46" name="Picture 45">
              <a:extLst>
                <a:ext uri="{FF2B5EF4-FFF2-40B4-BE49-F238E27FC236}">
                  <a16:creationId xmlns:a16="http://schemas.microsoft.com/office/drawing/2014/main" id="{0CB8F380-DDE5-9B62-A9C6-6C0D8324D873}"/>
                </a:ext>
              </a:extLst>
            </p:cNvPr>
            <p:cNvPicPr>
              <a:picLocks noChangeAspect="1"/>
            </p:cNvPicPr>
            <p:nvPr/>
          </p:nvPicPr>
          <p:blipFill rotWithShape="1">
            <a:blip r:embed="rId3"/>
            <a:srcRect l="5790" t="8602"/>
            <a:stretch/>
          </p:blipFill>
          <p:spPr>
            <a:xfrm flipH="1">
              <a:off x="14991348" y="7318741"/>
              <a:ext cx="2544578" cy="2468606"/>
            </a:xfrm>
            <a:prstGeom prst="rect">
              <a:avLst/>
            </a:prstGeom>
          </p:spPr>
        </p:pic>
        <p:sp>
          <p:nvSpPr>
            <p:cNvPr id="47" name="Speech Bubble: Rectangle with Corners Rounded 46">
              <a:extLst>
                <a:ext uri="{FF2B5EF4-FFF2-40B4-BE49-F238E27FC236}">
                  <a16:creationId xmlns:a16="http://schemas.microsoft.com/office/drawing/2014/main" id="{D73FF8DF-7B16-FF2C-6307-B93C88FB6215}"/>
                </a:ext>
              </a:extLst>
            </p:cNvPr>
            <p:cNvSpPr/>
            <p:nvPr/>
          </p:nvSpPr>
          <p:spPr>
            <a:xfrm>
              <a:off x="8474262" y="3441032"/>
              <a:ext cx="8273696" cy="3141099"/>
            </a:xfrm>
            <a:prstGeom prst="wedgeRoundRectCallout">
              <a:avLst>
                <a:gd name="adj1" fmla="val 37125"/>
                <a:gd name="adj2" fmla="val 67956"/>
                <a:gd name="adj3" fmla="val 16667"/>
              </a:avLst>
            </a:prstGeom>
            <a:solidFill>
              <a:srgbClr val="F0AACF"/>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dirty="0">
                  <a:solidFill>
                    <a:srgbClr val="000000"/>
                  </a:solidFill>
                </a:rPr>
                <a:t>Tia </a:t>
              </a:r>
              <a:r>
                <a:rPr lang="en-US" sz="4000" dirty="0" err="1">
                  <a:solidFill>
                    <a:srgbClr val="000000"/>
                  </a:solidFill>
                </a:rPr>
                <a:t>phóng</a:t>
              </a:r>
              <a:r>
                <a:rPr lang="en-US" sz="4000" dirty="0">
                  <a:solidFill>
                    <a:srgbClr val="000000"/>
                  </a:solidFill>
                </a:rPr>
                <a:t> </a:t>
              </a:r>
              <a:r>
                <a:rPr lang="en-US" sz="4000" dirty="0" err="1">
                  <a:solidFill>
                    <a:srgbClr val="000000"/>
                  </a:solidFill>
                </a:rPr>
                <a:t>xạ</a:t>
              </a:r>
              <a:r>
                <a:rPr lang="en-US" sz="4000" dirty="0">
                  <a:solidFill>
                    <a:srgbClr val="000000"/>
                  </a:solidFill>
                </a:rPr>
                <a:t> </a:t>
              </a:r>
              <a:r>
                <a:rPr lang="en-US" sz="4000" dirty="0" err="1">
                  <a:solidFill>
                    <a:srgbClr val="000000"/>
                  </a:solidFill>
                </a:rPr>
                <a:t>giúp</a:t>
              </a:r>
              <a:r>
                <a:rPr lang="en-US" sz="4000" dirty="0">
                  <a:solidFill>
                    <a:srgbClr val="000000"/>
                  </a:solidFill>
                </a:rPr>
                <a:t> </a:t>
              </a:r>
              <a:r>
                <a:rPr lang="en-US" sz="4000" dirty="0" err="1">
                  <a:solidFill>
                    <a:srgbClr val="000000"/>
                  </a:solidFill>
                </a:rPr>
                <a:t>tăng</a:t>
              </a:r>
              <a:r>
                <a:rPr lang="en-US" sz="4000" dirty="0">
                  <a:solidFill>
                    <a:srgbClr val="000000"/>
                  </a:solidFill>
                </a:rPr>
                <a:t> </a:t>
              </a:r>
              <a:r>
                <a:rPr lang="en-US" sz="4000" dirty="0" err="1">
                  <a:solidFill>
                    <a:srgbClr val="000000"/>
                  </a:solidFill>
                </a:rPr>
                <a:t>tần</a:t>
              </a:r>
              <a:r>
                <a:rPr lang="en-US" sz="4000" dirty="0">
                  <a:solidFill>
                    <a:srgbClr val="000000"/>
                  </a:solidFill>
                </a:rPr>
                <a:t> </a:t>
              </a:r>
              <a:r>
                <a:rPr lang="en-US" sz="4000" dirty="0" err="1">
                  <a:solidFill>
                    <a:srgbClr val="000000"/>
                  </a:solidFill>
                </a:rPr>
                <a:t>số</a:t>
              </a:r>
              <a:r>
                <a:rPr lang="en-US" sz="4000" dirty="0">
                  <a:solidFill>
                    <a:srgbClr val="000000"/>
                  </a:solidFill>
                </a:rPr>
                <a:t> </a:t>
              </a:r>
              <a:r>
                <a:rPr lang="en-US" sz="4000" dirty="0" err="1">
                  <a:solidFill>
                    <a:srgbClr val="000000"/>
                  </a:solidFill>
                </a:rPr>
                <a:t>đột</a:t>
              </a:r>
              <a:r>
                <a:rPr lang="en-US" sz="4000" dirty="0">
                  <a:solidFill>
                    <a:srgbClr val="000000"/>
                  </a:solidFill>
                </a:rPr>
                <a:t> </a:t>
              </a:r>
              <a:r>
                <a:rPr lang="en-US" sz="4000" dirty="0" err="1">
                  <a:solidFill>
                    <a:srgbClr val="000000"/>
                  </a:solidFill>
                </a:rPr>
                <a:t>biến</a:t>
              </a:r>
              <a:r>
                <a:rPr lang="en-US" sz="4000" dirty="0">
                  <a:solidFill>
                    <a:srgbClr val="000000"/>
                  </a:solidFill>
                </a:rPr>
                <a:t> gene </a:t>
              </a:r>
              <a:r>
                <a:rPr lang="en-US" sz="4000" dirty="0" err="1">
                  <a:solidFill>
                    <a:srgbClr val="000000"/>
                  </a:solidFill>
                </a:rPr>
                <a:t>mà</a:t>
              </a:r>
              <a:r>
                <a:rPr lang="en-US" sz="4000" dirty="0">
                  <a:solidFill>
                    <a:srgbClr val="000000"/>
                  </a:solidFill>
                </a:rPr>
                <a:t> </a:t>
              </a:r>
              <a:r>
                <a:rPr lang="en-US" sz="4000" dirty="0" err="1">
                  <a:solidFill>
                    <a:srgbClr val="000000"/>
                  </a:solidFill>
                </a:rPr>
                <a:t>lại</a:t>
              </a:r>
              <a:r>
                <a:rPr lang="en-US" sz="4000" dirty="0">
                  <a:solidFill>
                    <a:srgbClr val="000000"/>
                  </a:solidFill>
                </a:rPr>
                <a:t> </a:t>
              </a:r>
              <a:r>
                <a:rPr lang="en-US" sz="4000" dirty="0" err="1">
                  <a:solidFill>
                    <a:srgbClr val="000000"/>
                  </a:solidFill>
                </a:rPr>
                <a:t>có</a:t>
              </a:r>
              <a:r>
                <a:rPr lang="en-US" sz="4000" dirty="0">
                  <a:solidFill>
                    <a:srgbClr val="000000"/>
                  </a:solidFill>
                </a:rPr>
                <a:t> </a:t>
              </a:r>
              <a:r>
                <a:rPr lang="en-US" sz="4000" dirty="0" err="1">
                  <a:solidFill>
                    <a:srgbClr val="000000"/>
                  </a:solidFill>
                </a:rPr>
                <a:t>bản</a:t>
              </a:r>
              <a:r>
                <a:rPr lang="en-US" sz="4000" dirty="0">
                  <a:solidFill>
                    <a:srgbClr val="000000"/>
                  </a:solidFill>
                </a:rPr>
                <a:t> </a:t>
              </a:r>
              <a:r>
                <a:rPr lang="en-US" sz="4000" dirty="0" err="1">
                  <a:solidFill>
                    <a:srgbClr val="000000"/>
                  </a:solidFill>
                </a:rPr>
                <a:t>chất</a:t>
              </a:r>
              <a:r>
                <a:rPr lang="en-US" sz="4000" dirty="0">
                  <a:solidFill>
                    <a:srgbClr val="000000"/>
                  </a:solidFill>
                </a:rPr>
                <a:t> </a:t>
              </a:r>
              <a:r>
                <a:rPr lang="en-US" sz="4000" dirty="0" err="1">
                  <a:solidFill>
                    <a:srgbClr val="000000"/>
                  </a:solidFill>
                </a:rPr>
                <a:t>không</a:t>
              </a:r>
              <a:r>
                <a:rPr lang="en-US" sz="4000" dirty="0">
                  <a:solidFill>
                    <a:srgbClr val="000000"/>
                  </a:solidFill>
                </a:rPr>
                <a:t> </a:t>
              </a:r>
              <a:r>
                <a:rPr lang="en-US" sz="4000" dirty="0" err="1">
                  <a:solidFill>
                    <a:srgbClr val="000000"/>
                  </a:solidFill>
                </a:rPr>
                <a:t>khác</a:t>
              </a:r>
              <a:r>
                <a:rPr lang="en-US" sz="4000" dirty="0">
                  <a:solidFill>
                    <a:srgbClr val="000000"/>
                  </a:solidFill>
                </a:rPr>
                <a:t> </a:t>
              </a:r>
              <a:r>
                <a:rPr lang="en-US" sz="4000" dirty="0" err="1">
                  <a:solidFill>
                    <a:srgbClr val="000000"/>
                  </a:solidFill>
                </a:rPr>
                <a:t>gì</a:t>
              </a:r>
              <a:r>
                <a:rPr lang="en-US" sz="4000" dirty="0">
                  <a:solidFill>
                    <a:srgbClr val="000000"/>
                  </a:solidFill>
                </a:rPr>
                <a:t> </a:t>
              </a:r>
              <a:r>
                <a:rPr lang="en-US" sz="4000" dirty="0" err="1">
                  <a:solidFill>
                    <a:srgbClr val="000000"/>
                  </a:solidFill>
                </a:rPr>
                <a:t>đột</a:t>
              </a:r>
              <a:r>
                <a:rPr lang="en-US" sz="4000" dirty="0">
                  <a:solidFill>
                    <a:srgbClr val="000000"/>
                  </a:solidFill>
                </a:rPr>
                <a:t> </a:t>
              </a:r>
              <a:r>
                <a:rPr lang="en-US" sz="4000" dirty="0" err="1">
                  <a:solidFill>
                    <a:srgbClr val="000000"/>
                  </a:solidFill>
                </a:rPr>
                <a:t>biến</a:t>
              </a:r>
              <a:r>
                <a:rPr lang="en-US" sz="4000" dirty="0">
                  <a:solidFill>
                    <a:srgbClr val="000000"/>
                  </a:solidFill>
                </a:rPr>
                <a:t> </a:t>
              </a:r>
              <a:r>
                <a:rPr lang="en-US" sz="4000" dirty="0" err="1">
                  <a:solidFill>
                    <a:srgbClr val="000000"/>
                  </a:solidFill>
                </a:rPr>
                <a:t>tự</a:t>
              </a:r>
              <a:r>
                <a:rPr lang="en-US" sz="4000" dirty="0">
                  <a:solidFill>
                    <a:srgbClr val="000000"/>
                  </a:solidFill>
                </a:rPr>
                <a:t> </a:t>
              </a:r>
              <a:r>
                <a:rPr lang="en-US" sz="4000" dirty="0" err="1">
                  <a:solidFill>
                    <a:srgbClr val="000000"/>
                  </a:solidFill>
                </a:rPr>
                <a:t>nhiên</a:t>
              </a:r>
              <a:r>
                <a:rPr lang="en-US" sz="4000" dirty="0">
                  <a:solidFill>
                    <a:srgbClr val="000000"/>
                  </a:solidFill>
                </a:rPr>
                <a:t>. </a:t>
              </a:r>
            </a:p>
          </p:txBody>
        </p:sp>
      </p:grpSp>
    </p:spTree>
    <p:extLst>
      <p:ext uri="{BB962C8B-B14F-4D97-AF65-F5344CB8AC3E}">
        <p14:creationId xmlns:p14="http://schemas.microsoft.com/office/powerpoint/2010/main" val="1566373613"/>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down)">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barn(inVertical)">
                                      <p:cBhvr>
                                        <p:cTn id="17" dur="500"/>
                                        <p:tgtEl>
                                          <p:spTgt spid="4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ppt_x"/>
                                          </p:val>
                                        </p:tav>
                                        <p:tav tm="100000">
                                          <p:val>
                                            <p:strVal val="#ppt_x"/>
                                          </p:val>
                                        </p:tav>
                                      </p:tavLst>
                                    </p:anim>
                                    <p:anim calcmode="lin" valueType="num">
                                      <p:cBhvr additive="base">
                                        <p:cTn id="23"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4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E78AC2C6-3512-BC28-FA5D-EC6276E79F40}"/>
              </a:ext>
            </a:extLst>
          </p:cNvPr>
          <p:cNvSpPr/>
          <p:nvPr/>
        </p:nvSpPr>
        <p:spPr>
          <a:xfrm>
            <a:off x="6906126" y="336884"/>
            <a:ext cx="4475747" cy="1588168"/>
          </a:xfrm>
          <a:prstGeom prst="ellipse">
            <a:avLst/>
          </a:prstGeom>
          <a:solidFill>
            <a:srgbClr val="F6F37D"/>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000000"/>
                </a:solidFill>
              </a:rPr>
              <a:t>Gợi ý </a:t>
            </a:r>
            <a:r>
              <a:rPr lang="en-US" sz="4000" b="1" dirty="0" err="1">
                <a:solidFill>
                  <a:srgbClr val="000000"/>
                </a:solidFill>
              </a:rPr>
              <a:t>trả</a:t>
            </a:r>
            <a:r>
              <a:rPr lang="en-US" sz="4000" b="1" dirty="0">
                <a:solidFill>
                  <a:srgbClr val="000000"/>
                </a:solidFill>
              </a:rPr>
              <a:t> </a:t>
            </a:r>
            <a:r>
              <a:rPr lang="en-US" sz="4000" b="1" dirty="0" err="1">
                <a:solidFill>
                  <a:srgbClr val="000000"/>
                </a:solidFill>
              </a:rPr>
              <a:t>lời</a:t>
            </a:r>
            <a:endParaRPr lang="en-US" sz="4000" b="1" dirty="0">
              <a:solidFill>
                <a:srgbClr val="000000"/>
              </a:solidFill>
            </a:endParaRPr>
          </a:p>
        </p:txBody>
      </p:sp>
      <p:sp>
        <p:nvSpPr>
          <p:cNvPr id="9" name="Rectangle 8">
            <a:extLst>
              <a:ext uri="{FF2B5EF4-FFF2-40B4-BE49-F238E27FC236}">
                <a16:creationId xmlns:a16="http://schemas.microsoft.com/office/drawing/2014/main" id="{6ACF2DF4-F5BB-B5FB-9A2B-8D51ECD07A3C}"/>
              </a:ext>
            </a:extLst>
          </p:cNvPr>
          <p:cNvSpPr/>
          <p:nvPr/>
        </p:nvSpPr>
        <p:spPr>
          <a:xfrm>
            <a:off x="8590547" y="2393325"/>
            <a:ext cx="8349916" cy="2557567"/>
          </a:xfrm>
          <a:prstGeom prst="rect">
            <a:avLst/>
          </a:prstGeom>
          <a:solidFill>
            <a:srgbClr val="8FF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b="1" dirty="0">
                <a:solidFill>
                  <a:srgbClr val="FF0000"/>
                </a:solidFill>
              </a:rPr>
              <a:t>2. </a:t>
            </a:r>
            <a:r>
              <a:rPr lang="en-US" sz="4000" dirty="0">
                <a:solidFill>
                  <a:srgbClr val="000000"/>
                </a:solidFill>
              </a:rPr>
              <a:t>M</a:t>
            </a:r>
            <a:r>
              <a:rPr lang="vi-VN" sz="4000" dirty="0">
                <a:solidFill>
                  <a:srgbClr val="000000"/>
                </a:solidFill>
              </a:rPr>
              <a:t>ôi trường độc hại chứa các tác nhân làm tăng tần số đột biến</a:t>
            </a:r>
            <a:r>
              <a:rPr lang="en-US" sz="4000" dirty="0">
                <a:solidFill>
                  <a:srgbClr val="000000"/>
                </a:solidFill>
              </a:rPr>
              <a:t>.</a:t>
            </a:r>
          </a:p>
        </p:txBody>
      </p:sp>
      <p:grpSp>
        <p:nvGrpSpPr>
          <p:cNvPr id="2" name="Group 1">
            <a:extLst>
              <a:ext uri="{FF2B5EF4-FFF2-40B4-BE49-F238E27FC236}">
                <a16:creationId xmlns:a16="http://schemas.microsoft.com/office/drawing/2014/main" id="{90D5EFD8-5A7A-9F16-CAA6-9DA326F7F50F}"/>
              </a:ext>
            </a:extLst>
          </p:cNvPr>
          <p:cNvGrpSpPr/>
          <p:nvPr/>
        </p:nvGrpSpPr>
        <p:grpSpPr>
          <a:xfrm>
            <a:off x="8590547" y="5273185"/>
            <a:ext cx="8349916" cy="4676931"/>
            <a:chOff x="8590547" y="5273185"/>
            <a:chExt cx="8349916" cy="4676931"/>
          </a:xfrm>
        </p:grpSpPr>
        <p:sp>
          <p:nvSpPr>
            <p:cNvPr id="10" name="Arrow: Right 9">
              <a:extLst>
                <a:ext uri="{FF2B5EF4-FFF2-40B4-BE49-F238E27FC236}">
                  <a16:creationId xmlns:a16="http://schemas.microsoft.com/office/drawing/2014/main" id="{2F39B2EF-1D8E-2D74-0324-6CD33BB2A156}"/>
                </a:ext>
              </a:extLst>
            </p:cNvPr>
            <p:cNvSpPr/>
            <p:nvPr/>
          </p:nvSpPr>
          <p:spPr>
            <a:xfrm rot="5400000">
              <a:off x="11866969" y="5543906"/>
              <a:ext cx="1797072" cy="1255629"/>
            </a:xfrm>
            <a:prstGeom prst="right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384A7DE-5E40-0995-39C3-395D178FB6B6}"/>
                </a:ext>
              </a:extLst>
            </p:cNvPr>
            <p:cNvSpPr/>
            <p:nvPr/>
          </p:nvSpPr>
          <p:spPr>
            <a:xfrm>
              <a:off x="8590547" y="7392549"/>
              <a:ext cx="8349916" cy="2557567"/>
            </a:xfrm>
            <a:prstGeom prst="rect">
              <a:avLst/>
            </a:prstGeom>
            <a:solidFill>
              <a:srgbClr val="F4A2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dirty="0">
                  <a:solidFill>
                    <a:srgbClr val="000000"/>
                  </a:solidFill>
                </a:rPr>
                <a:t>C</a:t>
              </a:r>
              <a:r>
                <a:rPr lang="vi-VN" sz="4000" dirty="0">
                  <a:solidFill>
                    <a:srgbClr val="000000"/>
                  </a:solidFill>
                </a:rPr>
                <a:t>ó hại đối với con người</a:t>
              </a:r>
              <a:r>
                <a:rPr lang="en-US" sz="4000" dirty="0">
                  <a:solidFill>
                    <a:srgbClr val="000000"/>
                  </a:solidFill>
                </a:rPr>
                <a:t>,</a:t>
              </a:r>
              <a:r>
                <a:rPr lang="vi-VN" sz="4000" dirty="0">
                  <a:solidFill>
                    <a:srgbClr val="000000"/>
                  </a:solidFill>
                </a:rPr>
                <a:t> gây nên các bệnh, tật di truyền.</a:t>
              </a:r>
              <a:endParaRPr lang="en-US" sz="4000" dirty="0">
                <a:solidFill>
                  <a:srgbClr val="000000"/>
                </a:solidFill>
              </a:endParaRPr>
            </a:p>
          </p:txBody>
        </p:sp>
      </p:grpSp>
      <p:grpSp>
        <p:nvGrpSpPr>
          <p:cNvPr id="13" name="Group 12">
            <a:extLst>
              <a:ext uri="{FF2B5EF4-FFF2-40B4-BE49-F238E27FC236}">
                <a16:creationId xmlns:a16="http://schemas.microsoft.com/office/drawing/2014/main" id="{DD774E28-B110-3B8A-6E36-33C65346B3CE}"/>
              </a:ext>
            </a:extLst>
          </p:cNvPr>
          <p:cNvGrpSpPr/>
          <p:nvPr/>
        </p:nvGrpSpPr>
        <p:grpSpPr>
          <a:xfrm>
            <a:off x="439653" y="1848468"/>
            <a:ext cx="7525252" cy="8438532"/>
            <a:chOff x="439653" y="1848468"/>
            <a:chExt cx="7525252" cy="8438532"/>
          </a:xfrm>
        </p:grpSpPr>
        <p:pic>
          <p:nvPicPr>
            <p:cNvPr id="7" name="Picture 6">
              <a:extLst>
                <a:ext uri="{FF2B5EF4-FFF2-40B4-BE49-F238E27FC236}">
                  <a16:creationId xmlns:a16="http://schemas.microsoft.com/office/drawing/2014/main" id="{8C0E6D14-1148-04AE-8AA7-5C34F7E24E6E}"/>
                </a:ext>
              </a:extLst>
            </p:cNvPr>
            <p:cNvPicPr>
              <a:picLocks noChangeAspect="1"/>
            </p:cNvPicPr>
            <p:nvPr/>
          </p:nvPicPr>
          <p:blipFill rotWithShape="1">
            <a:blip r:embed="rId2"/>
            <a:srcRect t="9905" b="5462"/>
            <a:stretch/>
          </p:blipFill>
          <p:spPr>
            <a:xfrm>
              <a:off x="439653" y="2470564"/>
              <a:ext cx="6466473" cy="7816436"/>
            </a:xfrm>
            <a:prstGeom prst="rect">
              <a:avLst/>
            </a:prstGeom>
          </p:spPr>
        </p:pic>
        <p:sp>
          <p:nvSpPr>
            <p:cNvPr id="12" name="Speech Bubble: Oval 11">
              <a:extLst>
                <a:ext uri="{FF2B5EF4-FFF2-40B4-BE49-F238E27FC236}">
                  <a16:creationId xmlns:a16="http://schemas.microsoft.com/office/drawing/2014/main" id="{09FF1CA9-3624-AD52-DFB4-E23B7998CDE7}"/>
                </a:ext>
              </a:extLst>
            </p:cNvPr>
            <p:cNvSpPr/>
            <p:nvPr/>
          </p:nvSpPr>
          <p:spPr>
            <a:xfrm>
              <a:off x="3178351" y="1848468"/>
              <a:ext cx="4786554" cy="1244192"/>
            </a:xfrm>
            <a:prstGeom prst="wedgeEllipseCallout">
              <a:avLst>
                <a:gd name="adj1" fmla="val -26363"/>
                <a:gd name="adj2" fmla="val 68302"/>
              </a:avLst>
            </a:prstGeom>
            <a:solidFill>
              <a:schemeClr val="accent6"/>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dirty="0">
                  <a:solidFill>
                    <a:srgbClr val="000000"/>
                  </a:solidFill>
                </a:rPr>
                <a:t>An </a:t>
              </a:r>
              <a:r>
                <a:rPr lang="en-US" sz="3200" dirty="0" err="1">
                  <a:solidFill>
                    <a:srgbClr val="000000"/>
                  </a:solidFill>
                </a:rPr>
                <a:t>toàn</a:t>
              </a:r>
              <a:r>
                <a:rPr lang="en-US" sz="3200" dirty="0">
                  <a:solidFill>
                    <a:srgbClr val="000000"/>
                  </a:solidFill>
                </a:rPr>
                <a:t> </a:t>
              </a:r>
              <a:r>
                <a:rPr lang="en-US" sz="3200" dirty="0" err="1">
                  <a:solidFill>
                    <a:srgbClr val="000000"/>
                  </a:solidFill>
                </a:rPr>
                <a:t>lao</a:t>
              </a:r>
              <a:r>
                <a:rPr lang="en-US" sz="3200" dirty="0">
                  <a:solidFill>
                    <a:srgbClr val="000000"/>
                  </a:solidFill>
                </a:rPr>
                <a:t> </a:t>
              </a:r>
              <a:r>
                <a:rPr lang="en-US" sz="3200" dirty="0" err="1">
                  <a:solidFill>
                    <a:srgbClr val="000000"/>
                  </a:solidFill>
                </a:rPr>
                <a:t>động</a:t>
              </a:r>
              <a:endParaRPr lang="en-US" sz="3200" dirty="0">
                <a:solidFill>
                  <a:srgbClr val="000000"/>
                </a:solidFill>
              </a:endParaRPr>
            </a:p>
          </p:txBody>
        </p:sp>
      </p:grpSp>
    </p:spTree>
    <p:extLst>
      <p:ext uri="{BB962C8B-B14F-4D97-AF65-F5344CB8AC3E}">
        <p14:creationId xmlns:p14="http://schemas.microsoft.com/office/powerpoint/2010/main" val="26860219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E4DC43CC-E7CF-2234-F209-A6ECCF9FDF5D}"/>
              </a:ext>
            </a:extLst>
          </p:cNvPr>
          <p:cNvSpPr/>
          <p:nvPr/>
        </p:nvSpPr>
        <p:spPr>
          <a:xfrm>
            <a:off x="6906126" y="336884"/>
            <a:ext cx="4475747" cy="1588168"/>
          </a:xfrm>
          <a:prstGeom prst="ellipse">
            <a:avLst/>
          </a:prstGeom>
          <a:solidFill>
            <a:srgbClr val="F6F37D"/>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000000"/>
                </a:solidFill>
              </a:rPr>
              <a:t>Gợi ý </a:t>
            </a:r>
            <a:r>
              <a:rPr lang="en-US" sz="4000" b="1" dirty="0" err="1">
                <a:solidFill>
                  <a:srgbClr val="000000"/>
                </a:solidFill>
              </a:rPr>
              <a:t>trả</a:t>
            </a:r>
            <a:r>
              <a:rPr lang="en-US" sz="4000" b="1" dirty="0">
                <a:solidFill>
                  <a:srgbClr val="000000"/>
                </a:solidFill>
              </a:rPr>
              <a:t> </a:t>
            </a:r>
            <a:r>
              <a:rPr lang="en-US" sz="4000" b="1" dirty="0" err="1">
                <a:solidFill>
                  <a:srgbClr val="000000"/>
                </a:solidFill>
              </a:rPr>
              <a:t>lời</a:t>
            </a:r>
            <a:endParaRPr lang="en-US" sz="4000" b="1" dirty="0">
              <a:solidFill>
                <a:srgbClr val="000000"/>
              </a:solidFill>
            </a:endParaRPr>
          </a:p>
        </p:txBody>
      </p:sp>
      <p:pic>
        <p:nvPicPr>
          <p:cNvPr id="5" name="image5.png">
            <a:extLst>
              <a:ext uri="{FF2B5EF4-FFF2-40B4-BE49-F238E27FC236}">
                <a16:creationId xmlns:a16="http://schemas.microsoft.com/office/drawing/2014/main" id="{61447A84-988E-40DE-A6C9-F2721AA671BB}"/>
              </a:ext>
            </a:extLst>
          </p:cNvPr>
          <p:cNvPicPr/>
          <p:nvPr/>
        </p:nvPicPr>
        <p:blipFill>
          <a:blip r:embed="rId2"/>
          <a:srcRect/>
          <a:stretch>
            <a:fillRect/>
          </a:stretch>
        </p:blipFill>
        <p:spPr>
          <a:xfrm>
            <a:off x="9914021" y="2502569"/>
            <a:ext cx="7917532" cy="7447547"/>
          </a:xfrm>
          <a:prstGeom prst="rect">
            <a:avLst/>
          </a:prstGeom>
          <a:ln w="38100">
            <a:solidFill>
              <a:srgbClr val="000000"/>
            </a:solidFill>
          </a:ln>
        </p:spPr>
      </p:pic>
      <p:sp>
        <p:nvSpPr>
          <p:cNvPr id="6" name="TextBox 5">
            <a:extLst>
              <a:ext uri="{FF2B5EF4-FFF2-40B4-BE49-F238E27FC236}">
                <a16:creationId xmlns:a16="http://schemas.microsoft.com/office/drawing/2014/main" id="{480AC585-3FCC-0AA6-CB81-64D7821D4557}"/>
              </a:ext>
            </a:extLst>
          </p:cNvPr>
          <p:cNvSpPr txBox="1"/>
          <p:nvPr/>
        </p:nvSpPr>
        <p:spPr>
          <a:xfrm>
            <a:off x="456446" y="1925052"/>
            <a:ext cx="9168061" cy="2615460"/>
          </a:xfrm>
          <a:prstGeom prst="rect">
            <a:avLst/>
          </a:prstGeom>
          <a:noFill/>
        </p:spPr>
        <p:txBody>
          <a:bodyPr wrap="square">
            <a:spAutoFit/>
          </a:bodyPr>
          <a:lstStyle/>
          <a:p>
            <a:pPr algn="just">
              <a:lnSpc>
                <a:spcPct val="150000"/>
              </a:lnSpc>
            </a:pPr>
            <a:r>
              <a:rPr lang="en-US" sz="3800" b="1" dirty="0">
                <a:solidFill>
                  <a:srgbClr val="FF0000"/>
                </a:solidFill>
                <a:latin typeface="+mn-lt"/>
                <a:ea typeface="Times New Roman" panose="02020603050405020304" pitchFamily="18" charset="0"/>
              </a:rPr>
              <a:t>3.</a:t>
            </a:r>
          </a:p>
          <a:p>
            <a:pPr algn="just">
              <a:lnSpc>
                <a:spcPct val="150000"/>
              </a:lnSpc>
            </a:pPr>
            <a:r>
              <a:rPr lang="en-US" sz="3800" dirty="0">
                <a:latin typeface="+mn-lt"/>
                <a:ea typeface="Times New Roman" panose="02020603050405020304" pitchFamily="18" charset="0"/>
              </a:rPr>
              <a:t>a) </a:t>
            </a:r>
            <a:r>
              <a:rPr lang="en-US" sz="3800" dirty="0" err="1">
                <a:latin typeface="+mn-lt"/>
                <a:ea typeface="Times New Roman" panose="02020603050405020304" pitchFamily="18" charset="0"/>
              </a:rPr>
              <a:t>Cấu</a:t>
            </a:r>
            <a:r>
              <a:rPr lang="en-US" sz="3800" dirty="0">
                <a:latin typeface="+mn-lt"/>
                <a:ea typeface="Times New Roman" panose="02020603050405020304" pitchFamily="18" charset="0"/>
              </a:rPr>
              <a:t> </a:t>
            </a:r>
            <a:r>
              <a:rPr lang="en-US" sz="3800" dirty="0" err="1">
                <a:latin typeface="+mn-lt"/>
                <a:ea typeface="Times New Roman" panose="02020603050405020304" pitchFamily="18" charset="0"/>
              </a:rPr>
              <a:t>trúc</a:t>
            </a:r>
            <a:r>
              <a:rPr lang="en-US" sz="3800" dirty="0">
                <a:latin typeface="+mn-lt"/>
                <a:ea typeface="Times New Roman" panose="02020603050405020304" pitchFamily="18" charset="0"/>
              </a:rPr>
              <a:t> </a:t>
            </a:r>
            <a:r>
              <a:rPr lang="en-US" sz="3800" dirty="0" err="1">
                <a:latin typeface="+mn-lt"/>
                <a:ea typeface="Times New Roman" panose="02020603050405020304" pitchFamily="18" charset="0"/>
              </a:rPr>
              <a:t>của</a:t>
            </a:r>
            <a:r>
              <a:rPr lang="en-US" sz="3800" dirty="0">
                <a:latin typeface="+mn-lt"/>
                <a:ea typeface="Times New Roman" panose="02020603050405020304" pitchFamily="18" charset="0"/>
              </a:rPr>
              <a:t> gene </a:t>
            </a:r>
            <a:r>
              <a:rPr lang="en-US" sz="3800" dirty="0" err="1">
                <a:latin typeface="+mn-lt"/>
                <a:ea typeface="Times New Roman" panose="02020603050405020304" pitchFamily="18" charset="0"/>
              </a:rPr>
              <a:t>sau</a:t>
            </a:r>
            <a:r>
              <a:rPr lang="en-US" sz="3800" dirty="0">
                <a:latin typeface="+mn-lt"/>
                <a:ea typeface="Times New Roman" panose="02020603050405020304" pitchFamily="18" charset="0"/>
              </a:rPr>
              <a:t> </a:t>
            </a:r>
            <a:r>
              <a:rPr lang="en-US" sz="3800" dirty="0" err="1">
                <a:latin typeface="+mn-lt"/>
                <a:ea typeface="Times New Roman" panose="02020603050405020304" pitchFamily="18" charset="0"/>
              </a:rPr>
              <a:t>khi</a:t>
            </a:r>
            <a:r>
              <a:rPr lang="en-US" sz="3800" dirty="0">
                <a:latin typeface="+mn-lt"/>
                <a:ea typeface="Times New Roman" panose="02020603050405020304" pitchFamily="18" charset="0"/>
              </a:rPr>
              <a:t> </a:t>
            </a:r>
            <a:r>
              <a:rPr lang="en-US" sz="3800" dirty="0" err="1">
                <a:latin typeface="+mn-lt"/>
                <a:ea typeface="Times New Roman" panose="02020603050405020304" pitchFamily="18" charset="0"/>
              </a:rPr>
              <a:t>chiếu</a:t>
            </a:r>
            <a:r>
              <a:rPr lang="en-US" sz="3800" dirty="0">
                <a:latin typeface="+mn-lt"/>
                <a:ea typeface="Times New Roman" panose="02020603050405020304" pitchFamily="18" charset="0"/>
              </a:rPr>
              <a:t> </a:t>
            </a:r>
            <a:r>
              <a:rPr lang="en-US" sz="3800" dirty="0" err="1">
                <a:latin typeface="+mn-lt"/>
                <a:ea typeface="Times New Roman" panose="02020603050405020304" pitchFamily="18" charset="0"/>
              </a:rPr>
              <a:t>tia</a:t>
            </a:r>
            <a:r>
              <a:rPr lang="en-US" sz="3800" dirty="0">
                <a:latin typeface="+mn-lt"/>
                <a:ea typeface="Times New Roman" panose="02020603050405020304" pitchFamily="18" charset="0"/>
              </a:rPr>
              <a:t> UV </a:t>
            </a:r>
            <a:r>
              <a:rPr lang="en-US" sz="3800" i="1" dirty="0" err="1">
                <a:latin typeface="+mn-lt"/>
                <a:ea typeface="Times New Roman" panose="02020603050405020304" pitchFamily="18" charset="0"/>
              </a:rPr>
              <a:t>bị</a:t>
            </a:r>
            <a:r>
              <a:rPr lang="en-US" sz="3800" i="1" dirty="0">
                <a:latin typeface="+mn-lt"/>
                <a:ea typeface="Times New Roman" panose="02020603050405020304" pitchFamily="18" charset="0"/>
              </a:rPr>
              <a:t> </a:t>
            </a:r>
            <a:r>
              <a:rPr lang="en-US" sz="3800" i="1" dirty="0" err="1">
                <a:latin typeface="+mn-lt"/>
                <a:ea typeface="Times New Roman" panose="02020603050405020304" pitchFamily="18" charset="0"/>
              </a:rPr>
              <a:t>thay</a:t>
            </a:r>
            <a:r>
              <a:rPr lang="en-US" sz="3800" i="1" dirty="0">
                <a:latin typeface="+mn-lt"/>
                <a:ea typeface="Times New Roman" panose="02020603050405020304" pitchFamily="18" charset="0"/>
              </a:rPr>
              <a:t> </a:t>
            </a:r>
            <a:r>
              <a:rPr lang="en-US" sz="3800" i="1" dirty="0" err="1">
                <a:latin typeface="+mn-lt"/>
                <a:ea typeface="Times New Roman" panose="02020603050405020304" pitchFamily="18" charset="0"/>
              </a:rPr>
              <a:t>đổi</a:t>
            </a:r>
            <a:r>
              <a:rPr lang="en-US" sz="3800" dirty="0">
                <a:latin typeface="+mn-lt"/>
                <a:ea typeface="Times New Roman" panose="02020603050405020304" pitchFamily="18" charset="0"/>
              </a:rPr>
              <a:t>.  </a:t>
            </a:r>
            <a:r>
              <a:rPr lang="en-US" sz="3800" b="1" dirty="0">
                <a:solidFill>
                  <a:srgbClr val="FF0000"/>
                </a:solidFill>
                <a:latin typeface="+mn-lt"/>
                <a:ea typeface="Times New Roman" panose="02020603050405020304" pitchFamily="18" charset="0"/>
              </a:rPr>
              <a:t> </a:t>
            </a:r>
            <a:endParaRPr lang="en-US" sz="3800" dirty="0">
              <a:latin typeface="+mn-lt"/>
            </a:endParaRPr>
          </a:p>
        </p:txBody>
      </p:sp>
      <p:sp>
        <p:nvSpPr>
          <p:cNvPr id="7" name="Rectangle 6">
            <a:extLst>
              <a:ext uri="{FF2B5EF4-FFF2-40B4-BE49-F238E27FC236}">
                <a16:creationId xmlns:a16="http://schemas.microsoft.com/office/drawing/2014/main" id="{E486AA60-5B4B-EC68-4529-AFD0401B440B}"/>
              </a:ext>
            </a:extLst>
          </p:cNvPr>
          <p:cNvSpPr/>
          <p:nvPr/>
        </p:nvSpPr>
        <p:spPr>
          <a:xfrm>
            <a:off x="3566607" y="4914677"/>
            <a:ext cx="2947738" cy="1233237"/>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800" dirty="0" err="1">
                <a:solidFill>
                  <a:schemeClr val="accent6"/>
                </a:solidFill>
              </a:rPr>
              <a:t>Giải</a:t>
            </a:r>
            <a:r>
              <a:rPr lang="en-US" sz="3800" dirty="0">
                <a:solidFill>
                  <a:schemeClr val="accent6"/>
                </a:solidFill>
              </a:rPr>
              <a:t> </a:t>
            </a:r>
            <a:r>
              <a:rPr lang="en-US" sz="3800" dirty="0" err="1">
                <a:solidFill>
                  <a:schemeClr val="accent6"/>
                </a:solidFill>
              </a:rPr>
              <a:t>thích</a:t>
            </a:r>
            <a:endParaRPr lang="en-US" sz="3800" dirty="0">
              <a:solidFill>
                <a:schemeClr val="accent6"/>
              </a:solidFill>
            </a:endParaRPr>
          </a:p>
        </p:txBody>
      </p:sp>
      <p:sp>
        <p:nvSpPr>
          <p:cNvPr id="9" name="TextBox 8">
            <a:extLst>
              <a:ext uri="{FF2B5EF4-FFF2-40B4-BE49-F238E27FC236}">
                <a16:creationId xmlns:a16="http://schemas.microsoft.com/office/drawing/2014/main" id="{D6162E7E-9314-C644-FE54-D2F5B64FA9FC}"/>
              </a:ext>
            </a:extLst>
          </p:cNvPr>
          <p:cNvSpPr txBox="1"/>
          <p:nvPr/>
        </p:nvSpPr>
        <p:spPr>
          <a:xfrm>
            <a:off x="456446" y="6522080"/>
            <a:ext cx="9168061" cy="3492623"/>
          </a:xfrm>
          <a:prstGeom prst="rect">
            <a:avLst/>
          </a:prstGeom>
          <a:noFill/>
        </p:spPr>
        <p:txBody>
          <a:bodyPr wrap="square">
            <a:spAutoFit/>
          </a:bodyPr>
          <a:lstStyle/>
          <a:p>
            <a:pPr algn="just">
              <a:lnSpc>
                <a:spcPct val="150000"/>
              </a:lnSpc>
            </a:pPr>
            <a:r>
              <a:rPr lang="en-US" sz="3800" dirty="0"/>
              <a:t>Ở gene </a:t>
            </a:r>
            <a:r>
              <a:rPr lang="en-US" sz="3800" dirty="0" err="1"/>
              <a:t>sau</a:t>
            </a:r>
            <a:r>
              <a:rPr lang="en-US" sz="3800" dirty="0"/>
              <a:t> </a:t>
            </a:r>
            <a:r>
              <a:rPr lang="en-US" sz="3800" dirty="0" err="1"/>
              <a:t>khi</a:t>
            </a:r>
            <a:r>
              <a:rPr lang="en-US" sz="3800" dirty="0"/>
              <a:t> </a:t>
            </a:r>
            <a:r>
              <a:rPr lang="en-US" sz="3800" dirty="0" err="1"/>
              <a:t>chiếu</a:t>
            </a:r>
            <a:r>
              <a:rPr lang="en-US" sz="3800" dirty="0"/>
              <a:t> </a:t>
            </a:r>
            <a:r>
              <a:rPr lang="en-US" sz="3800" dirty="0" err="1"/>
              <a:t>tia</a:t>
            </a:r>
            <a:r>
              <a:rPr lang="en-US" sz="3800" dirty="0"/>
              <a:t> UV </a:t>
            </a:r>
            <a:r>
              <a:rPr lang="en-US" sz="3800" dirty="0" err="1"/>
              <a:t>có</a:t>
            </a:r>
            <a:r>
              <a:rPr lang="en-US" sz="3800" dirty="0"/>
              <a:t> 2 nucleotide </a:t>
            </a:r>
            <a:r>
              <a:rPr lang="en-US" sz="3800" dirty="0" err="1"/>
              <a:t>trên</a:t>
            </a:r>
            <a:r>
              <a:rPr lang="en-US" sz="3800" dirty="0"/>
              <a:t> </a:t>
            </a:r>
            <a:r>
              <a:rPr lang="en-US" sz="3800" dirty="0" err="1"/>
              <a:t>cùng</a:t>
            </a:r>
            <a:r>
              <a:rPr lang="en-US" sz="3800" dirty="0"/>
              <a:t> </a:t>
            </a:r>
            <a:r>
              <a:rPr lang="en-US" sz="3800" dirty="0" err="1"/>
              <a:t>một</a:t>
            </a:r>
            <a:r>
              <a:rPr lang="en-US" sz="3800" dirty="0"/>
              <a:t> </a:t>
            </a:r>
            <a:r>
              <a:rPr lang="en-US" sz="3800" dirty="0" err="1"/>
              <a:t>mạch</a:t>
            </a:r>
            <a:r>
              <a:rPr lang="en-US" sz="3800" dirty="0"/>
              <a:t> </a:t>
            </a:r>
            <a:r>
              <a:rPr lang="en-US" sz="3800" dirty="0" err="1"/>
              <a:t>liên</a:t>
            </a:r>
            <a:r>
              <a:rPr lang="en-US" sz="3800" dirty="0"/>
              <a:t> </a:t>
            </a:r>
            <a:r>
              <a:rPr lang="en-US" sz="3800" dirty="0" err="1"/>
              <a:t>kết</a:t>
            </a:r>
            <a:r>
              <a:rPr lang="en-US" sz="3800" dirty="0"/>
              <a:t> </a:t>
            </a:r>
            <a:r>
              <a:rPr lang="en-US" sz="3800" dirty="0" err="1"/>
              <a:t>với</a:t>
            </a:r>
            <a:r>
              <a:rPr lang="en-US" sz="3800" dirty="0"/>
              <a:t> </a:t>
            </a:r>
            <a:r>
              <a:rPr lang="en-US" sz="3800" dirty="0" err="1"/>
              <a:t>nhau</a:t>
            </a:r>
            <a:r>
              <a:rPr lang="en-US" sz="3800" dirty="0"/>
              <a:t> </a:t>
            </a:r>
            <a:r>
              <a:rPr lang="en-US" sz="3800" dirty="0" err="1"/>
              <a:t>và</a:t>
            </a:r>
            <a:r>
              <a:rPr lang="en-US" sz="3800" dirty="0"/>
              <a:t> </a:t>
            </a:r>
            <a:r>
              <a:rPr lang="en-US" sz="3800" dirty="0" err="1"/>
              <a:t>chúng</a:t>
            </a:r>
            <a:r>
              <a:rPr lang="en-US" sz="3800" dirty="0"/>
              <a:t> </a:t>
            </a:r>
            <a:r>
              <a:rPr lang="en-US" sz="3800" dirty="0" err="1"/>
              <a:t>trở</a:t>
            </a:r>
            <a:r>
              <a:rPr lang="en-US" sz="3800" dirty="0"/>
              <a:t> </a:t>
            </a:r>
            <a:r>
              <a:rPr lang="en-US" sz="3800" dirty="0" err="1"/>
              <a:t>nên</a:t>
            </a:r>
            <a:r>
              <a:rPr lang="en-US" sz="3800" dirty="0"/>
              <a:t> </a:t>
            </a:r>
            <a:r>
              <a:rPr lang="en-US" sz="3800" dirty="0" err="1"/>
              <a:t>không</a:t>
            </a:r>
            <a:r>
              <a:rPr lang="en-US" sz="3800" dirty="0"/>
              <a:t> </a:t>
            </a:r>
            <a:r>
              <a:rPr lang="en-US" sz="3800" dirty="0" err="1"/>
              <a:t>bắt</a:t>
            </a:r>
            <a:r>
              <a:rPr lang="en-US" sz="3800" dirty="0"/>
              <a:t> </a:t>
            </a:r>
            <a:r>
              <a:rPr lang="en-US" sz="3800" dirty="0" err="1"/>
              <a:t>cặp</a:t>
            </a:r>
            <a:r>
              <a:rPr lang="en-US" sz="3800" dirty="0"/>
              <a:t> </a:t>
            </a:r>
            <a:r>
              <a:rPr lang="en-US" sz="3800" dirty="0" err="1"/>
              <a:t>bổ</a:t>
            </a:r>
            <a:r>
              <a:rPr lang="en-US" sz="3800" dirty="0"/>
              <a:t> sung </a:t>
            </a:r>
            <a:r>
              <a:rPr lang="en-US" sz="3800" dirty="0" err="1"/>
              <a:t>với</a:t>
            </a:r>
            <a:r>
              <a:rPr lang="en-US" sz="3800" dirty="0"/>
              <a:t> 2 nucleotide ở </a:t>
            </a:r>
            <a:r>
              <a:rPr lang="en-US" sz="3800" dirty="0" err="1"/>
              <a:t>mạch</a:t>
            </a:r>
            <a:r>
              <a:rPr lang="en-US" sz="3800" dirty="0"/>
              <a:t> </a:t>
            </a:r>
            <a:r>
              <a:rPr lang="en-US" sz="3800" dirty="0" err="1"/>
              <a:t>đối</a:t>
            </a:r>
            <a:r>
              <a:rPr lang="en-US" sz="3800" dirty="0"/>
              <a:t> </a:t>
            </a:r>
            <a:r>
              <a:rPr lang="en-US" sz="3800" dirty="0" err="1"/>
              <a:t>diện</a:t>
            </a:r>
            <a:r>
              <a:rPr lang="en-US" sz="3800" dirty="0"/>
              <a:t>.</a:t>
            </a:r>
          </a:p>
        </p:txBody>
      </p:sp>
    </p:spTree>
    <p:extLst>
      <p:ext uri="{BB962C8B-B14F-4D97-AF65-F5344CB8AC3E}">
        <p14:creationId xmlns:p14="http://schemas.microsoft.com/office/powerpoint/2010/main" val="35225767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randombar(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E4DC43CC-E7CF-2234-F209-A6ECCF9FDF5D}"/>
              </a:ext>
            </a:extLst>
          </p:cNvPr>
          <p:cNvSpPr/>
          <p:nvPr/>
        </p:nvSpPr>
        <p:spPr>
          <a:xfrm>
            <a:off x="6906126" y="336884"/>
            <a:ext cx="4475747" cy="1588168"/>
          </a:xfrm>
          <a:prstGeom prst="ellipse">
            <a:avLst/>
          </a:prstGeom>
          <a:solidFill>
            <a:srgbClr val="F6F37D"/>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000000"/>
                </a:solidFill>
              </a:rPr>
              <a:t>Gợi ý </a:t>
            </a:r>
            <a:r>
              <a:rPr lang="en-US" sz="4000" b="1" dirty="0" err="1">
                <a:solidFill>
                  <a:srgbClr val="000000"/>
                </a:solidFill>
              </a:rPr>
              <a:t>trả</a:t>
            </a:r>
            <a:r>
              <a:rPr lang="en-US" sz="4000" b="1" dirty="0">
                <a:solidFill>
                  <a:srgbClr val="000000"/>
                </a:solidFill>
              </a:rPr>
              <a:t> </a:t>
            </a:r>
            <a:r>
              <a:rPr lang="en-US" sz="4000" b="1" dirty="0" err="1">
                <a:solidFill>
                  <a:srgbClr val="000000"/>
                </a:solidFill>
              </a:rPr>
              <a:t>lời</a:t>
            </a:r>
            <a:endParaRPr lang="en-US" sz="4000" b="1" dirty="0">
              <a:solidFill>
                <a:srgbClr val="000000"/>
              </a:solidFill>
            </a:endParaRPr>
          </a:p>
        </p:txBody>
      </p:sp>
      <p:pic>
        <p:nvPicPr>
          <p:cNvPr id="5" name="image5.png">
            <a:extLst>
              <a:ext uri="{FF2B5EF4-FFF2-40B4-BE49-F238E27FC236}">
                <a16:creationId xmlns:a16="http://schemas.microsoft.com/office/drawing/2014/main" id="{61447A84-988E-40DE-A6C9-F2721AA671BB}"/>
              </a:ext>
            </a:extLst>
          </p:cNvPr>
          <p:cNvPicPr/>
          <p:nvPr/>
        </p:nvPicPr>
        <p:blipFill>
          <a:blip r:embed="rId2"/>
          <a:srcRect/>
          <a:stretch>
            <a:fillRect/>
          </a:stretch>
        </p:blipFill>
        <p:spPr>
          <a:xfrm>
            <a:off x="9914021" y="2502569"/>
            <a:ext cx="7917532" cy="7447547"/>
          </a:xfrm>
          <a:prstGeom prst="rect">
            <a:avLst/>
          </a:prstGeom>
          <a:ln w="38100">
            <a:solidFill>
              <a:srgbClr val="000000"/>
            </a:solidFill>
          </a:ln>
        </p:spPr>
      </p:pic>
      <p:sp>
        <p:nvSpPr>
          <p:cNvPr id="6" name="TextBox 5">
            <a:extLst>
              <a:ext uri="{FF2B5EF4-FFF2-40B4-BE49-F238E27FC236}">
                <a16:creationId xmlns:a16="http://schemas.microsoft.com/office/drawing/2014/main" id="{480AC585-3FCC-0AA6-CB81-64D7821D4557}"/>
              </a:ext>
            </a:extLst>
          </p:cNvPr>
          <p:cNvSpPr txBox="1"/>
          <p:nvPr/>
        </p:nvSpPr>
        <p:spPr>
          <a:xfrm>
            <a:off x="456446" y="1925052"/>
            <a:ext cx="9168061" cy="1738296"/>
          </a:xfrm>
          <a:prstGeom prst="rect">
            <a:avLst/>
          </a:prstGeom>
          <a:noFill/>
        </p:spPr>
        <p:txBody>
          <a:bodyPr wrap="square">
            <a:spAutoFit/>
          </a:bodyPr>
          <a:lstStyle/>
          <a:p>
            <a:pPr algn="just">
              <a:lnSpc>
                <a:spcPct val="150000"/>
              </a:lnSpc>
            </a:pPr>
            <a:r>
              <a:rPr lang="en-US" sz="3800" b="1" dirty="0">
                <a:solidFill>
                  <a:srgbClr val="FF0000"/>
                </a:solidFill>
                <a:latin typeface="+mn-lt"/>
                <a:ea typeface="Times New Roman" panose="02020603050405020304" pitchFamily="18" charset="0"/>
              </a:rPr>
              <a:t>3.</a:t>
            </a:r>
          </a:p>
          <a:p>
            <a:pPr algn="just">
              <a:lnSpc>
                <a:spcPct val="150000"/>
              </a:lnSpc>
            </a:pPr>
            <a:r>
              <a:rPr lang="en-US" sz="3800" dirty="0">
                <a:latin typeface="+mn-lt"/>
                <a:ea typeface="Times New Roman" panose="02020603050405020304" pitchFamily="18" charset="0"/>
              </a:rPr>
              <a:t>b) </a:t>
            </a:r>
            <a:endParaRPr lang="en-US" sz="3800" dirty="0">
              <a:latin typeface="+mn-lt"/>
            </a:endParaRPr>
          </a:p>
        </p:txBody>
      </p:sp>
      <p:grpSp>
        <p:nvGrpSpPr>
          <p:cNvPr id="10" name="Group 9">
            <a:extLst>
              <a:ext uri="{FF2B5EF4-FFF2-40B4-BE49-F238E27FC236}">
                <a16:creationId xmlns:a16="http://schemas.microsoft.com/office/drawing/2014/main" id="{D3F511C0-6C1F-68E0-5389-7EE0E1ED11A1}"/>
              </a:ext>
            </a:extLst>
          </p:cNvPr>
          <p:cNvGrpSpPr/>
          <p:nvPr/>
        </p:nvGrpSpPr>
        <p:grpSpPr>
          <a:xfrm>
            <a:off x="530621" y="3847117"/>
            <a:ext cx="4067428" cy="3907943"/>
            <a:chOff x="-154802" y="3663348"/>
            <a:chExt cx="4067428" cy="3907943"/>
          </a:xfrm>
        </p:grpSpPr>
        <p:pic>
          <p:nvPicPr>
            <p:cNvPr id="3" name="Picture 2">
              <a:extLst>
                <a:ext uri="{FF2B5EF4-FFF2-40B4-BE49-F238E27FC236}">
                  <a16:creationId xmlns:a16="http://schemas.microsoft.com/office/drawing/2014/main" id="{D6B24D96-1EA4-28B5-1A2F-03F32D5A435E}"/>
                </a:ext>
              </a:extLst>
            </p:cNvPr>
            <p:cNvPicPr>
              <a:picLocks noChangeAspect="1"/>
            </p:cNvPicPr>
            <p:nvPr/>
          </p:nvPicPr>
          <p:blipFill rotWithShape="1">
            <a:blip r:embed="rId3"/>
            <a:srcRect l="11470" r="11908"/>
            <a:stretch/>
          </p:blipFill>
          <p:spPr>
            <a:xfrm>
              <a:off x="391453" y="4657642"/>
              <a:ext cx="2974917" cy="2913649"/>
            </a:xfrm>
            <a:prstGeom prst="rect">
              <a:avLst/>
            </a:prstGeom>
          </p:spPr>
        </p:pic>
        <p:sp>
          <p:nvSpPr>
            <p:cNvPr id="8" name="TextBox 7">
              <a:extLst>
                <a:ext uri="{FF2B5EF4-FFF2-40B4-BE49-F238E27FC236}">
                  <a16:creationId xmlns:a16="http://schemas.microsoft.com/office/drawing/2014/main" id="{5DC64476-5E19-E535-03C5-368319217C89}"/>
                </a:ext>
              </a:extLst>
            </p:cNvPr>
            <p:cNvSpPr txBox="1"/>
            <p:nvPr/>
          </p:nvSpPr>
          <p:spPr>
            <a:xfrm>
              <a:off x="-154802" y="3663348"/>
              <a:ext cx="4067428" cy="861133"/>
            </a:xfrm>
            <a:prstGeom prst="rect">
              <a:avLst/>
            </a:prstGeom>
            <a:noFill/>
          </p:spPr>
          <p:txBody>
            <a:bodyPr wrap="square">
              <a:spAutoFit/>
            </a:bodyPr>
            <a:lstStyle/>
            <a:p>
              <a:pPr algn="ctr">
                <a:lnSpc>
                  <a:spcPct val="150000"/>
                </a:lnSpc>
              </a:pPr>
              <a:r>
                <a:rPr lang="en-US" sz="3800" dirty="0" err="1"/>
                <a:t>Bức</a:t>
              </a:r>
              <a:r>
                <a:rPr lang="en-US" sz="3800" dirty="0"/>
                <a:t> </a:t>
              </a:r>
              <a:r>
                <a:rPr lang="en-US" sz="3800" dirty="0" err="1"/>
                <a:t>xạ</a:t>
              </a:r>
              <a:r>
                <a:rPr lang="en-US" sz="3800" dirty="0"/>
                <a:t> </a:t>
              </a:r>
              <a:r>
                <a:rPr lang="en-US" sz="3800" dirty="0" err="1"/>
                <a:t>mặt</a:t>
              </a:r>
              <a:r>
                <a:rPr lang="en-US" sz="3800" dirty="0"/>
                <a:t> </a:t>
              </a:r>
              <a:r>
                <a:rPr lang="en-US" sz="3800" dirty="0" err="1"/>
                <a:t>trời</a:t>
              </a:r>
              <a:endParaRPr lang="en-US" sz="3800" dirty="0"/>
            </a:p>
          </p:txBody>
        </p:sp>
      </p:grpSp>
      <p:grpSp>
        <p:nvGrpSpPr>
          <p:cNvPr id="15" name="Group 14">
            <a:extLst>
              <a:ext uri="{FF2B5EF4-FFF2-40B4-BE49-F238E27FC236}">
                <a16:creationId xmlns:a16="http://schemas.microsoft.com/office/drawing/2014/main" id="{71349997-ED88-3F67-69DC-C4A790FD5AD7}"/>
              </a:ext>
            </a:extLst>
          </p:cNvPr>
          <p:cNvGrpSpPr/>
          <p:nvPr/>
        </p:nvGrpSpPr>
        <p:grpSpPr>
          <a:xfrm>
            <a:off x="4458992" y="5429087"/>
            <a:ext cx="5047830" cy="1738296"/>
            <a:chOff x="4296250" y="4969040"/>
            <a:chExt cx="5047830" cy="1738296"/>
          </a:xfrm>
        </p:grpSpPr>
        <p:pic>
          <p:nvPicPr>
            <p:cNvPr id="13" name="Picture 12">
              <a:extLst>
                <a:ext uri="{FF2B5EF4-FFF2-40B4-BE49-F238E27FC236}">
                  <a16:creationId xmlns:a16="http://schemas.microsoft.com/office/drawing/2014/main" id="{9FE73258-C212-A630-6D78-1C0A634B622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96250" y="5491977"/>
              <a:ext cx="1087931" cy="856866"/>
            </a:xfrm>
            <a:prstGeom prst="rect">
              <a:avLst/>
            </a:prstGeom>
          </p:spPr>
        </p:pic>
        <p:sp>
          <p:nvSpPr>
            <p:cNvPr id="14" name="TextBox 13">
              <a:extLst>
                <a:ext uri="{FF2B5EF4-FFF2-40B4-BE49-F238E27FC236}">
                  <a16:creationId xmlns:a16="http://schemas.microsoft.com/office/drawing/2014/main" id="{6DDF5C42-3FBE-AF15-84C4-E83A99B03054}"/>
                </a:ext>
              </a:extLst>
            </p:cNvPr>
            <p:cNvSpPr txBox="1"/>
            <p:nvPr/>
          </p:nvSpPr>
          <p:spPr>
            <a:xfrm>
              <a:off x="5276652" y="4969040"/>
              <a:ext cx="4067428" cy="1738296"/>
            </a:xfrm>
            <a:prstGeom prst="rect">
              <a:avLst/>
            </a:prstGeom>
            <a:noFill/>
          </p:spPr>
          <p:txBody>
            <a:bodyPr wrap="square">
              <a:spAutoFit/>
            </a:bodyPr>
            <a:lstStyle/>
            <a:p>
              <a:pPr algn="ctr">
                <a:lnSpc>
                  <a:spcPct val="150000"/>
                </a:lnSpc>
              </a:pPr>
              <a:r>
                <a:rPr lang="en-US" sz="3800" dirty="0"/>
                <a:t>Là </a:t>
              </a:r>
              <a:r>
                <a:rPr lang="en-US" sz="3800" dirty="0" err="1"/>
                <a:t>tác</a:t>
              </a:r>
              <a:r>
                <a:rPr lang="en-US" sz="3800" dirty="0"/>
                <a:t> </a:t>
              </a:r>
              <a:r>
                <a:rPr lang="en-US" sz="3800" dirty="0" err="1"/>
                <a:t>nhân</a:t>
              </a:r>
              <a:r>
                <a:rPr lang="en-US" sz="3800" dirty="0"/>
                <a:t> </a:t>
              </a:r>
              <a:r>
                <a:rPr lang="en-US" sz="3800" dirty="0" err="1"/>
                <a:t>gây</a:t>
              </a:r>
              <a:r>
                <a:rPr lang="en-US" sz="3800" dirty="0"/>
                <a:t> </a:t>
              </a:r>
              <a:r>
                <a:rPr lang="en-US" sz="3800" dirty="0" err="1"/>
                <a:t>đột</a:t>
              </a:r>
              <a:r>
                <a:rPr lang="en-US" sz="3800" dirty="0"/>
                <a:t> </a:t>
              </a:r>
              <a:r>
                <a:rPr lang="en-US" sz="3800" dirty="0" err="1"/>
                <a:t>biến</a:t>
              </a:r>
              <a:r>
                <a:rPr lang="en-US" sz="3800" dirty="0"/>
                <a:t> gene.</a:t>
              </a:r>
            </a:p>
          </p:txBody>
        </p:sp>
      </p:grpSp>
      <p:sp>
        <p:nvSpPr>
          <p:cNvPr id="17" name="TextBox 16">
            <a:extLst>
              <a:ext uri="{FF2B5EF4-FFF2-40B4-BE49-F238E27FC236}">
                <a16:creationId xmlns:a16="http://schemas.microsoft.com/office/drawing/2014/main" id="{CDC1B593-5AD1-CD9F-2773-95C014DF5E33}"/>
              </a:ext>
            </a:extLst>
          </p:cNvPr>
          <p:cNvSpPr txBox="1"/>
          <p:nvPr/>
        </p:nvSpPr>
        <p:spPr>
          <a:xfrm>
            <a:off x="783661" y="7938829"/>
            <a:ext cx="8663491" cy="1738296"/>
          </a:xfrm>
          <a:prstGeom prst="rect">
            <a:avLst/>
          </a:prstGeom>
          <a:noFill/>
        </p:spPr>
        <p:txBody>
          <a:bodyPr wrap="square">
            <a:spAutoFit/>
          </a:bodyPr>
          <a:lstStyle/>
          <a:p>
            <a:pPr algn="just">
              <a:lnSpc>
                <a:spcPct val="150000"/>
              </a:lnSpc>
            </a:pPr>
            <a:r>
              <a:rPr lang="en-US" sz="3800" dirty="0"/>
              <a:t>Vì: </a:t>
            </a:r>
            <a:r>
              <a:rPr lang="en-US" sz="3800" dirty="0" err="1"/>
              <a:t>trong</a:t>
            </a:r>
            <a:r>
              <a:rPr lang="en-US" sz="3800" dirty="0"/>
              <a:t> </a:t>
            </a:r>
            <a:r>
              <a:rPr lang="en-US" sz="3800" dirty="0" err="1"/>
              <a:t>thành</a:t>
            </a:r>
            <a:r>
              <a:rPr lang="en-US" sz="3800" dirty="0"/>
              <a:t> </a:t>
            </a:r>
            <a:r>
              <a:rPr lang="en-US" sz="3800" dirty="0" err="1"/>
              <a:t>phần</a:t>
            </a:r>
            <a:r>
              <a:rPr lang="en-US" sz="3800" dirty="0"/>
              <a:t> </a:t>
            </a:r>
            <a:r>
              <a:rPr lang="en-US" sz="3800" dirty="0" err="1"/>
              <a:t>bức</a:t>
            </a:r>
            <a:r>
              <a:rPr lang="en-US" sz="3800" dirty="0"/>
              <a:t> </a:t>
            </a:r>
            <a:r>
              <a:rPr lang="en-US" sz="3800" dirty="0" err="1"/>
              <a:t>xạ</a:t>
            </a:r>
            <a:r>
              <a:rPr lang="en-US" sz="3800" dirty="0"/>
              <a:t> </a:t>
            </a:r>
            <a:r>
              <a:rPr lang="en-US" sz="3800" dirty="0" err="1"/>
              <a:t>mặt</a:t>
            </a:r>
            <a:r>
              <a:rPr lang="en-US" sz="3800" dirty="0"/>
              <a:t> </a:t>
            </a:r>
            <a:r>
              <a:rPr lang="en-US" sz="3800" dirty="0" err="1"/>
              <a:t>trời</a:t>
            </a:r>
            <a:r>
              <a:rPr lang="en-US" sz="3800" dirty="0"/>
              <a:t> </a:t>
            </a:r>
            <a:r>
              <a:rPr lang="en-US" sz="3800" dirty="0" err="1"/>
              <a:t>có</a:t>
            </a:r>
            <a:r>
              <a:rPr lang="en-US" sz="3800" dirty="0"/>
              <a:t> </a:t>
            </a:r>
            <a:r>
              <a:rPr lang="en-US" sz="3800" dirty="0" err="1"/>
              <a:t>tia</a:t>
            </a:r>
            <a:r>
              <a:rPr lang="en-US" sz="3800" dirty="0"/>
              <a:t> UV </a:t>
            </a:r>
            <a:r>
              <a:rPr lang="en-US" sz="3800" dirty="0" err="1"/>
              <a:t>nên</a:t>
            </a:r>
            <a:r>
              <a:rPr lang="en-US" sz="3800" dirty="0"/>
              <a:t> </a:t>
            </a:r>
            <a:r>
              <a:rPr lang="en-US" sz="3800" dirty="0" err="1"/>
              <a:t>có</a:t>
            </a:r>
            <a:r>
              <a:rPr lang="en-US" sz="3800" dirty="0"/>
              <a:t> </a:t>
            </a:r>
            <a:r>
              <a:rPr lang="en-US" sz="3800" dirty="0" err="1"/>
              <a:t>thể</a:t>
            </a:r>
            <a:r>
              <a:rPr lang="en-US" sz="3800" dirty="0"/>
              <a:t> </a:t>
            </a:r>
            <a:r>
              <a:rPr lang="en-US" sz="3800" dirty="0" err="1"/>
              <a:t>gây</a:t>
            </a:r>
            <a:r>
              <a:rPr lang="en-US" sz="3800" dirty="0"/>
              <a:t> </a:t>
            </a:r>
            <a:r>
              <a:rPr lang="en-US" sz="3800" dirty="0" err="1"/>
              <a:t>đột</a:t>
            </a:r>
            <a:r>
              <a:rPr lang="en-US" sz="3800" dirty="0"/>
              <a:t> </a:t>
            </a:r>
            <a:r>
              <a:rPr lang="en-US" sz="3800" dirty="0" err="1"/>
              <a:t>biến</a:t>
            </a:r>
            <a:r>
              <a:rPr lang="en-US" sz="3800" dirty="0"/>
              <a:t> gene.</a:t>
            </a:r>
          </a:p>
        </p:txBody>
      </p:sp>
    </p:spTree>
    <p:extLst>
      <p:ext uri="{BB962C8B-B14F-4D97-AF65-F5344CB8AC3E}">
        <p14:creationId xmlns:p14="http://schemas.microsoft.com/office/powerpoint/2010/main" val="31180287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arn(inVertic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heel(1)">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inVertical)">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BA9EE454-F3CF-9EEE-8694-660E62C8E523}"/>
              </a:ext>
            </a:extLst>
          </p:cNvPr>
          <p:cNvSpPr/>
          <p:nvPr/>
        </p:nvSpPr>
        <p:spPr>
          <a:xfrm>
            <a:off x="8904622" y="581776"/>
            <a:ext cx="8712117" cy="4044467"/>
          </a:xfrm>
          <a:prstGeom prst="roundRect">
            <a:avLst>
              <a:gd name="adj" fmla="val 11679"/>
            </a:avLst>
          </a:prstGeom>
          <a:solidFill>
            <a:srgbClr val="DD9A7B">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vi-VN" sz="4000" b="1" i="0" u="none" strike="noStrike" kern="0" cap="none" spc="0" normalizeH="0" baseline="0" noProof="0" dirty="0">
                <a:ln>
                  <a:noFill/>
                </a:ln>
                <a:solidFill>
                  <a:srgbClr val="C00000"/>
                </a:solidFill>
                <a:effectLst/>
                <a:uLnTx/>
                <a:uFillTx/>
                <a:latin typeface="Arial" panose="020B0604020202020204" pitchFamily="34" charset="0"/>
                <a:ea typeface="+mn-ea"/>
                <a:cs typeface="+mn-cs"/>
              </a:rPr>
              <a:t>Nhiệm vụ về nhà: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Tìm hiểu một vài ứng dụng được sử dụng trong thực tiễn liên quan đến đột biến gene.</a:t>
            </a:r>
          </a:p>
        </p:txBody>
      </p:sp>
      <p:grpSp>
        <p:nvGrpSpPr>
          <p:cNvPr id="2" name="Google Shape;3368;p82">
            <a:extLst>
              <a:ext uri="{FF2B5EF4-FFF2-40B4-BE49-F238E27FC236}">
                <a16:creationId xmlns:a16="http://schemas.microsoft.com/office/drawing/2014/main" id="{B0653373-E489-B21D-D701-81C07A0EAE27}"/>
              </a:ext>
            </a:extLst>
          </p:cNvPr>
          <p:cNvGrpSpPr/>
          <p:nvPr/>
        </p:nvGrpSpPr>
        <p:grpSpPr>
          <a:xfrm>
            <a:off x="468278" y="943015"/>
            <a:ext cx="8436344" cy="9343985"/>
            <a:chOff x="4187275" y="1333700"/>
            <a:chExt cx="2699150" cy="3244950"/>
          </a:xfrm>
        </p:grpSpPr>
        <p:sp>
          <p:nvSpPr>
            <p:cNvPr id="4" name="Google Shape;3369;p82">
              <a:extLst>
                <a:ext uri="{FF2B5EF4-FFF2-40B4-BE49-F238E27FC236}">
                  <a16:creationId xmlns:a16="http://schemas.microsoft.com/office/drawing/2014/main" id="{3099209A-DA46-1731-F46C-EA93E26B1EC1}"/>
                </a:ext>
              </a:extLst>
            </p:cNvPr>
            <p:cNvSpPr/>
            <p:nvPr/>
          </p:nvSpPr>
          <p:spPr>
            <a:xfrm>
              <a:off x="6123225" y="4332475"/>
              <a:ext cx="155300" cy="139875"/>
            </a:xfrm>
            <a:custGeom>
              <a:avLst/>
              <a:gdLst/>
              <a:ahLst/>
              <a:cxnLst/>
              <a:rect l="l" t="t" r="r" b="b"/>
              <a:pathLst>
                <a:path w="6212" h="5595" extrusionOk="0">
                  <a:moveTo>
                    <a:pt x="5345" y="0"/>
                  </a:moveTo>
                  <a:cubicBezTo>
                    <a:pt x="4053" y="0"/>
                    <a:pt x="710" y="728"/>
                    <a:pt x="710" y="728"/>
                  </a:cubicBezTo>
                  <a:cubicBezTo>
                    <a:pt x="710" y="728"/>
                    <a:pt x="862" y="1397"/>
                    <a:pt x="315" y="3585"/>
                  </a:cubicBezTo>
                  <a:cubicBezTo>
                    <a:pt x="1" y="4915"/>
                    <a:pt x="2102" y="5594"/>
                    <a:pt x="3845" y="5594"/>
                  </a:cubicBezTo>
                  <a:cubicBezTo>
                    <a:pt x="4970" y="5594"/>
                    <a:pt x="5946" y="5312"/>
                    <a:pt x="6029" y="4740"/>
                  </a:cubicBezTo>
                  <a:cubicBezTo>
                    <a:pt x="6211" y="3190"/>
                    <a:pt x="5786" y="697"/>
                    <a:pt x="5847" y="150"/>
                  </a:cubicBezTo>
                  <a:cubicBezTo>
                    <a:pt x="5853" y="43"/>
                    <a:pt x="5660" y="0"/>
                    <a:pt x="5345" y="0"/>
                  </a:cubicBez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6" name="Google Shape;3370;p82">
              <a:extLst>
                <a:ext uri="{FF2B5EF4-FFF2-40B4-BE49-F238E27FC236}">
                  <a16:creationId xmlns:a16="http://schemas.microsoft.com/office/drawing/2014/main" id="{0FE0C3A1-543C-F6FA-6753-CED4D8667DA2}"/>
                </a:ext>
              </a:extLst>
            </p:cNvPr>
            <p:cNvSpPr/>
            <p:nvPr/>
          </p:nvSpPr>
          <p:spPr>
            <a:xfrm>
              <a:off x="6698725" y="4297000"/>
              <a:ext cx="126150" cy="139950"/>
            </a:xfrm>
            <a:custGeom>
              <a:avLst/>
              <a:gdLst/>
              <a:ahLst/>
              <a:cxnLst/>
              <a:rect l="l" t="t" r="r" b="b"/>
              <a:pathLst>
                <a:path w="5046" h="5598" extrusionOk="0">
                  <a:moveTo>
                    <a:pt x="3374" y="1"/>
                  </a:moveTo>
                  <a:cubicBezTo>
                    <a:pt x="2120" y="1"/>
                    <a:pt x="0" y="1752"/>
                    <a:pt x="0" y="1752"/>
                  </a:cubicBezTo>
                  <a:cubicBezTo>
                    <a:pt x="0" y="1752"/>
                    <a:pt x="943" y="3089"/>
                    <a:pt x="851" y="4730"/>
                  </a:cubicBezTo>
                  <a:cubicBezTo>
                    <a:pt x="816" y="5374"/>
                    <a:pt x="1430" y="5597"/>
                    <a:pt x="2194" y="5597"/>
                  </a:cubicBezTo>
                  <a:cubicBezTo>
                    <a:pt x="3377" y="5597"/>
                    <a:pt x="4918" y="5063"/>
                    <a:pt x="4955" y="4730"/>
                  </a:cubicBezTo>
                  <a:cubicBezTo>
                    <a:pt x="5046" y="4183"/>
                    <a:pt x="4833" y="2177"/>
                    <a:pt x="4164" y="505"/>
                  </a:cubicBezTo>
                  <a:cubicBezTo>
                    <a:pt x="4016" y="142"/>
                    <a:pt x="3730" y="1"/>
                    <a:pt x="3374" y="1"/>
                  </a:cubicBez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7" name="Google Shape;3371;p82">
              <a:extLst>
                <a:ext uri="{FF2B5EF4-FFF2-40B4-BE49-F238E27FC236}">
                  <a16:creationId xmlns:a16="http://schemas.microsoft.com/office/drawing/2014/main" id="{AB729605-B040-B7A9-0EF5-B6585063A068}"/>
                </a:ext>
              </a:extLst>
            </p:cNvPr>
            <p:cNvSpPr/>
            <p:nvPr/>
          </p:nvSpPr>
          <p:spPr>
            <a:xfrm>
              <a:off x="6656175" y="4378250"/>
              <a:ext cx="230250" cy="199650"/>
            </a:xfrm>
            <a:custGeom>
              <a:avLst/>
              <a:gdLst/>
              <a:ahLst/>
              <a:cxnLst/>
              <a:rect l="l" t="t" r="r" b="b"/>
              <a:pathLst>
                <a:path w="9210" h="7986" extrusionOk="0">
                  <a:moveTo>
                    <a:pt x="4353" y="0"/>
                  </a:moveTo>
                  <a:cubicBezTo>
                    <a:pt x="3187" y="0"/>
                    <a:pt x="2095" y="396"/>
                    <a:pt x="2067" y="1359"/>
                  </a:cubicBezTo>
                  <a:cubicBezTo>
                    <a:pt x="2006" y="3426"/>
                    <a:pt x="0" y="4429"/>
                    <a:pt x="61" y="6009"/>
                  </a:cubicBezTo>
                  <a:cubicBezTo>
                    <a:pt x="91" y="6313"/>
                    <a:pt x="61" y="6921"/>
                    <a:pt x="243" y="7164"/>
                  </a:cubicBezTo>
                  <a:cubicBezTo>
                    <a:pt x="790" y="7894"/>
                    <a:pt x="2037" y="7985"/>
                    <a:pt x="3100" y="7985"/>
                  </a:cubicBezTo>
                  <a:cubicBezTo>
                    <a:pt x="4590" y="7985"/>
                    <a:pt x="6140" y="7864"/>
                    <a:pt x="7295" y="7408"/>
                  </a:cubicBezTo>
                  <a:cubicBezTo>
                    <a:pt x="9210" y="6648"/>
                    <a:pt x="7265" y="3031"/>
                    <a:pt x="7174" y="1298"/>
                  </a:cubicBezTo>
                  <a:cubicBezTo>
                    <a:pt x="7125" y="519"/>
                    <a:pt x="5690" y="0"/>
                    <a:pt x="4353"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8" name="Google Shape;3372;p82">
              <a:extLst>
                <a:ext uri="{FF2B5EF4-FFF2-40B4-BE49-F238E27FC236}">
                  <a16:creationId xmlns:a16="http://schemas.microsoft.com/office/drawing/2014/main" id="{AC870D2A-B90A-A1FB-A04F-B1E1F1B2D40E}"/>
                </a:ext>
              </a:extLst>
            </p:cNvPr>
            <p:cNvSpPr/>
            <p:nvPr/>
          </p:nvSpPr>
          <p:spPr>
            <a:xfrm>
              <a:off x="6053575" y="3013250"/>
              <a:ext cx="763000" cy="1361075"/>
            </a:xfrm>
            <a:custGeom>
              <a:avLst/>
              <a:gdLst/>
              <a:ahLst/>
              <a:cxnLst/>
              <a:rect l="l" t="t" r="r" b="b"/>
              <a:pathLst>
                <a:path w="30520" h="54443" extrusionOk="0">
                  <a:moveTo>
                    <a:pt x="19362" y="1"/>
                  </a:moveTo>
                  <a:cubicBezTo>
                    <a:pt x="19362" y="1"/>
                    <a:pt x="18663" y="213"/>
                    <a:pt x="16384" y="700"/>
                  </a:cubicBezTo>
                  <a:cubicBezTo>
                    <a:pt x="13701" y="1289"/>
                    <a:pt x="11114" y="1461"/>
                    <a:pt x="8989" y="1461"/>
                  </a:cubicBezTo>
                  <a:cubicBezTo>
                    <a:pt x="6178" y="1461"/>
                    <a:pt x="4176" y="1160"/>
                    <a:pt x="3830" y="1125"/>
                  </a:cubicBezTo>
                  <a:cubicBezTo>
                    <a:pt x="3009" y="1034"/>
                    <a:pt x="2158" y="912"/>
                    <a:pt x="1307" y="791"/>
                  </a:cubicBezTo>
                  <a:cubicBezTo>
                    <a:pt x="0" y="12280"/>
                    <a:pt x="122" y="23679"/>
                    <a:pt x="365" y="28664"/>
                  </a:cubicBezTo>
                  <a:cubicBezTo>
                    <a:pt x="487" y="30943"/>
                    <a:pt x="2006" y="43557"/>
                    <a:pt x="2979" y="50153"/>
                  </a:cubicBezTo>
                  <a:cubicBezTo>
                    <a:pt x="3009" y="50396"/>
                    <a:pt x="2675" y="50609"/>
                    <a:pt x="2706" y="50852"/>
                  </a:cubicBezTo>
                  <a:cubicBezTo>
                    <a:pt x="2858" y="51795"/>
                    <a:pt x="2918" y="53041"/>
                    <a:pt x="2979" y="53710"/>
                  </a:cubicBezTo>
                  <a:cubicBezTo>
                    <a:pt x="3007" y="54220"/>
                    <a:pt x="4241" y="54442"/>
                    <a:pt x="5568" y="54442"/>
                  </a:cubicBezTo>
                  <a:cubicBezTo>
                    <a:pt x="7166" y="54442"/>
                    <a:pt x="8898" y="54119"/>
                    <a:pt x="8815" y="53588"/>
                  </a:cubicBezTo>
                  <a:cubicBezTo>
                    <a:pt x="8663" y="52798"/>
                    <a:pt x="8967" y="51886"/>
                    <a:pt x="8876" y="51065"/>
                  </a:cubicBezTo>
                  <a:cubicBezTo>
                    <a:pt x="8845" y="50913"/>
                    <a:pt x="8359" y="50336"/>
                    <a:pt x="8359" y="50153"/>
                  </a:cubicBezTo>
                  <a:cubicBezTo>
                    <a:pt x="7660" y="43375"/>
                    <a:pt x="8876" y="35503"/>
                    <a:pt x="8086" y="30062"/>
                  </a:cubicBezTo>
                  <a:lnTo>
                    <a:pt x="9879" y="12980"/>
                  </a:lnTo>
                  <a:cubicBezTo>
                    <a:pt x="10608" y="18937"/>
                    <a:pt x="17417" y="32433"/>
                    <a:pt x="18846" y="34743"/>
                  </a:cubicBezTo>
                  <a:cubicBezTo>
                    <a:pt x="19970" y="36536"/>
                    <a:pt x="22949" y="46658"/>
                    <a:pt x="24742" y="51035"/>
                  </a:cubicBezTo>
                  <a:cubicBezTo>
                    <a:pt x="24834" y="51248"/>
                    <a:pt x="24712" y="51855"/>
                    <a:pt x="24803" y="52038"/>
                  </a:cubicBezTo>
                  <a:cubicBezTo>
                    <a:pt x="25229" y="52919"/>
                    <a:pt x="25563" y="53527"/>
                    <a:pt x="25654" y="53710"/>
                  </a:cubicBezTo>
                  <a:cubicBezTo>
                    <a:pt x="25822" y="54045"/>
                    <a:pt x="26273" y="54186"/>
                    <a:pt x="26833" y="54186"/>
                  </a:cubicBezTo>
                  <a:cubicBezTo>
                    <a:pt x="28301" y="54186"/>
                    <a:pt x="30520" y="53219"/>
                    <a:pt x="30366" y="52251"/>
                  </a:cubicBezTo>
                  <a:cubicBezTo>
                    <a:pt x="30335" y="52038"/>
                    <a:pt x="30092" y="51248"/>
                    <a:pt x="29879" y="50548"/>
                  </a:cubicBezTo>
                  <a:cubicBezTo>
                    <a:pt x="29849" y="50336"/>
                    <a:pt x="29454" y="50093"/>
                    <a:pt x="29393" y="49849"/>
                  </a:cubicBezTo>
                  <a:cubicBezTo>
                    <a:pt x="28056" y="45138"/>
                    <a:pt x="27113" y="33466"/>
                    <a:pt x="23831" y="30001"/>
                  </a:cubicBezTo>
                  <a:cubicBezTo>
                    <a:pt x="22584" y="18694"/>
                    <a:pt x="21277" y="6748"/>
                    <a:pt x="19362"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9" name="Google Shape;3373;p82">
              <a:extLst>
                <a:ext uri="{FF2B5EF4-FFF2-40B4-BE49-F238E27FC236}">
                  <a16:creationId xmlns:a16="http://schemas.microsoft.com/office/drawing/2014/main" id="{02EA4A3E-18E7-6D8F-2451-F5EB884B2FA9}"/>
                </a:ext>
              </a:extLst>
            </p:cNvPr>
            <p:cNvSpPr/>
            <p:nvPr/>
          </p:nvSpPr>
          <p:spPr>
            <a:xfrm>
              <a:off x="5963150" y="4400575"/>
              <a:ext cx="330575" cy="167425"/>
            </a:xfrm>
            <a:custGeom>
              <a:avLst/>
              <a:gdLst/>
              <a:ahLst/>
              <a:cxnLst/>
              <a:rect l="l" t="t" r="r" b="b"/>
              <a:pathLst>
                <a:path w="13223" h="6697" extrusionOk="0">
                  <a:moveTo>
                    <a:pt x="6981" y="1"/>
                  </a:moveTo>
                  <a:cubicBezTo>
                    <a:pt x="6170" y="1"/>
                    <a:pt x="5632" y="126"/>
                    <a:pt x="5441" y="527"/>
                  </a:cubicBezTo>
                  <a:cubicBezTo>
                    <a:pt x="4864" y="1712"/>
                    <a:pt x="5046" y="2077"/>
                    <a:pt x="3557" y="2533"/>
                  </a:cubicBezTo>
                  <a:cubicBezTo>
                    <a:pt x="578" y="3475"/>
                    <a:pt x="0" y="5116"/>
                    <a:pt x="426" y="5998"/>
                  </a:cubicBezTo>
                  <a:cubicBezTo>
                    <a:pt x="730" y="6575"/>
                    <a:pt x="2158" y="6697"/>
                    <a:pt x="3678" y="6697"/>
                  </a:cubicBezTo>
                  <a:cubicBezTo>
                    <a:pt x="4924" y="6697"/>
                    <a:pt x="10639" y="6393"/>
                    <a:pt x="12614" y="6271"/>
                  </a:cubicBezTo>
                  <a:cubicBezTo>
                    <a:pt x="13040" y="6271"/>
                    <a:pt x="13222" y="5876"/>
                    <a:pt x="13131" y="5329"/>
                  </a:cubicBezTo>
                  <a:cubicBezTo>
                    <a:pt x="12858" y="4113"/>
                    <a:pt x="12797" y="2138"/>
                    <a:pt x="12797" y="1834"/>
                  </a:cubicBezTo>
                  <a:cubicBezTo>
                    <a:pt x="12827" y="1621"/>
                    <a:pt x="12797" y="1287"/>
                    <a:pt x="12797" y="1013"/>
                  </a:cubicBezTo>
                  <a:cubicBezTo>
                    <a:pt x="12778" y="845"/>
                    <a:pt x="12736" y="757"/>
                    <a:pt x="12664" y="757"/>
                  </a:cubicBezTo>
                  <a:cubicBezTo>
                    <a:pt x="12620" y="757"/>
                    <a:pt x="12563" y="791"/>
                    <a:pt x="12493" y="861"/>
                  </a:cubicBezTo>
                  <a:cubicBezTo>
                    <a:pt x="12191" y="1190"/>
                    <a:pt x="11567" y="1669"/>
                    <a:pt x="10620" y="1669"/>
                  </a:cubicBezTo>
                  <a:cubicBezTo>
                    <a:pt x="10519" y="1669"/>
                    <a:pt x="10413" y="1663"/>
                    <a:pt x="10304" y="1651"/>
                  </a:cubicBezTo>
                  <a:cubicBezTo>
                    <a:pt x="9453" y="1590"/>
                    <a:pt x="9119" y="162"/>
                    <a:pt x="8693" y="101"/>
                  </a:cubicBezTo>
                  <a:cubicBezTo>
                    <a:pt x="8038" y="45"/>
                    <a:pt x="7462" y="1"/>
                    <a:pt x="6981" y="1"/>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10" name="Google Shape;3374;p82">
              <a:extLst>
                <a:ext uri="{FF2B5EF4-FFF2-40B4-BE49-F238E27FC236}">
                  <a16:creationId xmlns:a16="http://schemas.microsoft.com/office/drawing/2014/main" id="{B3FC6F42-6F2E-FDE2-C124-0DF9FAC46926}"/>
                </a:ext>
              </a:extLst>
            </p:cNvPr>
            <p:cNvSpPr/>
            <p:nvPr/>
          </p:nvSpPr>
          <p:spPr>
            <a:xfrm>
              <a:off x="6118925" y="1547700"/>
              <a:ext cx="407325" cy="439725"/>
            </a:xfrm>
            <a:custGeom>
              <a:avLst/>
              <a:gdLst/>
              <a:ahLst/>
              <a:cxnLst/>
              <a:rect l="l" t="t" r="r" b="b"/>
              <a:pathLst>
                <a:path w="16293" h="17589" extrusionOk="0">
                  <a:moveTo>
                    <a:pt x="7304" y="1"/>
                  </a:moveTo>
                  <a:cubicBezTo>
                    <a:pt x="6499" y="1"/>
                    <a:pt x="5720" y="141"/>
                    <a:pt x="5016" y="415"/>
                  </a:cubicBezTo>
                  <a:cubicBezTo>
                    <a:pt x="1581" y="1722"/>
                    <a:pt x="0" y="3789"/>
                    <a:pt x="1216" y="12300"/>
                  </a:cubicBezTo>
                  <a:cubicBezTo>
                    <a:pt x="1824" y="16312"/>
                    <a:pt x="1672" y="17589"/>
                    <a:pt x="1672" y="17589"/>
                  </a:cubicBezTo>
                  <a:cubicBezTo>
                    <a:pt x="7309" y="14077"/>
                    <a:pt x="12805" y="13656"/>
                    <a:pt x="15118" y="13656"/>
                  </a:cubicBezTo>
                  <a:cubicBezTo>
                    <a:pt x="15849" y="13656"/>
                    <a:pt x="16262" y="13698"/>
                    <a:pt x="16262" y="13698"/>
                  </a:cubicBezTo>
                  <a:cubicBezTo>
                    <a:pt x="16262" y="13698"/>
                    <a:pt x="16292" y="11084"/>
                    <a:pt x="15137" y="6646"/>
                  </a:cubicBezTo>
                  <a:cubicBezTo>
                    <a:pt x="13954" y="2104"/>
                    <a:pt x="10427" y="1"/>
                    <a:pt x="7304" y="1"/>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11" name="Google Shape;3375;p82">
              <a:extLst>
                <a:ext uri="{FF2B5EF4-FFF2-40B4-BE49-F238E27FC236}">
                  <a16:creationId xmlns:a16="http://schemas.microsoft.com/office/drawing/2014/main" id="{BED64CFE-F98C-9781-BBA8-5580C5E2831F}"/>
                </a:ext>
              </a:extLst>
            </p:cNvPr>
            <p:cNvSpPr/>
            <p:nvPr/>
          </p:nvSpPr>
          <p:spPr>
            <a:xfrm>
              <a:off x="6169075" y="1950925"/>
              <a:ext cx="322975" cy="1022850"/>
            </a:xfrm>
            <a:custGeom>
              <a:avLst/>
              <a:gdLst/>
              <a:ahLst/>
              <a:cxnLst/>
              <a:rect l="l" t="t" r="r" b="b"/>
              <a:pathLst>
                <a:path w="12919" h="40914" extrusionOk="0">
                  <a:moveTo>
                    <a:pt x="7235" y="1"/>
                  </a:moveTo>
                  <a:lnTo>
                    <a:pt x="5168" y="457"/>
                  </a:lnTo>
                  <a:lnTo>
                    <a:pt x="2341" y="2402"/>
                  </a:lnTo>
                  <a:lnTo>
                    <a:pt x="0" y="6627"/>
                  </a:lnTo>
                  <a:lnTo>
                    <a:pt x="1611" y="40913"/>
                  </a:lnTo>
                  <a:lnTo>
                    <a:pt x="12068" y="40761"/>
                  </a:lnTo>
                  <a:lnTo>
                    <a:pt x="12919" y="3526"/>
                  </a:lnTo>
                  <a:lnTo>
                    <a:pt x="9302" y="2341"/>
                  </a:lnTo>
                  <a:lnTo>
                    <a:pt x="7235" y="1"/>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12" name="Google Shape;3376;p82">
              <a:extLst>
                <a:ext uri="{FF2B5EF4-FFF2-40B4-BE49-F238E27FC236}">
                  <a16:creationId xmlns:a16="http://schemas.microsoft.com/office/drawing/2014/main" id="{0605E64C-6CE8-4CE9-2700-2E505B67DD5F}"/>
                </a:ext>
              </a:extLst>
            </p:cNvPr>
            <p:cNvSpPr/>
            <p:nvPr/>
          </p:nvSpPr>
          <p:spPr>
            <a:xfrm>
              <a:off x="6211625" y="1813375"/>
              <a:ext cx="222675" cy="398225"/>
            </a:xfrm>
            <a:custGeom>
              <a:avLst/>
              <a:gdLst/>
              <a:ahLst/>
              <a:cxnLst/>
              <a:rect l="l" t="t" r="r" b="b"/>
              <a:pathLst>
                <a:path w="8907" h="15929" extrusionOk="0">
                  <a:moveTo>
                    <a:pt x="2706" y="1"/>
                  </a:moveTo>
                  <a:cubicBezTo>
                    <a:pt x="2706" y="1"/>
                    <a:pt x="1612" y="3314"/>
                    <a:pt x="1520" y="5077"/>
                  </a:cubicBezTo>
                  <a:cubicBezTo>
                    <a:pt x="1460" y="6262"/>
                    <a:pt x="1460" y="7448"/>
                    <a:pt x="1460" y="7448"/>
                  </a:cubicBezTo>
                  <a:lnTo>
                    <a:pt x="31" y="8177"/>
                  </a:lnTo>
                  <a:cubicBezTo>
                    <a:pt x="1" y="8633"/>
                    <a:pt x="852" y="9576"/>
                    <a:pt x="3040" y="10032"/>
                  </a:cubicBezTo>
                  <a:cubicBezTo>
                    <a:pt x="2888" y="12463"/>
                    <a:pt x="3830" y="15928"/>
                    <a:pt x="3922" y="15928"/>
                  </a:cubicBezTo>
                  <a:cubicBezTo>
                    <a:pt x="4165" y="15928"/>
                    <a:pt x="5016" y="9971"/>
                    <a:pt x="5229" y="9971"/>
                  </a:cubicBezTo>
                  <a:cubicBezTo>
                    <a:pt x="8907" y="9667"/>
                    <a:pt x="8663" y="8299"/>
                    <a:pt x="8663" y="8299"/>
                  </a:cubicBezTo>
                  <a:cubicBezTo>
                    <a:pt x="7721" y="7965"/>
                    <a:pt x="8177" y="8056"/>
                    <a:pt x="7721" y="7661"/>
                  </a:cubicBezTo>
                  <a:cubicBezTo>
                    <a:pt x="7265" y="7235"/>
                    <a:pt x="7387" y="2828"/>
                    <a:pt x="7691" y="244"/>
                  </a:cubicBezTo>
                  <a:lnTo>
                    <a:pt x="2706" y="1"/>
                  </a:ln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13" name="Google Shape;3377;p82">
              <a:extLst>
                <a:ext uri="{FF2B5EF4-FFF2-40B4-BE49-F238E27FC236}">
                  <a16:creationId xmlns:a16="http://schemas.microsoft.com/office/drawing/2014/main" id="{DD84B8D5-9A40-505D-CC50-C4C826762284}"/>
                </a:ext>
              </a:extLst>
            </p:cNvPr>
            <p:cNvSpPr/>
            <p:nvPr/>
          </p:nvSpPr>
          <p:spPr>
            <a:xfrm>
              <a:off x="6249625" y="1844550"/>
              <a:ext cx="126925" cy="123975"/>
            </a:xfrm>
            <a:custGeom>
              <a:avLst/>
              <a:gdLst/>
              <a:ahLst/>
              <a:cxnLst/>
              <a:rect l="l" t="t" r="r" b="b"/>
              <a:pathLst>
                <a:path w="5077" h="4959" extrusionOk="0">
                  <a:moveTo>
                    <a:pt x="5076" y="0"/>
                  </a:moveTo>
                  <a:lnTo>
                    <a:pt x="5076" y="0"/>
                  </a:lnTo>
                  <a:cubicBezTo>
                    <a:pt x="5076" y="0"/>
                    <a:pt x="4560" y="639"/>
                    <a:pt x="4347" y="1246"/>
                  </a:cubicBezTo>
                  <a:cubicBezTo>
                    <a:pt x="4107" y="1816"/>
                    <a:pt x="1029" y="3953"/>
                    <a:pt x="40" y="3953"/>
                  </a:cubicBezTo>
                  <a:cubicBezTo>
                    <a:pt x="27" y="3953"/>
                    <a:pt x="13" y="3952"/>
                    <a:pt x="0" y="3952"/>
                  </a:cubicBezTo>
                  <a:lnTo>
                    <a:pt x="0" y="4286"/>
                  </a:lnTo>
                  <a:cubicBezTo>
                    <a:pt x="0" y="4286"/>
                    <a:pt x="597" y="4959"/>
                    <a:pt x="1569" y="4959"/>
                  </a:cubicBezTo>
                  <a:cubicBezTo>
                    <a:pt x="2101" y="4959"/>
                    <a:pt x="2745" y="4757"/>
                    <a:pt x="3466" y="4134"/>
                  </a:cubicBezTo>
                  <a:cubicBezTo>
                    <a:pt x="4985" y="2827"/>
                    <a:pt x="5076" y="1"/>
                    <a:pt x="5076" y="0"/>
                  </a:cubicBezTo>
                  <a:close/>
                </a:path>
              </a:pathLst>
            </a:custGeom>
            <a:solidFill>
              <a:srgbClr val="F5958C"/>
            </a:solidFill>
            <a:ln>
              <a:noFill/>
            </a:ln>
          </p:spPr>
          <p:txBody>
            <a:bodyPr spcFirstLastPara="1" wrap="square" lIns="182850" tIns="182850" rIns="182850" bIns="182850" anchor="ctr" anchorCtr="0">
              <a:noAutofit/>
            </a:bodyPr>
            <a:lstStyle/>
            <a:p>
              <a:endParaRPr sz="5600"/>
            </a:p>
          </p:txBody>
        </p:sp>
        <p:sp>
          <p:nvSpPr>
            <p:cNvPr id="14" name="Google Shape;3378;p82">
              <a:extLst>
                <a:ext uri="{FF2B5EF4-FFF2-40B4-BE49-F238E27FC236}">
                  <a16:creationId xmlns:a16="http://schemas.microsoft.com/office/drawing/2014/main" id="{86EAD1FF-8767-084F-625B-E9AD824852C0}"/>
                </a:ext>
              </a:extLst>
            </p:cNvPr>
            <p:cNvSpPr/>
            <p:nvPr/>
          </p:nvSpPr>
          <p:spPr>
            <a:xfrm>
              <a:off x="6167550" y="1587725"/>
              <a:ext cx="278900" cy="276725"/>
            </a:xfrm>
            <a:custGeom>
              <a:avLst/>
              <a:gdLst/>
              <a:ahLst/>
              <a:cxnLst/>
              <a:rect l="l" t="t" r="r" b="b"/>
              <a:pathLst>
                <a:path w="11156" h="11069" extrusionOk="0">
                  <a:moveTo>
                    <a:pt x="5451" y="1"/>
                  </a:moveTo>
                  <a:cubicBezTo>
                    <a:pt x="3487" y="1"/>
                    <a:pt x="1607" y="904"/>
                    <a:pt x="761" y="2614"/>
                  </a:cubicBezTo>
                  <a:cubicBezTo>
                    <a:pt x="487" y="3161"/>
                    <a:pt x="426" y="4194"/>
                    <a:pt x="335" y="4802"/>
                  </a:cubicBezTo>
                  <a:cubicBezTo>
                    <a:pt x="1" y="7750"/>
                    <a:pt x="2128" y="10668"/>
                    <a:pt x="5077" y="11033"/>
                  </a:cubicBezTo>
                  <a:cubicBezTo>
                    <a:pt x="5282" y="11057"/>
                    <a:pt x="5486" y="11068"/>
                    <a:pt x="5688" y="11068"/>
                  </a:cubicBezTo>
                  <a:cubicBezTo>
                    <a:pt x="8356" y="11068"/>
                    <a:pt x="10663" y="9065"/>
                    <a:pt x="10974" y="6352"/>
                  </a:cubicBezTo>
                  <a:cubicBezTo>
                    <a:pt x="11126" y="5015"/>
                    <a:pt x="11156" y="3434"/>
                    <a:pt x="10274" y="2279"/>
                  </a:cubicBezTo>
                  <a:cubicBezTo>
                    <a:pt x="9063" y="736"/>
                    <a:pt x="7223" y="1"/>
                    <a:pt x="5451" y="1"/>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15" name="Google Shape;3379;p82">
              <a:extLst>
                <a:ext uri="{FF2B5EF4-FFF2-40B4-BE49-F238E27FC236}">
                  <a16:creationId xmlns:a16="http://schemas.microsoft.com/office/drawing/2014/main" id="{BC700693-1764-3682-C57F-50FED6BEE826}"/>
                </a:ext>
              </a:extLst>
            </p:cNvPr>
            <p:cNvSpPr/>
            <p:nvPr/>
          </p:nvSpPr>
          <p:spPr>
            <a:xfrm>
              <a:off x="6172125" y="1738150"/>
              <a:ext cx="220375" cy="210050"/>
            </a:xfrm>
            <a:custGeom>
              <a:avLst/>
              <a:gdLst/>
              <a:ahLst/>
              <a:cxnLst/>
              <a:rect l="l" t="t" r="r" b="b"/>
              <a:pathLst>
                <a:path w="8815" h="8402" extrusionOk="0">
                  <a:moveTo>
                    <a:pt x="182" y="1"/>
                  </a:moveTo>
                  <a:lnTo>
                    <a:pt x="182" y="1"/>
                  </a:lnTo>
                  <a:cubicBezTo>
                    <a:pt x="0" y="2828"/>
                    <a:pt x="1003" y="7661"/>
                    <a:pt x="3465" y="8360"/>
                  </a:cubicBezTo>
                  <a:cubicBezTo>
                    <a:pt x="3561" y="8388"/>
                    <a:pt x="3671" y="8402"/>
                    <a:pt x="3793" y="8402"/>
                  </a:cubicBezTo>
                  <a:cubicBezTo>
                    <a:pt x="5094" y="8402"/>
                    <a:pt x="7691" y="6828"/>
                    <a:pt x="8025" y="5077"/>
                  </a:cubicBezTo>
                  <a:cubicBezTo>
                    <a:pt x="8420" y="3132"/>
                    <a:pt x="8815" y="1004"/>
                    <a:pt x="8815" y="1004"/>
                  </a:cubicBezTo>
                  <a:lnTo>
                    <a:pt x="182" y="1"/>
                  </a:ln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16" name="Google Shape;3380;p82">
              <a:extLst>
                <a:ext uri="{FF2B5EF4-FFF2-40B4-BE49-F238E27FC236}">
                  <a16:creationId xmlns:a16="http://schemas.microsoft.com/office/drawing/2014/main" id="{EE665B69-8FEF-C2C2-C126-8BC576048B2F}"/>
                </a:ext>
              </a:extLst>
            </p:cNvPr>
            <p:cNvSpPr/>
            <p:nvPr/>
          </p:nvSpPr>
          <p:spPr>
            <a:xfrm>
              <a:off x="6185025" y="1765450"/>
              <a:ext cx="27400" cy="35800"/>
            </a:xfrm>
            <a:custGeom>
              <a:avLst/>
              <a:gdLst/>
              <a:ahLst/>
              <a:cxnLst/>
              <a:rect l="l" t="t" r="r" b="b"/>
              <a:pathLst>
                <a:path w="1096" h="1432" extrusionOk="0">
                  <a:moveTo>
                    <a:pt x="555" y="1"/>
                  </a:moveTo>
                  <a:cubicBezTo>
                    <a:pt x="543" y="1"/>
                    <a:pt x="530" y="2"/>
                    <a:pt x="518" y="3"/>
                  </a:cubicBezTo>
                  <a:cubicBezTo>
                    <a:pt x="214" y="3"/>
                    <a:pt x="1" y="337"/>
                    <a:pt x="31" y="733"/>
                  </a:cubicBezTo>
                  <a:cubicBezTo>
                    <a:pt x="31" y="1128"/>
                    <a:pt x="305" y="1432"/>
                    <a:pt x="578" y="1432"/>
                  </a:cubicBezTo>
                  <a:cubicBezTo>
                    <a:pt x="882" y="1401"/>
                    <a:pt x="1095" y="1067"/>
                    <a:pt x="1065" y="672"/>
                  </a:cubicBezTo>
                  <a:cubicBezTo>
                    <a:pt x="1065" y="295"/>
                    <a:pt x="816" y="1"/>
                    <a:pt x="555" y="1"/>
                  </a:cubicBez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7" name="Google Shape;3381;p82">
              <a:extLst>
                <a:ext uri="{FF2B5EF4-FFF2-40B4-BE49-F238E27FC236}">
                  <a16:creationId xmlns:a16="http://schemas.microsoft.com/office/drawing/2014/main" id="{48A92B6B-4D2D-2044-8E63-965D3C157E1F}"/>
                </a:ext>
              </a:extLst>
            </p:cNvPr>
            <p:cNvSpPr/>
            <p:nvPr/>
          </p:nvSpPr>
          <p:spPr>
            <a:xfrm>
              <a:off x="6283050" y="1764750"/>
              <a:ext cx="26625" cy="35750"/>
            </a:xfrm>
            <a:custGeom>
              <a:avLst/>
              <a:gdLst/>
              <a:ahLst/>
              <a:cxnLst/>
              <a:rect l="l" t="t" r="r" b="b"/>
              <a:pathLst>
                <a:path w="1065" h="1430" extrusionOk="0">
                  <a:moveTo>
                    <a:pt x="548" y="1"/>
                  </a:moveTo>
                  <a:cubicBezTo>
                    <a:pt x="244" y="1"/>
                    <a:pt x="1" y="335"/>
                    <a:pt x="1" y="730"/>
                  </a:cubicBezTo>
                  <a:cubicBezTo>
                    <a:pt x="1" y="1095"/>
                    <a:pt x="244" y="1429"/>
                    <a:pt x="548" y="1429"/>
                  </a:cubicBezTo>
                  <a:cubicBezTo>
                    <a:pt x="822" y="1429"/>
                    <a:pt x="1065" y="1125"/>
                    <a:pt x="1065" y="730"/>
                  </a:cubicBezTo>
                  <a:cubicBezTo>
                    <a:pt x="1065" y="335"/>
                    <a:pt x="822" y="1"/>
                    <a:pt x="548" y="1"/>
                  </a:cubicBez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8" name="Google Shape;3382;p82">
              <a:extLst>
                <a:ext uri="{FF2B5EF4-FFF2-40B4-BE49-F238E27FC236}">
                  <a16:creationId xmlns:a16="http://schemas.microsoft.com/office/drawing/2014/main" id="{149A0842-1ACE-70AA-F232-FE7F5772F1ED}"/>
                </a:ext>
              </a:extLst>
            </p:cNvPr>
            <p:cNvSpPr/>
            <p:nvPr/>
          </p:nvSpPr>
          <p:spPr>
            <a:xfrm>
              <a:off x="6212975" y="1845875"/>
              <a:ext cx="46225" cy="9400"/>
            </a:xfrm>
            <a:custGeom>
              <a:avLst/>
              <a:gdLst/>
              <a:ahLst/>
              <a:cxnLst/>
              <a:rect l="l" t="t" r="r" b="b"/>
              <a:pathLst>
                <a:path w="1849" h="376" extrusionOk="0">
                  <a:moveTo>
                    <a:pt x="1472" y="1"/>
                  </a:moveTo>
                  <a:cubicBezTo>
                    <a:pt x="935" y="1"/>
                    <a:pt x="0" y="65"/>
                    <a:pt x="129" y="130"/>
                  </a:cubicBezTo>
                  <a:cubicBezTo>
                    <a:pt x="214" y="186"/>
                    <a:pt x="671" y="376"/>
                    <a:pt x="854" y="376"/>
                  </a:cubicBezTo>
                  <a:cubicBezTo>
                    <a:pt x="867" y="376"/>
                    <a:pt x="879" y="375"/>
                    <a:pt x="889" y="373"/>
                  </a:cubicBezTo>
                  <a:cubicBezTo>
                    <a:pt x="1071" y="342"/>
                    <a:pt x="1801" y="99"/>
                    <a:pt x="1831" y="38"/>
                  </a:cubicBezTo>
                  <a:cubicBezTo>
                    <a:pt x="1849" y="12"/>
                    <a:pt x="1695" y="1"/>
                    <a:pt x="1472" y="1"/>
                  </a:cubicBezTo>
                  <a:close/>
                </a:path>
              </a:pathLst>
            </a:custGeom>
            <a:solidFill>
              <a:srgbClr val="F5958C"/>
            </a:solidFill>
            <a:ln>
              <a:noFill/>
            </a:ln>
          </p:spPr>
          <p:txBody>
            <a:bodyPr spcFirstLastPara="1" wrap="square" lIns="182850" tIns="182850" rIns="182850" bIns="182850" anchor="ctr" anchorCtr="0">
              <a:noAutofit/>
            </a:bodyPr>
            <a:lstStyle/>
            <a:p>
              <a:endParaRPr sz="5600"/>
            </a:p>
          </p:txBody>
        </p:sp>
        <p:sp>
          <p:nvSpPr>
            <p:cNvPr id="19" name="Google Shape;3383;p82">
              <a:extLst>
                <a:ext uri="{FF2B5EF4-FFF2-40B4-BE49-F238E27FC236}">
                  <a16:creationId xmlns:a16="http://schemas.microsoft.com/office/drawing/2014/main" id="{501B92E1-3218-18B9-CEC5-7C2670698807}"/>
                </a:ext>
              </a:extLst>
            </p:cNvPr>
            <p:cNvSpPr/>
            <p:nvPr/>
          </p:nvSpPr>
          <p:spPr>
            <a:xfrm>
              <a:off x="6280025" y="1720225"/>
              <a:ext cx="54725" cy="24800"/>
            </a:xfrm>
            <a:custGeom>
              <a:avLst/>
              <a:gdLst/>
              <a:ahLst/>
              <a:cxnLst/>
              <a:rect l="l" t="t" r="r" b="b"/>
              <a:pathLst>
                <a:path w="2189" h="992" extrusionOk="0">
                  <a:moveTo>
                    <a:pt x="922" y="1"/>
                  </a:moveTo>
                  <a:cubicBezTo>
                    <a:pt x="787" y="1"/>
                    <a:pt x="652" y="22"/>
                    <a:pt x="517" y="80"/>
                  </a:cubicBezTo>
                  <a:cubicBezTo>
                    <a:pt x="335" y="140"/>
                    <a:pt x="152" y="262"/>
                    <a:pt x="31" y="444"/>
                  </a:cubicBezTo>
                  <a:cubicBezTo>
                    <a:pt x="0" y="475"/>
                    <a:pt x="0" y="505"/>
                    <a:pt x="0" y="566"/>
                  </a:cubicBezTo>
                  <a:cubicBezTo>
                    <a:pt x="0" y="657"/>
                    <a:pt x="91" y="748"/>
                    <a:pt x="183" y="748"/>
                  </a:cubicBezTo>
                  <a:lnTo>
                    <a:pt x="243" y="748"/>
                  </a:lnTo>
                  <a:cubicBezTo>
                    <a:pt x="395" y="748"/>
                    <a:pt x="547" y="718"/>
                    <a:pt x="669" y="718"/>
                  </a:cubicBezTo>
                  <a:cubicBezTo>
                    <a:pt x="770" y="718"/>
                    <a:pt x="858" y="704"/>
                    <a:pt x="941" y="704"/>
                  </a:cubicBezTo>
                  <a:cubicBezTo>
                    <a:pt x="983" y="704"/>
                    <a:pt x="1024" y="708"/>
                    <a:pt x="1064" y="718"/>
                  </a:cubicBezTo>
                  <a:cubicBezTo>
                    <a:pt x="1186" y="718"/>
                    <a:pt x="1307" y="748"/>
                    <a:pt x="1429" y="809"/>
                  </a:cubicBezTo>
                  <a:cubicBezTo>
                    <a:pt x="1581" y="839"/>
                    <a:pt x="1702" y="900"/>
                    <a:pt x="1854" y="961"/>
                  </a:cubicBezTo>
                  <a:lnTo>
                    <a:pt x="1885" y="991"/>
                  </a:lnTo>
                  <a:cubicBezTo>
                    <a:pt x="1946" y="991"/>
                    <a:pt x="2006" y="991"/>
                    <a:pt x="2067" y="961"/>
                  </a:cubicBezTo>
                  <a:cubicBezTo>
                    <a:pt x="2158" y="931"/>
                    <a:pt x="2189" y="809"/>
                    <a:pt x="2128" y="687"/>
                  </a:cubicBezTo>
                  <a:cubicBezTo>
                    <a:pt x="2037" y="535"/>
                    <a:pt x="1915" y="383"/>
                    <a:pt x="1733" y="262"/>
                  </a:cubicBezTo>
                  <a:cubicBezTo>
                    <a:pt x="1581" y="140"/>
                    <a:pt x="1368" y="49"/>
                    <a:pt x="1155" y="19"/>
                  </a:cubicBezTo>
                  <a:cubicBezTo>
                    <a:pt x="1077" y="8"/>
                    <a:pt x="1000" y="1"/>
                    <a:pt x="922" y="1"/>
                  </a:cubicBez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20" name="Google Shape;3384;p82">
              <a:extLst>
                <a:ext uri="{FF2B5EF4-FFF2-40B4-BE49-F238E27FC236}">
                  <a16:creationId xmlns:a16="http://schemas.microsoft.com/office/drawing/2014/main" id="{3EFC3DCC-0784-6BB0-1FD5-D8C022E4E12A}"/>
                </a:ext>
              </a:extLst>
            </p:cNvPr>
            <p:cNvSpPr/>
            <p:nvPr/>
          </p:nvSpPr>
          <p:spPr>
            <a:xfrm>
              <a:off x="6171350" y="1726450"/>
              <a:ext cx="44100" cy="24200"/>
            </a:xfrm>
            <a:custGeom>
              <a:avLst/>
              <a:gdLst/>
              <a:ahLst/>
              <a:cxnLst/>
              <a:rect l="l" t="t" r="r" b="b"/>
              <a:pathLst>
                <a:path w="1764" h="968" extrusionOk="0">
                  <a:moveTo>
                    <a:pt x="1022" y="0"/>
                  </a:moveTo>
                  <a:cubicBezTo>
                    <a:pt x="915" y="0"/>
                    <a:pt x="807" y="22"/>
                    <a:pt x="700" y="43"/>
                  </a:cubicBezTo>
                  <a:cubicBezTo>
                    <a:pt x="517" y="74"/>
                    <a:pt x="365" y="165"/>
                    <a:pt x="244" y="286"/>
                  </a:cubicBezTo>
                  <a:cubicBezTo>
                    <a:pt x="122" y="408"/>
                    <a:pt x="31" y="560"/>
                    <a:pt x="1" y="742"/>
                  </a:cubicBezTo>
                  <a:cubicBezTo>
                    <a:pt x="1" y="803"/>
                    <a:pt x="31" y="834"/>
                    <a:pt x="61" y="894"/>
                  </a:cubicBezTo>
                  <a:cubicBezTo>
                    <a:pt x="95" y="945"/>
                    <a:pt x="147" y="967"/>
                    <a:pt x="202" y="967"/>
                  </a:cubicBezTo>
                  <a:cubicBezTo>
                    <a:pt x="247" y="967"/>
                    <a:pt x="294" y="952"/>
                    <a:pt x="335" y="925"/>
                  </a:cubicBezTo>
                  <a:lnTo>
                    <a:pt x="365" y="894"/>
                  </a:lnTo>
                  <a:cubicBezTo>
                    <a:pt x="457" y="834"/>
                    <a:pt x="517" y="773"/>
                    <a:pt x="609" y="712"/>
                  </a:cubicBezTo>
                  <a:cubicBezTo>
                    <a:pt x="669" y="682"/>
                    <a:pt x="761" y="651"/>
                    <a:pt x="852" y="590"/>
                  </a:cubicBezTo>
                  <a:cubicBezTo>
                    <a:pt x="943" y="590"/>
                    <a:pt x="1065" y="560"/>
                    <a:pt x="1156" y="530"/>
                  </a:cubicBezTo>
                  <a:lnTo>
                    <a:pt x="1308" y="530"/>
                  </a:lnTo>
                  <a:cubicBezTo>
                    <a:pt x="1338" y="514"/>
                    <a:pt x="1368" y="514"/>
                    <a:pt x="1391" y="514"/>
                  </a:cubicBezTo>
                  <a:cubicBezTo>
                    <a:pt x="1414" y="514"/>
                    <a:pt x="1429" y="514"/>
                    <a:pt x="1429" y="499"/>
                  </a:cubicBezTo>
                  <a:cubicBezTo>
                    <a:pt x="1470" y="527"/>
                    <a:pt x="1517" y="542"/>
                    <a:pt x="1562" y="542"/>
                  </a:cubicBezTo>
                  <a:cubicBezTo>
                    <a:pt x="1617" y="542"/>
                    <a:pt x="1669" y="519"/>
                    <a:pt x="1703" y="469"/>
                  </a:cubicBezTo>
                  <a:cubicBezTo>
                    <a:pt x="1764" y="378"/>
                    <a:pt x="1733" y="256"/>
                    <a:pt x="1672" y="195"/>
                  </a:cubicBezTo>
                  <a:cubicBezTo>
                    <a:pt x="1551" y="104"/>
                    <a:pt x="1490" y="104"/>
                    <a:pt x="1399" y="74"/>
                  </a:cubicBezTo>
                  <a:cubicBezTo>
                    <a:pt x="1308" y="43"/>
                    <a:pt x="1247" y="13"/>
                    <a:pt x="1156" y="13"/>
                  </a:cubicBezTo>
                  <a:cubicBezTo>
                    <a:pt x="1111" y="4"/>
                    <a:pt x="1067" y="0"/>
                    <a:pt x="1022" y="0"/>
                  </a:cubicBez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21" name="Google Shape;3385;p82">
              <a:extLst>
                <a:ext uri="{FF2B5EF4-FFF2-40B4-BE49-F238E27FC236}">
                  <a16:creationId xmlns:a16="http://schemas.microsoft.com/office/drawing/2014/main" id="{4AC4E1B2-86D2-044B-B6A0-6629A2787C24}"/>
                </a:ext>
              </a:extLst>
            </p:cNvPr>
            <p:cNvSpPr/>
            <p:nvPr/>
          </p:nvSpPr>
          <p:spPr>
            <a:xfrm>
              <a:off x="6214050" y="1878350"/>
              <a:ext cx="69800" cy="12625"/>
            </a:xfrm>
            <a:custGeom>
              <a:avLst/>
              <a:gdLst/>
              <a:ahLst/>
              <a:cxnLst/>
              <a:rect l="l" t="t" r="r" b="b"/>
              <a:pathLst>
                <a:path w="2792" h="505" extrusionOk="0">
                  <a:moveTo>
                    <a:pt x="1328" y="1"/>
                  </a:moveTo>
                  <a:cubicBezTo>
                    <a:pt x="724" y="1"/>
                    <a:pt x="132" y="31"/>
                    <a:pt x="86" y="107"/>
                  </a:cubicBezTo>
                  <a:cubicBezTo>
                    <a:pt x="0" y="279"/>
                    <a:pt x="805" y="505"/>
                    <a:pt x="1254" y="505"/>
                  </a:cubicBezTo>
                  <a:cubicBezTo>
                    <a:pt x="1282" y="505"/>
                    <a:pt x="1308" y="504"/>
                    <a:pt x="1332" y="502"/>
                  </a:cubicBezTo>
                  <a:cubicBezTo>
                    <a:pt x="1849" y="502"/>
                    <a:pt x="2791" y="168"/>
                    <a:pt x="2639" y="77"/>
                  </a:cubicBezTo>
                  <a:cubicBezTo>
                    <a:pt x="2548" y="31"/>
                    <a:pt x="1933" y="1"/>
                    <a:pt x="1328" y="1"/>
                  </a:cubicBezTo>
                  <a:close/>
                </a:path>
              </a:pathLst>
            </a:custGeom>
            <a:solidFill>
              <a:srgbClr val="F5958C"/>
            </a:solidFill>
            <a:ln>
              <a:noFill/>
            </a:ln>
          </p:spPr>
          <p:txBody>
            <a:bodyPr spcFirstLastPara="1" wrap="square" lIns="182850" tIns="182850" rIns="182850" bIns="182850" anchor="ctr" anchorCtr="0">
              <a:noAutofit/>
            </a:bodyPr>
            <a:lstStyle/>
            <a:p>
              <a:endParaRPr sz="5600"/>
            </a:p>
          </p:txBody>
        </p:sp>
        <p:sp>
          <p:nvSpPr>
            <p:cNvPr id="22" name="Google Shape;3386;p82">
              <a:extLst>
                <a:ext uri="{FF2B5EF4-FFF2-40B4-BE49-F238E27FC236}">
                  <a16:creationId xmlns:a16="http://schemas.microsoft.com/office/drawing/2014/main" id="{2D823F89-729A-4FC5-C757-19D1B0A40D37}"/>
                </a:ext>
              </a:extLst>
            </p:cNvPr>
            <p:cNvSpPr/>
            <p:nvPr/>
          </p:nvSpPr>
          <p:spPr>
            <a:xfrm>
              <a:off x="5360550" y="2387125"/>
              <a:ext cx="104900" cy="53950"/>
            </a:xfrm>
            <a:custGeom>
              <a:avLst/>
              <a:gdLst/>
              <a:ahLst/>
              <a:cxnLst/>
              <a:rect l="l" t="t" r="r" b="b"/>
              <a:pathLst>
                <a:path w="4196" h="2158" extrusionOk="0">
                  <a:moveTo>
                    <a:pt x="1647" y="1"/>
                  </a:moveTo>
                  <a:cubicBezTo>
                    <a:pt x="1277" y="1"/>
                    <a:pt x="911" y="96"/>
                    <a:pt x="608" y="364"/>
                  </a:cubicBezTo>
                  <a:cubicBezTo>
                    <a:pt x="0" y="912"/>
                    <a:pt x="1125" y="912"/>
                    <a:pt x="1946" y="1185"/>
                  </a:cubicBezTo>
                  <a:cubicBezTo>
                    <a:pt x="2614" y="1428"/>
                    <a:pt x="3344" y="1884"/>
                    <a:pt x="4195" y="2158"/>
                  </a:cubicBezTo>
                  <a:lnTo>
                    <a:pt x="3526" y="608"/>
                  </a:lnTo>
                  <a:cubicBezTo>
                    <a:pt x="3526" y="608"/>
                    <a:pt x="2577" y="1"/>
                    <a:pt x="1647" y="1"/>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23" name="Google Shape;3387;p82">
              <a:extLst>
                <a:ext uri="{FF2B5EF4-FFF2-40B4-BE49-F238E27FC236}">
                  <a16:creationId xmlns:a16="http://schemas.microsoft.com/office/drawing/2014/main" id="{EF547AB1-05AD-BC40-96AB-996626ECE22F}"/>
                </a:ext>
              </a:extLst>
            </p:cNvPr>
            <p:cNvSpPr/>
            <p:nvPr/>
          </p:nvSpPr>
          <p:spPr>
            <a:xfrm>
              <a:off x="4251100" y="4298975"/>
              <a:ext cx="134525" cy="126500"/>
            </a:xfrm>
            <a:custGeom>
              <a:avLst/>
              <a:gdLst/>
              <a:ahLst/>
              <a:cxnLst/>
              <a:rect l="l" t="t" r="r" b="b"/>
              <a:pathLst>
                <a:path w="5381" h="5060" extrusionOk="0">
                  <a:moveTo>
                    <a:pt x="1" y="1"/>
                  </a:moveTo>
                  <a:cubicBezTo>
                    <a:pt x="1" y="1"/>
                    <a:pt x="457" y="3557"/>
                    <a:pt x="548" y="4226"/>
                  </a:cubicBezTo>
                  <a:cubicBezTo>
                    <a:pt x="603" y="4615"/>
                    <a:pt x="2272" y="5060"/>
                    <a:pt x="3568" y="5060"/>
                  </a:cubicBezTo>
                  <a:cubicBezTo>
                    <a:pt x="4399" y="5060"/>
                    <a:pt x="5077" y="4877"/>
                    <a:pt x="5077" y="4378"/>
                  </a:cubicBezTo>
                  <a:cubicBezTo>
                    <a:pt x="5077" y="3101"/>
                    <a:pt x="5381" y="913"/>
                    <a:pt x="5350" y="822"/>
                  </a:cubicBezTo>
                  <a:lnTo>
                    <a:pt x="1" y="1"/>
                  </a:ln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24" name="Google Shape;3388;p82">
              <a:extLst>
                <a:ext uri="{FF2B5EF4-FFF2-40B4-BE49-F238E27FC236}">
                  <a16:creationId xmlns:a16="http://schemas.microsoft.com/office/drawing/2014/main" id="{6556165B-E750-B718-A208-FBEF743811A1}"/>
                </a:ext>
              </a:extLst>
            </p:cNvPr>
            <p:cNvSpPr/>
            <p:nvPr/>
          </p:nvSpPr>
          <p:spPr>
            <a:xfrm>
              <a:off x="4643975" y="4310375"/>
              <a:ext cx="175550" cy="149775"/>
            </a:xfrm>
            <a:custGeom>
              <a:avLst/>
              <a:gdLst/>
              <a:ahLst/>
              <a:cxnLst/>
              <a:rect l="l" t="t" r="r" b="b"/>
              <a:pathLst>
                <a:path w="7022" h="5991" extrusionOk="0">
                  <a:moveTo>
                    <a:pt x="243" y="1"/>
                  </a:moveTo>
                  <a:cubicBezTo>
                    <a:pt x="243" y="92"/>
                    <a:pt x="0" y="5259"/>
                    <a:pt x="0" y="5259"/>
                  </a:cubicBezTo>
                  <a:cubicBezTo>
                    <a:pt x="0" y="5259"/>
                    <a:pt x="2524" y="5990"/>
                    <a:pt x="4319" y="5990"/>
                  </a:cubicBezTo>
                  <a:cubicBezTo>
                    <a:pt x="4895" y="5990"/>
                    <a:pt x="5397" y="5915"/>
                    <a:pt x="5715" y="5715"/>
                  </a:cubicBezTo>
                  <a:cubicBezTo>
                    <a:pt x="7022" y="4864"/>
                    <a:pt x="6505" y="426"/>
                    <a:pt x="6505" y="335"/>
                  </a:cubicBezTo>
                  <a:cubicBezTo>
                    <a:pt x="6505" y="274"/>
                    <a:pt x="243" y="1"/>
                    <a:pt x="243" y="1"/>
                  </a:cubicBez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25" name="Google Shape;3389;p82">
              <a:extLst>
                <a:ext uri="{FF2B5EF4-FFF2-40B4-BE49-F238E27FC236}">
                  <a16:creationId xmlns:a16="http://schemas.microsoft.com/office/drawing/2014/main" id="{3A5B26CA-691A-520E-C601-5B3F415B5057}"/>
                </a:ext>
              </a:extLst>
            </p:cNvPr>
            <p:cNvSpPr/>
            <p:nvPr/>
          </p:nvSpPr>
          <p:spPr>
            <a:xfrm>
              <a:off x="4234400" y="2688025"/>
              <a:ext cx="648200" cy="1665475"/>
            </a:xfrm>
            <a:custGeom>
              <a:avLst/>
              <a:gdLst/>
              <a:ahLst/>
              <a:cxnLst/>
              <a:rect l="l" t="t" r="r" b="b"/>
              <a:pathLst>
                <a:path w="25928" h="66619" extrusionOk="0">
                  <a:moveTo>
                    <a:pt x="1945" y="0"/>
                  </a:moveTo>
                  <a:cubicBezTo>
                    <a:pt x="1611" y="11247"/>
                    <a:pt x="973" y="42068"/>
                    <a:pt x="578" y="59636"/>
                  </a:cubicBezTo>
                  <a:cubicBezTo>
                    <a:pt x="578" y="59910"/>
                    <a:pt x="91" y="60123"/>
                    <a:pt x="91" y="60396"/>
                  </a:cubicBezTo>
                  <a:cubicBezTo>
                    <a:pt x="61" y="61886"/>
                    <a:pt x="0" y="63345"/>
                    <a:pt x="0" y="64743"/>
                  </a:cubicBezTo>
                  <a:cubicBezTo>
                    <a:pt x="0" y="65562"/>
                    <a:pt x="2224" y="66142"/>
                    <a:pt x="4294" y="66142"/>
                  </a:cubicBezTo>
                  <a:cubicBezTo>
                    <a:pt x="6066" y="66142"/>
                    <a:pt x="7725" y="65717"/>
                    <a:pt x="7781" y="64652"/>
                  </a:cubicBezTo>
                  <a:cubicBezTo>
                    <a:pt x="7842" y="63497"/>
                    <a:pt x="7964" y="61916"/>
                    <a:pt x="8085" y="60609"/>
                  </a:cubicBezTo>
                  <a:cubicBezTo>
                    <a:pt x="8085" y="60366"/>
                    <a:pt x="7629" y="59910"/>
                    <a:pt x="7660" y="59636"/>
                  </a:cubicBezTo>
                  <a:cubicBezTo>
                    <a:pt x="10000" y="45624"/>
                    <a:pt x="13769" y="24621"/>
                    <a:pt x="14286" y="19818"/>
                  </a:cubicBezTo>
                  <a:lnTo>
                    <a:pt x="16171" y="34712"/>
                  </a:lnTo>
                  <a:cubicBezTo>
                    <a:pt x="16231" y="40548"/>
                    <a:pt x="17082" y="54196"/>
                    <a:pt x="16900" y="59636"/>
                  </a:cubicBezTo>
                  <a:cubicBezTo>
                    <a:pt x="16900" y="60032"/>
                    <a:pt x="16231" y="60761"/>
                    <a:pt x="16201" y="61156"/>
                  </a:cubicBezTo>
                  <a:cubicBezTo>
                    <a:pt x="16171" y="62463"/>
                    <a:pt x="16110" y="63740"/>
                    <a:pt x="16049" y="64895"/>
                  </a:cubicBezTo>
                  <a:cubicBezTo>
                    <a:pt x="15996" y="65999"/>
                    <a:pt x="18399" y="66618"/>
                    <a:pt x="20496" y="66618"/>
                  </a:cubicBezTo>
                  <a:cubicBezTo>
                    <a:pt x="22036" y="66618"/>
                    <a:pt x="23410" y="66284"/>
                    <a:pt x="23526" y="65564"/>
                  </a:cubicBezTo>
                  <a:cubicBezTo>
                    <a:pt x="23769" y="64257"/>
                    <a:pt x="23800" y="62919"/>
                    <a:pt x="23952" y="61430"/>
                  </a:cubicBezTo>
                  <a:cubicBezTo>
                    <a:pt x="23982" y="61004"/>
                    <a:pt x="23222" y="60366"/>
                    <a:pt x="23253" y="59940"/>
                  </a:cubicBezTo>
                  <a:cubicBezTo>
                    <a:pt x="23861" y="53253"/>
                    <a:pt x="25867" y="38785"/>
                    <a:pt x="25867" y="36110"/>
                  </a:cubicBezTo>
                  <a:cubicBezTo>
                    <a:pt x="25867" y="31095"/>
                    <a:pt x="25928" y="10973"/>
                    <a:pt x="25228" y="0"/>
                  </a:cubicBezTo>
                  <a:cubicBezTo>
                    <a:pt x="24377" y="456"/>
                    <a:pt x="23435" y="608"/>
                    <a:pt x="22584" y="730"/>
                  </a:cubicBezTo>
                  <a:cubicBezTo>
                    <a:pt x="20058" y="1069"/>
                    <a:pt x="16585" y="1323"/>
                    <a:pt x="13138" y="1323"/>
                  </a:cubicBezTo>
                  <a:cubicBezTo>
                    <a:pt x="10405" y="1323"/>
                    <a:pt x="7689" y="1163"/>
                    <a:pt x="5471" y="760"/>
                  </a:cubicBezTo>
                  <a:cubicBezTo>
                    <a:pt x="3344" y="395"/>
                    <a:pt x="1945" y="0"/>
                    <a:pt x="1945" y="0"/>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26" name="Google Shape;3390;p82">
              <a:extLst>
                <a:ext uri="{FF2B5EF4-FFF2-40B4-BE49-F238E27FC236}">
                  <a16:creationId xmlns:a16="http://schemas.microsoft.com/office/drawing/2014/main" id="{8502DB2B-478F-FF3F-F6A0-23AC775F6439}"/>
                </a:ext>
              </a:extLst>
            </p:cNvPr>
            <p:cNvSpPr/>
            <p:nvPr/>
          </p:nvSpPr>
          <p:spPr>
            <a:xfrm>
              <a:off x="4195625" y="4364575"/>
              <a:ext cx="247000" cy="214075"/>
            </a:xfrm>
            <a:custGeom>
              <a:avLst/>
              <a:gdLst/>
              <a:ahLst/>
              <a:cxnLst/>
              <a:rect l="l" t="t" r="r" b="b"/>
              <a:pathLst>
                <a:path w="9880" h="8563" extrusionOk="0">
                  <a:moveTo>
                    <a:pt x="5204" y="0"/>
                  </a:moveTo>
                  <a:cubicBezTo>
                    <a:pt x="3780" y="0"/>
                    <a:pt x="2254" y="549"/>
                    <a:pt x="2189" y="1389"/>
                  </a:cubicBezTo>
                  <a:cubicBezTo>
                    <a:pt x="2098" y="3243"/>
                    <a:pt x="1" y="7134"/>
                    <a:pt x="2068" y="7955"/>
                  </a:cubicBezTo>
                  <a:cubicBezTo>
                    <a:pt x="3314" y="8441"/>
                    <a:pt x="4955" y="8562"/>
                    <a:pt x="6566" y="8562"/>
                  </a:cubicBezTo>
                  <a:cubicBezTo>
                    <a:pt x="7691" y="8562"/>
                    <a:pt x="9028" y="8471"/>
                    <a:pt x="9606" y="7681"/>
                  </a:cubicBezTo>
                  <a:cubicBezTo>
                    <a:pt x="9788" y="7407"/>
                    <a:pt x="9788" y="6769"/>
                    <a:pt x="9788" y="6435"/>
                  </a:cubicBezTo>
                  <a:cubicBezTo>
                    <a:pt x="9879" y="4733"/>
                    <a:pt x="7721" y="3669"/>
                    <a:pt x="7661" y="1450"/>
                  </a:cubicBezTo>
                  <a:cubicBezTo>
                    <a:pt x="7632" y="425"/>
                    <a:pt x="6458" y="0"/>
                    <a:pt x="5204"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27" name="Google Shape;3391;p82">
              <a:extLst>
                <a:ext uri="{FF2B5EF4-FFF2-40B4-BE49-F238E27FC236}">
                  <a16:creationId xmlns:a16="http://schemas.microsoft.com/office/drawing/2014/main" id="{8B9E7B0E-316A-CED0-B988-81BC7EFE1C4D}"/>
                </a:ext>
              </a:extLst>
            </p:cNvPr>
            <p:cNvSpPr/>
            <p:nvPr/>
          </p:nvSpPr>
          <p:spPr>
            <a:xfrm>
              <a:off x="4621925" y="4395900"/>
              <a:ext cx="354900" cy="179700"/>
            </a:xfrm>
            <a:custGeom>
              <a:avLst/>
              <a:gdLst/>
              <a:ahLst/>
              <a:cxnLst/>
              <a:rect l="l" t="t" r="r" b="b"/>
              <a:pathLst>
                <a:path w="14196" h="7188" extrusionOk="0">
                  <a:moveTo>
                    <a:pt x="6757" y="1"/>
                  </a:moveTo>
                  <a:cubicBezTo>
                    <a:pt x="6237" y="1"/>
                    <a:pt x="5610" y="55"/>
                    <a:pt x="4895" y="136"/>
                  </a:cubicBezTo>
                  <a:cubicBezTo>
                    <a:pt x="4439" y="167"/>
                    <a:pt x="4074" y="1717"/>
                    <a:pt x="3162" y="1777"/>
                  </a:cubicBezTo>
                  <a:cubicBezTo>
                    <a:pt x="3050" y="1789"/>
                    <a:pt x="2941" y="1794"/>
                    <a:pt x="2836" y="1794"/>
                  </a:cubicBezTo>
                  <a:cubicBezTo>
                    <a:pt x="1804" y="1794"/>
                    <a:pt x="1122" y="1285"/>
                    <a:pt x="791" y="926"/>
                  </a:cubicBezTo>
                  <a:cubicBezTo>
                    <a:pt x="722" y="846"/>
                    <a:pt x="666" y="809"/>
                    <a:pt x="621" y="809"/>
                  </a:cubicBezTo>
                  <a:cubicBezTo>
                    <a:pt x="548" y="809"/>
                    <a:pt x="506" y="908"/>
                    <a:pt x="487" y="1078"/>
                  </a:cubicBezTo>
                  <a:cubicBezTo>
                    <a:pt x="457" y="1382"/>
                    <a:pt x="457" y="1717"/>
                    <a:pt x="457" y="1960"/>
                  </a:cubicBezTo>
                  <a:cubicBezTo>
                    <a:pt x="487" y="2294"/>
                    <a:pt x="396" y="4422"/>
                    <a:pt x="122" y="5699"/>
                  </a:cubicBezTo>
                  <a:cubicBezTo>
                    <a:pt x="1" y="6306"/>
                    <a:pt x="183" y="6732"/>
                    <a:pt x="670" y="6732"/>
                  </a:cubicBezTo>
                  <a:cubicBezTo>
                    <a:pt x="2797" y="6854"/>
                    <a:pt x="8937" y="7188"/>
                    <a:pt x="10275" y="7188"/>
                  </a:cubicBezTo>
                  <a:cubicBezTo>
                    <a:pt x="11886" y="7188"/>
                    <a:pt x="13436" y="7066"/>
                    <a:pt x="13740" y="6428"/>
                  </a:cubicBezTo>
                  <a:cubicBezTo>
                    <a:pt x="14196" y="5486"/>
                    <a:pt x="13588" y="3723"/>
                    <a:pt x="10396" y="2750"/>
                  </a:cubicBezTo>
                  <a:cubicBezTo>
                    <a:pt x="8785" y="2233"/>
                    <a:pt x="8968" y="1838"/>
                    <a:pt x="8360" y="562"/>
                  </a:cubicBezTo>
                  <a:cubicBezTo>
                    <a:pt x="8171" y="147"/>
                    <a:pt x="7608" y="1"/>
                    <a:pt x="6757" y="1"/>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28" name="Google Shape;3392;p82">
              <a:extLst>
                <a:ext uri="{FF2B5EF4-FFF2-40B4-BE49-F238E27FC236}">
                  <a16:creationId xmlns:a16="http://schemas.microsoft.com/office/drawing/2014/main" id="{E401078F-CE6B-61E3-8DE1-0F1571A233AA}"/>
                </a:ext>
              </a:extLst>
            </p:cNvPr>
            <p:cNvSpPr/>
            <p:nvPr/>
          </p:nvSpPr>
          <p:spPr>
            <a:xfrm>
              <a:off x="4635600" y="1333700"/>
              <a:ext cx="507450" cy="356600"/>
            </a:xfrm>
            <a:custGeom>
              <a:avLst/>
              <a:gdLst/>
              <a:ahLst/>
              <a:cxnLst/>
              <a:rect l="l" t="t" r="r" b="b"/>
              <a:pathLst>
                <a:path w="20298" h="14264" extrusionOk="0">
                  <a:moveTo>
                    <a:pt x="8845" y="0"/>
                  </a:moveTo>
                  <a:cubicBezTo>
                    <a:pt x="8530" y="0"/>
                    <a:pt x="8216" y="23"/>
                    <a:pt x="7904" y="69"/>
                  </a:cubicBezTo>
                  <a:cubicBezTo>
                    <a:pt x="4408" y="616"/>
                    <a:pt x="3557" y="3139"/>
                    <a:pt x="3557" y="3139"/>
                  </a:cubicBezTo>
                  <a:cubicBezTo>
                    <a:pt x="3557" y="3139"/>
                    <a:pt x="3429" y="3103"/>
                    <a:pt x="3225" y="3103"/>
                  </a:cubicBezTo>
                  <a:cubicBezTo>
                    <a:pt x="2753" y="3103"/>
                    <a:pt x="1874" y="3295"/>
                    <a:pt x="1217" y="4568"/>
                  </a:cubicBezTo>
                  <a:cubicBezTo>
                    <a:pt x="1" y="6939"/>
                    <a:pt x="700" y="11346"/>
                    <a:pt x="1855" y="14264"/>
                  </a:cubicBezTo>
                  <a:lnTo>
                    <a:pt x="2372" y="12592"/>
                  </a:lnTo>
                  <a:cubicBezTo>
                    <a:pt x="2372" y="12592"/>
                    <a:pt x="3466" y="6422"/>
                    <a:pt x="3557" y="6209"/>
                  </a:cubicBezTo>
                  <a:cubicBezTo>
                    <a:pt x="3618" y="5966"/>
                    <a:pt x="5624" y="4841"/>
                    <a:pt x="5624" y="4841"/>
                  </a:cubicBezTo>
                  <a:lnTo>
                    <a:pt x="8876" y="3625"/>
                  </a:lnTo>
                  <a:lnTo>
                    <a:pt x="13405" y="5236"/>
                  </a:lnTo>
                  <a:lnTo>
                    <a:pt x="14712" y="8793"/>
                  </a:lnTo>
                  <a:cubicBezTo>
                    <a:pt x="20297" y="7123"/>
                    <a:pt x="14485" y="0"/>
                    <a:pt x="8845"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29" name="Google Shape;3393;p82">
              <a:extLst>
                <a:ext uri="{FF2B5EF4-FFF2-40B4-BE49-F238E27FC236}">
                  <a16:creationId xmlns:a16="http://schemas.microsoft.com/office/drawing/2014/main" id="{1DDEC7D5-8388-8604-06D4-EDB674858C65}"/>
                </a:ext>
              </a:extLst>
            </p:cNvPr>
            <p:cNvSpPr/>
            <p:nvPr/>
          </p:nvSpPr>
          <p:spPr>
            <a:xfrm>
              <a:off x="5311925" y="1890125"/>
              <a:ext cx="83600" cy="210525"/>
            </a:xfrm>
            <a:custGeom>
              <a:avLst/>
              <a:gdLst/>
              <a:ahLst/>
              <a:cxnLst/>
              <a:rect l="l" t="t" r="r" b="b"/>
              <a:pathLst>
                <a:path w="3344" h="8421" fill="none" extrusionOk="0">
                  <a:moveTo>
                    <a:pt x="0" y="8421"/>
                  </a:moveTo>
                  <a:lnTo>
                    <a:pt x="3344" y="1"/>
                  </a:lnTo>
                </a:path>
              </a:pathLst>
            </a:custGeom>
            <a:noFill/>
            <a:ln w="9875" cap="flat" cmpd="sng">
              <a:solidFill>
                <a:srgbClr val="15212F"/>
              </a:solidFill>
              <a:prstDash val="solid"/>
              <a:miter lim="30395"/>
              <a:headEnd type="none" w="sm" len="sm"/>
              <a:tailEnd type="none" w="sm" len="sm"/>
            </a:ln>
          </p:spPr>
          <p:txBody>
            <a:bodyPr spcFirstLastPara="1" wrap="square" lIns="182850" tIns="182850" rIns="182850" bIns="182850" anchor="ctr" anchorCtr="0">
              <a:noAutofit/>
            </a:bodyPr>
            <a:lstStyle/>
            <a:p>
              <a:endParaRPr sz="5600"/>
            </a:p>
          </p:txBody>
        </p:sp>
        <p:sp>
          <p:nvSpPr>
            <p:cNvPr id="30" name="Google Shape;3394;p82">
              <a:extLst>
                <a:ext uri="{FF2B5EF4-FFF2-40B4-BE49-F238E27FC236}">
                  <a16:creationId xmlns:a16="http://schemas.microsoft.com/office/drawing/2014/main" id="{B4BEDF3C-EC4B-6B05-C21E-7B1546304B1F}"/>
                </a:ext>
              </a:extLst>
            </p:cNvPr>
            <p:cNvSpPr/>
            <p:nvPr/>
          </p:nvSpPr>
          <p:spPr>
            <a:xfrm>
              <a:off x="5311925" y="1963075"/>
              <a:ext cx="53975" cy="137575"/>
            </a:xfrm>
            <a:custGeom>
              <a:avLst/>
              <a:gdLst/>
              <a:ahLst/>
              <a:cxnLst/>
              <a:rect l="l" t="t" r="r" b="b"/>
              <a:pathLst>
                <a:path w="2159" h="5503" fill="none" extrusionOk="0">
                  <a:moveTo>
                    <a:pt x="0" y="5503"/>
                  </a:moveTo>
                  <a:lnTo>
                    <a:pt x="2158" y="1"/>
                  </a:lnTo>
                </a:path>
              </a:pathLst>
            </a:custGeom>
            <a:noFill/>
            <a:ln w="38000" cap="rnd" cmpd="sng">
              <a:solidFill>
                <a:srgbClr val="15212F"/>
              </a:solidFill>
              <a:prstDash val="solid"/>
              <a:miter lim="30395"/>
              <a:headEnd type="none" w="sm" len="sm"/>
              <a:tailEnd type="none" w="sm" len="sm"/>
            </a:ln>
          </p:spPr>
          <p:txBody>
            <a:bodyPr spcFirstLastPara="1" wrap="square" lIns="182850" tIns="182850" rIns="182850" bIns="182850" anchor="ctr" anchorCtr="0">
              <a:noAutofit/>
            </a:bodyPr>
            <a:lstStyle/>
            <a:p>
              <a:endParaRPr sz="5600"/>
            </a:p>
          </p:txBody>
        </p:sp>
        <p:sp>
          <p:nvSpPr>
            <p:cNvPr id="31" name="Google Shape;3395;p82">
              <a:extLst>
                <a:ext uri="{FF2B5EF4-FFF2-40B4-BE49-F238E27FC236}">
                  <a16:creationId xmlns:a16="http://schemas.microsoft.com/office/drawing/2014/main" id="{E71D0B8F-6073-9896-BF9D-1E9A405AFF3C}"/>
                </a:ext>
              </a:extLst>
            </p:cNvPr>
            <p:cNvSpPr/>
            <p:nvPr/>
          </p:nvSpPr>
          <p:spPr>
            <a:xfrm>
              <a:off x="5339275" y="1717650"/>
              <a:ext cx="171750" cy="183900"/>
            </a:xfrm>
            <a:custGeom>
              <a:avLst/>
              <a:gdLst/>
              <a:ahLst/>
              <a:cxnLst/>
              <a:rect l="l" t="t" r="r" b="b"/>
              <a:pathLst>
                <a:path w="6870" h="7356" fill="none" extrusionOk="0">
                  <a:moveTo>
                    <a:pt x="669" y="2553"/>
                  </a:moveTo>
                  <a:cubicBezTo>
                    <a:pt x="0" y="4256"/>
                    <a:pt x="669" y="6140"/>
                    <a:pt x="2219" y="6748"/>
                  </a:cubicBezTo>
                  <a:cubicBezTo>
                    <a:pt x="3739" y="7356"/>
                    <a:pt x="5532" y="6474"/>
                    <a:pt x="6201" y="4772"/>
                  </a:cubicBezTo>
                  <a:cubicBezTo>
                    <a:pt x="6870" y="3100"/>
                    <a:pt x="6201" y="1216"/>
                    <a:pt x="4651" y="608"/>
                  </a:cubicBezTo>
                  <a:cubicBezTo>
                    <a:pt x="3131" y="0"/>
                    <a:pt x="1338" y="882"/>
                    <a:pt x="669" y="2553"/>
                  </a:cubicBezTo>
                  <a:close/>
                </a:path>
              </a:pathLst>
            </a:custGeom>
            <a:noFill/>
            <a:ln w="9875" cap="flat" cmpd="sng">
              <a:solidFill>
                <a:srgbClr val="15212F"/>
              </a:solidFill>
              <a:prstDash val="solid"/>
              <a:miter lim="30395"/>
              <a:headEnd type="none" w="sm" len="sm"/>
              <a:tailEnd type="none" w="sm" len="sm"/>
            </a:ln>
          </p:spPr>
          <p:txBody>
            <a:bodyPr spcFirstLastPara="1" wrap="square" lIns="182850" tIns="182850" rIns="182850" bIns="182850" anchor="ctr" anchorCtr="0">
              <a:noAutofit/>
            </a:bodyPr>
            <a:lstStyle/>
            <a:p>
              <a:endParaRPr sz="5600"/>
            </a:p>
          </p:txBody>
        </p:sp>
        <p:sp>
          <p:nvSpPr>
            <p:cNvPr id="32" name="Google Shape;3396;p82">
              <a:extLst>
                <a:ext uri="{FF2B5EF4-FFF2-40B4-BE49-F238E27FC236}">
                  <a16:creationId xmlns:a16="http://schemas.microsoft.com/office/drawing/2014/main" id="{DD11FEF0-2CF8-F85A-AAC3-ED4521C602BD}"/>
                </a:ext>
              </a:extLst>
            </p:cNvPr>
            <p:cNvSpPr/>
            <p:nvPr/>
          </p:nvSpPr>
          <p:spPr>
            <a:xfrm>
              <a:off x="5236675" y="1972975"/>
              <a:ext cx="144425" cy="231775"/>
            </a:xfrm>
            <a:custGeom>
              <a:avLst/>
              <a:gdLst/>
              <a:ahLst/>
              <a:cxnLst/>
              <a:rect l="l" t="t" r="r" b="b"/>
              <a:pathLst>
                <a:path w="5777" h="9271" extrusionOk="0">
                  <a:moveTo>
                    <a:pt x="5776" y="0"/>
                  </a:moveTo>
                  <a:cubicBezTo>
                    <a:pt x="5776" y="1"/>
                    <a:pt x="4743" y="2645"/>
                    <a:pt x="4439" y="3313"/>
                  </a:cubicBezTo>
                  <a:cubicBezTo>
                    <a:pt x="4369" y="3460"/>
                    <a:pt x="4239" y="3517"/>
                    <a:pt x="4080" y="3517"/>
                  </a:cubicBezTo>
                  <a:cubicBezTo>
                    <a:pt x="3551" y="3517"/>
                    <a:pt x="2706" y="2888"/>
                    <a:pt x="2706" y="2888"/>
                  </a:cubicBezTo>
                  <a:lnTo>
                    <a:pt x="1" y="7113"/>
                  </a:lnTo>
                  <a:lnTo>
                    <a:pt x="3436" y="9271"/>
                  </a:lnTo>
                  <a:lnTo>
                    <a:pt x="5776" y="0"/>
                  </a:ln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33" name="Google Shape;3397;p82">
              <a:extLst>
                <a:ext uri="{FF2B5EF4-FFF2-40B4-BE49-F238E27FC236}">
                  <a16:creationId xmlns:a16="http://schemas.microsoft.com/office/drawing/2014/main" id="{F70DFB96-43DF-7476-F2E9-83885B749815}"/>
                </a:ext>
              </a:extLst>
            </p:cNvPr>
            <p:cNvSpPr/>
            <p:nvPr/>
          </p:nvSpPr>
          <p:spPr>
            <a:xfrm>
              <a:off x="5315725" y="1972975"/>
              <a:ext cx="95000" cy="178600"/>
            </a:xfrm>
            <a:custGeom>
              <a:avLst/>
              <a:gdLst/>
              <a:ahLst/>
              <a:cxnLst/>
              <a:rect l="l" t="t" r="r" b="b"/>
              <a:pathLst>
                <a:path w="3800" h="7144" extrusionOk="0">
                  <a:moveTo>
                    <a:pt x="2614" y="0"/>
                  </a:moveTo>
                  <a:lnTo>
                    <a:pt x="1064" y="4499"/>
                  </a:lnTo>
                  <a:lnTo>
                    <a:pt x="0" y="7143"/>
                  </a:lnTo>
                  <a:cubicBezTo>
                    <a:pt x="0" y="7143"/>
                    <a:pt x="669" y="5988"/>
                    <a:pt x="1702" y="4316"/>
                  </a:cubicBezTo>
                  <a:cubicBezTo>
                    <a:pt x="3313" y="3860"/>
                    <a:pt x="3800" y="1429"/>
                    <a:pt x="2614" y="0"/>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34" name="Google Shape;3398;p82">
              <a:extLst>
                <a:ext uri="{FF2B5EF4-FFF2-40B4-BE49-F238E27FC236}">
                  <a16:creationId xmlns:a16="http://schemas.microsoft.com/office/drawing/2014/main" id="{B278F547-2169-BAEC-FAD1-D5CA85562DC8}"/>
                </a:ext>
              </a:extLst>
            </p:cNvPr>
            <p:cNvSpPr/>
            <p:nvPr/>
          </p:nvSpPr>
          <p:spPr>
            <a:xfrm>
              <a:off x="4893225" y="2612800"/>
              <a:ext cx="101325" cy="42750"/>
            </a:xfrm>
            <a:custGeom>
              <a:avLst/>
              <a:gdLst/>
              <a:ahLst/>
              <a:cxnLst/>
              <a:rect l="l" t="t" r="r" b="b"/>
              <a:pathLst>
                <a:path w="4053" h="1710" extrusionOk="0">
                  <a:moveTo>
                    <a:pt x="0" y="0"/>
                  </a:moveTo>
                  <a:lnTo>
                    <a:pt x="122" y="1490"/>
                  </a:lnTo>
                  <a:cubicBezTo>
                    <a:pt x="122" y="1490"/>
                    <a:pt x="895" y="1709"/>
                    <a:pt x="1751" y="1709"/>
                  </a:cubicBezTo>
                  <a:cubicBezTo>
                    <a:pt x="2488" y="1709"/>
                    <a:pt x="3287" y="1547"/>
                    <a:pt x="3708" y="942"/>
                  </a:cubicBezTo>
                  <a:cubicBezTo>
                    <a:pt x="4053" y="456"/>
                    <a:pt x="3627" y="416"/>
                    <a:pt x="3017" y="416"/>
                  </a:cubicBezTo>
                  <a:cubicBezTo>
                    <a:pt x="2895" y="416"/>
                    <a:pt x="2766" y="417"/>
                    <a:pt x="2634" y="417"/>
                  </a:cubicBezTo>
                  <a:cubicBezTo>
                    <a:pt x="2435" y="417"/>
                    <a:pt x="2231" y="414"/>
                    <a:pt x="2037" y="395"/>
                  </a:cubicBezTo>
                  <a:cubicBezTo>
                    <a:pt x="1429" y="334"/>
                    <a:pt x="730" y="122"/>
                    <a:pt x="0" y="0"/>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35" name="Google Shape;3399;p82">
              <a:extLst>
                <a:ext uri="{FF2B5EF4-FFF2-40B4-BE49-F238E27FC236}">
                  <a16:creationId xmlns:a16="http://schemas.microsoft.com/office/drawing/2014/main" id="{243151F3-4291-1A7A-C276-9E14FCA5DA31}"/>
                </a:ext>
              </a:extLst>
            </p:cNvPr>
            <p:cNvSpPr/>
            <p:nvPr/>
          </p:nvSpPr>
          <p:spPr>
            <a:xfrm>
              <a:off x="4435750" y="1786800"/>
              <a:ext cx="444575" cy="1091975"/>
            </a:xfrm>
            <a:custGeom>
              <a:avLst/>
              <a:gdLst/>
              <a:ahLst/>
              <a:cxnLst/>
              <a:rect l="l" t="t" r="r" b="b"/>
              <a:pathLst>
                <a:path w="17783" h="43679" extrusionOk="0">
                  <a:moveTo>
                    <a:pt x="10700" y="0"/>
                  </a:moveTo>
                  <a:lnTo>
                    <a:pt x="6019" y="1155"/>
                  </a:lnTo>
                  <a:lnTo>
                    <a:pt x="2949" y="5441"/>
                  </a:lnTo>
                  <a:lnTo>
                    <a:pt x="1" y="41460"/>
                  </a:lnTo>
                  <a:lnTo>
                    <a:pt x="10822" y="43679"/>
                  </a:lnTo>
                  <a:lnTo>
                    <a:pt x="17782" y="6353"/>
                  </a:lnTo>
                  <a:lnTo>
                    <a:pt x="14317" y="3617"/>
                  </a:lnTo>
                  <a:lnTo>
                    <a:pt x="12858" y="699"/>
                  </a:lnTo>
                  <a:lnTo>
                    <a:pt x="10700" y="0"/>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36" name="Google Shape;3400;p82">
              <a:extLst>
                <a:ext uri="{FF2B5EF4-FFF2-40B4-BE49-F238E27FC236}">
                  <a16:creationId xmlns:a16="http://schemas.microsoft.com/office/drawing/2014/main" id="{D4838672-F416-59CD-0601-AA717E0050F8}"/>
                </a:ext>
              </a:extLst>
            </p:cNvPr>
            <p:cNvSpPr/>
            <p:nvPr/>
          </p:nvSpPr>
          <p:spPr>
            <a:xfrm>
              <a:off x="4605225" y="1609725"/>
              <a:ext cx="227975" cy="446100"/>
            </a:xfrm>
            <a:custGeom>
              <a:avLst/>
              <a:gdLst/>
              <a:ahLst/>
              <a:cxnLst/>
              <a:rect l="l" t="t" r="r" b="b"/>
              <a:pathLst>
                <a:path w="9119" h="17844" extrusionOk="0">
                  <a:moveTo>
                    <a:pt x="3982" y="1"/>
                  </a:moveTo>
                  <a:cubicBezTo>
                    <a:pt x="3344" y="2706"/>
                    <a:pt x="1824" y="7235"/>
                    <a:pt x="1216" y="7478"/>
                  </a:cubicBezTo>
                  <a:cubicBezTo>
                    <a:pt x="608" y="7721"/>
                    <a:pt x="1094" y="7782"/>
                    <a:pt x="31" y="7782"/>
                  </a:cubicBezTo>
                  <a:cubicBezTo>
                    <a:pt x="31" y="7782"/>
                    <a:pt x="0" y="8907"/>
                    <a:pt x="3040" y="10335"/>
                  </a:cubicBezTo>
                  <a:cubicBezTo>
                    <a:pt x="3252" y="10457"/>
                    <a:pt x="2432" y="17722"/>
                    <a:pt x="2675" y="17843"/>
                  </a:cubicBezTo>
                  <a:cubicBezTo>
                    <a:pt x="2675" y="17843"/>
                    <a:pt x="2676" y="17843"/>
                    <a:pt x="2676" y="17843"/>
                  </a:cubicBezTo>
                  <a:cubicBezTo>
                    <a:pt x="2778" y="17843"/>
                    <a:pt x="4653" y="13154"/>
                    <a:pt x="5380" y="10609"/>
                  </a:cubicBezTo>
                  <a:cubicBezTo>
                    <a:pt x="5684" y="10913"/>
                    <a:pt x="6201" y="11065"/>
                    <a:pt x="6353" y="11065"/>
                  </a:cubicBezTo>
                  <a:cubicBezTo>
                    <a:pt x="6845" y="11028"/>
                    <a:pt x="7233" y="11016"/>
                    <a:pt x="7539" y="11016"/>
                  </a:cubicBezTo>
                  <a:cubicBezTo>
                    <a:pt x="8152" y="11016"/>
                    <a:pt x="8439" y="11065"/>
                    <a:pt x="8585" y="11065"/>
                  </a:cubicBezTo>
                  <a:cubicBezTo>
                    <a:pt x="8731" y="11065"/>
                    <a:pt x="8736" y="11016"/>
                    <a:pt x="8784" y="10822"/>
                  </a:cubicBezTo>
                  <a:lnTo>
                    <a:pt x="7629" y="9576"/>
                  </a:lnTo>
                  <a:cubicBezTo>
                    <a:pt x="7629" y="9576"/>
                    <a:pt x="8085" y="8360"/>
                    <a:pt x="8450" y="7174"/>
                  </a:cubicBezTo>
                  <a:cubicBezTo>
                    <a:pt x="8997" y="5351"/>
                    <a:pt x="9119" y="1612"/>
                    <a:pt x="9119" y="1612"/>
                  </a:cubicBezTo>
                  <a:lnTo>
                    <a:pt x="3982" y="1"/>
                  </a:ln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37" name="Google Shape;3401;p82">
              <a:extLst>
                <a:ext uri="{FF2B5EF4-FFF2-40B4-BE49-F238E27FC236}">
                  <a16:creationId xmlns:a16="http://schemas.microsoft.com/office/drawing/2014/main" id="{0145CA60-CEFB-533F-1CD5-173CCB8B11CD}"/>
                </a:ext>
              </a:extLst>
            </p:cNvPr>
            <p:cNvSpPr/>
            <p:nvPr/>
          </p:nvSpPr>
          <p:spPr>
            <a:xfrm>
              <a:off x="4699450" y="1645450"/>
              <a:ext cx="116275" cy="160875"/>
            </a:xfrm>
            <a:custGeom>
              <a:avLst/>
              <a:gdLst/>
              <a:ahLst/>
              <a:cxnLst/>
              <a:rect l="l" t="t" r="r" b="b"/>
              <a:pathLst>
                <a:path w="4651" h="6435" extrusionOk="0">
                  <a:moveTo>
                    <a:pt x="942" y="1"/>
                  </a:moveTo>
                  <a:cubicBezTo>
                    <a:pt x="942" y="1"/>
                    <a:pt x="0" y="2858"/>
                    <a:pt x="1064" y="4742"/>
                  </a:cubicBezTo>
                  <a:cubicBezTo>
                    <a:pt x="1833" y="6117"/>
                    <a:pt x="2770" y="6434"/>
                    <a:pt x="3471" y="6434"/>
                  </a:cubicBezTo>
                  <a:cubicBezTo>
                    <a:pt x="4071" y="6434"/>
                    <a:pt x="4499" y="6201"/>
                    <a:pt x="4499" y="6201"/>
                  </a:cubicBezTo>
                  <a:cubicBezTo>
                    <a:pt x="4499" y="6201"/>
                    <a:pt x="4499" y="6201"/>
                    <a:pt x="4651" y="5867"/>
                  </a:cubicBezTo>
                  <a:cubicBezTo>
                    <a:pt x="3648" y="5593"/>
                    <a:pt x="1246" y="2189"/>
                    <a:pt x="1246" y="1520"/>
                  </a:cubicBezTo>
                  <a:cubicBezTo>
                    <a:pt x="1246" y="852"/>
                    <a:pt x="943" y="1"/>
                    <a:pt x="942" y="1"/>
                  </a:cubicBezTo>
                  <a:close/>
                </a:path>
              </a:pathLst>
            </a:custGeom>
            <a:solidFill>
              <a:srgbClr val="F5958C"/>
            </a:solidFill>
            <a:ln>
              <a:noFill/>
            </a:ln>
          </p:spPr>
          <p:txBody>
            <a:bodyPr spcFirstLastPara="1" wrap="square" lIns="182850" tIns="182850" rIns="182850" bIns="182850" anchor="ctr" anchorCtr="0">
              <a:noAutofit/>
            </a:bodyPr>
            <a:lstStyle/>
            <a:p>
              <a:endParaRPr sz="5600"/>
            </a:p>
          </p:txBody>
        </p:sp>
        <p:sp>
          <p:nvSpPr>
            <p:cNvPr id="38" name="Google Shape;3402;p82">
              <a:extLst>
                <a:ext uri="{FF2B5EF4-FFF2-40B4-BE49-F238E27FC236}">
                  <a16:creationId xmlns:a16="http://schemas.microsoft.com/office/drawing/2014/main" id="{9D9F6ABE-9FD8-0907-C475-FA735583CA60}"/>
                </a:ext>
              </a:extLst>
            </p:cNvPr>
            <p:cNvSpPr/>
            <p:nvPr/>
          </p:nvSpPr>
          <p:spPr>
            <a:xfrm>
              <a:off x="4675125" y="1402200"/>
              <a:ext cx="313100" cy="296200"/>
            </a:xfrm>
            <a:custGeom>
              <a:avLst/>
              <a:gdLst/>
              <a:ahLst/>
              <a:cxnLst/>
              <a:rect l="l" t="t" r="r" b="b"/>
              <a:pathLst>
                <a:path w="12524" h="11848" extrusionOk="0">
                  <a:moveTo>
                    <a:pt x="6314" y="1"/>
                  </a:moveTo>
                  <a:cubicBezTo>
                    <a:pt x="5167" y="1"/>
                    <a:pt x="3999" y="294"/>
                    <a:pt x="2949" y="946"/>
                  </a:cubicBezTo>
                  <a:cubicBezTo>
                    <a:pt x="1611" y="1767"/>
                    <a:pt x="1064" y="3378"/>
                    <a:pt x="730" y="4776"/>
                  </a:cubicBezTo>
                  <a:cubicBezTo>
                    <a:pt x="1" y="7876"/>
                    <a:pt x="1885" y="10946"/>
                    <a:pt x="4985" y="11706"/>
                  </a:cubicBezTo>
                  <a:cubicBezTo>
                    <a:pt x="5387" y="11802"/>
                    <a:pt x="5792" y="11847"/>
                    <a:pt x="6194" y="11847"/>
                  </a:cubicBezTo>
                  <a:cubicBezTo>
                    <a:pt x="8864" y="11847"/>
                    <a:pt x="11403" y="9841"/>
                    <a:pt x="12037" y="7147"/>
                  </a:cubicBezTo>
                  <a:cubicBezTo>
                    <a:pt x="12189" y="6478"/>
                    <a:pt x="12524" y="5414"/>
                    <a:pt x="12432" y="4776"/>
                  </a:cubicBezTo>
                  <a:cubicBezTo>
                    <a:pt x="12125" y="1969"/>
                    <a:pt x="9287" y="1"/>
                    <a:pt x="6314" y="1"/>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39" name="Google Shape;3403;p82">
              <a:extLst>
                <a:ext uri="{FF2B5EF4-FFF2-40B4-BE49-F238E27FC236}">
                  <a16:creationId xmlns:a16="http://schemas.microsoft.com/office/drawing/2014/main" id="{F402E552-AC55-3BB5-CBBE-55F7BFCAA54D}"/>
                </a:ext>
              </a:extLst>
            </p:cNvPr>
            <p:cNvSpPr/>
            <p:nvPr/>
          </p:nvSpPr>
          <p:spPr>
            <a:xfrm>
              <a:off x="4710850" y="1557300"/>
              <a:ext cx="253825" cy="235025"/>
            </a:xfrm>
            <a:custGeom>
              <a:avLst/>
              <a:gdLst/>
              <a:ahLst/>
              <a:cxnLst/>
              <a:rect l="l" t="t" r="r" b="b"/>
              <a:pathLst>
                <a:path w="10153" h="9401" extrusionOk="0">
                  <a:moveTo>
                    <a:pt x="1064" y="1"/>
                  </a:moveTo>
                  <a:cubicBezTo>
                    <a:pt x="1064" y="1"/>
                    <a:pt x="669" y="2280"/>
                    <a:pt x="334" y="4378"/>
                  </a:cubicBezTo>
                  <a:cubicBezTo>
                    <a:pt x="0" y="6475"/>
                    <a:pt x="2462" y="9332"/>
                    <a:pt x="3769" y="9393"/>
                  </a:cubicBezTo>
                  <a:cubicBezTo>
                    <a:pt x="3832" y="9398"/>
                    <a:pt x="3894" y="9400"/>
                    <a:pt x="3956" y="9400"/>
                  </a:cubicBezTo>
                  <a:cubicBezTo>
                    <a:pt x="6630" y="9400"/>
                    <a:pt x="9291" y="5010"/>
                    <a:pt x="10152" y="2159"/>
                  </a:cubicBezTo>
                  <a:lnTo>
                    <a:pt x="1064" y="1"/>
                  </a:ln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40" name="Google Shape;3404;p82">
              <a:extLst>
                <a:ext uri="{FF2B5EF4-FFF2-40B4-BE49-F238E27FC236}">
                  <a16:creationId xmlns:a16="http://schemas.microsoft.com/office/drawing/2014/main" id="{CFCDFC09-B5B6-1268-8443-1226AC3F607C}"/>
                </a:ext>
              </a:extLst>
            </p:cNvPr>
            <p:cNvSpPr/>
            <p:nvPr/>
          </p:nvSpPr>
          <p:spPr>
            <a:xfrm>
              <a:off x="4908400" y="1630150"/>
              <a:ext cx="34225" cy="36700"/>
            </a:xfrm>
            <a:custGeom>
              <a:avLst/>
              <a:gdLst/>
              <a:ahLst/>
              <a:cxnLst/>
              <a:rect l="l" t="t" r="r" b="b"/>
              <a:pathLst>
                <a:path w="1369" h="1468" extrusionOk="0">
                  <a:moveTo>
                    <a:pt x="826" y="1"/>
                  </a:moveTo>
                  <a:cubicBezTo>
                    <a:pt x="569" y="1"/>
                    <a:pt x="306" y="201"/>
                    <a:pt x="183" y="521"/>
                  </a:cubicBezTo>
                  <a:cubicBezTo>
                    <a:pt x="1" y="917"/>
                    <a:pt x="92" y="1312"/>
                    <a:pt x="396" y="1433"/>
                  </a:cubicBezTo>
                  <a:cubicBezTo>
                    <a:pt x="449" y="1457"/>
                    <a:pt x="504" y="1468"/>
                    <a:pt x="562" y="1468"/>
                  </a:cubicBezTo>
                  <a:cubicBezTo>
                    <a:pt x="803" y="1468"/>
                    <a:pt x="1069" y="1272"/>
                    <a:pt x="1217" y="977"/>
                  </a:cubicBezTo>
                  <a:cubicBezTo>
                    <a:pt x="1369" y="582"/>
                    <a:pt x="1278" y="157"/>
                    <a:pt x="1004" y="35"/>
                  </a:cubicBezTo>
                  <a:cubicBezTo>
                    <a:pt x="946" y="12"/>
                    <a:pt x="886" y="1"/>
                    <a:pt x="826" y="1"/>
                  </a:cubicBez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41" name="Google Shape;3405;p82">
              <a:extLst>
                <a:ext uri="{FF2B5EF4-FFF2-40B4-BE49-F238E27FC236}">
                  <a16:creationId xmlns:a16="http://schemas.microsoft.com/office/drawing/2014/main" id="{5BE1B100-9D55-69BA-0059-C524D3DB828E}"/>
                </a:ext>
              </a:extLst>
            </p:cNvPr>
            <p:cNvSpPr/>
            <p:nvPr/>
          </p:nvSpPr>
          <p:spPr>
            <a:xfrm>
              <a:off x="4810375" y="1593750"/>
              <a:ext cx="33475" cy="37050"/>
            </a:xfrm>
            <a:custGeom>
              <a:avLst/>
              <a:gdLst/>
              <a:ahLst/>
              <a:cxnLst/>
              <a:rect l="l" t="t" r="r" b="b"/>
              <a:pathLst>
                <a:path w="1339" h="1482" extrusionOk="0">
                  <a:moveTo>
                    <a:pt x="762" y="1"/>
                  </a:moveTo>
                  <a:cubicBezTo>
                    <a:pt x="518" y="1"/>
                    <a:pt x="248" y="223"/>
                    <a:pt x="123" y="549"/>
                  </a:cubicBezTo>
                  <a:cubicBezTo>
                    <a:pt x="1" y="944"/>
                    <a:pt x="123" y="1339"/>
                    <a:pt x="396" y="1461"/>
                  </a:cubicBezTo>
                  <a:cubicBezTo>
                    <a:pt x="443" y="1475"/>
                    <a:pt x="492" y="1482"/>
                    <a:pt x="540" y="1482"/>
                  </a:cubicBezTo>
                  <a:cubicBezTo>
                    <a:pt x="807" y="1482"/>
                    <a:pt x="1084" y="1278"/>
                    <a:pt x="1186" y="944"/>
                  </a:cubicBezTo>
                  <a:cubicBezTo>
                    <a:pt x="1338" y="518"/>
                    <a:pt x="1217" y="123"/>
                    <a:pt x="913" y="32"/>
                  </a:cubicBezTo>
                  <a:cubicBezTo>
                    <a:pt x="865" y="11"/>
                    <a:pt x="814" y="1"/>
                    <a:pt x="762" y="1"/>
                  </a:cubicBez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42" name="Google Shape;3406;p82">
              <a:extLst>
                <a:ext uri="{FF2B5EF4-FFF2-40B4-BE49-F238E27FC236}">
                  <a16:creationId xmlns:a16="http://schemas.microsoft.com/office/drawing/2014/main" id="{BFD5B3ED-759A-51C6-440E-CE4516FD0892}"/>
                </a:ext>
              </a:extLst>
            </p:cNvPr>
            <p:cNvSpPr/>
            <p:nvPr/>
          </p:nvSpPr>
          <p:spPr>
            <a:xfrm>
              <a:off x="4841500" y="1690100"/>
              <a:ext cx="47650" cy="19325"/>
            </a:xfrm>
            <a:custGeom>
              <a:avLst/>
              <a:gdLst/>
              <a:ahLst/>
              <a:cxnLst/>
              <a:rect l="l" t="t" r="r" b="b"/>
              <a:pathLst>
                <a:path w="1906" h="773" extrusionOk="0">
                  <a:moveTo>
                    <a:pt x="13" y="1"/>
                  </a:moveTo>
                  <a:cubicBezTo>
                    <a:pt x="4" y="1"/>
                    <a:pt x="1" y="3"/>
                    <a:pt x="2" y="8"/>
                  </a:cubicBezTo>
                  <a:cubicBezTo>
                    <a:pt x="2" y="129"/>
                    <a:pt x="640" y="646"/>
                    <a:pt x="823" y="707"/>
                  </a:cubicBezTo>
                  <a:cubicBezTo>
                    <a:pt x="914" y="762"/>
                    <a:pt x="1169" y="773"/>
                    <a:pt x="1385" y="773"/>
                  </a:cubicBezTo>
                  <a:cubicBezTo>
                    <a:pt x="1529" y="773"/>
                    <a:pt x="1656" y="768"/>
                    <a:pt x="1704" y="768"/>
                  </a:cubicBezTo>
                  <a:cubicBezTo>
                    <a:pt x="1906" y="739"/>
                    <a:pt x="170" y="1"/>
                    <a:pt x="13" y="1"/>
                  </a:cubicBezTo>
                  <a:close/>
                </a:path>
              </a:pathLst>
            </a:custGeom>
            <a:solidFill>
              <a:srgbClr val="F5958C"/>
            </a:solidFill>
            <a:ln>
              <a:noFill/>
            </a:ln>
          </p:spPr>
          <p:txBody>
            <a:bodyPr spcFirstLastPara="1" wrap="square" lIns="182850" tIns="182850" rIns="182850" bIns="182850" anchor="ctr" anchorCtr="0">
              <a:noAutofit/>
            </a:bodyPr>
            <a:lstStyle/>
            <a:p>
              <a:endParaRPr sz="5600"/>
            </a:p>
          </p:txBody>
        </p:sp>
        <p:sp>
          <p:nvSpPr>
            <p:cNvPr id="43" name="Google Shape;3407;p82">
              <a:extLst>
                <a:ext uri="{FF2B5EF4-FFF2-40B4-BE49-F238E27FC236}">
                  <a16:creationId xmlns:a16="http://schemas.microsoft.com/office/drawing/2014/main" id="{1A992D7D-F573-A975-AA06-7941F1B492F2}"/>
                </a:ext>
              </a:extLst>
            </p:cNvPr>
            <p:cNvSpPr/>
            <p:nvPr/>
          </p:nvSpPr>
          <p:spPr>
            <a:xfrm>
              <a:off x="4804300" y="1545075"/>
              <a:ext cx="57775" cy="27450"/>
            </a:xfrm>
            <a:custGeom>
              <a:avLst/>
              <a:gdLst/>
              <a:ahLst/>
              <a:cxnLst/>
              <a:rect l="l" t="t" r="r" b="b"/>
              <a:pathLst>
                <a:path w="2311" h="1098" extrusionOk="0">
                  <a:moveTo>
                    <a:pt x="1054" y="1"/>
                  </a:moveTo>
                  <a:cubicBezTo>
                    <a:pt x="914" y="1"/>
                    <a:pt x="771" y="27"/>
                    <a:pt x="639" y="64"/>
                  </a:cubicBezTo>
                  <a:cubicBezTo>
                    <a:pt x="426" y="95"/>
                    <a:pt x="244" y="216"/>
                    <a:pt x="92" y="338"/>
                  </a:cubicBezTo>
                  <a:cubicBezTo>
                    <a:pt x="31" y="368"/>
                    <a:pt x="1" y="429"/>
                    <a:pt x="31" y="520"/>
                  </a:cubicBezTo>
                  <a:cubicBezTo>
                    <a:pt x="31" y="611"/>
                    <a:pt x="122" y="702"/>
                    <a:pt x="214" y="702"/>
                  </a:cubicBezTo>
                  <a:lnTo>
                    <a:pt x="244" y="702"/>
                  </a:lnTo>
                  <a:cubicBezTo>
                    <a:pt x="373" y="681"/>
                    <a:pt x="487" y="659"/>
                    <a:pt x="596" y="659"/>
                  </a:cubicBezTo>
                  <a:cubicBezTo>
                    <a:pt x="641" y="659"/>
                    <a:pt x="686" y="663"/>
                    <a:pt x="730" y="672"/>
                  </a:cubicBezTo>
                  <a:cubicBezTo>
                    <a:pt x="775" y="663"/>
                    <a:pt x="819" y="659"/>
                    <a:pt x="863" y="659"/>
                  </a:cubicBezTo>
                  <a:cubicBezTo>
                    <a:pt x="969" y="659"/>
                    <a:pt x="1070" y="681"/>
                    <a:pt x="1156" y="702"/>
                  </a:cubicBezTo>
                  <a:cubicBezTo>
                    <a:pt x="1308" y="733"/>
                    <a:pt x="1429" y="794"/>
                    <a:pt x="1551" y="854"/>
                  </a:cubicBezTo>
                  <a:cubicBezTo>
                    <a:pt x="1673" y="915"/>
                    <a:pt x="1825" y="1006"/>
                    <a:pt x="1977" y="1067"/>
                  </a:cubicBezTo>
                  <a:lnTo>
                    <a:pt x="2037" y="1067"/>
                  </a:lnTo>
                  <a:cubicBezTo>
                    <a:pt x="2068" y="1098"/>
                    <a:pt x="2098" y="1098"/>
                    <a:pt x="2159" y="1098"/>
                  </a:cubicBezTo>
                  <a:cubicBezTo>
                    <a:pt x="2250" y="1067"/>
                    <a:pt x="2311" y="946"/>
                    <a:pt x="2280" y="854"/>
                  </a:cubicBezTo>
                  <a:cubicBezTo>
                    <a:pt x="2220" y="611"/>
                    <a:pt x="2098" y="459"/>
                    <a:pt x="1916" y="307"/>
                  </a:cubicBezTo>
                  <a:cubicBezTo>
                    <a:pt x="1764" y="155"/>
                    <a:pt x="1521" y="64"/>
                    <a:pt x="1308" y="34"/>
                  </a:cubicBezTo>
                  <a:cubicBezTo>
                    <a:pt x="1227" y="11"/>
                    <a:pt x="1141" y="1"/>
                    <a:pt x="1054" y="1"/>
                  </a:cubicBez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44" name="Google Shape;3408;p82">
              <a:extLst>
                <a:ext uri="{FF2B5EF4-FFF2-40B4-BE49-F238E27FC236}">
                  <a16:creationId xmlns:a16="http://schemas.microsoft.com/office/drawing/2014/main" id="{2E6D1C69-01FA-5813-62CC-67FB6860211F}"/>
                </a:ext>
              </a:extLst>
            </p:cNvPr>
            <p:cNvSpPr/>
            <p:nvPr/>
          </p:nvSpPr>
          <p:spPr>
            <a:xfrm>
              <a:off x="4926650" y="1590550"/>
              <a:ext cx="41050" cy="33650"/>
            </a:xfrm>
            <a:custGeom>
              <a:avLst/>
              <a:gdLst/>
              <a:ahLst/>
              <a:cxnLst/>
              <a:rect l="l" t="t" r="r" b="b"/>
              <a:pathLst>
                <a:path w="1642" h="1346" extrusionOk="0">
                  <a:moveTo>
                    <a:pt x="327" y="0"/>
                  </a:moveTo>
                  <a:cubicBezTo>
                    <a:pt x="282" y="0"/>
                    <a:pt x="228" y="8"/>
                    <a:pt x="152" y="38"/>
                  </a:cubicBezTo>
                  <a:cubicBezTo>
                    <a:pt x="61" y="69"/>
                    <a:pt x="0" y="190"/>
                    <a:pt x="31" y="282"/>
                  </a:cubicBezTo>
                  <a:cubicBezTo>
                    <a:pt x="56" y="357"/>
                    <a:pt x="143" y="411"/>
                    <a:pt x="223" y="411"/>
                  </a:cubicBezTo>
                  <a:cubicBezTo>
                    <a:pt x="241" y="411"/>
                    <a:pt x="258" y="409"/>
                    <a:pt x="274" y="403"/>
                  </a:cubicBezTo>
                  <a:lnTo>
                    <a:pt x="274" y="403"/>
                  </a:lnTo>
                  <a:cubicBezTo>
                    <a:pt x="244" y="434"/>
                    <a:pt x="335" y="434"/>
                    <a:pt x="365" y="464"/>
                  </a:cubicBezTo>
                  <a:cubicBezTo>
                    <a:pt x="426" y="494"/>
                    <a:pt x="487" y="494"/>
                    <a:pt x="548" y="525"/>
                  </a:cubicBezTo>
                  <a:cubicBezTo>
                    <a:pt x="639" y="586"/>
                    <a:pt x="730" y="646"/>
                    <a:pt x="821" y="707"/>
                  </a:cubicBezTo>
                  <a:cubicBezTo>
                    <a:pt x="912" y="798"/>
                    <a:pt x="973" y="859"/>
                    <a:pt x="1034" y="920"/>
                  </a:cubicBezTo>
                  <a:cubicBezTo>
                    <a:pt x="1125" y="1011"/>
                    <a:pt x="1156" y="1102"/>
                    <a:pt x="1216" y="1194"/>
                  </a:cubicBezTo>
                  <a:lnTo>
                    <a:pt x="1247" y="1224"/>
                  </a:lnTo>
                  <a:cubicBezTo>
                    <a:pt x="1277" y="1285"/>
                    <a:pt x="1308" y="1315"/>
                    <a:pt x="1368" y="1345"/>
                  </a:cubicBezTo>
                  <a:cubicBezTo>
                    <a:pt x="1490" y="1345"/>
                    <a:pt x="1581" y="1285"/>
                    <a:pt x="1611" y="1194"/>
                  </a:cubicBezTo>
                  <a:cubicBezTo>
                    <a:pt x="1642" y="1011"/>
                    <a:pt x="1611" y="829"/>
                    <a:pt x="1520" y="646"/>
                  </a:cubicBezTo>
                  <a:cubicBezTo>
                    <a:pt x="1459" y="494"/>
                    <a:pt x="1308" y="342"/>
                    <a:pt x="1186" y="251"/>
                  </a:cubicBezTo>
                  <a:cubicBezTo>
                    <a:pt x="1034" y="130"/>
                    <a:pt x="882" y="69"/>
                    <a:pt x="700" y="38"/>
                  </a:cubicBezTo>
                  <a:cubicBezTo>
                    <a:pt x="639" y="8"/>
                    <a:pt x="548" y="8"/>
                    <a:pt x="456" y="8"/>
                  </a:cubicBezTo>
                  <a:cubicBezTo>
                    <a:pt x="411" y="8"/>
                    <a:pt x="373" y="0"/>
                    <a:pt x="327" y="0"/>
                  </a:cubicBez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45" name="Google Shape;3409;p82">
              <a:extLst>
                <a:ext uri="{FF2B5EF4-FFF2-40B4-BE49-F238E27FC236}">
                  <a16:creationId xmlns:a16="http://schemas.microsoft.com/office/drawing/2014/main" id="{C8A4E4F2-1B5C-B62D-05BB-2511C55BDAFA}"/>
                </a:ext>
              </a:extLst>
            </p:cNvPr>
            <p:cNvSpPr/>
            <p:nvPr/>
          </p:nvSpPr>
          <p:spPr>
            <a:xfrm>
              <a:off x="4803550" y="1716850"/>
              <a:ext cx="68400" cy="27450"/>
            </a:xfrm>
            <a:custGeom>
              <a:avLst/>
              <a:gdLst/>
              <a:ahLst/>
              <a:cxnLst/>
              <a:rect l="l" t="t" r="r" b="b"/>
              <a:pathLst>
                <a:path w="2736" h="1098" extrusionOk="0">
                  <a:moveTo>
                    <a:pt x="195" y="1"/>
                  </a:moveTo>
                  <a:cubicBezTo>
                    <a:pt x="190" y="1"/>
                    <a:pt x="186" y="1"/>
                    <a:pt x="183" y="2"/>
                  </a:cubicBezTo>
                  <a:cubicBezTo>
                    <a:pt x="0" y="32"/>
                    <a:pt x="821" y="731"/>
                    <a:pt x="1338" y="914"/>
                  </a:cubicBezTo>
                  <a:cubicBezTo>
                    <a:pt x="1572" y="1022"/>
                    <a:pt x="2018" y="1097"/>
                    <a:pt x="2344" y="1097"/>
                  </a:cubicBezTo>
                  <a:cubicBezTo>
                    <a:pt x="2569" y="1097"/>
                    <a:pt x="2736" y="1061"/>
                    <a:pt x="2736" y="974"/>
                  </a:cubicBezTo>
                  <a:cubicBezTo>
                    <a:pt x="2706" y="766"/>
                    <a:pt x="452" y="1"/>
                    <a:pt x="195" y="1"/>
                  </a:cubicBezTo>
                  <a:close/>
                </a:path>
              </a:pathLst>
            </a:custGeom>
            <a:solidFill>
              <a:srgbClr val="F5958C"/>
            </a:solidFill>
            <a:ln>
              <a:noFill/>
            </a:ln>
          </p:spPr>
          <p:txBody>
            <a:bodyPr spcFirstLastPara="1" wrap="square" lIns="182850" tIns="182850" rIns="182850" bIns="182850" anchor="ctr" anchorCtr="0">
              <a:noAutofit/>
            </a:bodyPr>
            <a:lstStyle/>
            <a:p>
              <a:endParaRPr sz="5600"/>
            </a:p>
          </p:txBody>
        </p:sp>
        <p:sp>
          <p:nvSpPr>
            <p:cNvPr id="46" name="Google Shape;3410;p82">
              <a:extLst>
                <a:ext uri="{FF2B5EF4-FFF2-40B4-BE49-F238E27FC236}">
                  <a16:creationId xmlns:a16="http://schemas.microsoft.com/office/drawing/2014/main" id="{5FA0966D-80CF-AD08-FF5F-05186E885204}"/>
                </a:ext>
              </a:extLst>
            </p:cNvPr>
            <p:cNvSpPr/>
            <p:nvPr/>
          </p:nvSpPr>
          <p:spPr>
            <a:xfrm>
              <a:off x="4705525" y="1389725"/>
              <a:ext cx="331325" cy="211675"/>
            </a:xfrm>
            <a:custGeom>
              <a:avLst/>
              <a:gdLst/>
              <a:ahLst/>
              <a:cxnLst/>
              <a:rect l="l" t="t" r="r" b="b"/>
              <a:pathLst>
                <a:path w="13253" h="8467" extrusionOk="0">
                  <a:moveTo>
                    <a:pt x="4835" y="0"/>
                  </a:moveTo>
                  <a:cubicBezTo>
                    <a:pt x="4486" y="0"/>
                    <a:pt x="4148" y="25"/>
                    <a:pt x="3830" y="77"/>
                  </a:cubicBezTo>
                  <a:cubicBezTo>
                    <a:pt x="2128" y="351"/>
                    <a:pt x="791" y="989"/>
                    <a:pt x="0" y="2752"/>
                  </a:cubicBezTo>
                  <a:cubicBezTo>
                    <a:pt x="304" y="3330"/>
                    <a:pt x="2341" y="4819"/>
                    <a:pt x="2766" y="5397"/>
                  </a:cubicBezTo>
                  <a:cubicBezTo>
                    <a:pt x="3171" y="4093"/>
                    <a:pt x="3975" y="2955"/>
                    <a:pt x="4808" y="2955"/>
                  </a:cubicBezTo>
                  <a:cubicBezTo>
                    <a:pt x="5102" y="2955"/>
                    <a:pt x="5399" y="3096"/>
                    <a:pt x="5684" y="3421"/>
                  </a:cubicBezTo>
                  <a:cubicBezTo>
                    <a:pt x="7343" y="5270"/>
                    <a:pt x="10219" y="5368"/>
                    <a:pt x="10806" y="5368"/>
                  </a:cubicBezTo>
                  <a:cubicBezTo>
                    <a:pt x="10875" y="5368"/>
                    <a:pt x="10912" y="5366"/>
                    <a:pt x="10912" y="5366"/>
                  </a:cubicBezTo>
                  <a:cubicBezTo>
                    <a:pt x="10917" y="5365"/>
                    <a:pt x="10921" y="5364"/>
                    <a:pt x="10925" y="5364"/>
                  </a:cubicBezTo>
                  <a:cubicBezTo>
                    <a:pt x="11199" y="5364"/>
                    <a:pt x="10578" y="8467"/>
                    <a:pt x="10578" y="8467"/>
                  </a:cubicBezTo>
                  <a:cubicBezTo>
                    <a:pt x="12189" y="7251"/>
                    <a:pt x="13253" y="3786"/>
                    <a:pt x="10396" y="1749"/>
                  </a:cubicBezTo>
                  <a:cubicBezTo>
                    <a:pt x="8959" y="723"/>
                    <a:pt x="6723" y="0"/>
                    <a:pt x="4835"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47" name="Google Shape;3411;p82">
              <a:extLst>
                <a:ext uri="{FF2B5EF4-FFF2-40B4-BE49-F238E27FC236}">
                  <a16:creationId xmlns:a16="http://schemas.microsoft.com/office/drawing/2014/main" id="{9F556C04-7786-C4A1-F99E-CEE24DBCFB76}"/>
                </a:ext>
              </a:extLst>
            </p:cNvPr>
            <p:cNvSpPr/>
            <p:nvPr/>
          </p:nvSpPr>
          <p:spPr>
            <a:xfrm>
              <a:off x="4672075" y="1454725"/>
              <a:ext cx="129225" cy="163175"/>
            </a:xfrm>
            <a:custGeom>
              <a:avLst/>
              <a:gdLst/>
              <a:ahLst/>
              <a:cxnLst/>
              <a:rect l="l" t="t" r="r" b="b"/>
              <a:pathLst>
                <a:path w="5169" h="6527" extrusionOk="0">
                  <a:moveTo>
                    <a:pt x="1012" y="4966"/>
                  </a:moveTo>
                  <a:lnTo>
                    <a:pt x="1012" y="4966"/>
                  </a:lnTo>
                  <a:cubicBezTo>
                    <a:pt x="903" y="5666"/>
                    <a:pt x="1010" y="6396"/>
                    <a:pt x="1520" y="6396"/>
                  </a:cubicBezTo>
                  <a:cubicBezTo>
                    <a:pt x="1558" y="6396"/>
                    <a:pt x="1599" y="6392"/>
                    <a:pt x="1642" y="6383"/>
                  </a:cubicBezTo>
                  <a:cubicBezTo>
                    <a:pt x="1480" y="5905"/>
                    <a:pt x="1236" y="5448"/>
                    <a:pt x="1012" y="4966"/>
                  </a:cubicBezTo>
                  <a:close/>
                  <a:moveTo>
                    <a:pt x="1399" y="0"/>
                  </a:moveTo>
                  <a:lnTo>
                    <a:pt x="1399" y="0"/>
                  </a:lnTo>
                  <a:cubicBezTo>
                    <a:pt x="1" y="2338"/>
                    <a:pt x="440" y="3733"/>
                    <a:pt x="1012" y="4966"/>
                  </a:cubicBezTo>
                  <a:lnTo>
                    <a:pt x="1012" y="4966"/>
                  </a:lnTo>
                  <a:cubicBezTo>
                    <a:pt x="1113" y="4321"/>
                    <a:pt x="1397" y="3701"/>
                    <a:pt x="1719" y="3701"/>
                  </a:cubicBezTo>
                  <a:cubicBezTo>
                    <a:pt x="1763" y="3701"/>
                    <a:pt x="1809" y="3713"/>
                    <a:pt x="1855" y="3739"/>
                  </a:cubicBezTo>
                  <a:cubicBezTo>
                    <a:pt x="2645" y="4164"/>
                    <a:pt x="2372" y="5563"/>
                    <a:pt x="2311" y="5897"/>
                  </a:cubicBezTo>
                  <a:cubicBezTo>
                    <a:pt x="2267" y="6163"/>
                    <a:pt x="2627" y="6526"/>
                    <a:pt x="2837" y="6526"/>
                  </a:cubicBezTo>
                  <a:cubicBezTo>
                    <a:pt x="2914" y="6526"/>
                    <a:pt x="2971" y="6476"/>
                    <a:pt x="2980" y="6353"/>
                  </a:cubicBezTo>
                  <a:cubicBezTo>
                    <a:pt x="3223" y="5107"/>
                    <a:pt x="4317" y="1763"/>
                    <a:pt x="5168" y="882"/>
                  </a:cubicBezTo>
                  <a:lnTo>
                    <a:pt x="3284" y="183"/>
                  </a:lnTo>
                  <a:cubicBezTo>
                    <a:pt x="3284" y="183"/>
                    <a:pt x="1399" y="0"/>
                    <a:pt x="1399"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48" name="Google Shape;3412;p82">
              <a:extLst>
                <a:ext uri="{FF2B5EF4-FFF2-40B4-BE49-F238E27FC236}">
                  <a16:creationId xmlns:a16="http://schemas.microsoft.com/office/drawing/2014/main" id="{877BB6DC-D1F7-87FE-BD27-EE3592F17C7C}"/>
                </a:ext>
              </a:extLst>
            </p:cNvPr>
            <p:cNvSpPr/>
            <p:nvPr/>
          </p:nvSpPr>
          <p:spPr>
            <a:xfrm>
              <a:off x="4673750" y="1544550"/>
              <a:ext cx="59150" cy="92325"/>
            </a:xfrm>
            <a:custGeom>
              <a:avLst/>
              <a:gdLst/>
              <a:ahLst/>
              <a:cxnLst/>
              <a:rect l="l" t="t" r="r" b="b"/>
              <a:pathLst>
                <a:path w="2366" h="3693" extrusionOk="0">
                  <a:moveTo>
                    <a:pt x="1170" y="0"/>
                  </a:moveTo>
                  <a:cubicBezTo>
                    <a:pt x="583" y="0"/>
                    <a:pt x="159" y="589"/>
                    <a:pt x="86" y="1392"/>
                  </a:cubicBezTo>
                  <a:cubicBezTo>
                    <a:pt x="1" y="2357"/>
                    <a:pt x="393" y="3693"/>
                    <a:pt x="1113" y="3693"/>
                  </a:cubicBezTo>
                  <a:cubicBezTo>
                    <a:pt x="1164" y="3693"/>
                    <a:pt x="1217" y="3686"/>
                    <a:pt x="1271" y="3672"/>
                  </a:cubicBezTo>
                  <a:cubicBezTo>
                    <a:pt x="1940" y="3520"/>
                    <a:pt x="2366" y="450"/>
                    <a:pt x="1636" y="116"/>
                  </a:cubicBezTo>
                  <a:cubicBezTo>
                    <a:pt x="1472" y="37"/>
                    <a:pt x="1316" y="0"/>
                    <a:pt x="1170" y="0"/>
                  </a:cubicBezTo>
                  <a:close/>
                </a:path>
              </a:pathLst>
            </a:custGeom>
            <a:solidFill>
              <a:srgbClr val="F5958C"/>
            </a:solidFill>
            <a:ln>
              <a:noFill/>
            </a:ln>
          </p:spPr>
          <p:txBody>
            <a:bodyPr spcFirstLastPara="1" wrap="square" lIns="182850" tIns="182850" rIns="182850" bIns="182850" anchor="ctr" anchorCtr="0">
              <a:noAutofit/>
            </a:bodyPr>
            <a:lstStyle/>
            <a:p>
              <a:endParaRPr sz="5600"/>
            </a:p>
          </p:txBody>
        </p:sp>
        <p:sp>
          <p:nvSpPr>
            <p:cNvPr id="49" name="Google Shape;3413;p82">
              <a:extLst>
                <a:ext uri="{FF2B5EF4-FFF2-40B4-BE49-F238E27FC236}">
                  <a16:creationId xmlns:a16="http://schemas.microsoft.com/office/drawing/2014/main" id="{2651ADFE-50E9-986C-734D-AAF243FAB430}"/>
                </a:ext>
              </a:extLst>
            </p:cNvPr>
            <p:cNvSpPr/>
            <p:nvPr/>
          </p:nvSpPr>
          <p:spPr>
            <a:xfrm>
              <a:off x="4573300" y="1853650"/>
              <a:ext cx="388325" cy="1522450"/>
            </a:xfrm>
            <a:custGeom>
              <a:avLst/>
              <a:gdLst/>
              <a:ahLst/>
              <a:cxnLst/>
              <a:rect l="l" t="t" r="r" b="b"/>
              <a:pathLst>
                <a:path w="15533" h="60898" extrusionOk="0">
                  <a:moveTo>
                    <a:pt x="9271" y="1"/>
                  </a:moveTo>
                  <a:cubicBezTo>
                    <a:pt x="10578" y="1004"/>
                    <a:pt x="10031" y="3588"/>
                    <a:pt x="9727" y="4955"/>
                  </a:cubicBezTo>
                  <a:cubicBezTo>
                    <a:pt x="8602" y="9910"/>
                    <a:pt x="152" y="21764"/>
                    <a:pt x="183" y="24165"/>
                  </a:cubicBezTo>
                  <a:cubicBezTo>
                    <a:pt x="183" y="24165"/>
                    <a:pt x="0" y="37023"/>
                    <a:pt x="487" y="47661"/>
                  </a:cubicBezTo>
                  <a:cubicBezTo>
                    <a:pt x="852" y="55746"/>
                    <a:pt x="5320" y="59759"/>
                    <a:pt x="6992" y="60306"/>
                  </a:cubicBezTo>
                  <a:cubicBezTo>
                    <a:pt x="8378" y="60753"/>
                    <a:pt x="9783" y="60897"/>
                    <a:pt x="10994" y="60897"/>
                  </a:cubicBezTo>
                  <a:cubicBezTo>
                    <a:pt x="12995" y="60897"/>
                    <a:pt x="14469" y="60503"/>
                    <a:pt x="14469" y="60427"/>
                  </a:cubicBezTo>
                  <a:cubicBezTo>
                    <a:pt x="14195" y="57449"/>
                    <a:pt x="12189" y="42768"/>
                    <a:pt x="11642" y="30153"/>
                  </a:cubicBezTo>
                  <a:cubicBezTo>
                    <a:pt x="11277" y="22129"/>
                    <a:pt x="12888" y="17600"/>
                    <a:pt x="13223" y="15655"/>
                  </a:cubicBezTo>
                  <a:lnTo>
                    <a:pt x="15533" y="4499"/>
                  </a:lnTo>
                  <a:cubicBezTo>
                    <a:pt x="12979" y="2159"/>
                    <a:pt x="11338" y="1582"/>
                    <a:pt x="9271" y="1"/>
                  </a:cubicBez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50" name="Google Shape;3414;p82">
              <a:extLst>
                <a:ext uri="{FF2B5EF4-FFF2-40B4-BE49-F238E27FC236}">
                  <a16:creationId xmlns:a16="http://schemas.microsoft.com/office/drawing/2014/main" id="{05A26E42-D1CA-B3A3-DBAC-1FAD695C561E}"/>
                </a:ext>
              </a:extLst>
            </p:cNvPr>
            <p:cNvSpPr/>
            <p:nvPr/>
          </p:nvSpPr>
          <p:spPr>
            <a:xfrm>
              <a:off x="4187275" y="1781475"/>
              <a:ext cx="451400" cy="1604150"/>
            </a:xfrm>
            <a:custGeom>
              <a:avLst/>
              <a:gdLst/>
              <a:ahLst/>
              <a:cxnLst/>
              <a:rect l="l" t="t" r="r" b="b"/>
              <a:pathLst>
                <a:path w="18056" h="64166" extrusionOk="0">
                  <a:moveTo>
                    <a:pt x="18056" y="0"/>
                  </a:moveTo>
                  <a:cubicBezTo>
                    <a:pt x="18049" y="3"/>
                    <a:pt x="18043" y="6"/>
                    <a:pt x="18037" y="9"/>
                  </a:cubicBezTo>
                  <a:lnTo>
                    <a:pt x="18037" y="9"/>
                  </a:lnTo>
                  <a:cubicBezTo>
                    <a:pt x="18043" y="6"/>
                    <a:pt x="18049" y="3"/>
                    <a:pt x="18056" y="0"/>
                  </a:cubicBezTo>
                  <a:close/>
                  <a:moveTo>
                    <a:pt x="18037" y="9"/>
                  </a:moveTo>
                  <a:cubicBezTo>
                    <a:pt x="16527" y="665"/>
                    <a:pt x="11748" y="219"/>
                    <a:pt x="7873" y="1703"/>
                  </a:cubicBezTo>
                  <a:cubicBezTo>
                    <a:pt x="5381" y="2645"/>
                    <a:pt x="4195" y="32128"/>
                    <a:pt x="3526" y="39636"/>
                  </a:cubicBezTo>
                  <a:cubicBezTo>
                    <a:pt x="2463" y="51703"/>
                    <a:pt x="1064" y="59910"/>
                    <a:pt x="0" y="64013"/>
                  </a:cubicBezTo>
                  <a:cubicBezTo>
                    <a:pt x="0" y="64044"/>
                    <a:pt x="1171" y="64165"/>
                    <a:pt x="2896" y="64165"/>
                  </a:cubicBezTo>
                  <a:cubicBezTo>
                    <a:pt x="4621" y="64165"/>
                    <a:pt x="6900" y="64044"/>
                    <a:pt x="9119" y="63588"/>
                  </a:cubicBezTo>
                  <a:cubicBezTo>
                    <a:pt x="13435" y="62706"/>
                    <a:pt x="16323" y="56688"/>
                    <a:pt x="16293" y="50487"/>
                  </a:cubicBezTo>
                  <a:cubicBezTo>
                    <a:pt x="16293" y="50487"/>
                    <a:pt x="15624" y="27052"/>
                    <a:pt x="15624" y="27052"/>
                  </a:cubicBezTo>
                  <a:cubicBezTo>
                    <a:pt x="14013" y="21824"/>
                    <a:pt x="13739" y="17265"/>
                    <a:pt x="13982" y="11763"/>
                  </a:cubicBezTo>
                  <a:cubicBezTo>
                    <a:pt x="14134" y="8273"/>
                    <a:pt x="14044" y="1783"/>
                    <a:pt x="18037" y="9"/>
                  </a:cubicBez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51" name="Google Shape;3415;p82">
              <a:extLst>
                <a:ext uri="{FF2B5EF4-FFF2-40B4-BE49-F238E27FC236}">
                  <a16:creationId xmlns:a16="http://schemas.microsoft.com/office/drawing/2014/main" id="{C298874F-319D-F0BF-CE98-58DE8668D677}"/>
                </a:ext>
              </a:extLst>
            </p:cNvPr>
            <p:cNvSpPr/>
            <p:nvPr/>
          </p:nvSpPr>
          <p:spPr>
            <a:xfrm>
              <a:off x="4612825" y="2584675"/>
              <a:ext cx="34975" cy="34975"/>
            </a:xfrm>
            <a:custGeom>
              <a:avLst/>
              <a:gdLst/>
              <a:ahLst/>
              <a:cxnLst/>
              <a:rect l="l" t="t" r="r" b="b"/>
              <a:pathLst>
                <a:path w="1399" h="1399" extrusionOk="0">
                  <a:moveTo>
                    <a:pt x="699" y="0"/>
                  </a:moveTo>
                  <a:cubicBezTo>
                    <a:pt x="334" y="0"/>
                    <a:pt x="0" y="304"/>
                    <a:pt x="0" y="700"/>
                  </a:cubicBezTo>
                  <a:cubicBezTo>
                    <a:pt x="0" y="1095"/>
                    <a:pt x="334" y="1399"/>
                    <a:pt x="699" y="1399"/>
                  </a:cubicBezTo>
                  <a:cubicBezTo>
                    <a:pt x="1094" y="1399"/>
                    <a:pt x="1398" y="1095"/>
                    <a:pt x="1398" y="700"/>
                  </a:cubicBezTo>
                  <a:cubicBezTo>
                    <a:pt x="1398" y="304"/>
                    <a:pt x="1094" y="0"/>
                    <a:pt x="699" y="0"/>
                  </a:cubicBez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52" name="Google Shape;3416;p82">
              <a:extLst>
                <a:ext uri="{FF2B5EF4-FFF2-40B4-BE49-F238E27FC236}">
                  <a16:creationId xmlns:a16="http://schemas.microsoft.com/office/drawing/2014/main" id="{F14CD69E-D3C2-724C-D39A-6595D7437477}"/>
                </a:ext>
              </a:extLst>
            </p:cNvPr>
            <p:cNvSpPr/>
            <p:nvPr/>
          </p:nvSpPr>
          <p:spPr>
            <a:xfrm>
              <a:off x="4616625" y="2776925"/>
              <a:ext cx="34975" cy="34975"/>
            </a:xfrm>
            <a:custGeom>
              <a:avLst/>
              <a:gdLst/>
              <a:ahLst/>
              <a:cxnLst/>
              <a:rect l="l" t="t" r="r" b="b"/>
              <a:pathLst>
                <a:path w="1399" h="1399" extrusionOk="0">
                  <a:moveTo>
                    <a:pt x="699" y="1"/>
                  </a:moveTo>
                  <a:cubicBezTo>
                    <a:pt x="304" y="1"/>
                    <a:pt x="0" y="305"/>
                    <a:pt x="0" y="700"/>
                  </a:cubicBezTo>
                  <a:cubicBezTo>
                    <a:pt x="0" y="1064"/>
                    <a:pt x="304" y="1399"/>
                    <a:pt x="699" y="1399"/>
                  </a:cubicBezTo>
                  <a:cubicBezTo>
                    <a:pt x="1094" y="1399"/>
                    <a:pt x="1398" y="1064"/>
                    <a:pt x="1398" y="700"/>
                  </a:cubicBezTo>
                  <a:cubicBezTo>
                    <a:pt x="1398" y="305"/>
                    <a:pt x="1094" y="1"/>
                    <a:pt x="699"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53" name="Google Shape;3417;p82">
              <a:extLst>
                <a:ext uri="{FF2B5EF4-FFF2-40B4-BE49-F238E27FC236}">
                  <a16:creationId xmlns:a16="http://schemas.microsoft.com/office/drawing/2014/main" id="{39362457-05CA-BB25-9454-352884667301}"/>
                </a:ext>
              </a:extLst>
            </p:cNvPr>
            <p:cNvSpPr/>
            <p:nvPr/>
          </p:nvSpPr>
          <p:spPr>
            <a:xfrm>
              <a:off x="4616625" y="2962350"/>
              <a:ext cx="34975" cy="34975"/>
            </a:xfrm>
            <a:custGeom>
              <a:avLst/>
              <a:gdLst/>
              <a:ahLst/>
              <a:cxnLst/>
              <a:rect l="l" t="t" r="r" b="b"/>
              <a:pathLst>
                <a:path w="1399" h="1399" extrusionOk="0">
                  <a:moveTo>
                    <a:pt x="699" y="0"/>
                  </a:moveTo>
                  <a:cubicBezTo>
                    <a:pt x="304" y="0"/>
                    <a:pt x="0" y="334"/>
                    <a:pt x="0" y="699"/>
                  </a:cubicBezTo>
                  <a:cubicBezTo>
                    <a:pt x="0" y="1094"/>
                    <a:pt x="304" y="1398"/>
                    <a:pt x="699" y="1398"/>
                  </a:cubicBezTo>
                  <a:cubicBezTo>
                    <a:pt x="1094" y="1398"/>
                    <a:pt x="1398" y="1094"/>
                    <a:pt x="1398" y="699"/>
                  </a:cubicBezTo>
                  <a:cubicBezTo>
                    <a:pt x="1398" y="334"/>
                    <a:pt x="1094" y="0"/>
                    <a:pt x="699"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54" name="Google Shape;3418;p82">
              <a:extLst>
                <a:ext uri="{FF2B5EF4-FFF2-40B4-BE49-F238E27FC236}">
                  <a16:creationId xmlns:a16="http://schemas.microsoft.com/office/drawing/2014/main" id="{DDEC1EC6-67AD-2F88-4BE3-79A1DD63D8C3}"/>
                </a:ext>
              </a:extLst>
            </p:cNvPr>
            <p:cNvSpPr/>
            <p:nvPr/>
          </p:nvSpPr>
          <p:spPr>
            <a:xfrm>
              <a:off x="4884100" y="1966125"/>
              <a:ext cx="483200" cy="577725"/>
            </a:xfrm>
            <a:custGeom>
              <a:avLst/>
              <a:gdLst/>
              <a:ahLst/>
              <a:cxnLst/>
              <a:rect l="l" t="t" r="r" b="b"/>
              <a:pathLst>
                <a:path w="19328" h="23109" extrusionOk="0">
                  <a:moveTo>
                    <a:pt x="3101" y="0"/>
                  </a:moveTo>
                  <a:lnTo>
                    <a:pt x="0" y="11277"/>
                  </a:lnTo>
                  <a:cubicBezTo>
                    <a:pt x="0" y="11277"/>
                    <a:pt x="5502" y="22828"/>
                    <a:pt x="7538" y="23101"/>
                  </a:cubicBezTo>
                  <a:cubicBezTo>
                    <a:pt x="7570" y="23106"/>
                    <a:pt x="7604" y="23108"/>
                    <a:pt x="7638" y="23108"/>
                  </a:cubicBezTo>
                  <a:cubicBezTo>
                    <a:pt x="9809" y="23108"/>
                    <a:pt x="17113" y="13825"/>
                    <a:pt x="19028" y="7751"/>
                  </a:cubicBezTo>
                  <a:cubicBezTo>
                    <a:pt x="19327" y="6829"/>
                    <a:pt x="16742" y="5252"/>
                    <a:pt x="15418" y="5252"/>
                  </a:cubicBezTo>
                  <a:cubicBezTo>
                    <a:pt x="15128" y="5252"/>
                    <a:pt x="14898" y="5327"/>
                    <a:pt x="14773" y="5502"/>
                  </a:cubicBezTo>
                  <a:cubicBezTo>
                    <a:pt x="11368" y="10305"/>
                    <a:pt x="8481" y="13800"/>
                    <a:pt x="8481" y="13800"/>
                  </a:cubicBezTo>
                  <a:cubicBezTo>
                    <a:pt x="8481" y="13800"/>
                    <a:pt x="4894" y="1642"/>
                    <a:pt x="3101" y="0"/>
                  </a:cubicBez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55" name="Google Shape;3419;p82">
              <a:extLst>
                <a:ext uri="{FF2B5EF4-FFF2-40B4-BE49-F238E27FC236}">
                  <a16:creationId xmlns:a16="http://schemas.microsoft.com/office/drawing/2014/main" id="{321C2148-41EB-CBCC-93D1-A4B3614283DF}"/>
                </a:ext>
              </a:extLst>
            </p:cNvPr>
            <p:cNvSpPr/>
            <p:nvPr/>
          </p:nvSpPr>
          <p:spPr>
            <a:xfrm>
              <a:off x="4572550" y="1868850"/>
              <a:ext cx="311575" cy="678625"/>
            </a:xfrm>
            <a:custGeom>
              <a:avLst/>
              <a:gdLst/>
              <a:ahLst/>
              <a:cxnLst/>
              <a:rect l="l" t="t" r="r" b="b"/>
              <a:pathLst>
                <a:path w="12463" h="27145" extrusionOk="0">
                  <a:moveTo>
                    <a:pt x="10091" y="1"/>
                  </a:moveTo>
                  <a:cubicBezTo>
                    <a:pt x="10091" y="1"/>
                    <a:pt x="10335" y="3162"/>
                    <a:pt x="9240" y="5928"/>
                  </a:cubicBezTo>
                  <a:cubicBezTo>
                    <a:pt x="8116" y="8664"/>
                    <a:pt x="790" y="21065"/>
                    <a:pt x="395" y="22737"/>
                  </a:cubicBezTo>
                  <a:cubicBezTo>
                    <a:pt x="0" y="24378"/>
                    <a:pt x="304" y="27144"/>
                    <a:pt x="304" y="27144"/>
                  </a:cubicBezTo>
                  <a:lnTo>
                    <a:pt x="6930" y="16901"/>
                  </a:lnTo>
                  <a:lnTo>
                    <a:pt x="6140" y="15168"/>
                  </a:lnTo>
                  <a:lnTo>
                    <a:pt x="8511" y="14864"/>
                  </a:lnTo>
                  <a:cubicBezTo>
                    <a:pt x="12462" y="8664"/>
                    <a:pt x="11642" y="1034"/>
                    <a:pt x="11642" y="1034"/>
                  </a:cubicBezTo>
                  <a:lnTo>
                    <a:pt x="10091" y="1"/>
                  </a:ln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56" name="Google Shape;3420;p82">
              <a:extLst>
                <a:ext uri="{FF2B5EF4-FFF2-40B4-BE49-F238E27FC236}">
                  <a16:creationId xmlns:a16="http://schemas.microsoft.com/office/drawing/2014/main" id="{EADE91F2-5EEF-AC7A-E257-69388E854E05}"/>
                </a:ext>
              </a:extLst>
            </p:cNvPr>
            <p:cNvSpPr/>
            <p:nvPr/>
          </p:nvSpPr>
          <p:spPr>
            <a:xfrm>
              <a:off x="4450200" y="1788300"/>
              <a:ext cx="159600" cy="759175"/>
            </a:xfrm>
            <a:custGeom>
              <a:avLst/>
              <a:gdLst/>
              <a:ahLst/>
              <a:cxnLst/>
              <a:rect l="l" t="t" r="r" b="b"/>
              <a:pathLst>
                <a:path w="6384" h="30367" extrusionOk="0">
                  <a:moveTo>
                    <a:pt x="6383" y="1"/>
                  </a:moveTo>
                  <a:lnTo>
                    <a:pt x="3526" y="244"/>
                  </a:lnTo>
                  <a:cubicBezTo>
                    <a:pt x="0" y="5503"/>
                    <a:pt x="244" y="15290"/>
                    <a:pt x="244" y="15290"/>
                  </a:cubicBezTo>
                  <a:lnTo>
                    <a:pt x="2098" y="16384"/>
                  </a:lnTo>
                  <a:lnTo>
                    <a:pt x="365" y="17600"/>
                  </a:lnTo>
                  <a:lnTo>
                    <a:pt x="5198" y="30366"/>
                  </a:lnTo>
                  <a:lnTo>
                    <a:pt x="5076" y="26719"/>
                  </a:lnTo>
                  <a:cubicBezTo>
                    <a:pt x="5076" y="26719"/>
                    <a:pt x="3283" y="15867"/>
                    <a:pt x="3526" y="9849"/>
                  </a:cubicBezTo>
                  <a:cubicBezTo>
                    <a:pt x="3830" y="2007"/>
                    <a:pt x="6383" y="1"/>
                    <a:pt x="6383"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57" name="Google Shape;3421;p82">
              <a:extLst>
                <a:ext uri="{FF2B5EF4-FFF2-40B4-BE49-F238E27FC236}">
                  <a16:creationId xmlns:a16="http://schemas.microsoft.com/office/drawing/2014/main" id="{DC5B97E5-B206-BC22-4837-C0C09F3F8521}"/>
                </a:ext>
              </a:extLst>
            </p:cNvPr>
            <p:cNvSpPr/>
            <p:nvPr/>
          </p:nvSpPr>
          <p:spPr>
            <a:xfrm>
              <a:off x="4739725" y="1819475"/>
              <a:ext cx="93475" cy="167200"/>
            </a:xfrm>
            <a:custGeom>
              <a:avLst/>
              <a:gdLst/>
              <a:ahLst/>
              <a:cxnLst/>
              <a:rect l="l" t="t" r="r" b="b"/>
              <a:pathLst>
                <a:path w="3739" h="6688" extrusionOk="0">
                  <a:moveTo>
                    <a:pt x="2675" y="0"/>
                  </a:moveTo>
                  <a:cubicBezTo>
                    <a:pt x="2675" y="0"/>
                    <a:pt x="1976" y="1976"/>
                    <a:pt x="0" y="2219"/>
                  </a:cubicBezTo>
                  <a:lnTo>
                    <a:pt x="1094" y="6687"/>
                  </a:lnTo>
                  <a:cubicBezTo>
                    <a:pt x="1094" y="6687"/>
                    <a:pt x="3404" y="5289"/>
                    <a:pt x="3587" y="3526"/>
                  </a:cubicBezTo>
                  <a:cubicBezTo>
                    <a:pt x="3739" y="1733"/>
                    <a:pt x="2675" y="0"/>
                    <a:pt x="2675" y="0"/>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58" name="Google Shape;3422;p82">
              <a:extLst>
                <a:ext uri="{FF2B5EF4-FFF2-40B4-BE49-F238E27FC236}">
                  <a16:creationId xmlns:a16="http://schemas.microsoft.com/office/drawing/2014/main" id="{A110518F-81B3-36D0-7841-C3D41F73773C}"/>
                </a:ext>
              </a:extLst>
            </p:cNvPr>
            <p:cNvSpPr/>
            <p:nvPr/>
          </p:nvSpPr>
          <p:spPr>
            <a:xfrm>
              <a:off x="4564950" y="1776150"/>
              <a:ext cx="116275" cy="162650"/>
            </a:xfrm>
            <a:custGeom>
              <a:avLst/>
              <a:gdLst/>
              <a:ahLst/>
              <a:cxnLst/>
              <a:rect l="l" t="t" r="r" b="b"/>
              <a:pathLst>
                <a:path w="4651" h="6506" extrusionOk="0">
                  <a:moveTo>
                    <a:pt x="3404" y="1"/>
                  </a:moveTo>
                  <a:lnTo>
                    <a:pt x="3404" y="1"/>
                  </a:lnTo>
                  <a:cubicBezTo>
                    <a:pt x="3404" y="1"/>
                    <a:pt x="1733" y="31"/>
                    <a:pt x="851" y="1581"/>
                  </a:cubicBezTo>
                  <a:cubicBezTo>
                    <a:pt x="0" y="3162"/>
                    <a:pt x="1277" y="6505"/>
                    <a:pt x="1277" y="6505"/>
                  </a:cubicBezTo>
                  <a:lnTo>
                    <a:pt x="4651" y="3678"/>
                  </a:lnTo>
                  <a:cubicBezTo>
                    <a:pt x="1459" y="1885"/>
                    <a:pt x="3404" y="1"/>
                    <a:pt x="3404" y="1"/>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59" name="Google Shape;3423;p82">
              <a:extLst>
                <a:ext uri="{FF2B5EF4-FFF2-40B4-BE49-F238E27FC236}">
                  <a16:creationId xmlns:a16="http://schemas.microsoft.com/office/drawing/2014/main" id="{E994FCD0-B1AD-5F4C-8E04-A052E425F3B1}"/>
                </a:ext>
              </a:extLst>
            </p:cNvPr>
            <p:cNvSpPr/>
            <p:nvPr/>
          </p:nvSpPr>
          <p:spPr>
            <a:xfrm>
              <a:off x="4558875" y="2547450"/>
              <a:ext cx="32675" cy="557025"/>
            </a:xfrm>
            <a:custGeom>
              <a:avLst/>
              <a:gdLst/>
              <a:ahLst/>
              <a:cxnLst/>
              <a:rect l="l" t="t" r="r" b="b"/>
              <a:pathLst>
                <a:path w="1307" h="22281" extrusionOk="0">
                  <a:moveTo>
                    <a:pt x="851" y="0"/>
                  </a:moveTo>
                  <a:lnTo>
                    <a:pt x="851" y="0"/>
                  </a:lnTo>
                  <a:cubicBezTo>
                    <a:pt x="851" y="2"/>
                    <a:pt x="0" y="11612"/>
                    <a:pt x="1307" y="22280"/>
                  </a:cubicBezTo>
                  <a:lnTo>
                    <a:pt x="851" y="0"/>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60" name="Google Shape;3424;p82">
              <a:extLst>
                <a:ext uri="{FF2B5EF4-FFF2-40B4-BE49-F238E27FC236}">
                  <a16:creationId xmlns:a16="http://schemas.microsoft.com/office/drawing/2014/main" id="{86B46A94-6898-4C5F-7F3B-80FDE378F5A2}"/>
                </a:ext>
              </a:extLst>
            </p:cNvPr>
            <p:cNvSpPr/>
            <p:nvPr/>
          </p:nvSpPr>
          <p:spPr>
            <a:xfrm>
              <a:off x="4842300" y="2091600"/>
              <a:ext cx="1045650" cy="722225"/>
            </a:xfrm>
            <a:custGeom>
              <a:avLst/>
              <a:gdLst/>
              <a:ahLst/>
              <a:cxnLst/>
              <a:rect l="l" t="t" r="r" b="b"/>
              <a:pathLst>
                <a:path w="41826" h="28889" extrusionOk="0">
                  <a:moveTo>
                    <a:pt x="15979" y="0"/>
                  </a:moveTo>
                  <a:cubicBezTo>
                    <a:pt x="13845" y="0"/>
                    <a:pt x="11663" y="544"/>
                    <a:pt x="9423" y="2064"/>
                  </a:cubicBezTo>
                  <a:cubicBezTo>
                    <a:pt x="4043" y="5711"/>
                    <a:pt x="3800" y="11030"/>
                    <a:pt x="3587" y="16167"/>
                  </a:cubicBezTo>
                  <a:cubicBezTo>
                    <a:pt x="3405" y="20514"/>
                    <a:pt x="3223" y="24617"/>
                    <a:pt x="244" y="27870"/>
                  </a:cubicBezTo>
                  <a:cubicBezTo>
                    <a:pt x="1" y="28113"/>
                    <a:pt x="31" y="28508"/>
                    <a:pt x="274" y="28721"/>
                  </a:cubicBezTo>
                  <a:cubicBezTo>
                    <a:pt x="388" y="28835"/>
                    <a:pt x="536" y="28888"/>
                    <a:pt x="682" y="28888"/>
                  </a:cubicBezTo>
                  <a:cubicBezTo>
                    <a:pt x="848" y="28888"/>
                    <a:pt x="1012" y="28819"/>
                    <a:pt x="1125" y="28690"/>
                  </a:cubicBezTo>
                  <a:cubicBezTo>
                    <a:pt x="4438" y="25104"/>
                    <a:pt x="4621" y="20575"/>
                    <a:pt x="4803" y="16228"/>
                  </a:cubicBezTo>
                  <a:cubicBezTo>
                    <a:pt x="5016" y="11152"/>
                    <a:pt x="5229" y="6349"/>
                    <a:pt x="10122" y="3067"/>
                  </a:cubicBezTo>
                  <a:cubicBezTo>
                    <a:pt x="12124" y="1715"/>
                    <a:pt x="14073" y="1224"/>
                    <a:pt x="16014" y="1224"/>
                  </a:cubicBezTo>
                  <a:cubicBezTo>
                    <a:pt x="18523" y="1224"/>
                    <a:pt x="21017" y="2044"/>
                    <a:pt x="23588" y="2884"/>
                  </a:cubicBezTo>
                  <a:cubicBezTo>
                    <a:pt x="26338" y="3812"/>
                    <a:pt x="29289" y="4801"/>
                    <a:pt x="32500" y="4801"/>
                  </a:cubicBezTo>
                  <a:cubicBezTo>
                    <a:pt x="35287" y="4801"/>
                    <a:pt x="38271" y="4056"/>
                    <a:pt x="41491" y="1881"/>
                  </a:cubicBezTo>
                  <a:cubicBezTo>
                    <a:pt x="41764" y="1699"/>
                    <a:pt x="41825" y="1334"/>
                    <a:pt x="41643" y="1061"/>
                  </a:cubicBezTo>
                  <a:cubicBezTo>
                    <a:pt x="41529" y="871"/>
                    <a:pt x="41343" y="776"/>
                    <a:pt x="41154" y="776"/>
                  </a:cubicBezTo>
                  <a:cubicBezTo>
                    <a:pt x="41040" y="776"/>
                    <a:pt x="40925" y="810"/>
                    <a:pt x="40822" y="878"/>
                  </a:cubicBezTo>
                  <a:cubicBezTo>
                    <a:pt x="37827" y="2899"/>
                    <a:pt x="35081" y="3599"/>
                    <a:pt x="32484" y="3599"/>
                  </a:cubicBezTo>
                  <a:cubicBezTo>
                    <a:pt x="29494" y="3599"/>
                    <a:pt x="26701" y="2671"/>
                    <a:pt x="23952" y="1760"/>
                  </a:cubicBezTo>
                  <a:cubicBezTo>
                    <a:pt x="21359" y="890"/>
                    <a:pt x="18708" y="0"/>
                    <a:pt x="15979"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61" name="Google Shape;3425;p82">
              <a:extLst>
                <a:ext uri="{FF2B5EF4-FFF2-40B4-BE49-F238E27FC236}">
                  <a16:creationId xmlns:a16="http://schemas.microsoft.com/office/drawing/2014/main" id="{5F2B2DD9-4C76-09DB-C4F1-BCA912B7483D}"/>
                </a:ext>
              </a:extLst>
            </p:cNvPr>
            <p:cNvSpPr/>
            <p:nvPr/>
          </p:nvSpPr>
          <p:spPr>
            <a:xfrm>
              <a:off x="4826350" y="2077075"/>
              <a:ext cx="1078300" cy="750800"/>
            </a:xfrm>
            <a:custGeom>
              <a:avLst/>
              <a:gdLst/>
              <a:ahLst/>
              <a:cxnLst/>
              <a:rect l="l" t="t" r="r" b="b"/>
              <a:pathLst>
                <a:path w="43132" h="30032" extrusionOk="0">
                  <a:moveTo>
                    <a:pt x="16627" y="1155"/>
                  </a:moveTo>
                  <a:cubicBezTo>
                    <a:pt x="19271" y="1155"/>
                    <a:pt x="21885" y="2037"/>
                    <a:pt x="24408" y="2857"/>
                  </a:cubicBezTo>
                  <a:cubicBezTo>
                    <a:pt x="27204" y="3800"/>
                    <a:pt x="30062" y="4742"/>
                    <a:pt x="33132" y="4742"/>
                  </a:cubicBezTo>
                  <a:cubicBezTo>
                    <a:pt x="36141" y="4742"/>
                    <a:pt x="38968" y="3830"/>
                    <a:pt x="41764" y="1946"/>
                  </a:cubicBezTo>
                  <a:lnTo>
                    <a:pt x="41460" y="1459"/>
                  </a:lnTo>
                  <a:lnTo>
                    <a:pt x="41825" y="1946"/>
                  </a:lnTo>
                  <a:cubicBezTo>
                    <a:pt x="41825" y="1976"/>
                    <a:pt x="41825" y="1976"/>
                    <a:pt x="41794" y="2006"/>
                  </a:cubicBezTo>
                  <a:cubicBezTo>
                    <a:pt x="38998" y="3891"/>
                    <a:pt x="36171" y="4803"/>
                    <a:pt x="33132" y="4803"/>
                  </a:cubicBezTo>
                  <a:cubicBezTo>
                    <a:pt x="30031" y="4803"/>
                    <a:pt x="27174" y="3860"/>
                    <a:pt x="24408" y="2949"/>
                  </a:cubicBezTo>
                  <a:cubicBezTo>
                    <a:pt x="21733" y="2067"/>
                    <a:pt x="19241" y="1216"/>
                    <a:pt x="16657" y="1216"/>
                  </a:cubicBezTo>
                  <a:cubicBezTo>
                    <a:pt x="14408" y="1216"/>
                    <a:pt x="12371" y="1854"/>
                    <a:pt x="10426" y="3161"/>
                  </a:cubicBezTo>
                  <a:cubicBezTo>
                    <a:pt x="5289" y="6626"/>
                    <a:pt x="5107" y="11551"/>
                    <a:pt x="4864" y="16779"/>
                  </a:cubicBezTo>
                  <a:cubicBezTo>
                    <a:pt x="4681" y="21034"/>
                    <a:pt x="4499" y="25441"/>
                    <a:pt x="1338" y="28876"/>
                  </a:cubicBezTo>
                  <a:cubicBezTo>
                    <a:pt x="1338" y="28906"/>
                    <a:pt x="1338" y="28906"/>
                    <a:pt x="1307" y="28906"/>
                  </a:cubicBezTo>
                  <a:lnTo>
                    <a:pt x="1307" y="28876"/>
                  </a:lnTo>
                  <a:cubicBezTo>
                    <a:pt x="1277" y="28876"/>
                    <a:pt x="1277" y="28846"/>
                    <a:pt x="1277" y="28846"/>
                  </a:cubicBezTo>
                  <a:cubicBezTo>
                    <a:pt x="4438" y="25411"/>
                    <a:pt x="4620" y="21216"/>
                    <a:pt x="4803" y="16779"/>
                  </a:cubicBezTo>
                  <a:cubicBezTo>
                    <a:pt x="5016" y="11763"/>
                    <a:pt x="5228" y="6596"/>
                    <a:pt x="10396" y="3101"/>
                  </a:cubicBezTo>
                  <a:cubicBezTo>
                    <a:pt x="12341" y="1794"/>
                    <a:pt x="14377" y="1155"/>
                    <a:pt x="16627" y="1155"/>
                  </a:cubicBezTo>
                  <a:close/>
                  <a:moveTo>
                    <a:pt x="16627" y="0"/>
                  </a:moveTo>
                  <a:cubicBezTo>
                    <a:pt x="14165" y="0"/>
                    <a:pt x="11915" y="730"/>
                    <a:pt x="9757" y="2158"/>
                  </a:cubicBezTo>
                  <a:cubicBezTo>
                    <a:pt x="4104" y="5958"/>
                    <a:pt x="3891" y="11429"/>
                    <a:pt x="3648" y="16748"/>
                  </a:cubicBezTo>
                  <a:cubicBezTo>
                    <a:pt x="3496" y="20973"/>
                    <a:pt x="3313" y="24955"/>
                    <a:pt x="456" y="28055"/>
                  </a:cubicBezTo>
                  <a:cubicBezTo>
                    <a:pt x="0" y="28542"/>
                    <a:pt x="61" y="29302"/>
                    <a:pt x="517" y="29727"/>
                  </a:cubicBezTo>
                  <a:cubicBezTo>
                    <a:pt x="730" y="29940"/>
                    <a:pt x="1034" y="30031"/>
                    <a:pt x="1307" y="30031"/>
                  </a:cubicBezTo>
                  <a:cubicBezTo>
                    <a:pt x="1642" y="30031"/>
                    <a:pt x="1976" y="29909"/>
                    <a:pt x="2189" y="29666"/>
                  </a:cubicBezTo>
                  <a:cubicBezTo>
                    <a:pt x="5623" y="25897"/>
                    <a:pt x="5836" y="21308"/>
                    <a:pt x="6019" y="16839"/>
                  </a:cubicBezTo>
                  <a:cubicBezTo>
                    <a:pt x="6231" y="11915"/>
                    <a:pt x="6414" y="7265"/>
                    <a:pt x="11064" y="4104"/>
                  </a:cubicBezTo>
                  <a:cubicBezTo>
                    <a:pt x="12827" y="2949"/>
                    <a:pt x="14651" y="2371"/>
                    <a:pt x="16657" y="2371"/>
                  </a:cubicBezTo>
                  <a:cubicBezTo>
                    <a:pt x="19058" y="2371"/>
                    <a:pt x="21490" y="3161"/>
                    <a:pt x="24043" y="4012"/>
                  </a:cubicBezTo>
                  <a:cubicBezTo>
                    <a:pt x="26748" y="4924"/>
                    <a:pt x="29849" y="5958"/>
                    <a:pt x="33132" y="5958"/>
                  </a:cubicBezTo>
                  <a:cubicBezTo>
                    <a:pt x="36414" y="5958"/>
                    <a:pt x="39454" y="4955"/>
                    <a:pt x="42433" y="2949"/>
                  </a:cubicBezTo>
                  <a:cubicBezTo>
                    <a:pt x="42980" y="2584"/>
                    <a:pt x="43132" y="1854"/>
                    <a:pt x="42767" y="1338"/>
                  </a:cubicBezTo>
                  <a:cubicBezTo>
                    <a:pt x="42767" y="1338"/>
                    <a:pt x="42767" y="1307"/>
                    <a:pt x="42767" y="1307"/>
                  </a:cubicBezTo>
                  <a:cubicBezTo>
                    <a:pt x="42554" y="973"/>
                    <a:pt x="42189" y="791"/>
                    <a:pt x="41794" y="791"/>
                  </a:cubicBezTo>
                  <a:cubicBezTo>
                    <a:pt x="41551" y="791"/>
                    <a:pt x="41338" y="851"/>
                    <a:pt x="41126" y="1003"/>
                  </a:cubicBezTo>
                  <a:cubicBezTo>
                    <a:pt x="38512" y="2736"/>
                    <a:pt x="35898" y="3617"/>
                    <a:pt x="33132" y="3617"/>
                  </a:cubicBezTo>
                  <a:cubicBezTo>
                    <a:pt x="30244" y="3617"/>
                    <a:pt x="27478" y="2675"/>
                    <a:pt x="24773" y="1794"/>
                  </a:cubicBezTo>
                  <a:cubicBezTo>
                    <a:pt x="22159" y="912"/>
                    <a:pt x="19454" y="0"/>
                    <a:pt x="16627"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62" name="Google Shape;3426;p82">
              <a:extLst>
                <a:ext uri="{FF2B5EF4-FFF2-40B4-BE49-F238E27FC236}">
                  <a16:creationId xmlns:a16="http://schemas.microsoft.com/office/drawing/2014/main" id="{6BF10672-F028-45BC-B62C-D6DCEDA2FF08}"/>
                </a:ext>
              </a:extLst>
            </p:cNvPr>
            <p:cNvSpPr/>
            <p:nvPr/>
          </p:nvSpPr>
          <p:spPr>
            <a:xfrm>
              <a:off x="4505675" y="1806450"/>
              <a:ext cx="1101100" cy="753975"/>
            </a:xfrm>
            <a:custGeom>
              <a:avLst/>
              <a:gdLst/>
              <a:ahLst/>
              <a:cxnLst/>
              <a:rect l="l" t="t" r="r" b="b"/>
              <a:pathLst>
                <a:path w="44044" h="30159" extrusionOk="0">
                  <a:moveTo>
                    <a:pt x="43374" y="0"/>
                  </a:moveTo>
                  <a:cubicBezTo>
                    <a:pt x="43220" y="0"/>
                    <a:pt x="43067" y="54"/>
                    <a:pt x="42949" y="156"/>
                  </a:cubicBezTo>
                  <a:cubicBezTo>
                    <a:pt x="38451" y="4290"/>
                    <a:pt x="38056" y="9366"/>
                    <a:pt x="37691" y="14290"/>
                  </a:cubicBezTo>
                  <a:cubicBezTo>
                    <a:pt x="37296" y="19275"/>
                    <a:pt x="36931" y="23987"/>
                    <a:pt x="32159" y="27208"/>
                  </a:cubicBezTo>
                  <a:cubicBezTo>
                    <a:pt x="30273" y="28487"/>
                    <a:pt x="28463" y="28965"/>
                    <a:pt x="26652" y="28965"/>
                  </a:cubicBezTo>
                  <a:cubicBezTo>
                    <a:pt x="24201" y="28965"/>
                    <a:pt x="21745" y="28091"/>
                    <a:pt x="19089" y="27148"/>
                  </a:cubicBezTo>
                  <a:cubicBezTo>
                    <a:pt x="16296" y="26164"/>
                    <a:pt x="13305" y="25106"/>
                    <a:pt x="10037" y="25106"/>
                  </a:cubicBezTo>
                  <a:cubicBezTo>
                    <a:pt x="7044" y="25106"/>
                    <a:pt x="3820" y="25993"/>
                    <a:pt x="304" y="28637"/>
                  </a:cubicBezTo>
                  <a:cubicBezTo>
                    <a:pt x="31" y="28850"/>
                    <a:pt x="0" y="29215"/>
                    <a:pt x="183" y="29488"/>
                  </a:cubicBezTo>
                  <a:cubicBezTo>
                    <a:pt x="309" y="29650"/>
                    <a:pt x="488" y="29738"/>
                    <a:pt x="670" y="29738"/>
                  </a:cubicBezTo>
                  <a:cubicBezTo>
                    <a:pt x="796" y="29738"/>
                    <a:pt x="922" y="29696"/>
                    <a:pt x="1034" y="29610"/>
                  </a:cubicBezTo>
                  <a:cubicBezTo>
                    <a:pt x="4301" y="27155"/>
                    <a:pt x="7263" y="26318"/>
                    <a:pt x="10046" y="26318"/>
                  </a:cubicBezTo>
                  <a:cubicBezTo>
                    <a:pt x="13088" y="26318"/>
                    <a:pt x="15916" y="27319"/>
                    <a:pt x="18694" y="28303"/>
                  </a:cubicBezTo>
                  <a:cubicBezTo>
                    <a:pt x="21271" y="29226"/>
                    <a:pt x="23907" y="30158"/>
                    <a:pt x="26627" y="30158"/>
                  </a:cubicBezTo>
                  <a:cubicBezTo>
                    <a:pt x="28655" y="30158"/>
                    <a:pt x="30729" y="29640"/>
                    <a:pt x="32858" y="28212"/>
                  </a:cubicBezTo>
                  <a:cubicBezTo>
                    <a:pt x="38086" y="24655"/>
                    <a:pt x="38512" y="19458"/>
                    <a:pt x="38876" y="14382"/>
                  </a:cubicBezTo>
                  <a:cubicBezTo>
                    <a:pt x="39241" y="9701"/>
                    <a:pt x="39636" y="4868"/>
                    <a:pt x="43770" y="1038"/>
                  </a:cubicBezTo>
                  <a:cubicBezTo>
                    <a:pt x="44013" y="856"/>
                    <a:pt x="44044" y="521"/>
                    <a:pt x="43861" y="278"/>
                  </a:cubicBezTo>
                  <a:cubicBezTo>
                    <a:pt x="43861" y="248"/>
                    <a:pt x="43831" y="217"/>
                    <a:pt x="43831" y="187"/>
                  </a:cubicBezTo>
                  <a:cubicBezTo>
                    <a:pt x="43705" y="61"/>
                    <a:pt x="43539" y="0"/>
                    <a:pt x="43374" y="0"/>
                  </a:cubicBezTo>
                  <a:close/>
                </a:path>
              </a:pathLst>
            </a:custGeom>
            <a:solidFill>
              <a:srgbClr val="156C64"/>
            </a:solidFill>
            <a:ln>
              <a:noFill/>
            </a:ln>
          </p:spPr>
          <p:txBody>
            <a:bodyPr spcFirstLastPara="1" wrap="square" lIns="182850" tIns="182850" rIns="182850" bIns="182850" anchor="ctr" anchorCtr="0">
              <a:noAutofit/>
            </a:bodyPr>
            <a:lstStyle/>
            <a:p>
              <a:endParaRPr sz="5600"/>
            </a:p>
          </p:txBody>
        </p:sp>
        <p:sp>
          <p:nvSpPr>
            <p:cNvPr id="63" name="Google Shape;3427;p82">
              <a:extLst>
                <a:ext uri="{FF2B5EF4-FFF2-40B4-BE49-F238E27FC236}">
                  <a16:creationId xmlns:a16="http://schemas.microsoft.com/office/drawing/2014/main" id="{FC601F93-8F43-6888-8B1D-1BAD00C7835A}"/>
                </a:ext>
              </a:extLst>
            </p:cNvPr>
            <p:cNvSpPr/>
            <p:nvPr/>
          </p:nvSpPr>
          <p:spPr>
            <a:xfrm>
              <a:off x="4488950" y="1792175"/>
              <a:ext cx="1133775" cy="782650"/>
            </a:xfrm>
            <a:custGeom>
              <a:avLst/>
              <a:gdLst/>
              <a:ahLst/>
              <a:cxnLst/>
              <a:rect l="l" t="t" r="r" b="b"/>
              <a:pathLst>
                <a:path w="45351" h="31306" extrusionOk="0">
                  <a:moveTo>
                    <a:pt x="44074" y="1153"/>
                  </a:moveTo>
                  <a:cubicBezTo>
                    <a:pt x="44074" y="1153"/>
                    <a:pt x="44074" y="1183"/>
                    <a:pt x="44074" y="1214"/>
                  </a:cubicBezTo>
                  <a:cubicBezTo>
                    <a:pt x="39758" y="5165"/>
                    <a:pt x="39363" y="10120"/>
                    <a:pt x="38998" y="14922"/>
                  </a:cubicBezTo>
                  <a:cubicBezTo>
                    <a:pt x="38603" y="19846"/>
                    <a:pt x="38208" y="24922"/>
                    <a:pt x="33193" y="28296"/>
                  </a:cubicBezTo>
                  <a:cubicBezTo>
                    <a:pt x="31369" y="29542"/>
                    <a:pt x="29424" y="30150"/>
                    <a:pt x="27296" y="30150"/>
                  </a:cubicBezTo>
                  <a:cubicBezTo>
                    <a:pt x="24682" y="30150"/>
                    <a:pt x="22068" y="29238"/>
                    <a:pt x="19545" y="28327"/>
                  </a:cubicBezTo>
                  <a:cubicBezTo>
                    <a:pt x="16749" y="27354"/>
                    <a:pt x="13861" y="26320"/>
                    <a:pt x="10730" y="26320"/>
                  </a:cubicBezTo>
                  <a:cubicBezTo>
                    <a:pt x="7478" y="26320"/>
                    <a:pt x="4408" y="27445"/>
                    <a:pt x="1368" y="29725"/>
                  </a:cubicBezTo>
                  <a:lnTo>
                    <a:pt x="1308" y="29725"/>
                  </a:lnTo>
                  <a:cubicBezTo>
                    <a:pt x="1308" y="29725"/>
                    <a:pt x="1308" y="29694"/>
                    <a:pt x="1308" y="29664"/>
                  </a:cubicBezTo>
                  <a:cubicBezTo>
                    <a:pt x="4378" y="27384"/>
                    <a:pt x="7448" y="26260"/>
                    <a:pt x="10700" y="26260"/>
                  </a:cubicBezTo>
                  <a:cubicBezTo>
                    <a:pt x="13891" y="26260"/>
                    <a:pt x="16779" y="27263"/>
                    <a:pt x="19575" y="28266"/>
                  </a:cubicBezTo>
                  <a:cubicBezTo>
                    <a:pt x="22250" y="29208"/>
                    <a:pt x="24773" y="30120"/>
                    <a:pt x="27296" y="30120"/>
                  </a:cubicBezTo>
                  <a:cubicBezTo>
                    <a:pt x="29393" y="30120"/>
                    <a:pt x="31308" y="29512"/>
                    <a:pt x="33162" y="28235"/>
                  </a:cubicBezTo>
                  <a:cubicBezTo>
                    <a:pt x="38147" y="24892"/>
                    <a:pt x="38512" y="20029"/>
                    <a:pt x="38907" y="14922"/>
                  </a:cubicBezTo>
                  <a:cubicBezTo>
                    <a:pt x="39302" y="10089"/>
                    <a:pt x="39667" y="5135"/>
                    <a:pt x="44014" y="1153"/>
                  </a:cubicBezTo>
                  <a:close/>
                  <a:moveTo>
                    <a:pt x="44039" y="1"/>
                  </a:moveTo>
                  <a:cubicBezTo>
                    <a:pt x="43754" y="1"/>
                    <a:pt x="43470" y="100"/>
                    <a:pt x="43254" y="302"/>
                  </a:cubicBezTo>
                  <a:cubicBezTo>
                    <a:pt x="38573" y="4588"/>
                    <a:pt x="38178" y="9785"/>
                    <a:pt x="37782" y="14831"/>
                  </a:cubicBezTo>
                  <a:cubicBezTo>
                    <a:pt x="37418" y="19664"/>
                    <a:pt x="37053" y="24254"/>
                    <a:pt x="32524" y="27293"/>
                  </a:cubicBezTo>
                  <a:cubicBezTo>
                    <a:pt x="30852" y="28418"/>
                    <a:pt x="29150" y="28965"/>
                    <a:pt x="27296" y="28965"/>
                  </a:cubicBezTo>
                  <a:cubicBezTo>
                    <a:pt x="24955" y="28965"/>
                    <a:pt x="22524" y="28114"/>
                    <a:pt x="19940" y="27202"/>
                  </a:cubicBezTo>
                  <a:cubicBezTo>
                    <a:pt x="17205" y="26229"/>
                    <a:pt x="14074" y="25105"/>
                    <a:pt x="10700" y="25105"/>
                  </a:cubicBezTo>
                  <a:cubicBezTo>
                    <a:pt x="7204" y="25105"/>
                    <a:pt x="3891" y="26320"/>
                    <a:pt x="639" y="28752"/>
                  </a:cubicBezTo>
                  <a:cubicBezTo>
                    <a:pt x="122" y="29147"/>
                    <a:pt x="1" y="29877"/>
                    <a:pt x="396" y="30424"/>
                  </a:cubicBezTo>
                  <a:cubicBezTo>
                    <a:pt x="612" y="30712"/>
                    <a:pt x="978" y="30873"/>
                    <a:pt x="1342" y="30873"/>
                  </a:cubicBezTo>
                  <a:cubicBezTo>
                    <a:pt x="1591" y="30873"/>
                    <a:pt x="1839" y="30797"/>
                    <a:pt x="2037" y="30637"/>
                  </a:cubicBezTo>
                  <a:cubicBezTo>
                    <a:pt x="4894" y="28509"/>
                    <a:pt x="7721" y="27445"/>
                    <a:pt x="10730" y="27445"/>
                  </a:cubicBezTo>
                  <a:cubicBezTo>
                    <a:pt x="13648" y="27445"/>
                    <a:pt x="16445" y="28448"/>
                    <a:pt x="19150" y="29421"/>
                  </a:cubicBezTo>
                  <a:cubicBezTo>
                    <a:pt x="21764" y="30333"/>
                    <a:pt x="24500" y="31305"/>
                    <a:pt x="27296" y="31305"/>
                  </a:cubicBezTo>
                  <a:cubicBezTo>
                    <a:pt x="29667" y="31305"/>
                    <a:pt x="31794" y="30637"/>
                    <a:pt x="33831" y="29238"/>
                  </a:cubicBezTo>
                  <a:cubicBezTo>
                    <a:pt x="39302" y="25561"/>
                    <a:pt x="39728" y="20181"/>
                    <a:pt x="40123" y="15013"/>
                  </a:cubicBezTo>
                  <a:cubicBezTo>
                    <a:pt x="40488" y="10424"/>
                    <a:pt x="40852" y="5682"/>
                    <a:pt x="44834" y="2034"/>
                  </a:cubicBezTo>
                  <a:cubicBezTo>
                    <a:pt x="45260" y="1639"/>
                    <a:pt x="45351" y="1001"/>
                    <a:pt x="45017" y="515"/>
                  </a:cubicBezTo>
                  <a:cubicBezTo>
                    <a:pt x="44986" y="484"/>
                    <a:pt x="44956" y="423"/>
                    <a:pt x="44895" y="363"/>
                  </a:cubicBezTo>
                  <a:cubicBezTo>
                    <a:pt x="44671" y="123"/>
                    <a:pt x="44355" y="1"/>
                    <a:pt x="44039" y="1"/>
                  </a:cubicBezTo>
                  <a:close/>
                </a:path>
              </a:pathLst>
            </a:custGeom>
            <a:solidFill>
              <a:srgbClr val="156C64"/>
            </a:solidFill>
            <a:ln>
              <a:noFill/>
            </a:ln>
          </p:spPr>
          <p:txBody>
            <a:bodyPr spcFirstLastPara="1" wrap="square" lIns="182850" tIns="182850" rIns="182850" bIns="182850" anchor="ctr" anchorCtr="0">
              <a:noAutofit/>
            </a:bodyPr>
            <a:lstStyle/>
            <a:p>
              <a:endParaRPr sz="5600"/>
            </a:p>
          </p:txBody>
        </p:sp>
        <p:sp>
          <p:nvSpPr>
            <p:cNvPr id="64" name="Google Shape;3428;p82">
              <a:extLst>
                <a:ext uri="{FF2B5EF4-FFF2-40B4-BE49-F238E27FC236}">
                  <a16:creationId xmlns:a16="http://schemas.microsoft.com/office/drawing/2014/main" id="{9F8C5CE2-624B-FED5-B4F8-FE8667C83A2E}"/>
                </a:ext>
              </a:extLst>
            </p:cNvPr>
            <p:cNvSpPr/>
            <p:nvPr/>
          </p:nvSpPr>
          <p:spPr>
            <a:xfrm>
              <a:off x="5322550" y="2123275"/>
              <a:ext cx="53975" cy="329300"/>
            </a:xfrm>
            <a:custGeom>
              <a:avLst/>
              <a:gdLst/>
              <a:ahLst/>
              <a:cxnLst/>
              <a:rect l="l" t="t" r="r" b="b"/>
              <a:pathLst>
                <a:path w="2159" h="13172" extrusionOk="0">
                  <a:moveTo>
                    <a:pt x="434" y="0"/>
                  </a:moveTo>
                  <a:cubicBezTo>
                    <a:pt x="412" y="0"/>
                    <a:pt x="389" y="2"/>
                    <a:pt x="365" y="6"/>
                  </a:cubicBezTo>
                  <a:cubicBezTo>
                    <a:pt x="153" y="37"/>
                    <a:pt x="1" y="219"/>
                    <a:pt x="31" y="432"/>
                  </a:cubicBezTo>
                  <a:lnTo>
                    <a:pt x="1338" y="12803"/>
                  </a:lnTo>
                  <a:cubicBezTo>
                    <a:pt x="1366" y="13025"/>
                    <a:pt x="1521" y="13172"/>
                    <a:pt x="1710" y="13172"/>
                  </a:cubicBezTo>
                  <a:cubicBezTo>
                    <a:pt x="1728" y="13172"/>
                    <a:pt x="1745" y="13170"/>
                    <a:pt x="1764" y="13168"/>
                  </a:cubicBezTo>
                  <a:cubicBezTo>
                    <a:pt x="2007" y="13168"/>
                    <a:pt x="2159" y="12955"/>
                    <a:pt x="2128" y="12742"/>
                  </a:cubicBezTo>
                  <a:lnTo>
                    <a:pt x="821" y="371"/>
                  </a:lnTo>
                  <a:cubicBezTo>
                    <a:pt x="821" y="280"/>
                    <a:pt x="791" y="219"/>
                    <a:pt x="761" y="189"/>
                  </a:cubicBezTo>
                  <a:cubicBezTo>
                    <a:pt x="681" y="83"/>
                    <a:pt x="579" y="0"/>
                    <a:pt x="434"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65" name="Google Shape;3429;p82">
              <a:extLst>
                <a:ext uri="{FF2B5EF4-FFF2-40B4-BE49-F238E27FC236}">
                  <a16:creationId xmlns:a16="http://schemas.microsoft.com/office/drawing/2014/main" id="{FC1A801B-1C03-1071-19AC-F1AD9C715821}"/>
                </a:ext>
              </a:extLst>
            </p:cNvPr>
            <p:cNvSpPr/>
            <p:nvPr/>
          </p:nvSpPr>
          <p:spPr>
            <a:xfrm>
              <a:off x="5204775" y="2108825"/>
              <a:ext cx="67650" cy="414425"/>
            </a:xfrm>
            <a:custGeom>
              <a:avLst/>
              <a:gdLst/>
              <a:ahLst/>
              <a:cxnLst/>
              <a:rect l="l" t="t" r="r" b="b"/>
              <a:pathLst>
                <a:path w="2706" h="16577" extrusionOk="0">
                  <a:moveTo>
                    <a:pt x="425" y="1"/>
                  </a:moveTo>
                  <a:cubicBezTo>
                    <a:pt x="405" y="1"/>
                    <a:pt x="385" y="3"/>
                    <a:pt x="365" y="7"/>
                  </a:cubicBezTo>
                  <a:cubicBezTo>
                    <a:pt x="152" y="37"/>
                    <a:pt x="0" y="220"/>
                    <a:pt x="31" y="463"/>
                  </a:cubicBezTo>
                  <a:lnTo>
                    <a:pt x="1854" y="16208"/>
                  </a:lnTo>
                  <a:cubicBezTo>
                    <a:pt x="1882" y="16430"/>
                    <a:pt x="2063" y="16576"/>
                    <a:pt x="2256" y="16576"/>
                  </a:cubicBezTo>
                  <a:cubicBezTo>
                    <a:pt x="2274" y="16576"/>
                    <a:pt x="2292" y="16575"/>
                    <a:pt x="2310" y="16572"/>
                  </a:cubicBezTo>
                  <a:cubicBezTo>
                    <a:pt x="2523" y="16542"/>
                    <a:pt x="2706" y="16360"/>
                    <a:pt x="2675" y="16117"/>
                  </a:cubicBezTo>
                  <a:lnTo>
                    <a:pt x="821" y="372"/>
                  </a:lnTo>
                  <a:cubicBezTo>
                    <a:pt x="821" y="311"/>
                    <a:pt x="791" y="250"/>
                    <a:pt x="760" y="189"/>
                  </a:cubicBezTo>
                  <a:cubicBezTo>
                    <a:pt x="681" y="84"/>
                    <a:pt x="556" y="1"/>
                    <a:pt x="425"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66" name="Google Shape;3430;p82">
              <a:extLst>
                <a:ext uri="{FF2B5EF4-FFF2-40B4-BE49-F238E27FC236}">
                  <a16:creationId xmlns:a16="http://schemas.microsoft.com/office/drawing/2014/main" id="{4D588A59-80A5-BF88-E091-FCA7B9159FF8}"/>
                </a:ext>
              </a:extLst>
            </p:cNvPr>
            <p:cNvSpPr/>
            <p:nvPr/>
          </p:nvSpPr>
          <p:spPr>
            <a:xfrm>
              <a:off x="5093075" y="2152300"/>
              <a:ext cx="57775" cy="386900"/>
            </a:xfrm>
            <a:custGeom>
              <a:avLst/>
              <a:gdLst/>
              <a:ahLst/>
              <a:cxnLst/>
              <a:rect l="l" t="t" r="r" b="b"/>
              <a:pathLst>
                <a:path w="2311" h="15476" extrusionOk="0">
                  <a:moveTo>
                    <a:pt x="365" y="0"/>
                  </a:moveTo>
                  <a:cubicBezTo>
                    <a:pt x="152" y="31"/>
                    <a:pt x="0" y="244"/>
                    <a:pt x="31" y="456"/>
                  </a:cubicBezTo>
                  <a:lnTo>
                    <a:pt x="1490" y="15107"/>
                  </a:lnTo>
                  <a:cubicBezTo>
                    <a:pt x="1517" y="15329"/>
                    <a:pt x="1672" y="15476"/>
                    <a:pt x="1885" y="15476"/>
                  </a:cubicBezTo>
                  <a:cubicBezTo>
                    <a:pt x="1905" y="15476"/>
                    <a:pt x="1925" y="15474"/>
                    <a:pt x="1945" y="15472"/>
                  </a:cubicBezTo>
                  <a:cubicBezTo>
                    <a:pt x="2158" y="15472"/>
                    <a:pt x="2310" y="15259"/>
                    <a:pt x="2310" y="15046"/>
                  </a:cubicBezTo>
                  <a:lnTo>
                    <a:pt x="821" y="365"/>
                  </a:lnTo>
                  <a:cubicBezTo>
                    <a:pt x="821" y="304"/>
                    <a:pt x="790" y="244"/>
                    <a:pt x="760" y="183"/>
                  </a:cubicBezTo>
                  <a:cubicBezTo>
                    <a:pt x="669" y="61"/>
                    <a:pt x="547" y="0"/>
                    <a:pt x="365"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67" name="Google Shape;3431;p82">
              <a:extLst>
                <a:ext uri="{FF2B5EF4-FFF2-40B4-BE49-F238E27FC236}">
                  <a16:creationId xmlns:a16="http://schemas.microsoft.com/office/drawing/2014/main" id="{0EB90887-1AC5-CDF6-310D-92B083045AC4}"/>
                </a:ext>
              </a:extLst>
            </p:cNvPr>
            <p:cNvSpPr/>
            <p:nvPr/>
          </p:nvSpPr>
          <p:spPr>
            <a:xfrm>
              <a:off x="4988200" y="2263850"/>
              <a:ext cx="42575" cy="249525"/>
            </a:xfrm>
            <a:custGeom>
              <a:avLst/>
              <a:gdLst/>
              <a:ahLst/>
              <a:cxnLst/>
              <a:rect l="l" t="t" r="r" b="b"/>
              <a:pathLst>
                <a:path w="1703" h="9981" extrusionOk="0">
                  <a:moveTo>
                    <a:pt x="455" y="1"/>
                  </a:moveTo>
                  <a:cubicBezTo>
                    <a:pt x="436" y="1"/>
                    <a:pt x="416" y="3"/>
                    <a:pt x="396" y="7"/>
                  </a:cubicBezTo>
                  <a:cubicBezTo>
                    <a:pt x="183" y="37"/>
                    <a:pt x="1" y="219"/>
                    <a:pt x="31" y="432"/>
                  </a:cubicBezTo>
                  <a:lnTo>
                    <a:pt x="882" y="9612"/>
                  </a:lnTo>
                  <a:cubicBezTo>
                    <a:pt x="910" y="9834"/>
                    <a:pt x="1065" y="9980"/>
                    <a:pt x="1277" y="9980"/>
                  </a:cubicBezTo>
                  <a:cubicBezTo>
                    <a:pt x="1297" y="9980"/>
                    <a:pt x="1317" y="9979"/>
                    <a:pt x="1338" y="9976"/>
                  </a:cubicBezTo>
                  <a:cubicBezTo>
                    <a:pt x="1551" y="9976"/>
                    <a:pt x="1703" y="9764"/>
                    <a:pt x="1703" y="9551"/>
                  </a:cubicBezTo>
                  <a:lnTo>
                    <a:pt x="821" y="371"/>
                  </a:lnTo>
                  <a:cubicBezTo>
                    <a:pt x="821" y="311"/>
                    <a:pt x="791" y="219"/>
                    <a:pt x="760" y="189"/>
                  </a:cubicBezTo>
                  <a:cubicBezTo>
                    <a:pt x="708" y="83"/>
                    <a:pt x="586" y="1"/>
                    <a:pt x="455"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68" name="Google Shape;3432;p82">
              <a:extLst>
                <a:ext uri="{FF2B5EF4-FFF2-40B4-BE49-F238E27FC236}">
                  <a16:creationId xmlns:a16="http://schemas.microsoft.com/office/drawing/2014/main" id="{532A0DCC-D376-F084-BABA-B24F972B12F1}"/>
                </a:ext>
              </a:extLst>
            </p:cNvPr>
            <p:cNvSpPr/>
            <p:nvPr/>
          </p:nvSpPr>
          <p:spPr>
            <a:xfrm>
              <a:off x="5223775" y="2310250"/>
              <a:ext cx="53200" cy="213725"/>
            </a:xfrm>
            <a:custGeom>
              <a:avLst/>
              <a:gdLst/>
              <a:ahLst/>
              <a:cxnLst/>
              <a:rect l="l" t="t" r="r" b="b"/>
              <a:pathLst>
                <a:path w="2128" h="8549" extrusionOk="0">
                  <a:moveTo>
                    <a:pt x="622" y="0"/>
                  </a:moveTo>
                  <a:cubicBezTo>
                    <a:pt x="597" y="0"/>
                    <a:pt x="572" y="2"/>
                    <a:pt x="547" y="5"/>
                  </a:cubicBezTo>
                  <a:cubicBezTo>
                    <a:pt x="213" y="65"/>
                    <a:pt x="0" y="369"/>
                    <a:pt x="31" y="673"/>
                  </a:cubicBezTo>
                  <a:lnTo>
                    <a:pt x="882" y="7999"/>
                  </a:lnTo>
                  <a:cubicBezTo>
                    <a:pt x="910" y="8314"/>
                    <a:pt x="1182" y="8548"/>
                    <a:pt x="1494" y="8548"/>
                  </a:cubicBezTo>
                  <a:cubicBezTo>
                    <a:pt x="1513" y="8548"/>
                    <a:pt x="1531" y="8548"/>
                    <a:pt x="1550" y="8546"/>
                  </a:cubicBezTo>
                  <a:cubicBezTo>
                    <a:pt x="1885" y="8515"/>
                    <a:pt x="2128" y="8211"/>
                    <a:pt x="2098" y="7877"/>
                  </a:cubicBezTo>
                  <a:lnTo>
                    <a:pt x="1216" y="552"/>
                  </a:lnTo>
                  <a:cubicBezTo>
                    <a:pt x="1216" y="461"/>
                    <a:pt x="1186" y="369"/>
                    <a:pt x="1125" y="278"/>
                  </a:cubicBezTo>
                  <a:cubicBezTo>
                    <a:pt x="1016" y="115"/>
                    <a:pt x="833" y="0"/>
                    <a:pt x="622"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69" name="Google Shape;3433;p82">
              <a:extLst>
                <a:ext uri="{FF2B5EF4-FFF2-40B4-BE49-F238E27FC236}">
                  <a16:creationId xmlns:a16="http://schemas.microsoft.com/office/drawing/2014/main" id="{1A2AE501-04DB-4373-2437-72A041DCB196}"/>
                </a:ext>
              </a:extLst>
            </p:cNvPr>
            <p:cNvSpPr/>
            <p:nvPr/>
          </p:nvSpPr>
          <p:spPr>
            <a:xfrm>
              <a:off x="5106750" y="2335425"/>
              <a:ext cx="49400" cy="209075"/>
            </a:xfrm>
            <a:custGeom>
              <a:avLst/>
              <a:gdLst/>
              <a:ahLst/>
              <a:cxnLst/>
              <a:rect l="l" t="t" r="r" b="b"/>
              <a:pathLst>
                <a:path w="1976" h="8363" extrusionOk="0">
                  <a:moveTo>
                    <a:pt x="578" y="1"/>
                  </a:moveTo>
                  <a:cubicBezTo>
                    <a:pt x="243" y="62"/>
                    <a:pt x="0" y="335"/>
                    <a:pt x="31" y="669"/>
                  </a:cubicBezTo>
                  <a:lnTo>
                    <a:pt x="760" y="7812"/>
                  </a:lnTo>
                  <a:cubicBezTo>
                    <a:pt x="789" y="8128"/>
                    <a:pt x="1061" y="8362"/>
                    <a:pt x="1347" y="8362"/>
                  </a:cubicBezTo>
                  <a:cubicBezTo>
                    <a:pt x="1364" y="8362"/>
                    <a:pt x="1381" y="8361"/>
                    <a:pt x="1398" y="8360"/>
                  </a:cubicBezTo>
                  <a:cubicBezTo>
                    <a:pt x="1733" y="8329"/>
                    <a:pt x="1976" y="8025"/>
                    <a:pt x="1946" y="7691"/>
                  </a:cubicBezTo>
                  <a:lnTo>
                    <a:pt x="1246" y="548"/>
                  </a:lnTo>
                  <a:cubicBezTo>
                    <a:pt x="1216" y="457"/>
                    <a:pt x="1186" y="365"/>
                    <a:pt x="1125" y="274"/>
                  </a:cubicBezTo>
                  <a:cubicBezTo>
                    <a:pt x="1003" y="92"/>
                    <a:pt x="791" y="1"/>
                    <a:pt x="578" y="1"/>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70" name="Google Shape;3434;p82">
              <a:extLst>
                <a:ext uri="{FF2B5EF4-FFF2-40B4-BE49-F238E27FC236}">
                  <a16:creationId xmlns:a16="http://schemas.microsoft.com/office/drawing/2014/main" id="{C67D129C-39E5-E81B-FB3E-BD3B52DF8DBC}"/>
                </a:ext>
              </a:extLst>
            </p:cNvPr>
            <p:cNvSpPr/>
            <p:nvPr/>
          </p:nvSpPr>
          <p:spPr>
            <a:xfrm>
              <a:off x="4995050" y="2382550"/>
              <a:ext cx="41050" cy="136100"/>
            </a:xfrm>
            <a:custGeom>
              <a:avLst/>
              <a:gdLst/>
              <a:ahLst/>
              <a:cxnLst/>
              <a:rect l="l" t="t" r="r" b="b"/>
              <a:pathLst>
                <a:path w="1642" h="5444" extrusionOk="0">
                  <a:moveTo>
                    <a:pt x="578" y="0"/>
                  </a:moveTo>
                  <a:cubicBezTo>
                    <a:pt x="243" y="31"/>
                    <a:pt x="0" y="335"/>
                    <a:pt x="31" y="669"/>
                  </a:cubicBezTo>
                  <a:lnTo>
                    <a:pt x="426" y="4894"/>
                  </a:lnTo>
                  <a:cubicBezTo>
                    <a:pt x="454" y="5209"/>
                    <a:pt x="699" y="5444"/>
                    <a:pt x="1008" y="5444"/>
                  </a:cubicBezTo>
                  <a:cubicBezTo>
                    <a:pt x="1026" y="5444"/>
                    <a:pt x="1045" y="5443"/>
                    <a:pt x="1064" y="5441"/>
                  </a:cubicBezTo>
                  <a:cubicBezTo>
                    <a:pt x="1398" y="5411"/>
                    <a:pt x="1641" y="5107"/>
                    <a:pt x="1611" y="4772"/>
                  </a:cubicBezTo>
                  <a:lnTo>
                    <a:pt x="1216" y="547"/>
                  </a:lnTo>
                  <a:cubicBezTo>
                    <a:pt x="1216" y="456"/>
                    <a:pt x="1186" y="365"/>
                    <a:pt x="1125" y="274"/>
                  </a:cubicBezTo>
                  <a:cubicBezTo>
                    <a:pt x="1003" y="91"/>
                    <a:pt x="790" y="0"/>
                    <a:pt x="578"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71" name="Google Shape;3435;p82">
              <a:extLst>
                <a:ext uri="{FF2B5EF4-FFF2-40B4-BE49-F238E27FC236}">
                  <a16:creationId xmlns:a16="http://schemas.microsoft.com/office/drawing/2014/main" id="{E4766584-1E2A-FB51-4F72-8551E34763F2}"/>
                </a:ext>
              </a:extLst>
            </p:cNvPr>
            <p:cNvSpPr/>
            <p:nvPr/>
          </p:nvSpPr>
          <p:spPr>
            <a:xfrm>
              <a:off x="5333950" y="2277575"/>
              <a:ext cx="47900" cy="180275"/>
            </a:xfrm>
            <a:custGeom>
              <a:avLst/>
              <a:gdLst/>
              <a:ahLst/>
              <a:cxnLst/>
              <a:rect l="l" t="t" r="r" b="b"/>
              <a:pathLst>
                <a:path w="1916" h="7211" extrusionOk="0">
                  <a:moveTo>
                    <a:pt x="652" y="0"/>
                  </a:moveTo>
                  <a:cubicBezTo>
                    <a:pt x="628" y="0"/>
                    <a:pt x="603" y="2"/>
                    <a:pt x="578" y="5"/>
                  </a:cubicBezTo>
                  <a:cubicBezTo>
                    <a:pt x="244" y="35"/>
                    <a:pt x="1" y="339"/>
                    <a:pt x="31" y="673"/>
                  </a:cubicBezTo>
                  <a:lnTo>
                    <a:pt x="669" y="6661"/>
                  </a:lnTo>
                  <a:cubicBezTo>
                    <a:pt x="698" y="6977"/>
                    <a:pt x="970" y="7211"/>
                    <a:pt x="1282" y="7211"/>
                  </a:cubicBezTo>
                  <a:cubicBezTo>
                    <a:pt x="1300" y="7211"/>
                    <a:pt x="1319" y="7210"/>
                    <a:pt x="1338" y="7208"/>
                  </a:cubicBezTo>
                  <a:cubicBezTo>
                    <a:pt x="1672" y="7178"/>
                    <a:pt x="1916" y="6874"/>
                    <a:pt x="1885" y="6540"/>
                  </a:cubicBezTo>
                  <a:lnTo>
                    <a:pt x="1247" y="552"/>
                  </a:lnTo>
                  <a:cubicBezTo>
                    <a:pt x="1247" y="430"/>
                    <a:pt x="1186" y="339"/>
                    <a:pt x="1156" y="278"/>
                  </a:cubicBezTo>
                  <a:cubicBezTo>
                    <a:pt x="1047" y="115"/>
                    <a:pt x="864" y="0"/>
                    <a:pt x="652"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72" name="Google Shape;3436;p82">
              <a:extLst>
                <a:ext uri="{FF2B5EF4-FFF2-40B4-BE49-F238E27FC236}">
                  <a16:creationId xmlns:a16="http://schemas.microsoft.com/office/drawing/2014/main" id="{F45D5FCA-9F2F-1417-BB3B-5A6BCF15C780}"/>
                </a:ext>
              </a:extLst>
            </p:cNvPr>
            <p:cNvSpPr/>
            <p:nvPr/>
          </p:nvSpPr>
          <p:spPr>
            <a:xfrm>
              <a:off x="4683475" y="2460750"/>
              <a:ext cx="257625" cy="165050"/>
            </a:xfrm>
            <a:custGeom>
              <a:avLst/>
              <a:gdLst/>
              <a:ahLst/>
              <a:cxnLst/>
              <a:rect l="l" t="t" r="r" b="b"/>
              <a:pathLst>
                <a:path w="10305" h="6602" extrusionOk="0">
                  <a:moveTo>
                    <a:pt x="461" y="1"/>
                  </a:moveTo>
                  <a:cubicBezTo>
                    <a:pt x="330" y="1"/>
                    <a:pt x="201" y="68"/>
                    <a:pt x="122" y="185"/>
                  </a:cubicBezTo>
                  <a:cubicBezTo>
                    <a:pt x="1" y="398"/>
                    <a:pt x="62" y="641"/>
                    <a:pt x="244" y="763"/>
                  </a:cubicBezTo>
                  <a:lnTo>
                    <a:pt x="9667" y="6538"/>
                  </a:lnTo>
                  <a:cubicBezTo>
                    <a:pt x="9742" y="6581"/>
                    <a:pt x="9821" y="6601"/>
                    <a:pt x="9898" y="6601"/>
                  </a:cubicBezTo>
                  <a:cubicBezTo>
                    <a:pt x="10036" y="6601"/>
                    <a:pt x="10166" y="6534"/>
                    <a:pt x="10244" y="6416"/>
                  </a:cubicBezTo>
                  <a:cubicBezTo>
                    <a:pt x="10305" y="6265"/>
                    <a:pt x="10305" y="6113"/>
                    <a:pt x="10214" y="5991"/>
                  </a:cubicBezTo>
                  <a:cubicBezTo>
                    <a:pt x="10183" y="5930"/>
                    <a:pt x="10153" y="5900"/>
                    <a:pt x="10092" y="5869"/>
                  </a:cubicBezTo>
                  <a:lnTo>
                    <a:pt x="670" y="64"/>
                  </a:lnTo>
                  <a:cubicBezTo>
                    <a:pt x="605" y="21"/>
                    <a:pt x="533" y="1"/>
                    <a:pt x="461"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73" name="Google Shape;3437;p82">
              <a:extLst>
                <a:ext uri="{FF2B5EF4-FFF2-40B4-BE49-F238E27FC236}">
                  <a16:creationId xmlns:a16="http://schemas.microsoft.com/office/drawing/2014/main" id="{680B2A26-DB72-D0B4-053F-588317F31B88}"/>
                </a:ext>
              </a:extLst>
            </p:cNvPr>
            <p:cNvSpPr/>
            <p:nvPr/>
          </p:nvSpPr>
          <p:spPr>
            <a:xfrm>
              <a:off x="4547475" y="2510900"/>
              <a:ext cx="361725" cy="227350"/>
            </a:xfrm>
            <a:custGeom>
              <a:avLst/>
              <a:gdLst/>
              <a:ahLst/>
              <a:cxnLst/>
              <a:rect l="l" t="t" r="r" b="b"/>
              <a:pathLst>
                <a:path w="14469" h="9094" extrusionOk="0">
                  <a:moveTo>
                    <a:pt x="438" y="1"/>
                  </a:moveTo>
                  <a:cubicBezTo>
                    <a:pt x="299" y="1"/>
                    <a:pt x="170" y="68"/>
                    <a:pt x="91" y="185"/>
                  </a:cubicBezTo>
                  <a:cubicBezTo>
                    <a:pt x="0" y="398"/>
                    <a:pt x="61" y="641"/>
                    <a:pt x="243" y="763"/>
                  </a:cubicBezTo>
                  <a:lnTo>
                    <a:pt x="13830" y="9031"/>
                  </a:lnTo>
                  <a:cubicBezTo>
                    <a:pt x="13895" y="9074"/>
                    <a:pt x="13967" y="9094"/>
                    <a:pt x="14039" y="9094"/>
                  </a:cubicBezTo>
                  <a:cubicBezTo>
                    <a:pt x="14169" y="9094"/>
                    <a:pt x="14299" y="9027"/>
                    <a:pt x="14377" y="8909"/>
                  </a:cubicBezTo>
                  <a:cubicBezTo>
                    <a:pt x="14468" y="8757"/>
                    <a:pt x="14438" y="8605"/>
                    <a:pt x="14377" y="8453"/>
                  </a:cubicBezTo>
                  <a:cubicBezTo>
                    <a:pt x="14316" y="8423"/>
                    <a:pt x="14286" y="8362"/>
                    <a:pt x="14225" y="8332"/>
                  </a:cubicBezTo>
                  <a:lnTo>
                    <a:pt x="669" y="64"/>
                  </a:lnTo>
                  <a:cubicBezTo>
                    <a:pt x="593" y="21"/>
                    <a:pt x="514" y="1"/>
                    <a:pt x="438" y="1"/>
                  </a:cubicBez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74" name="Google Shape;3438;p82">
              <a:extLst>
                <a:ext uri="{FF2B5EF4-FFF2-40B4-BE49-F238E27FC236}">
                  <a16:creationId xmlns:a16="http://schemas.microsoft.com/office/drawing/2014/main" id="{A5850428-CE92-74A5-83BC-D4364B65C803}"/>
                </a:ext>
              </a:extLst>
            </p:cNvPr>
            <p:cNvSpPr/>
            <p:nvPr/>
          </p:nvSpPr>
          <p:spPr>
            <a:xfrm>
              <a:off x="4541375" y="2505925"/>
              <a:ext cx="175575" cy="117075"/>
            </a:xfrm>
            <a:custGeom>
              <a:avLst/>
              <a:gdLst/>
              <a:ahLst/>
              <a:cxnLst/>
              <a:rect l="l" t="t" r="r" b="b"/>
              <a:pathLst>
                <a:path w="7023" h="4683" extrusionOk="0">
                  <a:moveTo>
                    <a:pt x="689" y="0"/>
                  </a:moveTo>
                  <a:cubicBezTo>
                    <a:pt x="485" y="0"/>
                    <a:pt x="282" y="95"/>
                    <a:pt x="183" y="293"/>
                  </a:cubicBezTo>
                  <a:cubicBezTo>
                    <a:pt x="1" y="567"/>
                    <a:pt x="92" y="962"/>
                    <a:pt x="366" y="1114"/>
                  </a:cubicBezTo>
                  <a:lnTo>
                    <a:pt x="6080" y="4609"/>
                  </a:lnTo>
                  <a:cubicBezTo>
                    <a:pt x="6169" y="4659"/>
                    <a:pt x="6268" y="4683"/>
                    <a:pt x="6367" y="4683"/>
                  </a:cubicBezTo>
                  <a:cubicBezTo>
                    <a:pt x="6572" y="4683"/>
                    <a:pt x="6778" y="4581"/>
                    <a:pt x="6901" y="4397"/>
                  </a:cubicBezTo>
                  <a:cubicBezTo>
                    <a:pt x="7022" y="4184"/>
                    <a:pt x="7022" y="3941"/>
                    <a:pt x="6901" y="3728"/>
                  </a:cubicBezTo>
                  <a:cubicBezTo>
                    <a:pt x="6840" y="3667"/>
                    <a:pt x="6779" y="3606"/>
                    <a:pt x="6688" y="3576"/>
                  </a:cubicBezTo>
                  <a:lnTo>
                    <a:pt x="1004" y="81"/>
                  </a:lnTo>
                  <a:cubicBezTo>
                    <a:pt x="909" y="28"/>
                    <a:pt x="799" y="0"/>
                    <a:pt x="689"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75" name="Google Shape;3439;p82">
              <a:extLst>
                <a:ext uri="{FF2B5EF4-FFF2-40B4-BE49-F238E27FC236}">
                  <a16:creationId xmlns:a16="http://schemas.microsoft.com/office/drawing/2014/main" id="{3EB956AA-F558-FBEA-D6E2-71C7EFE0C5C1}"/>
                </a:ext>
              </a:extLst>
            </p:cNvPr>
            <p:cNvSpPr/>
            <p:nvPr/>
          </p:nvSpPr>
          <p:spPr>
            <a:xfrm>
              <a:off x="4677400" y="2455775"/>
              <a:ext cx="134525" cy="92500"/>
            </a:xfrm>
            <a:custGeom>
              <a:avLst/>
              <a:gdLst/>
              <a:ahLst/>
              <a:cxnLst/>
              <a:rect l="l" t="t" r="r" b="b"/>
              <a:pathLst>
                <a:path w="5381" h="3700" extrusionOk="0">
                  <a:moveTo>
                    <a:pt x="696" y="0"/>
                  </a:moveTo>
                  <a:cubicBezTo>
                    <a:pt x="498" y="0"/>
                    <a:pt x="302" y="95"/>
                    <a:pt x="183" y="293"/>
                  </a:cubicBezTo>
                  <a:cubicBezTo>
                    <a:pt x="1" y="567"/>
                    <a:pt x="92" y="932"/>
                    <a:pt x="396" y="1114"/>
                  </a:cubicBezTo>
                  <a:lnTo>
                    <a:pt x="4438" y="3606"/>
                  </a:lnTo>
                  <a:cubicBezTo>
                    <a:pt x="4533" y="3670"/>
                    <a:pt x="4639" y="3700"/>
                    <a:pt x="4744" y="3700"/>
                  </a:cubicBezTo>
                  <a:cubicBezTo>
                    <a:pt x="4943" y="3700"/>
                    <a:pt x="5140" y="3592"/>
                    <a:pt x="5259" y="3394"/>
                  </a:cubicBezTo>
                  <a:cubicBezTo>
                    <a:pt x="5381" y="3211"/>
                    <a:pt x="5381" y="2938"/>
                    <a:pt x="5259" y="2755"/>
                  </a:cubicBezTo>
                  <a:cubicBezTo>
                    <a:pt x="5198" y="2694"/>
                    <a:pt x="5138" y="2634"/>
                    <a:pt x="5046" y="2573"/>
                  </a:cubicBezTo>
                  <a:lnTo>
                    <a:pt x="1004" y="80"/>
                  </a:lnTo>
                  <a:cubicBezTo>
                    <a:pt x="908" y="27"/>
                    <a:pt x="802" y="0"/>
                    <a:pt x="696"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76" name="Google Shape;3440;p82">
              <a:extLst>
                <a:ext uri="{FF2B5EF4-FFF2-40B4-BE49-F238E27FC236}">
                  <a16:creationId xmlns:a16="http://schemas.microsoft.com/office/drawing/2014/main" id="{241B0CE6-7241-C1E2-25F9-28FFF750AA04}"/>
                </a:ext>
              </a:extLst>
            </p:cNvPr>
            <p:cNvSpPr/>
            <p:nvPr/>
          </p:nvSpPr>
          <p:spPr>
            <a:xfrm>
              <a:off x="5487450" y="2003900"/>
              <a:ext cx="206725" cy="195000"/>
            </a:xfrm>
            <a:custGeom>
              <a:avLst/>
              <a:gdLst/>
              <a:ahLst/>
              <a:cxnLst/>
              <a:rect l="l" t="t" r="r" b="b"/>
              <a:pathLst>
                <a:path w="8269" h="7800" extrusionOk="0">
                  <a:moveTo>
                    <a:pt x="455" y="1"/>
                  </a:moveTo>
                  <a:cubicBezTo>
                    <a:pt x="347" y="1"/>
                    <a:pt x="236" y="47"/>
                    <a:pt x="152" y="131"/>
                  </a:cubicBezTo>
                  <a:cubicBezTo>
                    <a:pt x="1" y="283"/>
                    <a:pt x="1" y="556"/>
                    <a:pt x="152" y="708"/>
                  </a:cubicBezTo>
                  <a:lnTo>
                    <a:pt x="7569" y="7699"/>
                  </a:lnTo>
                  <a:cubicBezTo>
                    <a:pt x="7638" y="7768"/>
                    <a:pt x="7731" y="7799"/>
                    <a:pt x="7826" y="7799"/>
                  </a:cubicBezTo>
                  <a:cubicBezTo>
                    <a:pt x="7943" y="7799"/>
                    <a:pt x="8063" y="7752"/>
                    <a:pt x="8147" y="7669"/>
                  </a:cubicBezTo>
                  <a:cubicBezTo>
                    <a:pt x="8268" y="7547"/>
                    <a:pt x="8268" y="7335"/>
                    <a:pt x="8177" y="7183"/>
                  </a:cubicBezTo>
                  <a:cubicBezTo>
                    <a:pt x="8177" y="7152"/>
                    <a:pt x="8147" y="7122"/>
                    <a:pt x="8116" y="7091"/>
                  </a:cubicBezTo>
                  <a:lnTo>
                    <a:pt x="700" y="100"/>
                  </a:lnTo>
                  <a:cubicBezTo>
                    <a:pt x="631" y="32"/>
                    <a:pt x="544" y="1"/>
                    <a:pt x="455"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77" name="Google Shape;3441;p82">
              <a:extLst>
                <a:ext uri="{FF2B5EF4-FFF2-40B4-BE49-F238E27FC236}">
                  <a16:creationId xmlns:a16="http://schemas.microsoft.com/office/drawing/2014/main" id="{E1169F89-CAD7-5544-F15C-565DA9ABDA2B}"/>
                </a:ext>
              </a:extLst>
            </p:cNvPr>
            <p:cNvSpPr/>
            <p:nvPr/>
          </p:nvSpPr>
          <p:spPr>
            <a:xfrm>
              <a:off x="5544450" y="1872925"/>
              <a:ext cx="292575" cy="282550"/>
            </a:xfrm>
            <a:custGeom>
              <a:avLst/>
              <a:gdLst/>
              <a:ahLst/>
              <a:cxnLst/>
              <a:rect l="l" t="t" r="r" b="b"/>
              <a:pathLst>
                <a:path w="11703" h="11302" extrusionOk="0">
                  <a:moveTo>
                    <a:pt x="444" y="1"/>
                  </a:moveTo>
                  <a:cubicBezTo>
                    <a:pt x="336" y="1"/>
                    <a:pt x="232" y="46"/>
                    <a:pt x="152" y="142"/>
                  </a:cubicBezTo>
                  <a:cubicBezTo>
                    <a:pt x="0" y="294"/>
                    <a:pt x="0" y="537"/>
                    <a:pt x="152" y="689"/>
                  </a:cubicBezTo>
                  <a:lnTo>
                    <a:pt x="11003" y="11175"/>
                  </a:lnTo>
                  <a:cubicBezTo>
                    <a:pt x="11076" y="11262"/>
                    <a:pt x="11169" y="11301"/>
                    <a:pt x="11267" y="11301"/>
                  </a:cubicBezTo>
                  <a:cubicBezTo>
                    <a:pt x="11374" y="11301"/>
                    <a:pt x="11486" y="11255"/>
                    <a:pt x="11581" y="11175"/>
                  </a:cubicBezTo>
                  <a:cubicBezTo>
                    <a:pt x="11703" y="11054"/>
                    <a:pt x="11703" y="10841"/>
                    <a:pt x="11611" y="10689"/>
                  </a:cubicBezTo>
                  <a:cubicBezTo>
                    <a:pt x="11611" y="10659"/>
                    <a:pt x="11581" y="10628"/>
                    <a:pt x="11551" y="10598"/>
                  </a:cubicBezTo>
                  <a:lnTo>
                    <a:pt x="730" y="111"/>
                  </a:lnTo>
                  <a:cubicBezTo>
                    <a:pt x="643" y="39"/>
                    <a:pt x="542" y="1"/>
                    <a:pt x="444"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78" name="Google Shape;3442;p82">
              <a:extLst>
                <a:ext uri="{FF2B5EF4-FFF2-40B4-BE49-F238E27FC236}">
                  <a16:creationId xmlns:a16="http://schemas.microsoft.com/office/drawing/2014/main" id="{6E132225-E693-6F4B-593E-52887D28AB27}"/>
                </a:ext>
              </a:extLst>
            </p:cNvPr>
            <p:cNvSpPr/>
            <p:nvPr/>
          </p:nvSpPr>
          <p:spPr>
            <a:xfrm>
              <a:off x="5481375" y="1998800"/>
              <a:ext cx="121600" cy="114775"/>
            </a:xfrm>
            <a:custGeom>
              <a:avLst/>
              <a:gdLst/>
              <a:ahLst/>
              <a:cxnLst/>
              <a:rect l="l" t="t" r="r" b="b"/>
              <a:pathLst>
                <a:path w="4864" h="4591" extrusionOk="0">
                  <a:moveTo>
                    <a:pt x="658" y="1"/>
                  </a:moveTo>
                  <a:cubicBezTo>
                    <a:pt x="502" y="1"/>
                    <a:pt x="350" y="61"/>
                    <a:pt x="244" y="183"/>
                  </a:cubicBezTo>
                  <a:cubicBezTo>
                    <a:pt x="0" y="426"/>
                    <a:pt x="0" y="821"/>
                    <a:pt x="244" y="1064"/>
                  </a:cubicBezTo>
                  <a:lnTo>
                    <a:pt x="3800" y="4408"/>
                  </a:lnTo>
                  <a:cubicBezTo>
                    <a:pt x="3906" y="4529"/>
                    <a:pt x="4058" y="4590"/>
                    <a:pt x="4214" y="4590"/>
                  </a:cubicBezTo>
                  <a:cubicBezTo>
                    <a:pt x="4370" y="4590"/>
                    <a:pt x="4529" y="4529"/>
                    <a:pt x="4651" y="4408"/>
                  </a:cubicBezTo>
                  <a:cubicBezTo>
                    <a:pt x="4833" y="4195"/>
                    <a:pt x="4864" y="3861"/>
                    <a:pt x="4712" y="3648"/>
                  </a:cubicBezTo>
                  <a:cubicBezTo>
                    <a:pt x="4681" y="3618"/>
                    <a:pt x="4651" y="3587"/>
                    <a:pt x="4621" y="3557"/>
                  </a:cubicBezTo>
                  <a:lnTo>
                    <a:pt x="1095" y="183"/>
                  </a:lnTo>
                  <a:cubicBezTo>
                    <a:pt x="973" y="61"/>
                    <a:pt x="813" y="1"/>
                    <a:pt x="658" y="1"/>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79" name="Google Shape;3443;p82">
              <a:extLst>
                <a:ext uri="{FF2B5EF4-FFF2-40B4-BE49-F238E27FC236}">
                  <a16:creationId xmlns:a16="http://schemas.microsoft.com/office/drawing/2014/main" id="{DE2D2B70-ECCE-EB20-A39C-28D05DA73F12}"/>
                </a:ext>
              </a:extLst>
            </p:cNvPr>
            <p:cNvSpPr/>
            <p:nvPr/>
          </p:nvSpPr>
          <p:spPr>
            <a:xfrm>
              <a:off x="5538375" y="1868100"/>
              <a:ext cx="164150" cy="155800"/>
            </a:xfrm>
            <a:custGeom>
              <a:avLst/>
              <a:gdLst/>
              <a:ahLst/>
              <a:cxnLst/>
              <a:rect l="l" t="t" r="r" b="b"/>
              <a:pathLst>
                <a:path w="6566" h="6232" extrusionOk="0">
                  <a:moveTo>
                    <a:pt x="669" y="0"/>
                  </a:moveTo>
                  <a:cubicBezTo>
                    <a:pt x="517" y="0"/>
                    <a:pt x="365" y="61"/>
                    <a:pt x="243" y="183"/>
                  </a:cubicBezTo>
                  <a:cubicBezTo>
                    <a:pt x="0" y="426"/>
                    <a:pt x="30" y="821"/>
                    <a:pt x="274" y="1034"/>
                  </a:cubicBezTo>
                  <a:lnTo>
                    <a:pt x="5502" y="6049"/>
                  </a:lnTo>
                  <a:cubicBezTo>
                    <a:pt x="5623" y="6171"/>
                    <a:pt x="5775" y="6232"/>
                    <a:pt x="5927" y="6232"/>
                  </a:cubicBezTo>
                  <a:cubicBezTo>
                    <a:pt x="6079" y="6232"/>
                    <a:pt x="6231" y="6171"/>
                    <a:pt x="6353" y="6049"/>
                  </a:cubicBezTo>
                  <a:cubicBezTo>
                    <a:pt x="6535" y="5836"/>
                    <a:pt x="6566" y="5502"/>
                    <a:pt x="6414" y="5289"/>
                  </a:cubicBezTo>
                  <a:cubicBezTo>
                    <a:pt x="6383" y="5259"/>
                    <a:pt x="6353" y="5198"/>
                    <a:pt x="6322" y="5168"/>
                  </a:cubicBezTo>
                  <a:lnTo>
                    <a:pt x="1094" y="183"/>
                  </a:lnTo>
                  <a:cubicBezTo>
                    <a:pt x="973" y="61"/>
                    <a:pt x="821" y="0"/>
                    <a:pt x="669"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80" name="Google Shape;3444;p82">
              <a:extLst>
                <a:ext uri="{FF2B5EF4-FFF2-40B4-BE49-F238E27FC236}">
                  <a16:creationId xmlns:a16="http://schemas.microsoft.com/office/drawing/2014/main" id="{87ECB140-7DB7-27DB-86D3-068C71F8BE3C}"/>
                </a:ext>
              </a:extLst>
            </p:cNvPr>
            <p:cNvSpPr/>
            <p:nvPr/>
          </p:nvSpPr>
          <p:spPr>
            <a:xfrm>
              <a:off x="4745025" y="2565675"/>
              <a:ext cx="262200" cy="196600"/>
            </a:xfrm>
            <a:custGeom>
              <a:avLst/>
              <a:gdLst/>
              <a:ahLst/>
              <a:cxnLst/>
              <a:rect l="l" t="t" r="r" b="b"/>
              <a:pathLst>
                <a:path w="10488" h="7864" extrusionOk="0">
                  <a:moveTo>
                    <a:pt x="1" y="1"/>
                  </a:moveTo>
                  <a:lnTo>
                    <a:pt x="518" y="5077"/>
                  </a:lnTo>
                  <a:cubicBezTo>
                    <a:pt x="518" y="5077"/>
                    <a:pt x="2463" y="6049"/>
                    <a:pt x="3162" y="6414"/>
                  </a:cubicBezTo>
                  <a:cubicBezTo>
                    <a:pt x="3446" y="6556"/>
                    <a:pt x="5663" y="7863"/>
                    <a:pt x="7441" y="7863"/>
                  </a:cubicBezTo>
                  <a:cubicBezTo>
                    <a:pt x="7567" y="7863"/>
                    <a:pt x="7691" y="7857"/>
                    <a:pt x="7813" y="7843"/>
                  </a:cubicBezTo>
                  <a:cubicBezTo>
                    <a:pt x="10153" y="7083"/>
                    <a:pt x="10487" y="4226"/>
                    <a:pt x="8573" y="3830"/>
                  </a:cubicBezTo>
                  <a:lnTo>
                    <a:pt x="8573" y="3830"/>
                  </a:lnTo>
                  <a:cubicBezTo>
                    <a:pt x="8440" y="4625"/>
                    <a:pt x="7984" y="4912"/>
                    <a:pt x="7426" y="4912"/>
                  </a:cubicBezTo>
                  <a:cubicBezTo>
                    <a:pt x="7344" y="4912"/>
                    <a:pt x="7260" y="4906"/>
                    <a:pt x="7174" y="4894"/>
                  </a:cubicBezTo>
                  <a:cubicBezTo>
                    <a:pt x="6354" y="4773"/>
                    <a:pt x="6171" y="4165"/>
                    <a:pt x="6262" y="3830"/>
                  </a:cubicBezTo>
                  <a:cubicBezTo>
                    <a:pt x="6384" y="3496"/>
                    <a:pt x="6536" y="2128"/>
                    <a:pt x="6536" y="2128"/>
                  </a:cubicBezTo>
                  <a:lnTo>
                    <a:pt x="6019" y="1916"/>
                  </a:lnTo>
                  <a:cubicBezTo>
                    <a:pt x="5670" y="1818"/>
                    <a:pt x="5301" y="1758"/>
                    <a:pt x="4913" y="1758"/>
                  </a:cubicBezTo>
                  <a:cubicBezTo>
                    <a:pt x="4457" y="1758"/>
                    <a:pt x="3975" y="1840"/>
                    <a:pt x="3466" y="2037"/>
                  </a:cubicBezTo>
                  <a:cubicBezTo>
                    <a:pt x="3453" y="2042"/>
                    <a:pt x="3436" y="2045"/>
                    <a:pt x="3417" y="2045"/>
                  </a:cubicBezTo>
                  <a:cubicBezTo>
                    <a:pt x="2868" y="2045"/>
                    <a:pt x="1" y="1"/>
                    <a:pt x="1" y="1"/>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81" name="Google Shape;3445;p82">
              <a:extLst>
                <a:ext uri="{FF2B5EF4-FFF2-40B4-BE49-F238E27FC236}">
                  <a16:creationId xmlns:a16="http://schemas.microsoft.com/office/drawing/2014/main" id="{C410044B-8BCE-BE9E-DE60-50CADD0C8E04}"/>
                </a:ext>
              </a:extLst>
            </p:cNvPr>
            <p:cNvSpPr/>
            <p:nvPr/>
          </p:nvSpPr>
          <p:spPr>
            <a:xfrm>
              <a:off x="4324050" y="1843025"/>
              <a:ext cx="506925" cy="862725"/>
            </a:xfrm>
            <a:custGeom>
              <a:avLst/>
              <a:gdLst/>
              <a:ahLst/>
              <a:cxnLst/>
              <a:rect l="l" t="t" r="r" b="b"/>
              <a:pathLst>
                <a:path w="20277" h="34509" extrusionOk="0">
                  <a:moveTo>
                    <a:pt x="2372" y="0"/>
                  </a:moveTo>
                  <a:cubicBezTo>
                    <a:pt x="244" y="2888"/>
                    <a:pt x="1" y="25107"/>
                    <a:pt x="1581" y="26536"/>
                  </a:cubicBezTo>
                  <a:cubicBezTo>
                    <a:pt x="3131" y="27964"/>
                    <a:pt x="16597" y="34408"/>
                    <a:pt x="16992" y="34499"/>
                  </a:cubicBezTo>
                  <a:cubicBezTo>
                    <a:pt x="17022" y="34506"/>
                    <a:pt x="17052" y="34508"/>
                    <a:pt x="17083" y="34508"/>
                  </a:cubicBezTo>
                  <a:cubicBezTo>
                    <a:pt x="18282" y="34508"/>
                    <a:pt x="20277" y="30022"/>
                    <a:pt x="19180" y="29666"/>
                  </a:cubicBezTo>
                  <a:cubicBezTo>
                    <a:pt x="18846" y="29575"/>
                    <a:pt x="6201" y="22402"/>
                    <a:pt x="5594" y="21520"/>
                  </a:cubicBezTo>
                  <a:cubicBezTo>
                    <a:pt x="4955" y="20639"/>
                    <a:pt x="4165" y="10548"/>
                    <a:pt x="4165" y="10548"/>
                  </a:cubicBezTo>
                  <a:lnTo>
                    <a:pt x="2372" y="0"/>
                  </a:ln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82" name="Google Shape;3446;p82">
              <a:extLst>
                <a:ext uri="{FF2B5EF4-FFF2-40B4-BE49-F238E27FC236}">
                  <a16:creationId xmlns:a16="http://schemas.microsoft.com/office/drawing/2014/main" id="{EBFBF6C0-B522-4A36-74DC-4DD422ACF48F}"/>
                </a:ext>
              </a:extLst>
            </p:cNvPr>
            <p:cNvSpPr/>
            <p:nvPr/>
          </p:nvSpPr>
          <p:spPr>
            <a:xfrm>
              <a:off x="4311900" y="2188775"/>
              <a:ext cx="444550" cy="516750"/>
            </a:xfrm>
            <a:custGeom>
              <a:avLst/>
              <a:gdLst/>
              <a:ahLst/>
              <a:cxnLst/>
              <a:rect l="l" t="t" r="r" b="b"/>
              <a:pathLst>
                <a:path w="17782" h="20670" extrusionOk="0">
                  <a:moveTo>
                    <a:pt x="183" y="0"/>
                  </a:moveTo>
                  <a:lnTo>
                    <a:pt x="183" y="0"/>
                  </a:lnTo>
                  <a:cubicBezTo>
                    <a:pt x="0" y="4469"/>
                    <a:pt x="1003" y="13070"/>
                    <a:pt x="1763" y="13739"/>
                  </a:cubicBezTo>
                  <a:cubicBezTo>
                    <a:pt x="2554" y="14378"/>
                    <a:pt x="17782" y="20669"/>
                    <a:pt x="17782" y="20669"/>
                  </a:cubicBezTo>
                  <a:cubicBezTo>
                    <a:pt x="17782" y="20669"/>
                    <a:pt x="2979" y="13618"/>
                    <a:pt x="2432" y="13010"/>
                  </a:cubicBezTo>
                  <a:cubicBezTo>
                    <a:pt x="1885" y="12432"/>
                    <a:pt x="183" y="2"/>
                    <a:pt x="183"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83" name="Google Shape;3447;p82">
              <a:extLst>
                <a:ext uri="{FF2B5EF4-FFF2-40B4-BE49-F238E27FC236}">
                  <a16:creationId xmlns:a16="http://schemas.microsoft.com/office/drawing/2014/main" id="{E95987BA-B853-E320-926A-A862E8149AEB}"/>
                </a:ext>
              </a:extLst>
            </p:cNvPr>
            <p:cNvSpPr/>
            <p:nvPr/>
          </p:nvSpPr>
          <p:spPr>
            <a:xfrm>
              <a:off x="5286075" y="1960050"/>
              <a:ext cx="63100" cy="113250"/>
            </a:xfrm>
            <a:custGeom>
              <a:avLst/>
              <a:gdLst/>
              <a:ahLst/>
              <a:cxnLst/>
              <a:rect l="l" t="t" r="r" b="b"/>
              <a:pathLst>
                <a:path w="2524" h="4530" extrusionOk="0">
                  <a:moveTo>
                    <a:pt x="2524" y="0"/>
                  </a:moveTo>
                  <a:lnTo>
                    <a:pt x="2524" y="0"/>
                  </a:lnTo>
                  <a:cubicBezTo>
                    <a:pt x="1703" y="274"/>
                    <a:pt x="791" y="1125"/>
                    <a:pt x="396" y="2006"/>
                  </a:cubicBezTo>
                  <a:cubicBezTo>
                    <a:pt x="43" y="2859"/>
                    <a:pt x="174" y="4168"/>
                    <a:pt x="17" y="4499"/>
                  </a:cubicBezTo>
                  <a:lnTo>
                    <a:pt x="17" y="4499"/>
                  </a:lnTo>
                  <a:lnTo>
                    <a:pt x="2524" y="0"/>
                  </a:lnTo>
                  <a:close/>
                  <a:moveTo>
                    <a:pt x="17" y="4499"/>
                  </a:moveTo>
                  <a:lnTo>
                    <a:pt x="1" y="4529"/>
                  </a:lnTo>
                  <a:cubicBezTo>
                    <a:pt x="7" y="4520"/>
                    <a:pt x="12" y="4510"/>
                    <a:pt x="17" y="4499"/>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84" name="Google Shape;3448;p82">
              <a:extLst>
                <a:ext uri="{FF2B5EF4-FFF2-40B4-BE49-F238E27FC236}">
                  <a16:creationId xmlns:a16="http://schemas.microsoft.com/office/drawing/2014/main" id="{B05302E4-6FEB-DE85-2FEF-5E81490CC56F}"/>
                </a:ext>
              </a:extLst>
            </p:cNvPr>
            <p:cNvSpPr/>
            <p:nvPr/>
          </p:nvSpPr>
          <p:spPr>
            <a:xfrm>
              <a:off x="5284525" y="1939225"/>
              <a:ext cx="110250" cy="136400"/>
            </a:xfrm>
            <a:custGeom>
              <a:avLst/>
              <a:gdLst/>
              <a:ahLst/>
              <a:cxnLst/>
              <a:rect l="l" t="t" r="r" b="b"/>
              <a:pathLst>
                <a:path w="4410" h="5456" extrusionOk="0">
                  <a:moveTo>
                    <a:pt x="3408" y="0"/>
                  </a:moveTo>
                  <a:cubicBezTo>
                    <a:pt x="2696" y="0"/>
                    <a:pt x="2188" y="1447"/>
                    <a:pt x="2160" y="1502"/>
                  </a:cubicBezTo>
                  <a:cubicBezTo>
                    <a:pt x="2160" y="1532"/>
                    <a:pt x="1491" y="2900"/>
                    <a:pt x="1248" y="2991"/>
                  </a:cubicBezTo>
                  <a:cubicBezTo>
                    <a:pt x="1248" y="2991"/>
                    <a:pt x="336" y="4359"/>
                    <a:pt x="306" y="4390"/>
                  </a:cubicBezTo>
                  <a:cubicBezTo>
                    <a:pt x="275" y="4450"/>
                    <a:pt x="32" y="5423"/>
                    <a:pt x="2" y="5453"/>
                  </a:cubicBezTo>
                  <a:cubicBezTo>
                    <a:pt x="1" y="5455"/>
                    <a:pt x="1" y="5455"/>
                    <a:pt x="1" y="5455"/>
                  </a:cubicBezTo>
                  <a:cubicBezTo>
                    <a:pt x="22" y="5455"/>
                    <a:pt x="610" y="5119"/>
                    <a:pt x="610" y="5119"/>
                  </a:cubicBezTo>
                  <a:cubicBezTo>
                    <a:pt x="610" y="5119"/>
                    <a:pt x="1947" y="5150"/>
                    <a:pt x="1978" y="5180"/>
                  </a:cubicBezTo>
                  <a:cubicBezTo>
                    <a:pt x="1979" y="5182"/>
                    <a:pt x="1983" y="5183"/>
                    <a:pt x="1988" y="5183"/>
                  </a:cubicBezTo>
                  <a:cubicBezTo>
                    <a:pt x="2067" y="5183"/>
                    <a:pt x="2525" y="4965"/>
                    <a:pt x="2525" y="4937"/>
                  </a:cubicBezTo>
                  <a:cubicBezTo>
                    <a:pt x="2555" y="4906"/>
                    <a:pt x="3649" y="2444"/>
                    <a:pt x="3741" y="2201"/>
                  </a:cubicBezTo>
                  <a:cubicBezTo>
                    <a:pt x="3862" y="1958"/>
                    <a:pt x="4409" y="377"/>
                    <a:pt x="3619" y="43"/>
                  </a:cubicBezTo>
                  <a:cubicBezTo>
                    <a:pt x="3547" y="14"/>
                    <a:pt x="3476" y="0"/>
                    <a:pt x="3408" y="0"/>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85" name="Google Shape;3449;p82">
              <a:extLst>
                <a:ext uri="{FF2B5EF4-FFF2-40B4-BE49-F238E27FC236}">
                  <a16:creationId xmlns:a16="http://schemas.microsoft.com/office/drawing/2014/main" id="{FA3020B8-1E76-C08F-B4C8-D45AD975E14C}"/>
                </a:ext>
              </a:extLst>
            </p:cNvPr>
            <p:cNvSpPr/>
            <p:nvPr/>
          </p:nvSpPr>
          <p:spPr>
            <a:xfrm>
              <a:off x="6314225" y="2004875"/>
              <a:ext cx="327525" cy="1352950"/>
            </a:xfrm>
            <a:custGeom>
              <a:avLst/>
              <a:gdLst/>
              <a:ahLst/>
              <a:cxnLst/>
              <a:rect l="l" t="t" r="r" b="b"/>
              <a:pathLst>
                <a:path w="13101" h="54118" extrusionOk="0">
                  <a:moveTo>
                    <a:pt x="3617" y="1"/>
                  </a:moveTo>
                  <a:cubicBezTo>
                    <a:pt x="3643" y="10"/>
                    <a:pt x="3670" y="20"/>
                    <a:pt x="3696" y="30"/>
                  </a:cubicBezTo>
                  <a:lnTo>
                    <a:pt x="3696" y="30"/>
                  </a:lnTo>
                  <a:cubicBezTo>
                    <a:pt x="3670" y="19"/>
                    <a:pt x="3644" y="9"/>
                    <a:pt x="3617" y="1"/>
                  </a:cubicBezTo>
                  <a:close/>
                  <a:moveTo>
                    <a:pt x="3696" y="30"/>
                  </a:moveTo>
                  <a:cubicBezTo>
                    <a:pt x="4608" y="416"/>
                    <a:pt x="4912" y="2384"/>
                    <a:pt x="4499" y="4955"/>
                  </a:cubicBezTo>
                  <a:cubicBezTo>
                    <a:pt x="3617" y="10092"/>
                    <a:pt x="638" y="17448"/>
                    <a:pt x="608" y="18299"/>
                  </a:cubicBezTo>
                  <a:cubicBezTo>
                    <a:pt x="608" y="18360"/>
                    <a:pt x="0" y="32889"/>
                    <a:pt x="395" y="41886"/>
                  </a:cubicBezTo>
                  <a:cubicBezTo>
                    <a:pt x="699" y="48755"/>
                    <a:pt x="4803" y="53011"/>
                    <a:pt x="6748" y="53649"/>
                  </a:cubicBezTo>
                  <a:cubicBezTo>
                    <a:pt x="7787" y="53992"/>
                    <a:pt x="8746" y="54118"/>
                    <a:pt x="9587" y="54118"/>
                  </a:cubicBezTo>
                  <a:cubicBezTo>
                    <a:pt x="11724" y="54118"/>
                    <a:pt x="13101" y="53311"/>
                    <a:pt x="13101" y="53223"/>
                  </a:cubicBezTo>
                  <a:cubicBezTo>
                    <a:pt x="12949" y="51673"/>
                    <a:pt x="12462" y="48390"/>
                    <a:pt x="11824" y="42007"/>
                  </a:cubicBezTo>
                  <a:cubicBezTo>
                    <a:pt x="11794" y="41551"/>
                    <a:pt x="10851" y="31187"/>
                    <a:pt x="10699" y="27569"/>
                  </a:cubicBezTo>
                  <a:cubicBezTo>
                    <a:pt x="10395" y="20761"/>
                    <a:pt x="10730" y="13344"/>
                    <a:pt x="10517" y="11673"/>
                  </a:cubicBezTo>
                  <a:lnTo>
                    <a:pt x="10608" y="2797"/>
                  </a:lnTo>
                  <a:cubicBezTo>
                    <a:pt x="7997" y="1537"/>
                    <a:pt x="5742" y="780"/>
                    <a:pt x="3696" y="30"/>
                  </a:cubicBez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86" name="Google Shape;3450;p82">
              <a:extLst>
                <a:ext uri="{FF2B5EF4-FFF2-40B4-BE49-F238E27FC236}">
                  <a16:creationId xmlns:a16="http://schemas.microsoft.com/office/drawing/2014/main" id="{3DD3EF52-9D7B-4283-8330-96F3CC46BB74}"/>
                </a:ext>
              </a:extLst>
            </p:cNvPr>
            <p:cNvSpPr/>
            <p:nvPr/>
          </p:nvSpPr>
          <p:spPr>
            <a:xfrm>
              <a:off x="5977750" y="1999550"/>
              <a:ext cx="365375" cy="1365700"/>
            </a:xfrm>
            <a:custGeom>
              <a:avLst/>
              <a:gdLst/>
              <a:ahLst/>
              <a:cxnLst/>
              <a:rect l="l" t="t" r="r" b="b"/>
              <a:pathLst>
                <a:path w="14615" h="54628" extrusionOk="0">
                  <a:moveTo>
                    <a:pt x="10815" y="1"/>
                  </a:moveTo>
                  <a:lnTo>
                    <a:pt x="10815" y="1"/>
                  </a:lnTo>
                  <a:cubicBezTo>
                    <a:pt x="10612" y="100"/>
                    <a:pt x="10434" y="214"/>
                    <a:pt x="10278" y="341"/>
                  </a:cubicBezTo>
                  <a:lnTo>
                    <a:pt x="10278" y="341"/>
                  </a:lnTo>
                  <a:cubicBezTo>
                    <a:pt x="10504" y="224"/>
                    <a:pt x="10687" y="111"/>
                    <a:pt x="10815" y="1"/>
                  </a:cubicBezTo>
                  <a:close/>
                  <a:moveTo>
                    <a:pt x="10278" y="341"/>
                  </a:moveTo>
                  <a:lnTo>
                    <a:pt x="10278" y="341"/>
                  </a:lnTo>
                  <a:cubicBezTo>
                    <a:pt x="8630" y="1194"/>
                    <a:pt x="4712" y="2208"/>
                    <a:pt x="3428" y="3010"/>
                  </a:cubicBezTo>
                  <a:lnTo>
                    <a:pt x="3580" y="13132"/>
                  </a:lnTo>
                  <a:cubicBezTo>
                    <a:pt x="3763" y="15503"/>
                    <a:pt x="3976" y="20883"/>
                    <a:pt x="3824" y="26506"/>
                  </a:cubicBezTo>
                  <a:cubicBezTo>
                    <a:pt x="3641" y="35199"/>
                    <a:pt x="2152" y="44014"/>
                    <a:pt x="24" y="52494"/>
                  </a:cubicBezTo>
                  <a:cubicBezTo>
                    <a:pt x="0" y="52518"/>
                    <a:pt x="2043" y="54627"/>
                    <a:pt x="5650" y="54627"/>
                  </a:cubicBezTo>
                  <a:cubicBezTo>
                    <a:pt x="6631" y="54627"/>
                    <a:pt x="7728" y="54471"/>
                    <a:pt x="8930" y="54075"/>
                  </a:cubicBezTo>
                  <a:cubicBezTo>
                    <a:pt x="12456" y="52889"/>
                    <a:pt x="14614" y="46385"/>
                    <a:pt x="14584" y="41126"/>
                  </a:cubicBezTo>
                  <a:cubicBezTo>
                    <a:pt x="14584" y="41126"/>
                    <a:pt x="14158" y="19089"/>
                    <a:pt x="14158" y="18907"/>
                  </a:cubicBezTo>
                  <a:lnTo>
                    <a:pt x="9629" y="5502"/>
                  </a:lnTo>
                  <a:cubicBezTo>
                    <a:pt x="9220" y="3538"/>
                    <a:pt x="8909" y="1451"/>
                    <a:pt x="10278" y="341"/>
                  </a:cubicBez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87" name="Google Shape;3451;p82">
              <a:extLst>
                <a:ext uri="{FF2B5EF4-FFF2-40B4-BE49-F238E27FC236}">
                  <a16:creationId xmlns:a16="http://schemas.microsoft.com/office/drawing/2014/main" id="{5513B14A-82AF-5E2A-201F-251E342EECBD}"/>
                </a:ext>
              </a:extLst>
            </p:cNvPr>
            <p:cNvSpPr/>
            <p:nvPr/>
          </p:nvSpPr>
          <p:spPr>
            <a:xfrm>
              <a:off x="6161475" y="1995000"/>
              <a:ext cx="167950" cy="535750"/>
            </a:xfrm>
            <a:custGeom>
              <a:avLst/>
              <a:gdLst/>
              <a:ahLst/>
              <a:cxnLst/>
              <a:rect l="l" t="t" r="r" b="b"/>
              <a:pathLst>
                <a:path w="6718" h="21430" extrusionOk="0">
                  <a:moveTo>
                    <a:pt x="3466" y="1"/>
                  </a:moveTo>
                  <a:lnTo>
                    <a:pt x="2250" y="578"/>
                  </a:lnTo>
                  <a:cubicBezTo>
                    <a:pt x="304" y="1429"/>
                    <a:pt x="1" y="6627"/>
                    <a:pt x="700" y="10882"/>
                  </a:cubicBezTo>
                  <a:cubicBezTo>
                    <a:pt x="1399" y="15168"/>
                    <a:pt x="1611" y="15867"/>
                    <a:pt x="1611" y="15867"/>
                  </a:cubicBezTo>
                  <a:lnTo>
                    <a:pt x="2645" y="16049"/>
                  </a:lnTo>
                  <a:lnTo>
                    <a:pt x="2250" y="17539"/>
                  </a:lnTo>
                  <a:lnTo>
                    <a:pt x="6718" y="21429"/>
                  </a:lnTo>
                  <a:lnTo>
                    <a:pt x="6718" y="18694"/>
                  </a:lnTo>
                  <a:cubicBezTo>
                    <a:pt x="6718" y="18694"/>
                    <a:pt x="3314" y="9484"/>
                    <a:pt x="2584" y="5624"/>
                  </a:cubicBezTo>
                  <a:cubicBezTo>
                    <a:pt x="2007" y="2523"/>
                    <a:pt x="2311" y="1611"/>
                    <a:pt x="3466" y="183"/>
                  </a:cubicBezTo>
                  <a:cubicBezTo>
                    <a:pt x="3496" y="153"/>
                    <a:pt x="3435" y="61"/>
                    <a:pt x="3466"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88" name="Google Shape;3452;p82">
              <a:extLst>
                <a:ext uri="{FF2B5EF4-FFF2-40B4-BE49-F238E27FC236}">
                  <a16:creationId xmlns:a16="http://schemas.microsoft.com/office/drawing/2014/main" id="{0C6F8EE4-E370-FAD3-1444-28A70504C204}"/>
                </a:ext>
              </a:extLst>
            </p:cNvPr>
            <p:cNvSpPr/>
            <p:nvPr/>
          </p:nvSpPr>
          <p:spPr>
            <a:xfrm>
              <a:off x="6324850" y="2001075"/>
              <a:ext cx="168725" cy="529675"/>
            </a:xfrm>
            <a:custGeom>
              <a:avLst/>
              <a:gdLst/>
              <a:ahLst/>
              <a:cxnLst/>
              <a:rect l="l" t="t" r="r" b="b"/>
              <a:pathLst>
                <a:path w="6749" h="21187" extrusionOk="0">
                  <a:moveTo>
                    <a:pt x="3101" y="1"/>
                  </a:moveTo>
                  <a:cubicBezTo>
                    <a:pt x="4347" y="1520"/>
                    <a:pt x="4408" y="2250"/>
                    <a:pt x="3800" y="5441"/>
                  </a:cubicBezTo>
                  <a:cubicBezTo>
                    <a:pt x="3071" y="9271"/>
                    <a:pt x="1" y="18451"/>
                    <a:pt x="1" y="18451"/>
                  </a:cubicBezTo>
                  <a:lnTo>
                    <a:pt x="1" y="21186"/>
                  </a:lnTo>
                  <a:lnTo>
                    <a:pt x="4469" y="17296"/>
                  </a:lnTo>
                  <a:lnTo>
                    <a:pt x="4074" y="15806"/>
                  </a:lnTo>
                  <a:lnTo>
                    <a:pt x="5137" y="15624"/>
                  </a:lnTo>
                  <a:cubicBezTo>
                    <a:pt x="5137" y="15624"/>
                    <a:pt x="5320" y="14925"/>
                    <a:pt x="6019" y="10639"/>
                  </a:cubicBezTo>
                  <a:cubicBezTo>
                    <a:pt x="6748" y="6384"/>
                    <a:pt x="6536" y="1308"/>
                    <a:pt x="4560" y="457"/>
                  </a:cubicBezTo>
                  <a:lnTo>
                    <a:pt x="3101" y="1"/>
                  </a:ln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89" name="Google Shape;3453;p82">
              <a:extLst>
                <a:ext uri="{FF2B5EF4-FFF2-40B4-BE49-F238E27FC236}">
                  <a16:creationId xmlns:a16="http://schemas.microsoft.com/office/drawing/2014/main" id="{39D9962D-C235-48A0-6DC9-877C62181957}"/>
                </a:ext>
              </a:extLst>
            </p:cNvPr>
            <p:cNvSpPr/>
            <p:nvPr/>
          </p:nvSpPr>
          <p:spPr>
            <a:xfrm>
              <a:off x="6327900" y="2610500"/>
              <a:ext cx="34975" cy="35000"/>
            </a:xfrm>
            <a:custGeom>
              <a:avLst/>
              <a:gdLst/>
              <a:ahLst/>
              <a:cxnLst/>
              <a:rect l="l" t="t" r="r" b="b"/>
              <a:pathLst>
                <a:path w="1399" h="1400" extrusionOk="0">
                  <a:moveTo>
                    <a:pt x="699" y="1"/>
                  </a:moveTo>
                  <a:cubicBezTo>
                    <a:pt x="304" y="1"/>
                    <a:pt x="0" y="335"/>
                    <a:pt x="0" y="700"/>
                  </a:cubicBezTo>
                  <a:cubicBezTo>
                    <a:pt x="0" y="1095"/>
                    <a:pt x="304" y="1399"/>
                    <a:pt x="699" y="1399"/>
                  </a:cubicBezTo>
                  <a:cubicBezTo>
                    <a:pt x="1094" y="1399"/>
                    <a:pt x="1398" y="1095"/>
                    <a:pt x="1398" y="700"/>
                  </a:cubicBezTo>
                  <a:cubicBezTo>
                    <a:pt x="1398" y="335"/>
                    <a:pt x="1094" y="1"/>
                    <a:pt x="699"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90" name="Google Shape;3454;p82">
              <a:extLst>
                <a:ext uri="{FF2B5EF4-FFF2-40B4-BE49-F238E27FC236}">
                  <a16:creationId xmlns:a16="http://schemas.microsoft.com/office/drawing/2014/main" id="{B2FED61C-CFD6-D21A-BFB7-B0377F18DAEB}"/>
                </a:ext>
              </a:extLst>
            </p:cNvPr>
            <p:cNvSpPr/>
            <p:nvPr/>
          </p:nvSpPr>
          <p:spPr>
            <a:xfrm>
              <a:off x="6327900" y="2779200"/>
              <a:ext cx="34975" cy="34975"/>
            </a:xfrm>
            <a:custGeom>
              <a:avLst/>
              <a:gdLst/>
              <a:ahLst/>
              <a:cxnLst/>
              <a:rect l="l" t="t" r="r" b="b"/>
              <a:pathLst>
                <a:path w="1399" h="1399" extrusionOk="0">
                  <a:moveTo>
                    <a:pt x="699" y="1"/>
                  </a:moveTo>
                  <a:cubicBezTo>
                    <a:pt x="304" y="1"/>
                    <a:pt x="0" y="305"/>
                    <a:pt x="0" y="700"/>
                  </a:cubicBezTo>
                  <a:cubicBezTo>
                    <a:pt x="0" y="1095"/>
                    <a:pt x="304" y="1399"/>
                    <a:pt x="699" y="1399"/>
                  </a:cubicBezTo>
                  <a:cubicBezTo>
                    <a:pt x="1094" y="1399"/>
                    <a:pt x="1398" y="1095"/>
                    <a:pt x="1398" y="700"/>
                  </a:cubicBezTo>
                  <a:cubicBezTo>
                    <a:pt x="1398" y="305"/>
                    <a:pt x="1094" y="1"/>
                    <a:pt x="699"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91" name="Google Shape;3455;p82">
              <a:extLst>
                <a:ext uri="{FF2B5EF4-FFF2-40B4-BE49-F238E27FC236}">
                  <a16:creationId xmlns:a16="http://schemas.microsoft.com/office/drawing/2014/main" id="{F2EBFEC8-0795-3E09-A6CE-17AAAF1480D6}"/>
                </a:ext>
              </a:extLst>
            </p:cNvPr>
            <p:cNvSpPr/>
            <p:nvPr/>
          </p:nvSpPr>
          <p:spPr>
            <a:xfrm>
              <a:off x="6327900" y="2947150"/>
              <a:ext cx="34975" cy="34975"/>
            </a:xfrm>
            <a:custGeom>
              <a:avLst/>
              <a:gdLst/>
              <a:ahLst/>
              <a:cxnLst/>
              <a:rect l="l" t="t" r="r" b="b"/>
              <a:pathLst>
                <a:path w="1399" h="1399" extrusionOk="0">
                  <a:moveTo>
                    <a:pt x="699" y="0"/>
                  </a:moveTo>
                  <a:cubicBezTo>
                    <a:pt x="304" y="0"/>
                    <a:pt x="0" y="304"/>
                    <a:pt x="0" y="699"/>
                  </a:cubicBezTo>
                  <a:cubicBezTo>
                    <a:pt x="0" y="1094"/>
                    <a:pt x="304" y="1398"/>
                    <a:pt x="699" y="1398"/>
                  </a:cubicBezTo>
                  <a:cubicBezTo>
                    <a:pt x="1094" y="1398"/>
                    <a:pt x="1398" y="1094"/>
                    <a:pt x="1398" y="699"/>
                  </a:cubicBezTo>
                  <a:cubicBezTo>
                    <a:pt x="1398" y="304"/>
                    <a:pt x="1094" y="0"/>
                    <a:pt x="699"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92" name="Google Shape;3456;p82">
              <a:extLst>
                <a:ext uri="{FF2B5EF4-FFF2-40B4-BE49-F238E27FC236}">
                  <a16:creationId xmlns:a16="http://schemas.microsoft.com/office/drawing/2014/main" id="{DDF66384-4C66-FCA9-25E2-49FF7EFBCAFD}"/>
                </a:ext>
              </a:extLst>
            </p:cNvPr>
            <p:cNvSpPr/>
            <p:nvPr/>
          </p:nvSpPr>
          <p:spPr>
            <a:xfrm>
              <a:off x="6308125" y="2514000"/>
              <a:ext cx="25875" cy="612500"/>
            </a:xfrm>
            <a:custGeom>
              <a:avLst/>
              <a:gdLst/>
              <a:ahLst/>
              <a:cxnLst/>
              <a:rect l="l" t="t" r="r" b="b"/>
              <a:pathLst>
                <a:path w="1035" h="24500" extrusionOk="0">
                  <a:moveTo>
                    <a:pt x="1034" y="1"/>
                  </a:moveTo>
                  <a:lnTo>
                    <a:pt x="670" y="213"/>
                  </a:lnTo>
                  <a:lnTo>
                    <a:pt x="1" y="2554"/>
                  </a:lnTo>
                  <a:lnTo>
                    <a:pt x="1" y="22797"/>
                  </a:lnTo>
                  <a:lnTo>
                    <a:pt x="1034" y="24500"/>
                  </a:lnTo>
                  <a:lnTo>
                    <a:pt x="183" y="22797"/>
                  </a:lnTo>
                  <a:lnTo>
                    <a:pt x="183" y="2554"/>
                  </a:lnTo>
                  <a:lnTo>
                    <a:pt x="1034" y="1"/>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93" name="Google Shape;3457;p82">
              <a:extLst>
                <a:ext uri="{FF2B5EF4-FFF2-40B4-BE49-F238E27FC236}">
                  <a16:creationId xmlns:a16="http://schemas.microsoft.com/office/drawing/2014/main" id="{5D24F4D7-C393-C063-406E-6552E5153C61}"/>
                </a:ext>
              </a:extLst>
            </p:cNvPr>
            <p:cNvSpPr/>
            <p:nvPr/>
          </p:nvSpPr>
          <p:spPr>
            <a:xfrm>
              <a:off x="5372700" y="2285025"/>
              <a:ext cx="232550" cy="200900"/>
            </a:xfrm>
            <a:custGeom>
              <a:avLst/>
              <a:gdLst/>
              <a:ahLst/>
              <a:cxnLst/>
              <a:rect l="l" t="t" r="r" b="b"/>
              <a:pathLst>
                <a:path w="9302" h="8036" extrusionOk="0">
                  <a:moveTo>
                    <a:pt x="2834" y="0"/>
                  </a:moveTo>
                  <a:cubicBezTo>
                    <a:pt x="2519" y="0"/>
                    <a:pt x="2183" y="41"/>
                    <a:pt x="1825" y="132"/>
                  </a:cubicBezTo>
                  <a:cubicBezTo>
                    <a:pt x="1125" y="467"/>
                    <a:pt x="1" y="3476"/>
                    <a:pt x="1004" y="3840"/>
                  </a:cubicBezTo>
                  <a:cubicBezTo>
                    <a:pt x="1094" y="3601"/>
                    <a:pt x="1287" y="3472"/>
                    <a:pt x="1554" y="3472"/>
                  </a:cubicBezTo>
                  <a:cubicBezTo>
                    <a:pt x="1830" y="3472"/>
                    <a:pt x="2184" y="3608"/>
                    <a:pt x="2584" y="3901"/>
                  </a:cubicBezTo>
                  <a:cubicBezTo>
                    <a:pt x="3071" y="4205"/>
                    <a:pt x="2858" y="4600"/>
                    <a:pt x="2858" y="4600"/>
                  </a:cubicBezTo>
                  <a:lnTo>
                    <a:pt x="3709" y="6242"/>
                  </a:lnTo>
                  <a:cubicBezTo>
                    <a:pt x="4074" y="6363"/>
                    <a:pt x="4469" y="6439"/>
                    <a:pt x="4891" y="6439"/>
                  </a:cubicBezTo>
                  <a:cubicBezTo>
                    <a:pt x="5312" y="6439"/>
                    <a:pt x="5761" y="6363"/>
                    <a:pt x="6232" y="6181"/>
                  </a:cubicBezTo>
                  <a:cubicBezTo>
                    <a:pt x="6241" y="6177"/>
                    <a:pt x="6252" y="6176"/>
                    <a:pt x="6266" y="6176"/>
                  </a:cubicBezTo>
                  <a:cubicBezTo>
                    <a:pt x="6699" y="6176"/>
                    <a:pt x="9302" y="8035"/>
                    <a:pt x="9302" y="8035"/>
                  </a:cubicBezTo>
                  <a:lnTo>
                    <a:pt x="8846" y="3506"/>
                  </a:lnTo>
                  <a:cubicBezTo>
                    <a:pt x="8846" y="3506"/>
                    <a:pt x="7113" y="2625"/>
                    <a:pt x="6505" y="2290"/>
                  </a:cubicBezTo>
                  <a:cubicBezTo>
                    <a:pt x="6265" y="2157"/>
                    <a:pt x="5130" y="0"/>
                    <a:pt x="2834" y="0"/>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94" name="Google Shape;3458;p82">
              <a:extLst>
                <a:ext uri="{FF2B5EF4-FFF2-40B4-BE49-F238E27FC236}">
                  <a16:creationId xmlns:a16="http://schemas.microsoft.com/office/drawing/2014/main" id="{697CB154-B388-45F4-D2FB-C6605424E339}"/>
                </a:ext>
              </a:extLst>
            </p:cNvPr>
            <p:cNvSpPr/>
            <p:nvPr/>
          </p:nvSpPr>
          <p:spPr>
            <a:xfrm>
              <a:off x="6672875" y="2979825"/>
              <a:ext cx="139100" cy="270050"/>
            </a:xfrm>
            <a:custGeom>
              <a:avLst/>
              <a:gdLst/>
              <a:ahLst/>
              <a:cxnLst/>
              <a:rect l="l" t="t" r="r" b="b"/>
              <a:pathLst>
                <a:path w="5564" h="10802" extrusionOk="0">
                  <a:moveTo>
                    <a:pt x="1247" y="0"/>
                  </a:moveTo>
                  <a:cubicBezTo>
                    <a:pt x="1247" y="0"/>
                    <a:pt x="1916" y="3405"/>
                    <a:pt x="1642" y="3678"/>
                  </a:cubicBezTo>
                  <a:cubicBezTo>
                    <a:pt x="31" y="5228"/>
                    <a:pt x="578" y="7204"/>
                    <a:pt x="457" y="8541"/>
                  </a:cubicBezTo>
                  <a:cubicBezTo>
                    <a:pt x="378" y="9333"/>
                    <a:pt x="0" y="10217"/>
                    <a:pt x="400" y="10217"/>
                  </a:cubicBezTo>
                  <a:cubicBezTo>
                    <a:pt x="461" y="10217"/>
                    <a:pt x="539" y="10196"/>
                    <a:pt x="639" y="10152"/>
                  </a:cubicBezTo>
                  <a:cubicBezTo>
                    <a:pt x="2007" y="9575"/>
                    <a:pt x="1673" y="7295"/>
                    <a:pt x="1673" y="7295"/>
                  </a:cubicBezTo>
                  <a:lnTo>
                    <a:pt x="1673" y="7295"/>
                  </a:lnTo>
                  <a:cubicBezTo>
                    <a:pt x="1673" y="7295"/>
                    <a:pt x="2129" y="7508"/>
                    <a:pt x="2098" y="8085"/>
                  </a:cubicBezTo>
                  <a:cubicBezTo>
                    <a:pt x="2069" y="9030"/>
                    <a:pt x="1810" y="10003"/>
                    <a:pt x="1350" y="10003"/>
                  </a:cubicBezTo>
                  <a:cubicBezTo>
                    <a:pt x="1336" y="10003"/>
                    <a:pt x="1322" y="10002"/>
                    <a:pt x="1308" y="10000"/>
                  </a:cubicBezTo>
                  <a:lnTo>
                    <a:pt x="1308" y="10000"/>
                  </a:lnTo>
                  <a:cubicBezTo>
                    <a:pt x="1240" y="10597"/>
                    <a:pt x="1765" y="10802"/>
                    <a:pt x="2433" y="10802"/>
                  </a:cubicBezTo>
                  <a:cubicBezTo>
                    <a:pt x="2955" y="10802"/>
                    <a:pt x="3563" y="10677"/>
                    <a:pt x="4043" y="10517"/>
                  </a:cubicBezTo>
                  <a:cubicBezTo>
                    <a:pt x="5563" y="8420"/>
                    <a:pt x="5442" y="5411"/>
                    <a:pt x="5411" y="5076"/>
                  </a:cubicBezTo>
                  <a:cubicBezTo>
                    <a:pt x="5381" y="4377"/>
                    <a:pt x="5320" y="2371"/>
                    <a:pt x="5320" y="2371"/>
                  </a:cubicBezTo>
                  <a:lnTo>
                    <a:pt x="1247" y="0"/>
                  </a:ln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95" name="Google Shape;3459;p82">
              <a:extLst>
                <a:ext uri="{FF2B5EF4-FFF2-40B4-BE49-F238E27FC236}">
                  <a16:creationId xmlns:a16="http://schemas.microsoft.com/office/drawing/2014/main" id="{3984ED7A-6D5E-5607-B5FD-DE58405BE66E}"/>
                </a:ext>
              </a:extLst>
            </p:cNvPr>
            <p:cNvSpPr/>
            <p:nvPr/>
          </p:nvSpPr>
          <p:spPr>
            <a:xfrm>
              <a:off x="6566500" y="2067200"/>
              <a:ext cx="253075" cy="1021750"/>
            </a:xfrm>
            <a:custGeom>
              <a:avLst/>
              <a:gdLst/>
              <a:ahLst/>
              <a:cxnLst/>
              <a:rect l="l" t="t" r="r" b="b"/>
              <a:pathLst>
                <a:path w="10123" h="40870" extrusionOk="0">
                  <a:moveTo>
                    <a:pt x="0" y="0"/>
                  </a:moveTo>
                  <a:lnTo>
                    <a:pt x="517" y="13921"/>
                  </a:lnTo>
                  <a:cubicBezTo>
                    <a:pt x="517" y="13921"/>
                    <a:pt x="3557" y="29362"/>
                    <a:pt x="4469" y="35867"/>
                  </a:cubicBezTo>
                  <a:cubicBezTo>
                    <a:pt x="4529" y="36201"/>
                    <a:pt x="4864" y="36323"/>
                    <a:pt x="4894" y="36627"/>
                  </a:cubicBezTo>
                  <a:cubicBezTo>
                    <a:pt x="5077" y="37964"/>
                    <a:pt x="5198" y="38906"/>
                    <a:pt x="5228" y="39241"/>
                  </a:cubicBezTo>
                  <a:cubicBezTo>
                    <a:pt x="5250" y="40008"/>
                    <a:pt x="7578" y="40869"/>
                    <a:pt x="8888" y="40869"/>
                  </a:cubicBezTo>
                  <a:cubicBezTo>
                    <a:pt x="9395" y="40869"/>
                    <a:pt x="9749" y="40740"/>
                    <a:pt x="9757" y="40426"/>
                  </a:cubicBezTo>
                  <a:cubicBezTo>
                    <a:pt x="9788" y="40061"/>
                    <a:pt x="9757" y="38937"/>
                    <a:pt x="9666" y="37356"/>
                  </a:cubicBezTo>
                  <a:cubicBezTo>
                    <a:pt x="9636" y="37083"/>
                    <a:pt x="10122" y="36596"/>
                    <a:pt x="10092" y="36323"/>
                  </a:cubicBezTo>
                  <a:cubicBezTo>
                    <a:pt x="9727" y="29514"/>
                    <a:pt x="7326" y="16383"/>
                    <a:pt x="6110" y="11520"/>
                  </a:cubicBezTo>
                  <a:cubicBezTo>
                    <a:pt x="3526" y="1277"/>
                    <a:pt x="1915" y="730"/>
                    <a:pt x="0" y="0"/>
                  </a:cubicBez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96" name="Google Shape;3460;p82">
              <a:extLst>
                <a:ext uri="{FF2B5EF4-FFF2-40B4-BE49-F238E27FC236}">
                  <a16:creationId xmlns:a16="http://schemas.microsoft.com/office/drawing/2014/main" id="{C85C5715-86D4-4297-9E07-E60C8309DF0C}"/>
                </a:ext>
              </a:extLst>
            </p:cNvPr>
            <p:cNvSpPr/>
            <p:nvPr/>
          </p:nvSpPr>
          <p:spPr>
            <a:xfrm>
              <a:off x="5506450" y="2348350"/>
              <a:ext cx="48650" cy="97300"/>
            </a:xfrm>
            <a:custGeom>
              <a:avLst/>
              <a:gdLst/>
              <a:ahLst/>
              <a:cxnLst/>
              <a:rect l="l" t="t" r="r" b="b"/>
              <a:pathLst>
                <a:path w="1946" h="3892" extrusionOk="0">
                  <a:moveTo>
                    <a:pt x="1581" y="0"/>
                  </a:moveTo>
                  <a:cubicBezTo>
                    <a:pt x="943" y="426"/>
                    <a:pt x="31" y="2219"/>
                    <a:pt x="0" y="3891"/>
                  </a:cubicBezTo>
                  <a:cubicBezTo>
                    <a:pt x="0" y="3891"/>
                    <a:pt x="487" y="3830"/>
                    <a:pt x="791" y="3678"/>
                  </a:cubicBezTo>
                  <a:cubicBezTo>
                    <a:pt x="791" y="3678"/>
                    <a:pt x="1247" y="1459"/>
                    <a:pt x="1946" y="183"/>
                  </a:cubicBezTo>
                  <a:lnTo>
                    <a:pt x="1581" y="0"/>
                  </a:lnTo>
                  <a:close/>
                </a:path>
              </a:pathLst>
            </a:custGeom>
            <a:solidFill>
              <a:srgbClr val="F5958C"/>
            </a:solidFill>
            <a:ln>
              <a:noFill/>
            </a:ln>
          </p:spPr>
          <p:txBody>
            <a:bodyPr spcFirstLastPara="1" wrap="square" lIns="182850" tIns="182850" rIns="182850" bIns="182850" anchor="ctr" anchorCtr="0">
              <a:noAutofit/>
            </a:bodyPr>
            <a:lstStyle/>
            <a:p>
              <a:endParaRPr sz="5600"/>
            </a:p>
          </p:txBody>
        </p:sp>
        <p:sp>
          <p:nvSpPr>
            <p:cNvPr id="97" name="Google Shape;3461;p82">
              <a:extLst>
                <a:ext uri="{FF2B5EF4-FFF2-40B4-BE49-F238E27FC236}">
                  <a16:creationId xmlns:a16="http://schemas.microsoft.com/office/drawing/2014/main" id="{4A21A76D-F12C-721F-726A-AB755FCC4579}"/>
                </a:ext>
              </a:extLst>
            </p:cNvPr>
            <p:cNvSpPr/>
            <p:nvPr/>
          </p:nvSpPr>
          <p:spPr>
            <a:xfrm>
              <a:off x="6705550" y="3069475"/>
              <a:ext cx="102625" cy="36400"/>
            </a:xfrm>
            <a:custGeom>
              <a:avLst/>
              <a:gdLst/>
              <a:ahLst/>
              <a:cxnLst/>
              <a:rect l="l" t="t" r="r" b="b"/>
              <a:pathLst>
                <a:path w="4105" h="1456" extrusionOk="0">
                  <a:moveTo>
                    <a:pt x="396" y="1"/>
                  </a:moveTo>
                  <a:lnTo>
                    <a:pt x="1" y="457"/>
                  </a:lnTo>
                  <a:cubicBezTo>
                    <a:pt x="496" y="822"/>
                    <a:pt x="1797" y="1455"/>
                    <a:pt x="3327" y="1455"/>
                  </a:cubicBezTo>
                  <a:cubicBezTo>
                    <a:pt x="3581" y="1455"/>
                    <a:pt x="3841" y="1438"/>
                    <a:pt x="4104" y="1399"/>
                  </a:cubicBezTo>
                  <a:lnTo>
                    <a:pt x="4074" y="609"/>
                  </a:lnTo>
                  <a:cubicBezTo>
                    <a:pt x="4074" y="609"/>
                    <a:pt x="3925" y="776"/>
                    <a:pt x="3292" y="776"/>
                  </a:cubicBezTo>
                  <a:cubicBezTo>
                    <a:pt x="3116" y="776"/>
                    <a:pt x="2903" y="763"/>
                    <a:pt x="2645" y="730"/>
                  </a:cubicBezTo>
                  <a:cubicBezTo>
                    <a:pt x="1673" y="609"/>
                    <a:pt x="396" y="1"/>
                    <a:pt x="396" y="1"/>
                  </a:cubicBezTo>
                  <a:close/>
                </a:path>
              </a:pathLst>
            </a:custGeom>
            <a:solidFill>
              <a:srgbClr val="F5958C"/>
            </a:solidFill>
            <a:ln>
              <a:noFill/>
            </a:ln>
          </p:spPr>
          <p:txBody>
            <a:bodyPr spcFirstLastPara="1" wrap="square" lIns="182850" tIns="182850" rIns="182850" bIns="182850" anchor="ctr" anchorCtr="0">
              <a:noAutofit/>
            </a:bodyPr>
            <a:lstStyle/>
            <a:p>
              <a:endParaRPr sz="5600"/>
            </a:p>
          </p:txBody>
        </p:sp>
        <p:sp>
          <p:nvSpPr>
            <p:cNvPr id="98" name="Google Shape;3462;p82">
              <a:extLst>
                <a:ext uri="{FF2B5EF4-FFF2-40B4-BE49-F238E27FC236}">
                  <a16:creationId xmlns:a16="http://schemas.microsoft.com/office/drawing/2014/main" id="{F217F187-9F78-7859-0000-3D2F01D2DE51}"/>
                </a:ext>
              </a:extLst>
            </p:cNvPr>
            <p:cNvSpPr/>
            <p:nvPr/>
          </p:nvSpPr>
          <p:spPr>
            <a:xfrm>
              <a:off x="6066500" y="2295925"/>
              <a:ext cx="23575" cy="477975"/>
            </a:xfrm>
            <a:custGeom>
              <a:avLst/>
              <a:gdLst/>
              <a:ahLst/>
              <a:cxnLst/>
              <a:rect l="l" t="t" r="r" b="b"/>
              <a:pathLst>
                <a:path w="943" h="19119" extrusionOk="0">
                  <a:moveTo>
                    <a:pt x="790" y="0"/>
                  </a:moveTo>
                  <a:lnTo>
                    <a:pt x="30" y="1155"/>
                  </a:lnTo>
                  <a:lnTo>
                    <a:pt x="0" y="1277"/>
                  </a:lnTo>
                  <a:cubicBezTo>
                    <a:pt x="395" y="5259"/>
                    <a:pt x="30" y="19119"/>
                    <a:pt x="30" y="19119"/>
                  </a:cubicBezTo>
                  <a:cubicBezTo>
                    <a:pt x="942" y="12371"/>
                    <a:pt x="790" y="1"/>
                    <a:pt x="790" y="0"/>
                  </a:cubicBez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99" name="Google Shape;3463;p82">
              <a:extLst>
                <a:ext uri="{FF2B5EF4-FFF2-40B4-BE49-F238E27FC236}">
                  <a16:creationId xmlns:a16="http://schemas.microsoft.com/office/drawing/2014/main" id="{9DC2BF53-1274-DF35-09DC-11BD80783E22}"/>
                </a:ext>
              </a:extLst>
            </p:cNvPr>
            <p:cNvSpPr/>
            <p:nvPr/>
          </p:nvSpPr>
          <p:spPr>
            <a:xfrm>
              <a:off x="6575625" y="2354425"/>
              <a:ext cx="76775" cy="449875"/>
            </a:xfrm>
            <a:custGeom>
              <a:avLst/>
              <a:gdLst/>
              <a:ahLst/>
              <a:cxnLst/>
              <a:rect l="l" t="t" r="r" b="b"/>
              <a:pathLst>
                <a:path w="3071" h="17995" extrusionOk="0">
                  <a:moveTo>
                    <a:pt x="0" y="1"/>
                  </a:moveTo>
                  <a:lnTo>
                    <a:pt x="213" y="2615"/>
                  </a:lnTo>
                  <a:lnTo>
                    <a:pt x="3070" y="17995"/>
                  </a:lnTo>
                  <a:lnTo>
                    <a:pt x="0" y="1"/>
                  </a:lnTo>
                  <a:close/>
                </a:path>
              </a:pathLst>
            </a:custGeom>
            <a:solidFill>
              <a:srgbClr val="EDFBFF"/>
            </a:solidFill>
            <a:ln>
              <a:noFill/>
            </a:ln>
          </p:spPr>
          <p:txBody>
            <a:bodyPr spcFirstLastPara="1" wrap="square" lIns="182850" tIns="182850" rIns="182850" bIns="182850" anchor="ctr" anchorCtr="0">
              <a:noAutofit/>
            </a:bodyPr>
            <a:lstStyle/>
            <a:p>
              <a:endParaRPr sz="5600"/>
            </a:p>
          </p:txBody>
        </p:sp>
        <p:sp>
          <p:nvSpPr>
            <p:cNvPr id="100" name="Google Shape;3464;p82">
              <a:extLst>
                <a:ext uri="{FF2B5EF4-FFF2-40B4-BE49-F238E27FC236}">
                  <a16:creationId xmlns:a16="http://schemas.microsoft.com/office/drawing/2014/main" id="{ECBC3A72-2D61-3A19-0FC1-A5845CFE0AB0}"/>
                </a:ext>
              </a:extLst>
            </p:cNvPr>
            <p:cNvSpPr/>
            <p:nvPr/>
          </p:nvSpPr>
          <p:spPr>
            <a:xfrm>
              <a:off x="5508000" y="2074800"/>
              <a:ext cx="610950" cy="475250"/>
            </a:xfrm>
            <a:custGeom>
              <a:avLst/>
              <a:gdLst/>
              <a:ahLst/>
              <a:cxnLst/>
              <a:rect l="l" t="t" r="r" b="b"/>
              <a:pathLst>
                <a:path w="24438" h="19010" extrusionOk="0">
                  <a:moveTo>
                    <a:pt x="22218" y="0"/>
                  </a:moveTo>
                  <a:cubicBezTo>
                    <a:pt x="21459" y="274"/>
                    <a:pt x="15410" y="11338"/>
                    <a:pt x="14559" y="13222"/>
                  </a:cubicBezTo>
                  <a:cubicBezTo>
                    <a:pt x="11914" y="13222"/>
                    <a:pt x="3130" y="11064"/>
                    <a:pt x="2492" y="10851"/>
                  </a:cubicBezTo>
                  <a:cubicBezTo>
                    <a:pt x="2460" y="10841"/>
                    <a:pt x="2429" y="10836"/>
                    <a:pt x="2397" y="10836"/>
                  </a:cubicBezTo>
                  <a:cubicBezTo>
                    <a:pt x="1370" y="10836"/>
                    <a:pt x="0" y="15875"/>
                    <a:pt x="1002" y="16140"/>
                  </a:cubicBezTo>
                  <a:cubicBezTo>
                    <a:pt x="5981" y="17372"/>
                    <a:pt x="14190" y="19010"/>
                    <a:pt x="16710" y="19010"/>
                  </a:cubicBezTo>
                  <a:cubicBezTo>
                    <a:pt x="17113" y="19010"/>
                    <a:pt x="17371" y="18968"/>
                    <a:pt x="17446" y="18876"/>
                  </a:cubicBezTo>
                  <a:cubicBezTo>
                    <a:pt x="20577" y="14529"/>
                    <a:pt x="24437" y="6809"/>
                    <a:pt x="24437" y="6809"/>
                  </a:cubicBezTo>
                  <a:lnTo>
                    <a:pt x="22218" y="0"/>
                  </a:ln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101" name="Google Shape;3465;p82">
              <a:extLst>
                <a:ext uri="{FF2B5EF4-FFF2-40B4-BE49-F238E27FC236}">
                  <a16:creationId xmlns:a16="http://schemas.microsoft.com/office/drawing/2014/main" id="{2D4AB81C-098F-7C20-1CDC-57C7F77D7118}"/>
                </a:ext>
              </a:extLst>
            </p:cNvPr>
            <p:cNvSpPr/>
            <p:nvPr/>
          </p:nvSpPr>
          <p:spPr>
            <a:xfrm>
              <a:off x="6156150" y="1577325"/>
              <a:ext cx="310075" cy="230000"/>
            </a:xfrm>
            <a:custGeom>
              <a:avLst/>
              <a:gdLst/>
              <a:ahLst/>
              <a:cxnLst/>
              <a:rect l="l" t="t" r="r" b="b"/>
              <a:pathLst>
                <a:path w="12403" h="9200" extrusionOk="0">
                  <a:moveTo>
                    <a:pt x="4505" y="0"/>
                  </a:moveTo>
                  <a:cubicBezTo>
                    <a:pt x="4291" y="0"/>
                    <a:pt x="4146" y="6"/>
                    <a:pt x="4104" y="20"/>
                  </a:cubicBezTo>
                  <a:cubicBezTo>
                    <a:pt x="3861" y="112"/>
                    <a:pt x="791" y="2209"/>
                    <a:pt x="761" y="2361"/>
                  </a:cubicBezTo>
                  <a:cubicBezTo>
                    <a:pt x="730" y="2513"/>
                    <a:pt x="1" y="4640"/>
                    <a:pt x="1" y="4640"/>
                  </a:cubicBezTo>
                  <a:cubicBezTo>
                    <a:pt x="214" y="4732"/>
                    <a:pt x="639" y="4762"/>
                    <a:pt x="1186" y="4792"/>
                  </a:cubicBezTo>
                  <a:cubicBezTo>
                    <a:pt x="1369" y="4792"/>
                    <a:pt x="1399" y="3485"/>
                    <a:pt x="1581" y="3485"/>
                  </a:cubicBezTo>
                  <a:cubicBezTo>
                    <a:pt x="1673" y="3485"/>
                    <a:pt x="1885" y="4792"/>
                    <a:pt x="1976" y="4792"/>
                  </a:cubicBezTo>
                  <a:cubicBezTo>
                    <a:pt x="2098" y="4792"/>
                    <a:pt x="2128" y="4245"/>
                    <a:pt x="2250" y="4245"/>
                  </a:cubicBezTo>
                  <a:cubicBezTo>
                    <a:pt x="2402" y="4245"/>
                    <a:pt x="2676" y="4762"/>
                    <a:pt x="2828" y="4762"/>
                  </a:cubicBezTo>
                  <a:cubicBezTo>
                    <a:pt x="4135" y="4701"/>
                    <a:pt x="5654" y="4519"/>
                    <a:pt x="6749" y="4215"/>
                  </a:cubicBezTo>
                  <a:cubicBezTo>
                    <a:pt x="6870" y="4185"/>
                    <a:pt x="6840" y="2665"/>
                    <a:pt x="6961" y="2634"/>
                  </a:cubicBezTo>
                  <a:cubicBezTo>
                    <a:pt x="6965" y="2633"/>
                    <a:pt x="6969" y="2632"/>
                    <a:pt x="6973" y="2632"/>
                  </a:cubicBezTo>
                  <a:cubicBezTo>
                    <a:pt x="7152" y="2632"/>
                    <a:pt x="7438" y="3943"/>
                    <a:pt x="7590" y="3943"/>
                  </a:cubicBezTo>
                  <a:cubicBezTo>
                    <a:pt x="7593" y="3943"/>
                    <a:pt x="7596" y="3943"/>
                    <a:pt x="7600" y="3941"/>
                  </a:cubicBezTo>
                  <a:cubicBezTo>
                    <a:pt x="7675" y="3904"/>
                    <a:pt x="7744" y="3886"/>
                    <a:pt x="7807" y="3886"/>
                  </a:cubicBezTo>
                  <a:cubicBezTo>
                    <a:pt x="8353" y="3886"/>
                    <a:pt x="8454" y="5233"/>
                    <a:pt x="8481" y="6677"/>
                  </a:cubicBezTo>
                  <a:cubicBezTo>
                    <a:pt x="8481" y="8106"/>
                    <a:pt x="8116" y="9200"/>
                    <a:pt x="8116" y="9200"/>
                  </a:cubicBezTo>
                  <a:lnTo>
                    <a:pt x="9028" y="9200"/>
                  </a:lnTo>
                  <a:cubicBezTo>
                    <a:pt x="9028" y="9200"/>
                    <a:pt x="9478" y="7102"/>
                    <a:pt x="10258" y="7102"/>
                  </a:cubicBezTo>
                  <a:cubicBezTo>
                    <a:pt x="10263" y="7102"/>
                    <a:pt x="10269" y="7102"/>
                    <a:pt x="10274" y="7103"/>
                  </a:cubicBezTo>
                  <a:cubicBezTo>
                    <a:pt x="11217" y="7163"/>
                    <a:pt x="11065" y="8410"/>
                    <a:pt x="11065" y="8410"/>
                  </a:cubicBezTo>
                  <a:lnTo>
                    <a:pt x="11885" y="8227"/>
                  </a:lnTo>
                  <a:lnTo>
                    <a:pt x="12402" y="6495"/>
                  </a:lnTo>
                  <a:lnTo>
                    <a:pt x="11521" y="2482"/>
                  </a:lnTo>
                  <a:cubicBezTo>
                    <a:pt x="11521" y="2482"/>
                    <a:pt x="9241" y="324"/>
                    <a:pt x="9119" y="264"/>
                  </a:cubicBezTo>
                  <a:cubicBezTo>
                    <a:pt x="9017" y="186"/>
                    <a:pt x="5690" y="0"/>
                    <a:pt x="4505"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102" name="Google Shape;3466;p82">
              <a:extLst>
                <a:ext uri="{FF2B5EF4-FFF2-40B4-BE49-F238E27FC236}">
                  <a16:creationId xmlns:a16="http://schemas.microsoft.com/office/drawing/2014/main" id="{EEC8FCDD-AFBA-F9E9-63AA-3824F61F841F}"/>
                </a:ext>
              </a:extLst>
            </p:cNvPr>
            <p:cNvSpPr/>
            <p:nvPr/>
          </p:nvSpPr>
          <p:spPr>
            <a:xfrm>
              <a:off x="6381075" y="1761625"/>
              <a:ext cx="63625" cy="83275"/>
            </a:xfrm>
            <a:custGeom>
              <a:avLst/>
              <a:gdLst/>
              <a:ahLst/>
              <a:cxnLst/>
              <a:rect l="l" t="t" r="r" b="b"/>
              <a:pathLst>
                <a:path w="2545" h="3331" extrusionOk="0">
                  <a:moveTo>
                    <a:pt x="1463" y="1"/>
                  </a:moveTo>
                  <a:cubicBezTo>
                    <a:pt x="1432" y="1"/>
                    <a:pt x="1401" y="2"/>
                    <a:pt x="1369" y="4"/>
                  </a:cubicBezTo>
                  <a:cubicBezTo>
                    <a:pt x="609" y="65"/>
                    <a:pt x="1" y="2861"/>
                    <a:pt x="548" y="3226"/>
                  </a:cubicBezTo>
                  <a:cubicBezTo>
                    <a:pt x="649" y="3298"/>
                    <a:pt x="756" y="3331"/>
                    <a:pt x="866" y="3331"/>
                  </a:cubicBezTo>
                  <a:cubicBezTo>
                    <a:pt x="1449" y="3331"/>
                    <a:pt x="2106" y="2408"/>
                    <a:pt x="2311" y="1615"/>
                  </a:cubicBezTo>
                  <a:cubicBezTo>
                    <a:pt x="2545" y="737"/>
                    <a:pt x="2244" y="1"/>
                    <a:pt x="1463" y="1"/>
                  </a:cubicBezTo>
                  <a:close/>
                </a:path>
              </a:pathLst>
            </a:custGeom>
            <a:solidFill>
              <a:srgbClr val="F5958C"/>
            </a:solidFill>
            <a:ln>
              <a:noFill/>
            </a:ln>
          </p:spPr>
          <p:txBody>
            <a:bodyPr spcFirstLastPara="1" wrap="square" lIns="182850" tIns="182850" rIns="182850" bIns="182850" anchor="ctr" anchorCtr="0">
              <a:noAutofit/>
            </a:bodyPr>
            <a:lstStyle/>
            <a:p>
              <a:endParaRPr sz="5600"/>
            </a:p>
          </p:txBody>
        </p:sp>
        <p:sp>
          <p:nvSpPr>
            <p:cNvPr id="103" name="Google Shape;3467;p82">
              <a:extLst>
                <a:ext uri="{FF2B5EF4-FFF2-40B4-BE49-F238E27FC236}">
                  <a16:creationId xmlns:a16="http://schemas.microsoft.com/office/drawing/2014/main" id="{FA9CB4C4-0A3D-9B4E-3FB4-BC4256A5F020}"/>
                </a:ext>
              </a:extLst>
            </p:cNvPr>
            <p:cNvSpPr/>
            <p:nvPr/>
          </p:nvSpPr>
          <p:spPr>
            <a:xfrm>
              <a:off x="5489725" y="2722975"/>
              <a:ext cx="153525" cy="116300"/>
            </a:xfrm>
            <a:custGeom>
              <a:avLst/>
              <a:gdLst/>
              <a:ahLst/>
              <a:cxnLst/>
              <a:rect l="l" t="t" r="r" b="b"/>
              <a:pathLst>
                <a:path w="6141" h="4652" extrusionOk="0">
                  <a:moveTo>
                    <a:pt x="3770" y="0"/>
                  </a:moveTo>
                  <a:cubicBezTo>
                    <a:pt x="3283" y="0"/>
                    <a:pt x="2919" y="396"/>
                    <a:pt x="2919" y="882"/>
                  </a:cubicBezTo>
                  <a:cubicBezTo>
                    <a:pt x="2919" y="973"/>
                    <a:pt x="2919" y="1095"/>
                    <a:pt x="2979" y="1186"/>
                  </a:cubicBezTo>
                  <a:lnTo>
                    <a:pt x="1764" y="2402"/>
                  </a:lnTo>
                  <a:cubicBezTo>
                    <a:pt x="1612" y="2311"/>
                    <a:pt x="1429" y="2250"/>
                    <a:pt x="1217" y="2250"/>
                  </a:cubicBezTo>
                  <a:cubicBezTo>
                    <a:pt x="548" y="2250"/>
                    <a:pt x="1" y="2797"/>
                    <a:pt x="31" y="3466"/>
                  </a:cubicBezTo>
                  <a:cubicBezTo>
                    <a:pt x="31" y="4134"/>
                    <a:pt x="548" y="4651"/>
                    <a:pt x="1217" y="4651"/>
                  </a:cubicBezTo>
                  <a:cubicBezTo>
                    <a:pt x="1885" y="4651"/>
                    <a:pt x="2432" y="4104"/>
                    <a:pt x="2432" y="3435"/>
                  </a:cubicBezTo>
                  <a:cubicBezTo>
                    <a:pt x="2432" y="3253"/>
                    <a:pt x="2372" y="3070"/>
                    <a:pt x="2280" y="2888"/>
                  </a:cubicBezTo>
                  <a:lnTo>
                    <a:pt x="3466" y="1672"/>
                  </a:lnTo>
                  <a:cubicBezTo>
                    <a:pt x="3557" y="1733"/>
                    <a:pt x="3679" y="1733"/>
                    <a:pt x="3770" y="1733"/>
                  </a:cubicBezTo>
                  <a:cubicBezTo>
                    <a:pt x="3952" y="1733"/>
                    <a:pt x="4104" y="1672"/>
                    <a:pt x="4256" y="1581"/>
                  </a:cubicBezTo>
                  <a:lnTo>
                    <a:pt x="5046" y="2371"/>
                  </a:lnTo>
                  <a:cubicBezTo>
                    <a:pt x="4986" y="2463"/>
                    <a:pt x="4986" y="2554"/>
                    <a:pt x="4986" y="2645"/>
                  </a:cubicBezTo>
                  <a:cubicBezTo>
                    <a:pt x="4986" y="2949"/>
                    <a:pt x="5229" y="3222"/>
                    <a:pt x="5563" y="3222"/>
                  </a:cubicBezTo>
                  <a:cubicBezTo>
                    <a:pt x="5867" y="3222"/>
                    <a:pt x="6141" y="2949"/>
                    <a:pt x="6141" y="2645"/>
                  </a:cubicBezTo>
                  <a:cubicBezTo>
                    <a:pt x="6141" y="2311"/>
                    <a:pt x="5867" y="2067"/>
                    <a:pt x="5563" y="2067"/>
                  </a:cubicBezTo>
                  <a:cubicBezTo>
                    <a:pt x="5472" y="2067"/>
                    <a:pt x="5381" y="2067"/>
                    <a:pt x="5290" y="2128"/>
                  </a:cubicBezTo>
                  <a:lnTo>
                    <a:pt x="4499" y="1338"/>
                  </a:lnTo>
                  <a:cubicBezTo>
                    <a:pt x="4590" y="1216"/>
                    <a:pt x="4651" y="1034"/>
                    <a:pt x="4651" y="882"/>
                  </a:cubicBezTo>
                  <a:cubicBezTo>
                    <a:pt x="4651" y="396"/>
                    <a:pt x="4256" y="0"/>
                    <a:pt x="3770"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grpSp>
    </p:spTree>
    <p:extLst>
      <p:ext uri="{BB962C8B-B14F-4D97-AF65-F5344CB8AC3E}">
        <p14:creationId xmlns:p14="http://schemas.microsoft.com/office/powerpoint/2010/main" val="2905473197"/>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5" name="Group 394">
            <a:extLst>
              <a:ext uri="{FF2B5EF4-FFF2-40B4-BE49-F238E27FC236}">
                <a16:creationId xmlns:a16="http://schemas.microsoft.com/office/drawing/2014/main" id="{D87367A5-460A-9B8B-9862-788638C42EF7}"/>
              </a:ext>
            </a:extLst>
          </p:cNvPr>
          <p:cNvGrpSpPr/>
          <p:nvPr/>
        </p:nvGrpSpPr>
        <p:grpSpPr>
          <a:xfrm>
            <a:off x="2058069" y="3281167"/>
            <a:ext cx="14607859" cy="6256679"/>
            <a:chOff x="2058069" y="3281167"/>
            <a:chExt cx="14607859" cy="6256679"/>
          </a:xfrm>
        </p:grpSpPr>
        <p:grpSp>
          <p:nvGrpSpPr>
            <p:cNvPr id="307" name="Google Shape;2509;p69">
              <a:extLst>
                <a:ext uri="{FF2B5EF4-FFF2-40B4-BE49-F238E27FC236}">
                  <a16:creationId xmlns:a16="http://schemas.microsoft.com/office/drawing/2014/main" id="{EB4C9A05-4A23-5082-5420-A00ED39F0996}"/>
                </a:ext>
              </a:extLst>
            </p:cNvPr>
            <p:cNvGrpSpPr/>
            <p:nvPr/>
          </p:nvGrpSpPr>
          <p:grpSpPr>
            <a:xfrm rot="-9401506">
              <a:off x="15447036" y="3281167"/>
              <a:ext cx="1218892" cy="3724666"/>
              <a:chOff x="2927175" y="237525"/>
              <a:chExt cx="1675775" cy="5120800"/>
            </a:xfrm>
          </p:grpSpPr>
          <p:sp>
            <p:nvSpPr>
              <p:cNvPr id="308" name="Google Shape;2510;p69">
                <a:extLst>
                  <a:ext uri="{FF2B5EF4-FFF2-40B4-BE49-F238E27FC236}">
                    <a16:creationId xmlns:a16="http://schemas.microsoft.com/office/drawing/2014/main" id="{8F02EF40-1C81-C195-48D1-3BCD32553301}"/>
                  </a:ext>
                </a:extLst>
              </p:cNvPr>
              <p:cNvSpPr/>
              <p:nvPr/>
            </p:nvSpPr>
            <p:spPr>
              <a:xfrm>
                <a:off x="3196775" y="4615200"/>
                <a:ext cx="21150" cy="5300"/>
              </a:xfrm>
              <a:custGeom>
                <a:avLst/>
                <a:gdLst/>
                <a:ahLst/>
                <a:cxnLst/>
                <a:rect l="l" t="t" r="r" b="b"/>
                <a:pathLst>
                  <a:path w="846" h="212" extrusionOk="0">
                    <a:moveTo>
                      <a:pt x="846" y="212"/>
                    </a:moveTo>
                    <a:lnTo>
                      <a:pt x="0" y="0"/>
                    </a:lnTo>
                  </a:path>
                </a:pathLst>
              </a:custGeom>
              <a:solidFill>
                <a:srgbClr val="B7D6A3"/>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09" name="Google Shape;2511;p69">
                <a:extLst>
                  <a:ext uri="{FF2B5EF4-FFF2-40B4-BE49-F238E27FC236}">
                    <a16:creationId xmlns:a16="http://schemas.microsoft.com/office/drawing/2014/main" id="{394A7963-5E50-0B48-5B95-5496623DC840}"/>
                  </a:ext>
                </a:extLst>
              </p:cNvPr>
              <p:cNvSpPr/>
              <p:nvPr/>
            </p:nvSpPr>
            <p:spPr>
              <a:xfrm>
                <a:off x="3891875" y="530500"/>
                <a:ext cx="600050" cy="445075"/>
              </a:xfrm>
              <a:custGeom>
                <a:avLst/>
                <a:gdLst/>
                <a:ahLst/>
                <a:cxnLst/>
                <a:rect l="l" t="t" r="r" b="b"/>
                <a:pathLst>
                  <a:path w="24002" h="17803" extrusionOk="0">
                    <a:moveTo>
                      <a:pt x="2083" y="10356"/>
                    </a:moveTo>
                    <a:cubicBezTo>
                      <a:pt x="1093" y="10356"/>
                      <a:pt x="1" y="11563"/>
                      <a:pt x="531" y="12622"/>
                    </a:cubicBezTo>
                    <a:lnTo>
                      <a:pt x="2439" y="13185"/>
                    </a:lnTo>
                    <a:lnTo>
                      <a:pt x="2439" y="13185"/>
                    </a:lnTo>
                    <a:lnTo>
                      <a:pt x="2645" y="10508"/>
                    </a:lnTo>
                    <a:cubicBezTo>
                      <a:pt x="2471" y="10403"/>
                      <a:pt x="2279" y="10356"/>
                      <a:pt x="2083" y="10356"/>
                    </a:cubicBezTo>
                    <a:close/>
                    <a:moveTo>
                      <a:pt x="2439" y="13185"/>
                    </a:moveTo>
                    <a:lnTo>
                      <a:pt x="2434" y="13256"/>
                    </a:lnTo>
                    <a:cubicBezTo>
                      <a:pt x="2438" y="13233"/>
                      <a:pt x="2442" y="13210"/>
                      <a:pt x="2447" y="13187"/>
                    </a:cubicBezTo>
                    <a:lnTo>
                      <a:pt x="2447" y="13187"/>
                    </a:lnTo>
                    <a:lnTo>
                      <a:pt x="2439" y="13185"/>
                    </a:lnTo>
                    <a:close/>
                    <a:moveTo>
                      <a:pt x="13542" y="1"/>
                    </a:moveTo>
                    <a:cubicBezTo>
                      <a:pt x="10665" y="1"/>
                      <a:pt x="7848" y="1418"/>
                      <a:pt x="6240" y="3741"/>
                    </a:cubicBezTo>
                    <a:cubicBezTo>
                      <a:pt x="4350" y="6681"/>
                      <a:pt x="3085" y="9830"/>
                      <a:pt x="2447" y="13187"/>
                    </a:cubicBezTo>
                    <a:lnTo>
                      <a:pt x="2447" y="13187"/>
                    </a:lnTo>
                    <a:lnTo>
                      <a:pt x="17024" y="17486"/>
                    </a:lnTo>
                    <a:cubicBezTo>
                      <a:pt x="17658" y="17697"/>
                      <a:pt x="18345" y="17803"/>
                      <a:pt x="19059" y="17803"/>
                    </a:cubicBezTo>
                    <a:cubicBezTo>
                      <a:pt x="19773" y="17803"/>
                      <a:pt x="20513" y="17697"/>
                      <a:pt x="21253" y="17486"/>
                    </a:cubicBezTo>
                    <a:cubicBezTo>
                      <a:pt x="24002" y="16217"/>
                      <a:pt x="23367" y="11988"/>
                      <a:pt x="22310" y="9239"/>
                    </a:cubicBezTo>
                    <a:cubicBezTo>
                      <a:pt x="20830" y="5433"/>
                      <a:pt x="18927" y="1204"/>
                      <a:pt x="15121" y="146"/>
                    </a:cubicBezTo>
                    <a:cubicBezTo>
                      <a:pt x="14597" y="48"/>
                      <a:pt x="14068" y="1"/>
                      <a:pt x="13542" y="1"/>
                    </a:cubicBezTo>
                    <a:close/>
                  </a:path>
                </a:pathLst>
              </a:custGeom>
              <a:solidFill>
                <a:srgbClr val="B4C8D1"/>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10" name="Google Shape;2512;p69">
                <a:extLst>
                  <a:ext uri="{FF2B5EF4-FFF2-40B4-BE49-F238E27FC236}">
                    <a16:creationId xmlns:a16="http://schemas.microsoft.com/office/drawing/2014/main" id="{86AE2BFD-B72F-40A2-DCB0-1612C87A96AE}"/>
                  </a:ext>
                </a:extLst>
              </p:cNvPr>
              <p:cNvSpPr/>
              <p:nvPr/>
            </p:nvSpPr>
            <p:spPr>
              <a:xfrm>
                <a:off x="3027600" y="4329725"/>
                <a:ext cx="978000" cy="396500"/>
              </a:xfrm>
              <a:custGeom>
                <a:avLst/>
                <a:gdLst/>
                <a:ahLst/>
                <a:cxnLst/>
                <a:rect l="l" t="t" r="r" b="b"/>
                <a:pathLst>
                  <a:path w="39120" h="15860" extrusionOk="0">
                    <a:moveTo>
                      <a:pt x="3807" y="1"/>
                    </a:moveTo>
                    <a:lnTo>
                      <a:pt x="2961" y="212"/>
                    </a:lnTo>
                    <a:lnTo>
                      <a:pt x="3583" y="337"/>
                    </a:lnTo>
                    <a:lnTo>
                      <a:pt x="3583" y="337"/>
                    </a:lnTo>
                    <a:lnTo>
                      <a:pt x="3807" y="1"/>
                    </a:lnTo>
                    <a:close/>
                    <a:moveTo>
                      <a:pt x="3583" y="337"/>
                    </a:moveTo>
                    <a:lnTo>
                      <a:pt x="1" y="5710"/>
                    </a:lnTo>
                    <a:lnTo>
                      <a:pt x="31718" y="15225"/>
                    </a:lnTo>
                    <a:cubicBezTo>
                      <a:pt x="32564" y="15648"/>
                      <a:pt x="33516" y="15860"/>
                      <a:pt x="34467" y="15860"/>
                    </a:cubicBezTo>
                    <a:cubicBezTo>
                      <a:pt x="35419" y="15860"/>
                      <a:pt x="36370" y="15648"/>
                      <a:pt x="37216" y="15225"/>
                    </a:cubicBezTo>
                    <a:cubicBezTo>
                      <a:pt x="39119" y="13322"/>
                      <a:pt x="39119" y="10362"/>
                      <a:pt x="37216" y="8459"/>
                    </a:cubicBezTo>
                    <a:cubicBezTo>
                      <a:pt x="35313" y="6979"/>
                      <a:pt x="32776" y="5921"/>
                      <a:pt x="30450" y="5710"/>
                    </a:cubicBezTo>
                    <a:lnTo>
                      <a:pt x="3583" y="337"/>
                    </a:lnTo>
                    <a:close/>
                  </a:path>
                </a:pathLst>
              </a:custGeom>
              <a:solidFill>
                <a:srgbClr val="B7D6A3"/>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11" name="Google Shape;2513;p69">
                <a:extLst>
                  <a:ext uri="{FF2B5EF4-FFF2-40B4-BE49-F238E27FC236}">
                    <a16:creationId xmlns:a16="http://schemas.microsoft.com/office/drawing/2014/main" id="{A0049309-3F58-160E-A8FF-CFBD0CBADBA4}"/>
                  </a:ext>
                </a:extLst>
              </p:cNvPr>
              <p:cNvSpPr/>
              <p:nvPr/>
            </p:nvSpPr>
            <p:spPr>
              <a:xfrm>
                <a:off x="3106900" y="1015200"/>
                <a:ext cx="1326875" cy="3325250"/>
              </a:xfrm>
              <a:custGeom>
                <a:avLst/>
                <a:gdLst/>
                <a:ahLst/>
                <a:cxnLst/>
                <a:rect l="l" t="t" r="r" b="b"/>
                <a:pathLst>
                  <a:path w="53075" h="133010" extrusionOk="0">
                    <a:moveTo>
                      <a:pt x="28966" y="0"/>
                    </a:moveTo>
                    <a:cubicBezTo>
                      <a:pt x="28081" y="0"/>
                      <a:pt x="11205" y="83957"/>
                      <a:pt x="9516" y="91771"/>
                    </a:cubicBezTo>
                    <a:cubicBezTo>
                      <a:pt x="7613" y="101287"/>
                      <a:pt x="0" y="117991"/>
                      <a:pt x="6978" y="126872"/>
                    </a:cubicBezTo>
                    <a:cubicBezTo>
                      <a:pt x="9950" y="130676"/>
                      <a:pt x="16061" y="133010"/>
                      <a:pt x="21783" y="133010"/>
                    </a:cubicBezTo>
                    <a:cubicBezTo>
                      <a:pt x="26240" y="133010"/>
                      <a:pt x="30461" y="131593"/>
                      <a:pt x="32775" y="128353"/>
                    </a:cubicBezTo>
                    <a:cubicBezTo>
                      <a:pt x="34256" y="125815"/>
                      <a:pt x="35101" y="122855"/>
                      <a:pt x="35313" y="119895"/>
                    </a:cubicBezTo>
                    <a:cubicBezTo>
                      <a:pt x="41234" y="80987"/>
                      <a:pt x="47154" y="42291"/>
                      <a:pt x="53075" y="3595"/>
                    </a:cubicBezTo>
                    <a:lnTo>
                      <a:pt x="28969" y="1"/>
                    </a:lnTo>
                    <a:cubicBezTo>
                      <a:pt x="28968" y="0"/>
                      <a:pt x="28967" y="0"/>
                      <a:pt x="28966" y="0"/>
                    </a:cubicBezTo>
                    <a:close/>
                  </a:path>
                </a:pathLst>
              </a:custGeom>
              <a:solidFill>
                <a:srgbClr val="EDBBC7"/>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12" name="Google Shape;2514;p69">
                <a:extLst>
                  <a:ext uri="{FF2B5EF4-FFF2-40B4-BE49-F238E27FC236}">
                    <a16:creationId xmlns:a16="http://schemas.microsoft.com/office/drawing/2014/main" id="{74F9C354-16E3-297F-7EF8-CC07D37B5A6E}"/>
                  </a:ext>
                </a:extLst>
              </p:cNvPr>
              <p:cNvSpPr/>
              <p:nvPr/>
            </p:nvSpPr>
            <p:spPr>
              <a:xfrm>
                <a:off x="2937750" y="4633575"/>
                <a:ext cx="814100" cy="654675"/>
              </a:xfrm>
              <a:custGeom>
                <a:avLst/>
                <a:gdLst/>
                <a:ahLst/>
                <a:cxnLst/>
                <a:rect l="l" t="t" r="r" b="b"/>
                <a:pathLst>
                  <a:path w="32564" h="26187" extrusionOk="0">
                    <a:moveTo>
                      <a:pt x="12373" y="0"/>
                    </a:moveTo>
                    <a:cubicBezTo>
                      <a:pt x="11634" y="0"/>
                      <a:pt x="10892" y="37"/>
                      <a:pt x="10150" y="111"/>
                    </a:cubicBezTo>
                    <a:lnTo>
                      <a:pt x="9304" y="1380"/>
                    </a:lnTo>
                    <a:cubicBezTo>
                      <a:pt x="3383" y="2014"/>
                      <a:pt x="0" y="9203"/>
                      <a:pt x="1903" y="14913"/>
                    </a:cubicBezTo>
                    <a:cubicBezTo>
                      <a:pt x="4018" y="20622"/>
                      <a:pt x="9092" y="24640"/>
                      <a:pt x="15013" y="25697"/>
                    </a:cubicBezTo>
                    <a:cubicBezTo>
                      <a:pt x="16229" y="26028"/>
                      <a:pt x="17459" y="26187"/>
                      <a:pt x="18678" y="26187"/>
                    </a:cubicBezTo>
                    <a:cubicBezTo>
                      <a:pt x="22121" y="26187"/>
                      <a:pt x="25468" y="24923"/>
                      <a:pt x="28123" y="22736"/>
                    </a:cubicBezTo>
                    <a:cubicBezTo>
                      <a:pt x="32564" y="18296"/>
                      <a:pt x="31718" y="10472"/>
                      <a:pt x="27277" y="5820"/>
                    </a:cubicBezTo>
                    <a:cubicBezTo>
                      <a:pt x="23356" y="2086"/>
                      <a:pt x="17951" y="0"/>
                      <a:pt x="12373" y="0"/>
                    </a:cubicBezTo>
                    <a:close/>
                  </a:path>
                </a:pathLst>
              </a:custGeom>
              <a:solidFill>
                <a:srgbClr val="FFD87D"/>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13" name="Google Shape;2515;p69">
                <a:extLst>
                  <a:ext uri="{FF2B5EF4-FFF2-40B4-BE49-F238E27FC236}">
                    <a16:creationId xmlns:a16="http://schemas.microsoft.com/office/drawing/2014/main" id="{5B6A570D-060F-55B4-AF35-86C3734AA7F8}"/>
                  </a:ext>
                </a:extLst>
              </p:cNvPr>
              <p:cNvSpPr/>
              <p:nvPr/>
            </p:nvSpPr>
            <p:spPr>
              <a:xfrm>
                <a:off x="2927175" y="237525"/>
                <a:ext cx="1675775" cy="5120800"/>
              </a:xfrm>
              <a:custGeom>
                <a:avLst/>
                <a:gdLst/>
                <a:ahLst/>
                <a:cxnLst/>
                <a:rect l="l" t="t" r="r" b="b"/>
                <a:pathLst>
                  <a:path w="67031" h="204832" extrusionOk="0">
                    <a:moveTo>
                      <a:pt x="55003" y="5011"/>
                    </a:moveTo>
                    <a:cubicBezTo>
                      <a:pt x="55065" y="5011"/>
                      <a:pt x="55127" y="5037"/>
                      <a:pt x="55189" y="5099"/>
                    </a:cubicBezTo>
                    <a:cubicBezTo>
                      <a:pt x="55823" y="5099"/>
                      <a:pt x="56035" y="5733"/>
                      <a:pt x="55823" y="6368"/>
                    </a:cubicBezTo>
                    <a:cubicBezTo>
                      <a:pt x="55823" y="6579"/>
                      <a:pt x="55189" y="6579"/>
                      <a:pt x="54766" y="6579"/>
                    </a:cubicBezTo>
                    <a:cubicBezTo>
                      <a:pt x="54343" y="6156"/>
                      <a:pt x="54132" y="5733"/>
                      <a:pt x="54555" y="5310"/>
                    </a:cubicBezTo>
                    <a:cubicBezTo>
                      <a:pt x="54704" y="5161"/>
                      <a:pt x="54854" y="5011"/>
                      <a:pt x="55003" y="5011"/>
                    </a:cubicBezTo>
                    <a:close/>
                    <a:moveTo>
                      <a:pt x="53193" y="9801"/>
                    </a:moveTo>
                    <a:cubicBezTo>
                      <a:pt x="55139" y="9801"/>
                      <a:pt x="57060" y="10915"/>
                      <a:pt x="57938" y="12923"/>
                    </a:cubicBezTo>
                    <a:cubicBezTo>
                      <a:pt x="59629" y="17575"/>
                      <a:pt x="61110" y="22227"/>
                      <a:pt x="62801" y="26879"/>
                    </a:cubicBezTo>
                    <a:cubicBezTo>
                      <a:pt x="63013" y="27513"/>
                      <a:pt x="63013" y="28359"/>
                      <a:pt x="63224" y="28782"/>
                    </a:cubicBezTo>
                    <a:cubicBezTo>
                      <a:pt x="62801" y="29627"/>
                      <a:pt x="62167" y="30050"/>
                      <a:pt x="61321" y="30050"/>
                    </a:cubicBezTo>
                    <a:cubicBezTo>
                      <a:pt x="60898" y="30050"/>
                      <a:pt x="60475" y="29839"/>
                      <a:pt x="60264" y="29627"/>
                    </a:cubicBezTo>
                    <a:cubicBezTo>
                      <a:pt x="59006" y="28090"/>
                      <a:pt x="57194" y="27199"/>
                      <a:pt x="55316" y="27199"/>
                    </a:cubicBezTo>
                    <a:cubicBezTo>
                      <a:pt x="54353" y="27199"/>
                      <a:pt x="53372" y="27434"/>
                      <a:pt x="52440" y="27936"/>
                    </a:cubicBezTo>
                    <a:cubicBezTo>
                      <a:pt x="52058" y="28045"/>
                      <a:pt x="51675" y="28098"/>
                      <a:pt x="51300" y="28098"/>
                    </a:cubicBezTo>
                    <a:cubicBezTo>
                      <a:pt x="50223" y="28098"/>
                      <a:pt x="49207" y="27663"/>
                      <a:pt x="48423" y="26879"/>
                    </a:cubicBezTo>
                    <a:cubicBezTo>
                      <a:pt x="47381" y="25707"/>
                      <a:pt x="45938" y="25096"/>
                      <a:pt x="44490" y="25096"/>
                    </a:cubicBezTo>
                    <a:cubicBezTo>
                      <a:pt x="43586" y="25096"/>
                      <a:pt x="42680" y="25334"/>
                      <a:pt x="41868" y="25821"/>
                    </a:cubicBezTo>
                    <a:cubicBezTo>
                      <a:pt x="41445" y="26033"/>
                      <a:pt x="40810" y="26033"/>
                      <a:pt x="40387" y="26033"/>
                    </a:cubicBezTo>
                    <a:cubicBezTo>
                      <a:pt x="39542" y="25821"/>
                      <a:pt x="38907" y="24975"/>
                      <a:pt x="39119" y="23918"/>
                    </a:cubicBezTo>
                    <a:cubicBezTo>
                      <a:pt x="39330" y="23284"/>
                      <a:pt x="39753" y="22649"/>
                      <a:pt x="40176" y="22227"/>
                    </a:cubicBezTo>
                    <a:cubicBezTo>
                      <a:pt x="43348" y="18632"/>
                      <a:pt x="46308" y="14826"/>
                      <a:pt x="49480" y="11442"/>
                    </a:cubicBezTo>
                    <a:cubicBezTo>
                      <a:pt x="50512" y="10325"/>
                      <a:pt x="51858" y="9801"/>
                      <a:pt x="53193" y="9801"/>
                    </a:cubicBezTo>
                    <a:close/>
                    <a:moveTo>
                      <a:pt x="37638" y="29205"/>
                    </a:moveTo>
                    <a:lnTo>
                      <a:pt x="42290" y="29416"/>
                    </a:lnTo>
                    <a:cubicBezTo>
                      <a:pt x="42713" y="30685"/>
                      <a:pt x="42713" y="32165"/>
                      <a:pt x="42290" y="33434"/>
                    </a:cubicBezTo>
                    <a:lnTo>
                      <a:pt x="19877" y="155019"/>
                    </a:lnTo>
                    <a:cubicBezTo>
                      <a:pt x="19877" y="155865"/>
                      <a:pt x="19665" y="156711"/>
                      <a:pt x="19454" y="157557"/>
                    </a:cubicBezTo>
                    <a:cubicBezTo>
                      <a:pt x="19092" y="159544"/>
                      <a:pt x="18577" y="160142"/>
                      <a:pt x="17642" y="160142"/>
                    </a:cubicBezTo>
                    <a:cubicBezTo>
                      <a:pt x="17483" y="160142"/>
                      <a:pt x="17312" y="160125"/>
                      <a:pt x="17128" y="160094"/>
                    </a:cubicBezTo>
                    <a:cubicBezTo>
                      <a:pt x="13956" y="159460"/>
                      <a:pt x="12899" y="158614"/>
                      <a:pt x="13110" y="156499"/>
                    </a:cubicBezTo>
                    <a:cubicBezTo>
                      <a:pt x="13322" y="155653"/>
                      <a:pt x="13533" y="154808"/>
                      <a:pt x="13744" y="153962"/>
                    </a:cubicBezTo>
                    <a:cubicBezTo>
                      <a:pt x="21145" y="113786"/>
                      <a:pt x="28758" y="73610"/>
                      <a:pt x="36370" y="33434"/>
                    </a:cubicBezTo>
                    <a:cubicBezTo>
                      <a:pt x="36370" y="31953"/>
                      <a:pt x="36793" y="30473"/>
                      <a:pt x="37638" y="29205"/>
                    </a:cubicBezTo>
                    <a:close/>
                    <a:moveTo>
                      <a:pt x="46308" y="30262"/>
                    </a:moveTo>
                    <a:lnTo>
                      <a:pt x="53286" y="32165"/>
                    </a:lnTo>
                    <a:cubicBezTo>
                      <a:pt x="53497" y="33645"/>
                      <a:pt x="53497" y="35125"/>
                      <a:pt x="52863" y="36605"/>
                    </a:cubicBezTo>
                    <a:cubicBezTo>
                      <a:pt x="45885" y="72130"/>
                      <a:pt x="38696" y="107654"/>
                      <a:pt x="31718" y="143178"/>
                    </a:cubicBezTo>
                    <a:cubicBezTo>
                      <a:pt x="30661" y="148887"/>
                      <a:pt x="29180" y="154596"/>
                      <a:pt x="27912" y="160305"/>
                    </a:cubicBezTo>
                    <a:cubicBezTo>
                      <a:pt x="27586" y="161771"/>
                      <a:pt x="27010" y="162358"/>
                      <a:pt x="25894" y="162358"/>
                    </a:cubicBezTo>
                    <a:cubicBezTo>
                      <a:pt x="25560" y="162358"/>
                      <a:pt x="25178" y="162306"/>
                      <a:pt x="24740" y="162209"/>
                    </a:cubicBezTo>
                    <a:cubicBezTo>
                      <a:pt x="22837" y="161786"/>
                      <a:pt x="22203" y="161151"/>
                      <a:pt x="22414" y="159248"/>
                    </a:cubicBezTo>
                    <a:cubicBezTo>
                      <a:pt x="22625" y="158191"/>
                      <a:pt x="22837" y="156711"/>
                      <a:pt x="23048" y="155442"/>
                    </a:cubicBezTo>
                    <a:cubicBezTo>
                      <a:pt x="26432" y="136834"/>
                      <a:pt x="30026" y="118226"/>
                      <a:pt x="33409" y="99618"/>
                    </a:cubicBezTo>
                    <a:cubicBezTo>
                      <a:pt x="37216" y="78473"/>
                      <a:pt x="41233" y="57328"/>
                      <a:pt x="45039" y="36182"/>
                    </a:cubicBezTo>
                    <a:cubicBezTo>
                      <a:pt x="45462" y="34279"/>
                      <a:pt x="45885" y="32376"/>
                      <a:pt x="46308" y="30262"/>
                    </a:cubicBezTo>
                    <a:close/>
                    <a:moveTo>
                      <a:pt x="57092" y="32165"/>
                    </a:moveTo>
                    <a:cubicBezTo>
                      <a:pt x="58995" y="32799"/>
                      <a:pt x="60264" y="33222"/>
                      <a:pt x="61321" y="33645"/>
                    </a:cubicBezTo>
                    <a:cubicBezTo>
                      <a:pt x="62378" y="33645"/>
                      <a:pt x="63013" y="34702"/>
                      <a:pt x="62801" y="35548"/>
                    </a:cubicBezTo>
                    <a:cubicBezTo>
                      <a:pt x="62590" y="36817"/>
                      <a:pt x="62378" y="38086"/>
                      <a:pt x="62167" y="39354"/>
                    </a:cubicBezTo>
                    <a:cubicBezTo>
                      <a:pt x="59629" y="51619"/>
                      <a:pt x="57515" y="63883"/>
                      <a:pt x="54766" y="76147"/>
                    </a:cubicBezTo>
                    <a:cubicBezTo>
                      <a:pt x="48845" y="103425"/>
                      <a:pt x="43771" y="130913"/>
                      <a:pt x="38273" y="158191"/>
                    </a:cubicBezTo>
                    <a:cubicBezTo>
                      <a:pt x="38061" y="159037"/>
                      <a:pt x="37850" y="159883"/>
                      <a:pt x="37638" y="160940"/>
                    </a:cubicBezTo>
                    <a:cubicBezTo>
                      <a:pt x="37293" y="162840"/>
                      <a:pt x="36806" y="163329"/>
                      <a:pt x="35371" y="163329"/>
                    </a:cubicBezTo>
                    <a:cubicBezTo>
                      <a:pt x="35050" y="163329"/>
                      <a:pt x="34681" y="163304"/>
                      <a:pt x="34255" y="163266"/>
                    </a:cubicBezTo>
                    <a:cubicBezTo>
                      <a:pt x="33832" y="163266"/>
                      <a:pt x="33198" y="163266"/>
                      <a:pt x="32564" y="163054"/>
                    </a:cubicBezTo>
                    <a:cubicBezTo>
                      <a:pt x="31718" y="162843"/>
                      <a:pt x="30872" y="162631"/>
                      <a:pt x="31083" y="161151"/>
                    </a:cubicBezTo>
                    <a:cubicBezTo>
                      <a:pt x="31506" y="159671"/>
                      <a:pt x="31718" y="158402"/>
                      <a:pt x="31929" y="156922"/>
                    </a:cubicBezTo>
                    <a:cubicBezTo>
                      <a:pt x="34255" y="144869"/>
                      <a:pt x="36581" y="132605"/>
                      <a:pt x="39119" y="120764"/>
                    </a:cubicBezTo>
                    <a:cubicBezTo>
                      <a:pt x="45462" y="92852"/>
                      <a:pt x="50537" y="64940"/>
                      <a:pt x="56246" y="37028"/>
                    </a:cubicBezTo>
                    <a:cubicBezTo>
                      <a:pt x="56458" y="35548"/>
                      <a:pt x="56669" y="34068"/>
                      <a:pt x="57092" y="32165"/>
                    </a:cubicBezTo>
                    <a:close/>
                    <a:moveTo>
                      <a:pt x="6555" y="161997"/>
                    </a:moveTo>
                    <a:cubicBezTo>
                      <a:pt x="7612" y="162209"/>
                      <a:pt x="8881" y="162209"/>
                      <a:pt x="9938" y="162420"/>
                    </a:cubicBezTo>
                    <a:lnTo>
                      <a:pt x="24528" y="165380"/>
                    </a:lnTo>
                    <a:lnTo>
                      <a:pt x="38484" y="167918"/>
                    </a:lnTo>
                    <a:cubicBezTo>
                      <a:pt x="39330" y="168129"/>
                      <a:pt x="40387" y="168341"/>
                      <a:pt x="41233" y="168552"/>
                    </a:cubicBezTo>
                    <a:cubicBezTo>
                      <a:pt x="42502" y="168975"/>
                      <a:pt x="42925" y="170244"/>
                      <a:pt x="41868" y="170878"/>
                    </a:cubicBezTo>
                    <a:cubicBezTo>
                      <a:pt x="40387" y="171935"/>
                      <a:pt x="39964" y="173838"/>
                      <a:pt x="41022" y="175319"/>
                    </a:cubicBezTo>
                    <a:cubicBezTo>
                      <a:pt x="41656" y="176376"/>
                      <a:pt x="40810" y="177433"/>
                      <a:pt x="39330" y="177433"/>
                    </a:cubicBezTo>
                    <a:cubicBezTo>
                      <a:pt x="38484" y="177222"/>
                      <a:pt x="37638" y="177222"/>
                      <a:pt x="36793" y="177222"/>
                    </a:cubicBezTo>
                    <a:cubicBezTo>
                      <a:pt x="27066" y="175742"/>
                      <a:pt x="17551" y="174050"/>
                      <a:pt x="8035" y="171724"/>
                    </a:cubicBezTo>
                    <a:lnTo>
                      <a:pt x="6978" y="171512"/>
                    </a:lnTo>
                    <a:cubicBezTo>
                      <a:pt x="5921" y="171512"/>
                      <a:pt x="4863" y="170878"/>
                      <a:pt x="4229" y="170032"/>
                    </a:cubicBezTo>
                    <a:cubicBezTo>
                      <a:pt x="3595" y="168552"/>
                      <a:pt x="4863" y="167918"/>
                      <a:pt x="5709" y="167283"/>
                    </a:cubicBezTo>
                    <a:cubicBezTo>
                      <a:pt x="6978" y="166015"/>
                      <a:pt x="5921" y="164957"/>
                      <a:pt x="5286" y="163900"/>
                    </a:cubicBezTo>
                    <a:cubicBezTo>
                      <a:pt x="4863" y="163054"/>
                      <a:pt x="5709" y="161997"/>
                      <a:pt x="6555" y="161997"/>
                    </a:cubicBezTo>
                    <a:close/>
                    <a:moveTo>
                      <a:pt x="9304" y="175953"/>
                    </a:moveTo>
                    <a:lnTo>
                      <a:pt x="9304" y="175953"/>
                    </a:lnTo>
                    <a:cubicBezTo>
                      <a:pt x="9938" y="178490"/>
                      <a:pt x="8247" y="180605"/>
                      <a:pt x="7824" y="182297"/>
                    </a:cubicBezTo>
                    <a:cubicBezTo>
                      <a:pt x="7401" y="183988"/>
                      <a:pt x="7401" y="185680"/>
                      <a:pt x="8670" y="185680"/>
                    </a:cubicBezTo>
                    <a:cubicBezTo>
                      <a:pt x="9938" y="185468"/>
                      <a:pt x="10361" y="184411"/>
                      <a:pt x="10784" y="183354"/>
                    </a:cubicBezTo>
                    <a:cubicBezTo>
                      <a:pt x="11418" y="181028"/>
                      <a:pt x="11841" y="177856"/>
                      <a:pt x="14167" y="176799"/>
                    </a:cubicBezTo>
                    <a:cubicBezTo>
                      <a:pt x="14585" y="176632"/>
                      <a:pt x="15019" y="176564"/>
                      <a:pt x="15465" y="176564"/>
                    </a:cubicBezTo>
                    <a:cubicBezTo>
                      <a:pt x="17276" y="176564"/>
                      <a:pt x="19279" y="177686"/>
                      <a:pt x="21145" y="177856"/>
                    </a:cubicBezTo>
                    <a:cubicBezTo>
                      <a:pt x="23471" y="178279"/>
                      <a:pt x="25797" y="178702"/>
                      <a:pt x="28123" y="179125"/>
                    </a:cubicBezTo>
                    <a:cubicBezTo>
                      <a:pt x="29815" y="179548"/>
                      <a:pt x="30238" y="179759"/>
                      <a:pt x="30238" y="181874"/>
                    </a:cubicBezTo>
                    <a:cubicBezTo>
                      <a:pt x="30238" y="183777"/>
                      <a:pt x="30026" y="185891"/>
                      <a:pt x="30026" y="187794"/>
                    </a:cubicBezTo>
                    <a:cubicBezTo>
                      <a:pt x="30026" y="188852"/>
                      <a:pt x="30661" y="189697"/>
                      <a:pt x="31506" y="189697"/>
                    </a:cubicBezTo>
                    <a:cubicBezTo>
                      <a:pt x="32352" y="189697"/>
                      <a:pt x="32775" y="188852"/>
                      <a:pt x="32775" y="188217"/>
                    </a:cubicBezTo>
                    <a:cubicBezTo>
                      <a:pt x="33198" y="186526"/>
                      <a:pt x="33198" y="184623"/>
                      <a:pt x="33409" y="182719"/>
                    </a:cubicBezTo>
                    <a:cubicBezTo>
                      <a:pt x="33409" y="182085"/>
                      <a:pt x="33198" y="181239"/>
                      <a:pt x="34044" y="180816"/>
                    </a:cubicBezTo>
                    <a:cubicBezTo>
                      <a:pt x="34467" y="180816"/>
                      <a:pt x="34890" y="181239"/>
                      <a:pt x="34890" y="181874"/>
                    </a:cubicBezTo>
                    <a:cubicBezTo>
                      <a:pt x="34678" y="186526"/>
                      <a:pt x="34467" y="190966"/>
                      <a:pt x="33621" y="195618"/>
                    </a:cubicBezTo>
                    <a:cubicBezTo>
                      <a:pt x="33409" y="198367"/>
                      <a:pt x="31295" y="200693"/>
                      <a:pt x="28335" y="201116"/>
                    </a:cubicBezTo>
                    <a:cubicBezTo>
                      <a:pt x="27700" y="201327"/>
                      <a:pt x="26854" y="201327"/>
                      <a:pt x="26220" y="201327"/>
                    </a:cubicBezTo>
                    <a:cubicBezTo>
                      <a:pt x="25178" y="201435"/>
                      <a:pt x="24143" y="201488"/>
                      <a:pt x="23114" y="201488"/>
                    </a:cubicBezTo>
                    <a:cubicBezTo>
                      <a:pt x="18089" y="201488"/>
                      <a:pt x="13233" y="200226"/>
                      <a:pt x="8670" y="197944"/>
                    </a:cubicBezTo>
                    <a:cubicBezTo>
                      <a:pt x="7401" y="197310"/>
                      <a:pt x="6132" y="196252"/>
                      <a:pt x="5075" y="195407"/>
                    </a:cubicBezTo>
                    <a:cubicBezTo>
                      <a:pt x="4018" y="194349"/>
                      <a:pt x="3595" y="192869"/>
                      <a:pt x="3806" y="191389"/>
                    </a:cubicBezTo>
                    <a:cubicBezTo>
                      <a:pt x="4652" y="185891"/>
                      <a:pt x="6555" y="180816"/>
                      <a:pt x="9304" y="175953"/>
                    </a:cubicBezTo>
                    <a:close/>
                    <a:moveTo>
                      <a:pt x="55628" y="1"/>
                    </a:moveTo>
                    <a:cubicBezTo>
                      <a:pt x="54006" y="1"/>
                      <a:pt x="53223" y="1175"/>
                      <a:pt x="52440" y="2350"/>
                    </a:cubicBezTo>
                    <a:cubicBezTo>
                      <a:pt x="48211" y="8059"/>
                      <a:pt x="43771" y="13346"/>
                      <a:pt x="39119" y="18632"/>
                    </a:cubicBezTo>
                    <a:cubicBezTo>
                      <a:pt x="36158" y="21592"/>
                      <a:pt x="34255" y="25398"/>
                      <a:pt x="33621" y="29627"/>
                    </a:cubicBezTo>
                    <a:cubicBezTo>
                      <a:pt x="26009" y="70649"/>
                      <a:pt x="18185" y="111671"/>
                      <a:pt x="10573" y="152693"/>
                    </a:cubicBezTo>
                    <a:cubicBezTo>
                      <a:pt x="10361" y="154173"/>
                      <a:pt x="9938" y="155653"/>
                      <a:pt x="9727" y="157134"/>
                    </a:cubicBezTo>
                    <a:cubicBezTo>
                      <a:pt x="9515" y="157979"/>
                      <a:pt x="8670" y="158825"/>
                      <a:pt x="7824" y="158825"/>
                    </a:cubicBezTo>
                    <a:lnTo>
                      <a:pt x="6132" y="158825"/>
                    </a:lnTo>
                    <a:cubicBezTo>
                      <a:pt x="2749" y="159460"/>
                      <a:pt x="1903" y="160517"/>
                      <a:pt x="1903" y="163900"/>
                    </a:cubicBezTo>
                    <a:cubicBezTo>
                      <a:pt x="1903" y="164957"/>
                      <a:pt x="1692" y="166015"/>
                      <a:pt x="1480" y="166860"/>
                    </a:cubicBezTo>
                    <a:cubicBezTo>
                      <a:pt x="0" y="170244"/>
                      <a:pt x="0" y="170667"/>
                      <a:pt x="2960" y="172781"/>
                    </a:cubicBezTo>
                    <a:cubicBezTo>
                      <a:pt x="4863" y="173838"/>
                      <a:pt x="5498" y="176376"/>
                      <a:pt x="4229" y="178067"/>
                    </a:cubicBezTo>
                    <a:cubicBezTo>
                      <a:pt x="3595" y="179759"/>
                      <a:pt x="2960" y="181662"/>
                      <a:pt x="2538" y="183354"/>
                    </a:cubicBezTo>
                    <a:cubicBezTo>
                      <a:pt x="1692" y="185680"/>
                      <a:pt x="1057" y="188006"/>
                      <a:pt x="634" y="190332"/>
                    </a:cubicBezTo>
                    <a:cubicBezTo>
                      <a:pt x="0" y="193292"/>
                      <a:pt x="1057" y="196252"/>
                      <a:pt x="3383" y="198156"/>
                    </a:cubicBezTo>
                    <a:cubicBezTo>
                      <a:pt x="4229" y="199001"/>
                      <a:pt x="5075" y="199636"/>
                      <a:pt x="6132" y="200270"/>
                    </a:cubicBezTo>
                    <a:cubicBezTo>
                      <a:pt x="11310" y="203276"/>
                      <a:pt x="17146" y="204831"/>
                      <a:pt x="23122" y="204831"/>
                    </a:cubicBezTo>
                    <a:cubicBezTo>
                      <a:pt x="24712" y="204831"/>
                      <a:pt x="26312" y="204721"/>
                      <a:pt x="27912" y="204499"/>
                    </a:cubicBezTo>
                    <a:cubicBezTo>
                      <a:pt x="34044" y="203653"/>
                      <a:pt x="36581" y="200904"/>
                      <a:pt x="37216" y="194772"/>
                    </a:cubicBezTo>
                    <a:cubicBezTo>
                      <a:pt x="37638" y="191178"/>
                      <a:pt x="37638" y="187794"/>
                      <a:pt x="37850" y="184200"/>
                    </a:cubicBezTo>
                    <a:cubicBezTo>
                      <a:pt x="37850" y="181451"/>
                      <a:pt x="38061" y="181239"/>
                      <a:pt x="40810" y="180605"/>
                    </a:cubicBezTo>
                    <a:cubicBezTo>
                      <a:pt x="43559" y="179971"/>
                      <a:pt x="45039" y="178490"/>
                      <a:pt x="44828" y="175530"/>
                    </a:cubicBezTo>
                    <a:cubicBezTo>
                      <a:pt x="44828" y="174261"/>
                      <a:pt x="45039" y="172993"/>
                      <a:pt x="45674" y="171935"/>
                    </a:cubicBezTo>
                    <a:cubicBezTo>
                      <a:pt x="46519" y="168764"/>
                      <a:pt x="46097" y="167495"/>
                      <a:pt x="43348" y="166015"/>
                    </a:cubicBezTo>
                    <a:cubicBezTo>
                      <a:pt x="40599" y="164746"/>
                      <a:pt x="40176" y="165169"/>
                      <a:pt x="41022" y="160940"/>
                    </a:cubicBezTo>
                    <a:cubicBezTo>
                      <a:pt x="41233" y="159460"/>
                      <a:pt x="41445" y="158191"/>
                      <a:pt x="41868" y="156711"/>
                    </a:cubicBezTo>
                    <a:cubicBezTo>
                      <a:pt x="45674" y="137046"/>
                      <a:pt x="49691" y="117380"/>
                      <a:pt x="53497" y="97715"/>
                    </a:cubicBezTo>
                    <a:lnTo>
                      <a:pt x="53709" y="97927"/>
                    </a:lnTo>
                    <a:cubicBezTo>
                      <a:pt x="57726" y="76781"/>
                      <a:pt x="61955" y="55848"/>
                      <a:pt x="66184" y="34914"/>
                    </a:cubicBezTo>
                    <a:cubicBezTo>
                      <a:pt x="67030" y="31953"/>
                      <a:pt x="66819" y="28570"/>
                      <a:pt x="65762" y="25610"/>
                    </a:cubicBezTo>
                    <a:cubicBezTo>
                      <a:pt x="63013" y="18420"/>
                      <a:pt x="60687" y="11231"/>
                      <a:pt x="58784" y="3619"/>
                    </a:cubicBezTo>
                    <a:cubicBezTo>
                      <a:pt x="58361" y="2139"/>
                      <a:pt x="57726" y="235"/>
                      <a:pt x="56035" y="24"/>
                    </a:cubicBezTo>
                    <a:cubicBezTo>
                      <a:pt x="55894" y="8"/>
                      <a:pt x="55758" y="1"/>
                      <a:pt x="55628" y="1"/>
                    </a:cubicBezTo>
                    <a:close/>
                  </a:path>
                </a:pathLst>
              </a:custGeom>
              <a:solidFill>
                <a:srgbClr val="A67C69"/>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14" name="Google Shape;2516;p69">
                <a:extLst>
                  <a:ext uri="{FF2B5EF4-FFF2-40B4-BE49-F238E27FC236}">
                    <a16:creationId xmlns:a16="http://schemas.microsoft.com/office/drawing/2014/main" id="{E46323CD-4318-12E7-584D-BED5DC435291}"/>
                  </a:ext>
                </a:extLst>
              </p:cNvPr>
              <p:cNvSpPr/>
              <p:nvPr/>
            </p:nvSpPr>
            <p:spPr>
              <a:xfrm>
                <a:off x="3651375" y="5053950"/>
                <a:ext cx="89900" cy="116325"/>
              </a:xfrm>
              <a:custGeom>
                <a:avLst/>
                <a:gdLst/>
                <a:ahLst/>
                <a:cxnLst/>
                <a:rect l="l" t="t" r="r" b="b"/>
                <a:pathLst>
                  <a:path w="3596" h="4653" extrusionOk="0">
                    <a:moveTo>
                      <a:pt x="2327" y="1"/>
                    </a:moveTo>
                    <a:cubicBezTo>
                      <a:pt x="1904" y="1"/>
                      <a:pt x="1270" y="212"/>
                      <a:pt x="847" y="635"/>
                    </a:cubicBezTo>
                    <a:cubicBezTo>
                      <a:pt x="1" y="1692"/>
                      <a:pt x="1" y="2961"/>
                      <a:pt x="847" y="4230"/>
                    </a:cubicBezTo>
                    <a:cubicBezTo>
                      <a:pt x="847" y="4441"/>
                      <a:pt x="1481" y="4441"/>
                      <a:pt x="1693" y="4653"/>
                    </a:cubicBezTo>
                    <a:cubicBezTo>
                      <a:pt x="1904" y="4441"/>
                      <a:pt x="2327" y="4441"/>
                      <a:pt x="2538" y="4230"/>
                    </a:cubicBezTo>
                    <a:cubicBezTo>
                      <a:pt x="3384" y="3384"/>
                      <a:pt x="3596" y="2115"/>
                      <a:pt x="3384" y="1058"/>
                    </a:cubicBezTo>
                    <a:cubicBezTo>
                      <a:pt x="3173" y="635"/>
                      <a:pt x="2750" y="212"/>
                      <a:pt x="2327" y="1"/>
                    </a:cubicBezTo>
                    <a:close/>
                  </a:path>
                </a:pathLst>
              </a:custGeom>
              <a:solidFill>
                <a:srgbClr val="A67C69"/>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15" name="Google Shape;2517;p69">
                <a:extLst>
                  <a:ext uri="{FF2B5EF4-FFF2-40B4-BE49-F238E27FC236}">
                    <a16:creationId xmlns:a16="http://schemas.microsoft.com/office/drawing/2014/main" id="{53872F69-F70C-5695-09D7-59C86FAC30C0}"/>
                  </a:ext>
                </a:extLst>
              </p:cNvPr>
              <p:cNvSpPr/>
              <p:nvPr/>
            </p:nvSpPr>
            <p:spPr>
              <a:xfrm>
                <a:off x="3048750" y="4948225"/>
                <a:ext cx="95175" cy="105750"/>
              </a:xfrm>
              <a:custGeom>
                <a:avLst/>
                <a:gdLst/>
                <a:ahLst/>
                <a:cxnLst/>
                <a:rect l="l" t="t" r="r" b="b"/>
                <a:pathLst>
                  <a:path w="3807" h="4230" extrusionOk="0">
                    <a:moveTo>
                      <a:pt x="2749" y="1"/>
                    </a:moveTo>
                    <a:cubicBezTo>
                      <a:pt x="2326" y="1"/>
                      <a:pt x="1904" y="1"/>
                      <a:pt x="1692" y="212"/>
                    </a:cubicBezTo>
                    <a:cubicBezTo>
                      <a:pt x="423" y="635"/>
                      <a:pt x="0" y="2115"/>
                      <a:pt x="635" y="3384"/>
                    </a:cubicBezTo>
                    <a:cubicBezTo>
                      <a:pt x="846" y="3807"/>
                      <a:pt x="1269" y="4018"/>
                      <a:pt x="1904" y="4230"/>
                    </a:cubicBezTo>
                    <a:cubicBezTo>
                      <a:pt x="3172" y="4230"/>
                      <a:pt x="3384" y="2961"/>
                      <a:pt x="3595" y="1904"/>
                    </a:cubicBezTo>
                    <a:cubicBezTo>
                      <a:pt x="3807" y="1269"/>
                      <a:pt x="3384" y="424"/>
                      <a:pt x="2749" y="1"/>
                    </a:cubicBezTo>
                    <a:close/>
                  </a:path>
                </a:pathLst>
              </a:custGeom>
              <a:solidFill>
                <a:srgbClr val="A67C69"/>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16" name="Google Shape;2518;p69">
                <a:extLst>
                  <a:ext uri="{FF2B5EF4-FFF2-40B4-BE49-F238E27FC236}">
                    <a16:creationId xmlns:a16="http://schemas.microsoft.com/office/drawing/2014/main" id="{5ACF4404-AC7F-BE13-B734-57F9DD6609BC}"/>
                  </a:ext>
                </a:extLst>
              </p:cNvPr>
              <p:cNvSpPr/>
              <p:nvPr/>
            </p:nvSpPr>
            <p:spPr>
              <a:xfrm>
                <a:off x="3165050" y="4402325"/>
                <a:ext cx="697825" cy="182550"/>
              </a:xfrm>
              <a:custGeom>
                <a:avLst/>
                <a:gdLst/>
                <a:ahLst/>
                <a:cxnLst/>
                <a:rect l="l" t="t" r="r" b="b"/>
                <a:pathLst>
                  <a:path w="27913" h="7302" extrusionOk="0">
                    <a:moveTo>
                      <a:pt x="943" y="1"/>
                    </a:moveTo>
                    <a:cubicBezTo>
                      <a:pt x="494" y="1"/>
                      <a:pt x="212" y="346"/>
                      <a:pt x="212" y="691"/>
                    </a:cubicBezTo>
                    <a:cubicBezTo>
                      <a:pt x="0" y="1537"/>
                      <a:pt x="423" y="1749"/>
                      <a:pt x="635" y="2172"/>
                    </a:cubicBezTo>
                    <a:cubicBezTo>
                      <a:pt x="846" y="2383"/>
                      <a:pt x="1058" y="2383"/>
                      <a:pt x="1269" y="2383"/>
                    </a:cubicBezTo>
                    <a:lnTo>
                      <a:pt x="13322" y="5766"/>
                    </a:lnTo>
                    <a:cubicBezTo>
                      <a:pt x="13956" y="5978"/>
                      <a:pt x="14379" y="5978"/>
                      <a:pt x="15013" y="5978"/>
                    </a:cubicBezTo>
                    <a:cubicBezTo>
                      <a:pt x="15500" y="5940"/>
                      <a:pt x="15987" y="5923"/>
                      <a:pt x="16474" y="5923"/>
                    </a:cubicBezTo>
                    <a:cubicBezTo>
                      <a:pt x="18736" y="5923"/>
                      <a:pt x="20998" y="6302"/>
                      <a:pt x="23260" y="6824"/>
                    </a:cubicBezTo>
                    <a:cubicBezTo>
                      <a:pt x="23894" y="7035"/>
                      <a:pt x="24952" y="7246"/>
                      <a:pt x="25798" y="7246"/>
                    </a:cubicBezTo>
                    <a:cubicBezTo>
                      <a:pt x="25910" y="7284"/>
                      <a:pt x="26029" y="7301"/>
                      <a:pt x="26150" y="7301"/>
                    </a:cubicBezTo>
                    <a:cubicBezTo>
                      <a:pt x="26712" y="7301"/>
                      <a:pt x="27315" y="6923"/>
                      <a:pt x="27489" y="6401"/>
                    </a:cubicBezTo>
                    <a:cubicBezTo>
                      <a:pt x="27912" y="5766"/>
                      <a:pt x="26855" y="4709"/>
                      <a:pt x="26009" y="4498"/>
                    </a:cubicBezTo>
                    <a:cubicBezTo>
                      <a:pt x="25163" y="4286"/>
                      <a:pt x="24317" y="4075"/>
                      <a:pt x="23472" y="4075"/>
                    </a:cubicBezTo>
                    <a:lnTo>
                      <a:pt x="14168" y="2172"/>
                    </a:lnTo>
                    <a:lnTo>
                      <a:pt x="14168" y="2383"/>
                    </a:lnTo>
                    <a:cubicBezTo>
                      <a:pt x="11842" y="1749"/>
                      <a:pt x="9304" y="1326"/>
                      <a:pt x="7190" y="903"/>
                    </a:cubicBezTo>
                    <a:cubicBezTo>
                      <a:pt x="5287" y="480"/>
                      <a:pt x="3172" y="268"/>
                      <a:pt x="1269" y="57"/>
                    </a:cubicBezTo>
                    <a:cubicBezTo>
                      <a:pt x="1153" y="18"/>
                      <a:pt x="1043" y="1"/>
                      <a:pt x="943" y="1"/>
                    </a:cubicBezTo>
                    <a:close/>
                  </a:path>
                </a:pathLst>
              </a:custGeom>
              <a:solidFill>
                <a:srgbClr val="A67C69"/>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grpSp>
        <p:sp>
          <p:nvSpPr>
            <p:cNvPr id="318" name="Google Shape;2520;p69">
              <a:extLst>
                <a:ext uri="{FF2B5EF4-FFF2-40B4-BE49-F238E27FC236}">
                  <a16:creationId xmlns:a16="http://schemas.microsoft.com/office/drawing/2014/main" id="{1A65ED00-8DAF-4E64-1209-3D3577C4F2CC}"/>
                </a:ext>
              </a:extLst>
            </p:cNvPr>
            <p:cNvSpPr/>
            <p:nvPr/>
          </p:nvSpPr>
          <p:spPr>
            <a:xfrm>
              <a:off x="6677535" y="6301750"/>
              <a:ext cx="1705800" cy="793200"/>
            </a:xfrm>
            <a:prstGeom prst="roundRect">
              <a:avLst>
                <a:gd name="adj" fmla="val 16667"/>
              </a:avLst>
            </a:prstGeom>
            <a:solidFill>
              <a:srgbClr val="E0B1BD"/>
            </a:solidFill>
            <a:ln>
              <a:noFill/>
            </a:ln>
          </p:spPr>
          <p:txBody>
            <a:bodyPr spcFirstLastPara="1" wrap="square" lIns="182850" tIns="182850" rIns="182850" bIns="18285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 sz="4400" b="0" i="0" u="none" strike="noStrike" kern="0" cap="none" spc="0" normalizeH="0" baseline="0" noProof="0">
                  <a:ln>
                    <a:noFill/>
                  </a:ln>
                  <a:solidFill>
                    <a:srgbClr val="F8F2E5"/>
                  </a:solidFill>
                  <a:effectLst/>
                  <a:uLnTx/>
                  <a:uFillTx/>
                  <a:latin typeface="Fredoka One"/>
                  <a:ea typeface="Fredoka One"/>
                  <a:cs typeface="Fredoka One"/>
                  <a:sym typeface="Fredoka One"/>
                </a:rPr>
                <a:t>02</a:t>
              </a:r>
              <a:endParaRPr kumimoji="0" sz="5600" b="0" i="0" u="none" strike="noStrike" kern="0" cap="none" spc="0" normalizeH="0" baseline="0" noProof="0">
                <a:ln>
                  <a:noFill/>
                </a:ln>
                <a:solidFill>
                  <a:srgbClr val="F8F2E5"/>
                </a:solidFill>
                <a:effectLst/>
                <a:uLnTx/>
                <a:uFillTx/>
              </a:endParaRPr>
            </a:p>
          </p:txBody>
        </p:sp>
        <p:sp>
          <p:nvSpPr>
            <p:cNvPr id="323" name="Google Shape;2525;p69">
              <a:extLst>
                <a:ext uri="{FF2B5EF4-FFF2-40B4-BE49-F238E27FC236}">
                  <a16:creationId xmlns:a16="http://schemas.microsoft.com/office/drawing/2014/main" id="{B7D3E48C-9B83-0938-11F9-FB1A475692A1}"/>
                </a:ext>
              </a:extLst>
            </p:cNvPr>
            <p:cNvSpPr/>
            <p:nvPr/>
          </p:nvSpPr>
          <p:spPr>
            <a:xfrm>
              <a:off x="11297000" y="6301750"/>
              <a:ext cx="1705800" cy="793200"/>
            </a:xfrm>
            <a:prstGeom prst="roundRect">
              <a:avLst>
                <a:gd name="adj" fmla="val 16667"/>
              </a:avLst>
            </a:prstGeom>
            <a:solidFill>
              <a:srgbClr val="9DCADF"/>
            </a:solidFill>
            <a:ln>
              <a:noFill/>
            </a:ln>
          </p:spPr>
          <p:txBody>
            <a:bodyPr spcFirstLastPara="1" wrap="square" lIns="182850" tIns="182850" rIns="182850" bIns="18285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 sz="4400" b="0" i="0" u="none" strike="noStrike" kern="0" cap="none" spc="0" normalizeH="0" baseline="0" noProof="0">
                  <a:ln>
                    <a:noFill/>
                  </a:ln>
                  <a:solidFill>
                    <a:srgbClr val="F8F2E5"/>
                  </a:solidFill>
                  <a:effectLst/>
                  <a:uLnTx/>
                  <a:uFillTx/>
                  <a:latin typeface="Fredoka One"/>
                  <a:ea typeface="Fredoka One"/>
                  <a:cs typeface="Fredoka One"/>
                  <a:sym typeface="Fredoka One"/>
                </a:rPr>
                <a:t>03</a:t>
              </a:r>
              <a:endParaRPr kumimoji="0" sz="5600" b="0" i="0" u="none" strike="noStrike" kern="0" cap="none" spc="0" normalizeH="0" baseline="0" noProof="0">
                <a:ln>
                  <a:noFill/>
                </a:ln>
                <a:solidFill>
                  <a:srgbClr val="F8F2E5"/>
                </a:solidFill>
                <a:effectLst/>
                <a:uLnTx/>
                <a:uFillTx/>
              </a:endParaRPr>
            </a:p>
          </p:txBody>
        </p:sp>
        <p:sp>
          <p:nvSpPr>
            <p:cNvPr id="329" name="Google Shape;2533;p69">
              <a:extLst>
                <a:ext uri="{FF2B5EF4-FFF2-40B4-BE49-F238E27FC236}">
                  <a16:creationId xmlns:a16="http://schemas.microsoft.com/office/drawing/2014/main" id="{1D7D1857-B6A3-DC8D-84A0-4719506B2FE5}"/>
                </a:ext>
              </a:extLst>
            </p:cNvPr>
            <p:cNvSpPr/>
            <p:nvPr/>
          </p:nvSpPr>
          <p:spPr>
            <a:xfrm>
              <a:off x="2058069" y="6301750"/>
              <a:ext cx="1705800" cy="793200"/>
            </a:xfrm>
            <a:prstGeom prst="roundRect">
              <a:avLst>
                <a:gd name="adj" fmla="val 16667"/>
              </a:avLst>
            </a:prstGeom>
            <a:solidFill>
              <a:srgbClr val="B7D6A3"/>
            </a:solidFill>
            <a:ln>
              <a:noFill/>
            </a:ln>
          </p:spPr>
          <p:txBody>
            <a:bodyPr spcFirstLastPara="1" wrap="square" lIns="182850" tIns="182850" rIns="182850" bIns="18285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 sz="4400" b="0" i="0" u="none" strike="noStrike" kern="0" cap="none" spc="0" normalizeH="0" baseline="0" noProof="0">
                  <a:ln>
                    <a:noFill/>
                  </a:ln>
                  <a:solidFill>
                    <a:srgbClr val="F8F2E5"/>
                  </a:solidFill>
                  <a:effectLst/>
                  <a:uLnTx/>
                  <a:uFillTx/>
                  <a:latin typeface="Fredoka One"/>
                  <a:ea typeface="Fredoka One"/>
                  <a:cs typeface="Fredoka One"/>
                  <a:sym typeface="Fredoka One"/>
                </a:rPr>
                <a:t>01</a:t>
              </a:r>
              <a:endParaRPr kumimoji="0" sz="5600" b="0" i="0" u="none" strike="noStrike" kern="0" cap="none" spc="0" normalizeH="0" baseline="0" noProof="0">
                <a:ln>
                  <a:noFill/>
                </a:ln>
                <a:solidFill>
                  <a:srgbClr val="F8F2E5"/>
                </a:solidFill>
                <a:effectLst/>
                <a:uLnTx/>
                <a:uFillTx/>
              </a:endParaRPr>
            </a:p>
          </p:txBody>
        </p:sp>
        <p:sp>
          <p:nvSpPr>
            <p:cNvPr id="332" name="Google Shape;2534;p69">
              <a:extLst>
                <a:ext uri="{FF2B5EF4-FFF2-40B4-BE49-F238E27FC236}">
                  <a16:creationId xmlns:a16="http://schemas.microsoft.com/office/drawing/2014/main" id="{BBE6B6B9-8505-6A7A-2C45-790571D72175}"/>
                </a:ext>
              </a:extLst>
            </p:cNvPr>
            <p:cNvSpPr/>
            <p:nvPr/>
          </p:nvSpPr>
          <p:spPr>
            <a:xfrm>
              <a:off x="14759872" y="6301774"/>
              <a:ext cx="920400" cy="793200"/>
            </a:xfrm>
            <a:prstGeom prst="roundRect">
              <a:avLst>
                <a:gd name="adj" fmla="val 16667"/>
              </a:avLst>
            </a:prstGeom>
            <a:noFill/>
            <a:ln>
              <a:noFill/>
            </a:ln>
          </p:spPr>
          <p:txBody>
            <a:bodyPr spcFirstLastPara="1" wrap="square" lIns="182850" tIns="182850" rIns="182850" bIns="18285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rgbClr val="F8F2E5"/>
                </a:solidFill>
                <a:effectLst/>
                <a:uLnTx/>
                <a:uFillTx/>
              </a:endParaRPr>
            </a:p>
          </p:txBody>
        </p:sp>
        <p:cxnSp>
          <p:nvCxnSpPr>
            <p:cNvPr id="333" name="Google Shape;2535;p69">
              <a:extLst>
                <a:ext uri="{FF2B5EF4-FFF2-40B4-BE49-F238E27FC236}">
                  <a16:creationId xmlns:a16="http://schemas.microsoft.com/office/drawing/2014/main" id="{D71239B0-D3FD-E002-80FA-6FFD1CD79C12}"/>
                </a:ext>
              </a:extLst>
            </p:cNvPr>
            <p:cNvCxnSpPr>
              <a:stCxn id="323" idx="3"/>
              <a:endCxn id="332" idx="1"/>
            </p:cNvCxnSpPr>
            <p:nvPr/>
          </p:nvCxnSpPr>
          <p:spPr>
            <a:xfrm>
              <a:off x="13002800" y="6698350"/>
              <a:ext cx="1756800" cy="0"/>
            </a:xfrm>
            <a:prstGeom prst="straightConnector1">
              <a:avLst/>
            </a:prstGeom>
            <a:noFill/>
            <a:ln w="19050" cap="flat" cmpd="sng">
              <a:solidFill>
                <a:srgbClr val="5A4339"/>
              </a:solidFill>
              <a:prstDash val="solid"/>
              <a:round/>
              <a:headEnd type="none" w="med" len="med"/>
              <a:tailEnd type="none" w="med" len="med"/>
            </a:ln>
          </p:spPr>
        </p:cxnSp>
        <p:cxnSp>
          <p:nvCxnSpPr>
            <p:cNvPr id="334" name="Google Shape;2536;p69">
              <a:extLst>
                <a:ext uri="{FF2B5EF4-FFF2-40B4-BE49-F238E27FC236}">
                  <a16:creationId xmlns:a16="http://schemas.microsoft.com/office/drawing/2014/main" id="{3AE39233-28BC-17FD-BAA4-4FAD47052A4F}"/>
                </a:ext>
              </a:extLst>
            </p:cNvPr>
            <p:cNvCxnSpPr>
              <a:cxnSpLocks/>
              <a:stCxn id="323" idx="1"/>
              <a:endCxn id="318" idx="3"/>
            </p:cNvCxnSpPr>
            <p:nvPr/>
          </p:nvCxnSpPr>
          <p:spPr>
            <a:xfrm rot="10800000">
              <a:off x="8383400" y="6698350"/>
              <a:ext cx="2913600" cy="0"/>
            </a:xfrm>
            <a:prstGeom prst="straightConnector1">
              <a:avLst/>
            </a:prstGeom>
            <a:noFill/>
            <a:ln w="19050" cap="flat" cmpd="sng">
              <a:solidFill>
                <a:srgbClr val="5A4339"/>
              </a:solidFill>
              <a:prstDash val="solid"/>
              <a:round/>
              <a:headEnd type="none" w="med" len="med"/>
              <a:tailEnd type="none" w="med" len="med"/>
            </a:ln>
          </p:spPr>
        </p:cxnSp>
        <p:cxnSp>
          <p:nvCxnSpPr>
            <p:cNvPr id="335" name="Google Shape;2537;p69">
              <a:extLst>
                <a:ext uri="{FF2B5EF4-FFF2-40B4-BE49-F238E27FC236}">
                  <a16:creationId xmlns:a16="http://schemas.microsoft.com/office/drawing/2014/main" id="{B0AD40C2-5244-9922-E2F3-B458E374E613}"/>
                </a:ext>
              </a:extLst>
            </p:cNvPr>
            <p:cNvCxnSpPr>
              <a:cxnSpLocks/>
              <a:stCxn id="318" idx="1"/>
              <a:endCxn id="329" idx="3"/>
            </p:cNvCxnSpPr>
            <p:nvPr/>
          </p:nvCxnSpPr>
          <p:spPr>
            <a:xfrm rot="10800000">
              <a:off x="3763934" y="6698350"/>
              <a:ext cx="2913600" cy="0"/>
            </a:xfrm>
            <a:prstGeom prst="straightConnector1">
              <a:avLst/>
            </a:prstGeom>
            <a:noFill/>
            <a:ln w="19050" cap="flat" cmpd="sng">
              <a:solidFill>
                <a:srgbClr val="5A4339"/>
              </a:solidFill>
              <a:prstDash val="solid"/>
              <a:round/>
              <a:headEnd type="none" w="med" len="med"/>
              <a:tailEnd type="none" w="med" len="med"/>
            </a:ln>
          </p:spPr>
        </p:cxnSp>
        <p:sp>
          <p:nvSpPr>
            <p:cNvPr id="336" name="Google Shape;2538;p69">
              <a:extLst>
                <a:ext uri="{FF2B5EF4-FFF2-40B4-BE49-F238E27FC236}">
                  <a16:creationId xmlns:a16="http://schemas.microsoft.com/office/drawing/2014/main" id="{C5AB15D7-4503-7A9F-E71A-F8B4B57584EC}"/>
                </a:ext>
              </a:extLst>
            </p:cNvPr>
            <p:cNvSpPr/>
            <p:nvPr/>
          </p:nvSpPr>
          <p:spPr>
            <a:xfrm>
              <a:off x="11433192" y="8104430"/>
              <a:ext cx="1433400" cy="1433400"/>
            </a:xfrm>
            <a:prstGeom prst="ellipse">
              <a:avLst/>
            </a:prstGeom>
            <a:solidFill>
              <a:srgbClr val="9DCADF"/>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37" name="Google Shape;2539;p69">
              <a:extLst>
                <a:ext uri="{FF2B5EF4-FFF2-40B4-BE49-F238E27FC236}">
                  <a16:creationId xmlns:a16="http://schemas.microsoft.com/office/drawing/2014/main" id="{4F96C5A6-0109-0F8F-A89A-5ED434234356}"/>
                </a:ext>
              </a:extLst>
            </p:cNvPr>
            <p:cNvSpPr/>
            <p:nvPr/>
          </p:nvSpPr>
          <p:spPr>
            <a:xfrm>
              <a:off x="6813742" y="8104446"/>
              <a:ext cx="1433400" cy="1433400"/>
            </a:xfrm>
            <a:prstGeom prst="ellipse">
              <a:avLst/>
            </a:prstGeom>
            <a:solidFill>
              <a:srgbClr val="E0B1BD"/>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38" name="Google Shape;2540;p69">
              <a:extLst>
                <a:ext uri="{FF2B5EF4-FFF2-40B4-BE49-F238E27FC236}">
                  <a16:creationId xmlns:a16="http://schemas.microsoft.com/office/drawing/2014/main" id="{10DF4027-B53C-2AF5-D85E-EC17B9219CCB}"/>
                </a:ext>
              </a:extLst>
            </p:cNvPr>
            <p:cNvSpPr/>
            <p:nvPr/>
          </p:nvSpPr>
          <p:spPr>
            <a:xfrm>
              <a:off x="2194268" y="8104412"/>
              <a:ext cx="1433400" cy="1433400"/>
            </a:xfrm>
            <a:prstGeom prst="ellipse">
              <a:avLst/>
            </a:prstGeom>
            <a:solidFill>
              <a:srgbClr val="B7D6A3"/>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grpSp>
          <p:nvGrpSpPr>
            <p:cNvPr id="339" name="Google Shape;2541;p69">
              <a:extLst>
                <a:ext uri="{FF2B5EF4-FFF2-40B4-BE49-F238E27FC236}">
                  <a16:creationId xmlns:a16="http://schemas.microsoft.com/office/drawing/2014/main" id="{C0B39B3E-8CAE-1E6D-C5E4-94149AF44ED7}"/>
                </a:ext>
              </a:extLst>
            </p:cNvPr>
            <p:cNvGrpSpPr/>
            <p:nvPr/>
          </p:nvGrpSpPr>
          <p:grpSpPr>
            <a:xfrm>
              <a:off x="7070365" y="8394182"/>
              <a:ext cx="920134" cy="825780"/>
              <a:chOff x="2798175" y="2364925"/>
              <a:chExt cx="298900" cy="268250"/>
            </a:xfrm>
          </p:grpSpPr>
          <p:sp>
            <p:nvSpPr>
              <p:cNvPr id="340" name="Google Shape;2542;p69">
                <a:extLst>
                  <a:ext uri="{FF2B5EF4-FFF2-40B4-BE49-F238E27FC236}">
                    <a16:creationId xmlns:a16="http://schemas.microsoft.com/office/drawing/2014/main" id="{EA926E3E-3AE7-945A-7717-349E64AD474E}"/>
                  </a:ext>
                </a:extLst>
              </p:cNvPr>
              <p:cNvSpPr/>
              <p:nvPr/>
            </p:nvSpPr>
            <p:spPr>
              <a:xfrm>
                <a:off x="2798175" y="2364925"/>
                <a:ext cx="298900" cy="268250"/>
              </a:xfrm>
              <a:custGeom>
                <a:avLst/>
                <a:gdLst/>
                <a:ahLst/>
                <a:cxnLst/>
                <a:rect l="l" t="t" r="r" b="b"/>
                <a:pathLst>
                  <a:path w="11956" h="10730" extrusionOk="0">
                    <a:moveTo>
                      <a:pt x="5998" y="1"/>
                    </a:moveTo>
                    <a:cubicBezTo>
                      <a:pt x="4847" y="1"/>
                      <a:pt x="3690" y="369"/>
                      <a:pt x="2715" y="1116"/>
                    </a:cubicBezTo>
                    <a:cubicBezTo>
                      <a:pt x="572" y="2759"/>
                      <a:pt x="0" y="5736"/>
                      <a:pt x="1382" y="8070"/>
                    </a:cubicBezTo>
                    <a:cubicBezTo>
                      <a:pt x="1411" y="8129"/>
                      <a:pt x="1460" y="8154"/>
                      <a:pt x="1508" y="8154"/>
                    </a:cubicBezTo>
                    <a:cubicBezTo>
                      <a:pt x="1616" y="8154"/>
                      <a:pt x="1725" y="8034"/>
                      <a:pt x="1643" y="7903"/>
                    </a:cubicBezTo>
                    <a:cubicBezTo>
                      <a:pt x="286" y="5545"/>
                      <a:pt x="1048" y="2569"/>
                      <a:pt x="3334" y="1140"/>
                    </a:cubicBezTo>
                    <a:cubicBezTo>
                      <a:pt x="4161" y="615"/>
                      <a:pt x="5083" y="363"/>
                      <a:pt x="5997" y="363"/>
                    </a:cubicBezTo>
                    <a:cubicBezTo>
                      <a:pt x="7611" y="363"/>
                      <a:pt x="9196" y="1148"/>
                      <a:pt x="10169" y="2592"/>
                    </a:cubicBezTo>
                    <a:cubicBezTo>
                      <a:pt x="11669" y="4831"/>
                      <a:pt x="11145" y="7855"/>
                      <a:pt x="8955" y="9451"/>
                    </a:cubicBezTo>
                    <a:cubicBezTo>
                      <a:pt x="8061" y="10102"/>
                      <a:pt x="7025" y="10416"/>
                      <a:pt x="5998" y="10416"/>
                    </a:cubicBezTo>
                    <a:cubicBezTo>
                      <a:pt x="4507" y="10416"/>
                      <a:pt x="3036" y="9753"/>
                      <a:pt x="2048" y="8498"/>
                    </a:cubicBezTo>
                    <a:cubicBezTo>
                      <a:pt x="2009" y="8453"/>
                      <a:pt x="1963" y="8434"/>
                      <a:pt x="1920" y="8434"/>
                    </a:cubicBezTo>
                    <a:cubicBezTo>
                      <a:pt x="1804" y="8434"/>
                      <a:pt x="1706" y="8568"/>
                      <a:pt x="1810" y="8689"/>
                    </a:cubicBezTo>
                    <a:cubicBezTo>
                      <a:pt x="2866" y="10035"/>
                      <a:pt x="4426" y="10730"/>
                      <a:pt x="6000" y="10730"/>
                    </a:cubicBezTo>
                    <a:cubicBezTo>
                      <a:pt x="7267" y="10730"/>
                      <a:pt x="8544" y="10280"/>
                      <a:pt x="9574" y="9356"/>
                    </a:cubicBezTo>
                    <a:cubicBezTo>
                      <a:pt x="11860" y="7308"/>
                      <a:pt x="11955" y="3759"/>
                      <a:pt x="9788" y="1568"/>
                    </a:cubicBezTo>
                    <a:cubicBezTo>
                      <a:pt x="8749" y="530"/>
                      <a:pt x="7378" y="1"/>
                      <a:pt x="5998"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41" name="Google Shape;2543;p69">
                <a:extLst>
                  <a:ext uri="{FF2B5EF4-FFF2-40B4-BE49-F238E27FC236}">
                    <a16:creationId xmlns:a16="http://schemas.microsoft.com/office/drawing/2014/main" id="{629EF180-0622-EDD4-19B4-EAD428D4DFF2}"/>
                  </a:ext>
                </a:extLst>
              </p:cNvPr>
              <p:cNvSpPr/>
              <p:nvPr/>
            </p:nvSpPr>
            <p:spPr>
              <a:xfrm>
                <a:off x="2826750" y="2380300"/>
                <a:ext cx="239950" cy="237400"/>
              </a:xfrm>
              <a:custGeom>
                <a:avLst/>
                <a:gdLst/>
                <a:ahLst/>
                <a:cxnLst/>
                <a:rect l="l" t="t" r="r" b="b"/>
                <a:pathLst>
                  <a:path w="9598" h="9496" extrusionOk="0">
                    <a:moveTo>
                      <a:pt x="4859" y="1"/>
                    </a:moveTo>
                    <a:cubicBezTo>
                      <a:pt x="2334" y="1"/>
                      <a:pt x="239" y="2001"/>
                      <a:pt x="119" y="4549"/>
                    </a:cubicBezTo>
                    <a:cubicBezTo>
                      <a:pt x="0" y="7097"/>
                      <a:pt x="1929" y="9265"/>
                      <a:pt x="4454" y="9479"/>
                    </a:cubicBezTo>
                    <a:cubicBezTo>
                      <a:pt x="4589" y="9490"/>
                      <a:pt x="4724" y="9496"/>
                      <a:pt x="4858" y="9496"/>
                    </a:cubicBezTo>
                    <a:cubicBezTo>
                      <a:pt x="7235" y="9496"/>
                      <a:pt x="9257" y="7725"/>
                      <a:pt x="9550" y="5335"/>
                    </a:cubicBezTo>
                    <a:cubicBezTo>
                      <a:pt x="9563" y="5228"/>
                      <a:pt x="9479" y="5166"/>
                      <a:pt x="9394" y="5166"/>
                    </a:cubicBezTo>
                    <a:cubicBezTo>
                      <a:pt x="9328" y="5166"/>
                      <a:pt x="9261" y="5204"/>
                      <a:pt x="9240" y="5288"/>
                    </a:cubicBezTo>
                    <a:cubicBezTo>
                      <a:pt x="8971" y="7534"/>
                      <a:pt x="7090" y="9187"/>
                      <a:pt x="4879" y="9187"/>
                    </a:cubicBezTo>
                    <a:cubicBezTo>
                      <a:pt x="4746" y="9187"/>
                      <a:pt x="4612" y="9181"/>
                      <a:pt x="4478" y="9169"/>
                    </a:cubicBezTo>
                    <a:cubicBezTo>
                      <a:pt x="2096" y="8979"/>
                      <a:pt x="310" y="6955"/>
                      <a:pt x="405" y="4573"/>
                    </a:cubicBezTo>
                    <a:cubicBezTo>
                      <a:pt x="524" y="2192"/>
                      <a:pt x="2477" y="310"/>
                      <a:pt x="4859" y="310"/>
                    </a:cubicBezTo>
                    <a:cubicBezTo>
                      <a:pt x="7240" y="334"/>
                      <a:pt x="9193" y="2216"/>
                      <a:pt x="9264" y="4597"/>
                    </a:cubicBezTo>
                    <a:cubicBezTo>
                      <a:pt x="9288" y="4668"/>
                      <a:pt x="9359" y="4740"/>
                      <a:pt x="9431" y="4740"/>
                    </a:cubicBezTo>
                    <a:cubicBezTo>
                      <a:pt x="9526" y="4740"/>
                      <a:pt x="9598" y="4668"/>
                      <a:pt x="9598" y="4573"/>
                    </a:cubicBezTo>
                    <a:cubicBezTo>
                      <a:pt x="9502" y="2025"/>
                      <a:pt x="7407" y="25"/>
                      <a:pt x="4859"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42" name="Google Shape;2544;p69">
                <a:extLst>
                  <a:ext uri="{FF2B5EF4-FFF2-40B4-BE49-F238E27FC236}">
                    <a16:creationId xmlns:a16="http://schemas.microsoft.com/office/drawing/2014/main" id="{17FC966E-C54C-D3E5-312A-110CA1BD0BF5}"/>
                  </a:ext>
                </a:extLst>
              </p:cNvPr>
              <p:cNvSpPr/>
              <p:nvPr/>
            </p:nvSpPr>
            <p:spPr>
              <a:xfrm>
                <a:off x="2907725" y="2454725"/>
                <a:ext cx="110750" cy="110775"/>
              </a:xfrm>
              <a:custGeom>
                <a:avLst/>
                <a:gdLst/>
                <a:ahLst/>
                <a:cxnLst/>
                <a:rect l="l" t="t" r="r" b="b"/>
                <a:pathLst>
                  <a:path w="4430" h="4431" extrusionOk="0">
                    <a:moveTo>
                      <a:pt x="2120" y="96"/>
                    </a:moveTo>
                    <a:cubicBezTo>
                      <a:pt x="2334" y="96"/>
                      <a:pt x="2429" y="334"/>
                      <a:pt x="2286" y="477"/>
                    </a:cubicBezTo>
                    <a:cubicBezTo>
                      <a:pt x="2242" y="521"/>
                      <a:pt x="2190" y="540"/>
                      <a:pt x="2137" y="540"/>
                    </a:cubicBezTo>
                    <a:cubicBezTo>
                      <a:pt x="2020" y="540"/>
                      <a:pt x="1905" y="442"/>
                      <a:pt x="1905" y="310"/>
                    </a:cubicBezTo>
                    <a:cubicBezTo>
                      <a:pt x="1905" y="191"/>
                      <a:pt x="2001" y="96"/>
                      <a:pt x="2120" y="96"/>
                    </a:cubicBezTo>
                    <a:close/>
                    <a:moveTo>
                      <a:pt x="1000" y="810"/>
                    </a:moveTo>
                    <a:cubicBezTo>
                      <a:pt x="905" y="834"/>
                      <a:pt x="834" y="906"/>
                      <a:pt x="834" y="1001"/>
                    </a:cubicBezTo>
                    <a:cubicBezTo>
                      <a:pt x="834" y="1016"/>
                      <a:pt x="836" y="1032"/>
                      <a:pt x="840" y="1046"/>
                    </a:cubicBezTo>
                    <a:lnTo>
                      <a:pt x="840" y="1046"/>
                    </a:lnTo>
                    <a:cubicBezTo>
                      <a:pt x="919" y="975"/>
                      <a:pt x="1026" y="920"/>
                      <a:pt x="1135" y="892"/>
                    </a:cubicBezTo>
                    <a:lnTo>
                      <a:pt x="1135" y="892"/>
                    </a:lnTo>
                    <a:cubicBezTo>
                      <a:pt x="1131" y="888"/>
                      <a:pt x="1125" y="885"/>
                      <a:pt x="1119" y="882"/>
                    </a:cubicBezTo>
                    <a:cubicBezTo>
                      <a:pt x="1096" y="834"/>
                      <a:pt x="1048" y="810"/>
                      <a:pt x="1000" y="810"/>
                    </a:cubicBezTo>
                    <a:close/>
                    <a:moveTo>
                      <a:pt x="3224" y="825"/>
                    </a:moveTo>
                    <a:cubicBezTo>
                      <a:pt x="3237" y="825"/>
                      <a:pt x="3250" y="828"/>
                      <a:pt x="3263" y="834"/>
                    </a:cubicBezTo>
                    <a:cubicBezTo>
                      <a:pt x="3273" y="832"/>
                      <a:pt x="3283" y="830"/>
                      <a:pt x="3292" y="830"/>
                    </a:cubicBezTo>
                    <a:cubicBezTo>
                      <a:pt x="3372" y="830"/>
                      <a:pt x="3429" y="916"/>
                      <a:pt x="3429" y="1001"/>
                    </a:cubicBezTo>
                    <a:cubicBezTo>
                      <a:pt x="3429" y="1048"/>
                      <a:pt x="3406" y="1096"/>
                      <a:pt x="3382" y="1120"/>
                    </a:cubicBezTo>
                    <a:cubicBezTo>
                      <a:pt x="3344" y="1158"/>
                      <a:pt x="3301" y="1174"/>
                      <a:pt x="3259" y="1174"/>
                    </a:cubicBezTo>
                    <a:cubicBezTo>
                      <a:pt x="3118" y="1174"/>
                      <a:pt x="2991" y="992"/>
                      <a:pt x="3120" y="882"/>
                    </a:cubicBezTo>
                    <a:cubicBezTo>
                      <a:pt x="3155" y="847"/>
                      <a:pt x="3190" y="825"/>
                      <a:pt x="3224" y="825"/>
                    </a:cubicBezTo>
                    <a:close/>
                    <a:moveTo>
                      <a:pt x="316" y="1890"/>
                    </a:moveTo>
                    <a:cubicBezTo>
                      <a:pt x="434" y="1890"/>
                      <a:pt x="548" y="1988"/>
                      <a:pt x="548" y="2120"/>
                    </a:cubicBezTo>
                    <a:cubicBezTo>
                      <a:pt x="548" y="2239"/>
                      <a:pt x="453" y="2334"/>
                      <a:pt x="334" y="2334"/>
                    </a:cubicBezTo>
                    <a:cubicBezTo>
                      <a:pt x="119" y="2334"/>
                      <a:pt x="24" y="2096"/>
                      <a:pt x="167" y="1953"/>
                    </a:cubicBezTo>
                    <a:cubicBezTo>
                      <a:pt x="211" y="1910"/>
                      <a:pt x="264" y="1890"/>
                      <a:pt x="316" y="1890"/>
                    </a:cubicBezTo>
                    <a:close/>
                    <a:moveTo>
                      <a:pt x="3930" y="1906"/>
                    </a:moveTo>
                    <a:cubicBezTo>
                      <a:pt x="4192" y="1930"/>
                      <a:pt x="4192" y="2311"/>
                      <a:pt x="3930" y="2334"/>
                    </a:cubicBezTo>
                    <a:cubicBezTo>
                      <a:pt x="3668" y="2311"/>
                      <a:pt x="3668" y="1930"/>
                      <a:pt x="3930" y="1906"/>
                    </a:cubicBezTo>
                    <a:close/>
                    <a:moveTo>
                      <a:pt x="2113" y="1516"/>
                    </a:moveTo>
                    <a:cubicBezTo>
                      <a:pt x="2416" y="1516"/>
                      <a:pt x="2715" y="1763"/>
                      <a:pt x="2715" y="2120"/>
                    </a:cubicBezTo>
                    <a:cubicBezTo>
                      <a:pt x="2715" y="2453"/>
                      <a:pt x="2453" y="2715"/>
                      <a:pt x="2120" y="2715"/>
                    </a:cubicBezTo>
                    <a:cubicBezTo>
                      <a:pt x="1596" y="2715"/>
                      <a:pt x="1334" y="2072"/>
                      <a:pt x="1715" y="1691"/>
                    </a:cubicBezTo>
                    <a:cubicBezTo>
                      <a:pt x="1828" y="1570"/>
                      <a:pt x="1971" y="1516"/>
                      <a:pt x="2113" y="1516"/>
                    </a:cubicBezTo>
                    <a:close/>
                    <a:moveTo>
                      <a:pt x="1000" y="3073"/>
                    </a:moveTo>
                    <a:cubicBezTo>
                      <a:pt x="1048" y="3073"/>
                      <a:pt x="1096" y="3096"/>
                      <a:pt x="1119" y="3120"/>
                    </a:cubicBezTo>
                    <a:cubicBezTo>
                      <a:pt x="1167" y="3144"/>
                      <a:pt x="1191" y="3192"/>
                      <a:pt x="1191" y="3239"/>
                    </a:cubicBezTo>
                    <a:cubicBezTo>
                      <a:pt x="1167" y="3287"/>
                      <a:pt x="1167" y="3335"/>
                      <a:pt x="1119" y="3358"/>
                    </a:cubicBezTo>
                    <a:cubicBezTo>
                      <a:pt x="1084" y="3394"/>
                      <a:pt x="1042" y="3412"/>
                      <a:pt x="1000" y="3412"/>
                    </a:cubicBezTo>
                    <a:cubicBezTo>
                      <a:pt x="959" y="3412"/>
                      <a:pt x="917" y="3394"/>
                      <a:pt x="881" y="3358"/>
                    </a:cubicBezTo>
                    <a:cubicBezTo>
                      <a:pt x="810" y="3287"/>
                      <a:pt x="810" y="3192"/>
                      <a:pt x="881" y="3120"/>
                    </a:cubicBezTo>
                    <a:cubicBezTo>
                      <a:pt x="905" y="3096"/>
                      <a:pt x="953" y="3073"/>
                      <a:pt x="1000" y="3073"/>
                    </a:cubicBezTo>
                    <a:close/>
                    <a:moveTo>
                      <a:pt x="3263" y="3073"/>
                    </a:moveTo>
                    <a:cubicBezTo>
                      <a:pt x="3287" y="3073"/>
                      <a:pt x="3334" y="3096"/>
                      <a:pt x="3382" y="3120"/>
                    </a:cubicBezTo>
                    <a:cubicBezTo>
                      <a:pt x="3453" y="3192"/>
                      <a:pt x="3453" y="3287"/>
                      <a:pt x="3382" y="3358"/>
                    </a:cubicBezTo>
                    <a:cubicBezTo>
                      <a:pt x="3346" y="3394"/>
                      <a:pt x="3298" y="3412"/>
                      <a:pt x="3251" y="3412"/>
                    </a:cubicBezTo>
                    <a:cubicBezTo>
                      <a:pt x="3203" y="3412"/>
                      <a:pt x="3156" y="3394"/>
                      <a:pt x="3120" y="3358"/>
                    </a:cubicBezTo>
                    <a:cubicBezTo>
                      <a:pt x="3048" y="3287"/>
                      <a:pt x="3048" y="3192"/>
                      <a:pt x="3120" y="3120"/>
                    </a:cubicBezTo>
                    <a:cubicBezTo>
                      <a:pt x="3167" y="3096"/>
                      <a:pt x="3215" y="3073"/>
                      <a:pt x="3263" y="3073"/>
                    </a:cubicBezTo>
                    <a:close/>
                    <a:moveTo>
                      <a:pt x="2136" y="3695"/>
                    </a:moveTo>
                    <a:cubicBezTo>
                      <a:pt x="2250" y="3695"/>
                      <a:pt x="2358" y="3786"/>
                      <a:pt x="2358" y="3930"/>
                    </a:cubicBezTo>
                    <a:cubicBezTo>
                      <a:pt x="2358" y="4049"/>
                      <a:pt x="2239" y="4144"/>
                      <a:pt x="2120" y="4144"/>
                    </a:cubicBezTo>
                    <a:cubicBezTo>
                      <a:pt x="1929" y="4144"/>
                      <a:pt x="1834" y="3906"/>
                      <a:pt x="1977" y="3763"/>
                    </a:cubicBezTo>
                    <a:cubicBezTo>
                      <a:pt x="2023" y="3717"/>
                      <a:pt x="2080" y="3695"/>
                      <a:pt x="2136" y="3695"/>
                    </a:cubicBezTo>
                    <a:close/>
                    <a:moveTo>
                      <a:pt x="2191" y="1"/>
                    </a:moveTo>
                    <a:cubicBezTo>
                      <a:pt x="1620" y="1"/>
                      <a:pt x="1477" y="810"/>
                      <a:pt x="2048" y="977"/>
                    </a:cubicBezTo>
                    <a:lnTo>
                      <a:pt x="2048" y="1358"/>
                    </a:lnTo>
                    <a:cubicBezTo>
                      <a:pt x="1929" y="1382"/>
                      <a:pt x="1810" y="1429"/>
                      <a:pt x="1691" y="1501"/>
                    </a:cubicBezTo>
                    <a:lnTo>
                      <a:pt x="1548" y="1358"/>
                    </a:lnTo>
                    <a:cubicBezTo>
                      <a:pt x="1572" y="1287"/>
                      <a:pt x="1596" y="1215"/>
                      <a:pt x="1596" y="1144"/>
                    </a:cubicBezTo>
                    <a:cubicBezTo>
                      <a:pt x="1588" y="947"/>
                      <a:pt x="1453" y="870"/>
                      <a:pt x="1292" y="870"/>
                    </a:cubicBezTo>
                    <a:cubicBezTo>
                      <a:pt x="1241" y="870"/>
                      <a:pt x="1188" y="878"/>
                      <a:pt x="1135" y="892"/>
                    </a:cubicBezTo>
                    <a:lnTo>
                      <a:pt x="1135" y="892"/>
                    </a:lnTo>
                    <a:cubicBezTo>
                      <a:pt x="1167" y="917"/>
                      <a:pt x="1170" y="959"/>
                      <a:pt x="1191" y="1001"/>
                    </a:cubicBezTo>
                    <a:cubicBezTo>
                      <a:pt x="1191" y="1048"/>
                      <a:pt x="1167" y="1096"/>
                      <a:pt x="1119" y="1120"/>
                    </a:cubicBezTo>
                    <a:cubicBezTo>
                      <a:pt x="1096" y="1156"/>
                      <a:pt x="1054" y="1173"/>
                      <a:pt x="1009" y="1173"/>
                    </a:cubicBezTo>
                    <a:cubicBezTo>
                      <a:pt x="965" y="1173"/>
                      <a:pt x="917" y="1156"/>
                      <a:pt x="881" y="1120"/>
                    </a:cubicBezTo>
                    <a:cubicBezTo>
                      <a:pt x="865" y="1104"/>
                      <a:pt x="849" y="1077"/>
                      <a:pt x="840" y="1046"/>
                    </a:cubicBezTo>
                    <a:lnTo>
                      <a:pt x="840" y="1046"/>
                    </a:lnTo>
                    <a:cubicBezTo>
                      <a:pt x="709" y="1164"/>
                      <a:pt x="658" y="1325"/>
                      <a:pt x="810" y="1477"/>
                    </a:cubicBezTo>
                    <a:cubicBezTo>
                      <a:pt x="881" y="1549"/>
                      <a:pt x="1000" y="1596"/>
                      <a:pt x="1119" y="1596"/>
                    </a:cubicBezTo>
                    <a:cubicBezTo>
                      <a:pt x="1191" y="1596"/>
                      <a:pt x="1262" y="1596"/>
                      <a:pt x="1334" y="1549"/>
                    </a:cubicBezTo>
                    <a:lnTo>
                      <a:pt x="1477" y="1715"/>
                    </a:lnTo>
                    <a:cubicBezTo>
                      <a:pt x="1405" y="1810"/>
                      <a:pt x="1358" y="1930"/>
                      <a:pt x="1334" y="2072"/>
                    </a:cubicBezTo>
                    <a:lnTo>
                      <a:pt x="977" y="2072"/>
                    </a:lnTo>
                    <a:cubicBezTo>
                      <a:pt x="903" y="1822"/>
                      <a:pt x="707" y="1709"/>
                      <a:pt x="509" y="1709"/>
                    </a:cubicBezTo>
                    <a:cubicBezTo>
                      <a:pt x="255" y="1709"/>
                      <a:pt x="0" y="1894"/>
                      <a:pt x="0" y="2215"/>
                    </a:cubicBezTo>
                    <a:cubicBezTo>
                      <a:pt x="0" y="2534"/>
                      <a:pt x="252" y="2712"/>
                      <a:pt x="504" y="2712"/>
                    </a:cubicBezTo>
                    <a:cubicBezTo>
                      <a:pt x="703" y="2712"/>
                      <a:pt x="903" y="2600"/>
                      <a:pt x="977" y="2358"/>
                    </a:cubicBezTo>
                    <a:lnTo>
                      <a:pt x="1358" y="2358"/>
                    </a:lnTo>
                    <a:cubicBezTo>
                      <a:pt x="1381" y="2477"/>
                      <a:pt x="1429" y="2596"/>
                      <a:pt x="1500" y="2715"/>
                    </a:cubicBezTo>
                    <a:lnTo>
                      <a:pt x="1334" y="2858"/>
                    </a:lnTo>
                    <a:cubicBezTo>
                      <a:pt x="1268" y="2827"/>
                      <a:pt x="1202" y="2813"/>
                      <a:pt x="1139" y="2813"/>
                    </a:cubicBezTo>
                    <a:cubicBezTo>
                      <a:pt x="773" y="2813"/>
                      <a:pt x="505" y="3292"/>
                      <a:pt x="810" y="3597"/>
                    </a:cubicBezTo>
                    <a:cubicBezTo>
                      <a:pt x="905" y="3692"/>
                      <a:pt x="1024" y="3739"/>
                      <a:pt x="1143" y="3739"/>
                    </a:cubicBezTo>
                    <a:cubicBezTo>
                      <a:pt x="1262" y="3739"/>
                      <a:pt x="1381" y="3692"/>
                      <a:pt x="1477" y="3597"/>
                    </a:cubicBezTo>
                    <a:cubicBezTo>
                      <a:pt x="1596" y="3454"/>
                      <a:pt x="1643" y="3239"/>
                      <a:pt x="1548" y="3073"/>
                    </a:cubicBezTo>
                    <a:lnTo>
                      <a:pt x="1715" y="2906"/>
                    </a:lnTo>
                    <a:cubicBezTo>
                      <a:pt x="1810" y="2977"/>
                      <a:pt x="1929" y="3025"/>
                      <a:pt x="2048" y="3049"/>
                    </a:cubicBezTo>
                    <a:lnTo>
                      <a:pt x="2048" y="3430"/>
                    </a:lnTo>
                    <a:cubicBezTo>
                      <a:pt x="1500" y="3620"/>
                      <a:pt x="1620" y="4430"/>
                      <a:pt x="2215" y="4430"/>
                    </a:cubicBezTo>
                    <a:cubicBezTo>
                      <a:pt x="2786" y="4430"/>
                      <a:pt x="2906" y="3620"/>
                      <a:pt x="2358" y="3430"/>
                    </a:cubicBezTo>
                    <a:lnTo>
                      <a:pt x="2358" y="3049"/>
                    </a:lnTo>
                    <a:cubicBezTo>
                      <a:pt x="2477" y="3025"/>
                      <a:pt x="2596" y="2977"/>
                      <a:pt x="2691" y="2906"/>
                    </a:cubicBezTo>
                    <a:lnTo>
                      <a:pt x="2858" y="3073"/>
                    </a:lnTo>
                    <a:cubicBezTo>
                      <a:pt x="2715" y="3382"/>
                      <a:pt x="2929" y="3739"/>
                      <a:pt x="3263" y="3739"/>
                    </a:cubicBezTo>
                    <a:cubicBezTo>
                      <a:pt x="3668" y="3739"/>
                      <a:pt x="3882" y="3239"/>
                      <a:pt x="3596" y="2954"/>
                    </a:cubicBezTo>
                    <a:cubicBezTo>
                      <a:pt x="3504" y="2861"/>
                      <a:pt x="3382" y="2809"/>
                      <a:pt x="3262" y="2809"/>
                    </a:cubicBezTo>
                    <a:cubicBezTo>
                      <a:pt x="3196" y="2809"/>
                      <a:pt x="3131" y="2825"/>
                      <a:pt x="3072" y="2858"/>
                    </a:cubicBezTo>
                    <a:lnTo>
                      <a:pt x="2906" y="2715"/>
                    </a:lnTo>
                    <a:cubicBezTo>
                      <a:pt x="2977" y="2596"/>
                      <a:pt x="3025" y="2477"/>
                      <a:pt x="3048" y="2358"/>
                    </a:cubicBezTo>
                    <a:lnTo>
                      <a:pt x="3429" y="2358"/>
                    </a:lnTo>
                    <a:cubicBezTo>
                      <a:pt x="3503" y="2600"/>
                      <a:pt x="3703" y="2712"/>
                      <a:pt x="3904" y="2712"/>
                    </a:cubicBezTo>
                    <a:cubicBezTo>
                      <a:pt x="4158" y="2712"/>
                      <a:pt x="4416" y="2534"/>
                      <a:pt x="4430" y="2215"/>
                    </a:cubicBezTo>
                    <a:lnTo>
                      <a:pt x="4406" y="2215"/>
                    </a:lnTo>
                    <a:cubicBezTo>
                      <a:pt x="4406" y="1894"/>
                      <a:pt x="4151" y="1709"/>
                      <a:pt x="3897" y="1709"/>
                    </a:cubicBezTo>
                    <a:cubicBezTo>
                      <a:pt x="3699" y="1709"/>
                      <a:pt x="3503" y="1822"/>
                      <a:pt x="3429" y="2072"/>
                    </a:cubicBezTo>
                    <a:lnTo>
                      <a:pt x="3048" y="2072"/>
                    </a:lnTo>
                    <a:cubicBezTo>
                      <a:pt x="3025" y="1930"/>
                      <a:pt x="2977" y="1810"/>
                      <a:pt x="2906" y="1715"/>
                    </a:cubicBezTo>
                    <a:lnTo>
                      <a:pt x="3048" y="1549"/>
                    </a:lnTo>
                    <a:cubicBezTo>
                      <a:pt x="3120" y="1596"/>
                      <a:pt x="3191" y="1596"/>
                      <a:pt x="3263" y="1596"/>
                    </a:cubicBezTo>
                    <a:cubicBezTo>
                      <a:pt x="3382" y="1596"/>
                      <a:pt x="3501" y="1549"/>
                      <a:pt x="3572" y="1477"/>
                    </a:cubicBezTo>
                    <a:cubicBezTo>
                      <a:pt x="3834" y="1215"/>
                      <a:pt x="3691" y="763"/>
                      <a:pt x="3334" y="691"/>
                    </a:cubicBezTo>
                    <a:cubicBezTo>
                      <a:pt x="3303" y="685"/>
                      <a:pt x="3272" y="682"/>
                      <a:pt x="3242" y="682"/>
                    </a:cubicBezTo>
                    <a:cubicBezTo>
                      <a:pt x="2909" y="682"/>
                      <a:pt x="2681" y="1030"/>
                      <a:pt x="2834" y="1358"/>
                    </a:cubicBezTo>
                    <a:lnTo>
                      <a:pt x="2691" y="1501"/>
                    </a:lnTo>
                    <a:cubicBezTo>
                      <a:pt x="2572" y="1429"/>
                      <a:pt x="2453" y="1382"/>
                      <a:pt x="2334" y="1358"/>
                    </a:cubicBezTo>
                    <a:lnTo>
                      <a:pt x="2334" y="977"/>
                    </a:lnTo>
                    <a:cubicBezTo>
                      <a:pt x="2906" y="810"/>
                      <a:pt x="2763" y="1"/>
                      <a:pt x="2191"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43" name="Google Shape;2545;p69">
                <a:extLst>
                  <a:ext uri="{FF2B5EF4-FFF2-40B4-BE49-F238E27FC236}">
                    <a16:creationId xmlns:a16="http://schemas.microsoft.com/office/drawing/2014/main" id="{2777F591-6B60-79A7-05AD-E2AFFBEE054F}"/>
                  </a:ext>
                </a:extLst>
              </p:cNvPr>
              <p:cNvSpPr/>
              <p:nvPr/>
            </p:nvSpPr>
            <p:spPr>
              <a:xfrm>
                <a:off x="2984525" y="2558325"/>
                <a:ext cx="35150" cy="29725"/>
              </a:xfrm>
              <a:custGeom>
                <a:avLst/>
                <a:gdLst/>
                <a:ahLst/>
                <a:cxnLst/>
                <a:rect l="l" t="t" r="r" b="b"/>
                <a:pathLst>
                  <a:path w="1406" h="1189" extrusionOk="0">
                    <a:moveTo>
                      <a:pt x="589" y="309"/>
                    </a:moveTo>
                    <a:cubicBezTo>
                      <a:pt x="599" y="309"/>
                      <a:pt x="609" y="309"/>
                      <a:pt x="619" y="310"/>
                    </a:cubicBezTo>
                    <a:cubicBezTo>
                      <a:pt x="762" y="310"/>
                      <a:pt x="881" y="453"/>
                      <a:pt x="881" y="596"/>
                    </a:cubicBezTo>
                    <a:lnTo>
                      <a:pt x="905" y="596"/>
                    </a:lnTo>
                    <a:cubicBezTo>
                      <a:pt x="905" y="774"/>
                      <a:pt x="750" y="897"/>
                      <a:pt x="591" y="897"/>
                    </a:cubicBezTo>
                    <a:cubicBezTo>
                      <a:pt x="517" y="897"/>
                      <a:pt x="442" y="871"/>
                      <a:pt x="381" y="810"/>
                    </a:cubicBezTo>
                    <a:cubicBezTo>
                      <a:pt x="198" y="603"/>
                      <a:pt x="324" y="309"/>
                      <a:pt x="589" y="309"/>
                    </a:cubicBezTo>
                    <a:close/>
                    <a:moveTo>
                      <a:pt x="596" y="0"/>
                    </a:moveTo>
                    <a:cubicBezTo>
                      <a:pt x="262" y="0"/>
                      <a:pt x="0" y="262"/>
                      <a:pt x="0" y="596"/>
                    </a:cubicBezTo>
                    <a:cubicBezTo>
                      <a:pt x="0" y="953"/>
                      <a:pt x="300" y="1189"/>
                      <a:pt x="611" y="1189"/>
                    </a:cubicBezTo>
                    <a:cubicBezTo>
                      <a:pt x="756" y="1189"/>
                      <a:pt x="903" y="1138"/>
                      <a:pt x="1024" y="1024"/>
                    </a:cubicBezTo>
                    <a:cubicBezTo>
                      <a:pt x="1405" y="643"/>
                      <a:pt x="1120" y="0"/>
                      <a:pt x="596"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44" name="Google Shape;2546;p69">
                <a:extLst>
                  <a:ext uri="{FF2B5EF4-FFF2-40B4-BE49-F238E27FC236}">
                    <a16:creationId xmlns:a16="http://schemas.microsoft.com/office/drawing/2014/main" id="{AC9C3E79-91E9-56F9-B855-C73989CA135F}"/>
                  </a:ext>
                </a:extLst>
              </p:cNvPr>
              <p:cNvSpPr/>
              <p:nvPr/>
            </p:nvSpPr>
            <p:spPr>
              <a:xfrm>
                <a:off x="2855925" y="2511300"/>
                <a:ext cx="36925" cy="31575"/>
              </a:xfrm>
              <a:custGeom>
                <a:avLst/>
                <a:gdLst/>
                <a:ahLst/>
                <a:cxnLst/>
                <a:rect l="l" t="t" r="r" b="b"/>
                <a:pathLst>
                  <a:path w="1477" h="1263" extrusionOk="0">
                    <a:moveTo>
                      <a:pt x="619" y="310"/>
                    </a:moveTo>
                    <a:cubicBezTo>
                      <a:pt x="905" y="310"/>
                      <a:pt x="1048" y="667"/>
                      <a:pt x="858" y="857"/>
                    </a:cubicBezTo>
                    <a:cubicBezTo>
                      <a:pt x="789" y="918"/>
                      <a:pt x="709" y="945"/>
                      <a:pt x="631" y="945"/>
                    </a:cubicBezTo>
                    <a:cubicBezTo>
                      <a:pt x="465" y="945"/>
                      <a:pt x="310" y="822"/>
                      <a:pt x="310" y="643"/>
                    </a:cubicBezTo>
                    <a:cubicBezTo>
                      <a:pt x="310" y="452"/>
                      <a:pt x="453" y="310"/>
                      <a:pt x="619" y="310"/>
                    </a:cubicBezTo>
                    <a:close/>
                    <a:moveTo>
                      <a:pt x="628" y="1"/>
                    </a:moveTo>
                    <a:cubicBezTo>
                      <a:pt x="305" y="1"/>
                      <a:pt x="0" y="256"/>
                      <a:pt x="0" y="643"/>
                    </a:cubicBezTo>
                    <a:cubicBezTo>
                      <a:pt x="0" y="976"/>
                      <a:pt x="286" y="1262"/>
                      <a:pt x="619" y="1262"/>
                    </a:cubicBezTo>
                    <a:cubicBezTo>
                      <a:pt x="1191" y="1262"/>
                      <a:pt x="1477" y="571"/>
                      <a:pt x="1072" y="190"/>
                    </a:cubicBezTo>
                    <a:cubicBezTo>
                      <a:pt x="941" y="59"/>
                      <a:pt x="782" y="1"/>
                      <a:pt x="628"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45" name="Google Shape;2547;p69">
                <a:extLst>
                  <a:ext uri="{FF2B5EF4-FFF2-40B4-BE49-F238E27FC236}">
                    <a16:creationId xmlns:a16="http://schemas.microsoft.com/office/drawing/2014/main" id="{0D421498-3D33-EAC7-4CDF-8C7890680358}"/>
                  </a:ext>
                </a:extLst>
              </p:cNvPr>
              <p:cNvSpPr/>
              <p:nvPr/>
            </p:nvSpPr>
            <p:spPr>
              <a:xfrm>
                <a:off x="3010725" y="2465450"/>
                <a:ext cx="32175" cy="27400"/>
              </a:xfrm>
              <a:custGeom>
                <a:avLst/>
                <a:gdLst/>
                <a:ahLst/>
                <a:cxnLst/>
                <a:rect l="l" t="t" r="r" b="b"/>
                <a:pathLst>
                  <a:path w="1287" h="1096" extrusionOk="0">
                    <a:moveTo>
                      <a:pt x="731" y="313"/>
                    </a:moveTo>
                    <a:cubicBezTo>
                      <a:pt x="845" y="313"/>
                      <a:pt x="953" y="404"/>
                      <a:pt x="953" y="548"/>
                    </a:cubicBezTo>
                    <a:cubicBezTo>
                      <a:pt x="953" y="667"/>
                      <a:pt x="857" y="786"/>
                      <a:pt x="738" y="786"/>
                    </a:cubicBezTo>
                    <a:cubicBezTo>
                      <a:pt x="524" y="786"/>
                      <a:pt x="429" y="524"/>
                      <a:pt x="572" y="381"/>
                    </a:cubicBezTo>
                    <a:cubicBezTo>
                      <a:pt x="618" y="335"/>
                      <a:pt x="675" y="313"/>
                      <a:pt x="731" y="313"/>
                    </a:cubicBezTo>
                    <a:close/>
                    <a:moveTo>
                      <a:pt x="720" y="1"/>
                    </a:moveTo>
                    <a:cubicBezTo>
                      <a:pt x="586" y="1"/>
                      <a:pt x="449" y="52"/>
                      <a:pt x="333" y="167"/>
                    </a:cubicBezTo>
                    <a:cubicBezTo>
                      <a:pt x="0" y="500"/>
                      <a:pt x="238" y="1096"/>
                      <a:pt x="738" y="1096"/>
                    </a:cubicBezTo>
                    <a:cubicBezTo>
                      <a:pt x="1024" y="1096"/>
                      <a:pt x="1286" y="858"/>
                      <a:pt x="1286" y="548"/>
                    </a:cubicBezTo>
                    <a:cubicBezTo>
                      <a:pt x="1270" y="225"/>
                      <a:pt x="1002" y="1"/>
                      <a:pt x="720"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46" name="Google Shape;2548;p69">
                <a:extLst>
                  <a:ext uri="{FF2B5EF4-FFF2-40B4-BE49-F238E27FC236}">
                    <a16:creationId xmlns:a16="http://schemas.microsoft.com/office/drawing/2014/main" id="{B300EB36-DD03-0A0B-2940-59210949A7AC}"/>
                  </a:ext>
                </a:extLst>
              </p:cNvPr>
              <p:cNvSpPr/>
              <p:nvPr/>
            </p:nvSpPr>
            <p:spPr>
              <a:xfrm>
                <a:off x="2876150" y="2415450"/>
                <a:ext cx="53625" cy="53000"/>
              </a:xfrm>
              <a:custGeom>
                <a:avLst/>
                <a:gdLst/>
                <a:ahLst/>
                <a:cxnLst/>
                <a:rect l="l" t="t" r="r" b="b"/>
                <a:pathLst>
                  <a:path w="2145" h="2120" extrusionOk="0">
                    <a:moveTo>
                      <a:pt x="1470" y="375"/>
                    </a:moveTo>
                    <a:cubicBezTo>
                      <a:pt x="1534" y="375"/>
                      <a:pt x="1609" y="417"/>
                      <a:pt x="1668" y="476"/>
                    </a:cubicBezTo>
                    <a:cubicBezTo>
                      <a:pt x="1739" y="548"/>
                      <a:pt x="1787" y="643"/>
                      <a:pt x="1787" y="738"/>
                    </a:cubicBezTo>
                    <a:cubicBezTo>
                      <a:pt x="1787" y="810"/>
                      <a:pt x="1739" y="905"/>
                      <a:pt x="1668" y="976"/>
                    </a:cubicBezTo>
                    <a:lnTo>
                      <a:pt x="1096" y="1548"/>
                    </a:lnTo>
                    <a:cubicBezTo>
                      <a:pt x="1025" y="1619"/>
                      <a:pt x="930" y="1655"/>
                      <a:pt x="834" y="1655"/>
                    </a:cubicBezTo>
                    <a:cubicBezTo>
                      <a:pt x="739" y="1655"/>
                      <a:pt x="644" y="1619"/>
                      <a:pt x="573" y="1548"/>
                    </a:cubicBezTo>
                    <a:cubicBezTo>
                      <a:pt x="453" y="1405"/>
                      <a:pt x="453" y="1191"/>
                      <a:pt x="573" y="1048"/>
                    </a:cubicBezTo>
                    <a:lnTo>
                      <a:pt x="596" y="1048"/>
                    </a:lnTo>
                    <a:lnTo>
                      <a:pt x="1168" y="476"/>
                    </a:lnTo>
                    <a:cubicBezTo>
                      <a:pt x="1227" y="417"/>
                      <a:pt x="1302" y="375"/>
                      <a:pt x="1379" y="375"/>
                    </a:cubicBezTo>
                    <a:cubicBezTo>
                      <a:pt x="1396" y="375"/>
                      <a:pt x="1413" y="377"/>
                      <a:pt x="1430" y="381"/>
                    </a:cubicBezTo>
                    <a:cubicBezTo>
                      <a:pt x="1443" y="377"/>
                      <a:pt x="1456" y="375"/>
                      <a:pt x="1470" y="375"/>
                    </a:cubicBezTo>
                    <a:close/>
                    <a:moveTo>
                      <a:pt x="872" y="0"/>
                    </a:moveTo>
                    <a:cubicBezTo>
                      <a:pt x="754" y="0"/>
                      <a:pt x="653" y="152"/>
                      <a:pt x="763" y="262"/>
                    </a:cubicBezTo>
                    <a:lnTo>
                      <a:pt x="834" y="333"/>
                    </a:lnTo>
                    <a:lnTo>
                      <a:pt x="715" y="476"/>
                    </a:lnTo>
                    <a:lnTo>
                      <a:pt x="644" y="381"/>
                    </a:lnTo>
                    <a:cubicBezTo>
                      <a:pt x="608" y="357"/>
                      <a:pt x="567" y="345"/>
                      <a:pt x="525" y="345"/>
                    </a:cubicBezTo>
                    <a:cubicBezTo>
                      <a:pt x="483" y="345"/>
                      <a:pt x="442" y="357"/>
                      <a:pt x="406" y="381"/>
                    </a:cubicBezTo>
                    <a:cubicBezTo>
                      <a:pt x="358" y="452"/>
                      <a:pt x="358" y="548"/>
                      <a:pt x="406" y="619"/>
                    </a:cubicBezTo>
                    <a:lnTo>
                      <a:pt x="501" y="690"/>
                    </a:lnTo>
                    <a:lnTo>
                      <a:pt x="358" y="810"/>
                    </a:lnTo>
                    <a:lnTo>
                      <a:pt x="287" y="738"/>
                    </a:lnTo>
                    <a:cubicBezTo>
                      <a:pt x="251" y="702"/>
                      <a:pt x="209" y="685"/>
                      <a:pt x="171" y="685"/>
                    </a:cubicBezTo>
                    <a:cubicBezTo>
                      <a:pt x="132" y="685"/>
                      <a:pt x="96" y="702"/>
                      <a:pt x="72" y="738"/>
                    </a:cubicBezTo>
                    <a:cubicBezTo>
                      <a:pt x="1" y="810"/>
                      <a:pt x="1" y="905"/>
                      <a:pt x="72" y="952"/>
                    </a:cubicBezTo>
                    <a:lnTo>
                      <a:pt x="192" y="1095"/>
                    </a:lnTo>
                    <a:cubicBezTo>
                      <a:pt x="49" y="1524"/>
                      <a:pt x="358" y="1976"/>
                      <a:pt x="834" y="1976"/>
                    </a:cubicBezTo>
                    <a:cubicBezTo>
                      <a:pt x="906" y="1976"/>
                      <a:pt x="977" y="1976"/>
                      <a:pt x="1049" y="1953"/>
                    </a:cubicBezTo>
                    <a:lnTo>
                      <a:pt x="1168" y="2072"/>
                    </a:lnTo>
                    <a:cubicBezTo>
                      <a:pt x="1216" y="2096"/>
                      <a:pt x="1239" y="2119"/>
                      <a:pt x="1287" y="2119"/>
                    </a:cubicBezTo>
                    <a:cubicBezTo>
                      <a:pt x="1335" y="2119"/>
                      <a:pt x="1358" y="2096"/>
                      <a:pt x="1406" y="2072"/>
                    </a:cubicBezTo>
                    <a:cubicBezTo>
                      <a:pt x="1454" y="2024"/>
                      <a:pt x="1454" y="1905"/>
                      <a:pt x="1406" y="1857"/>
                    </a:cubicBezTo>
                    <a:lnTo>
                      <a:pt x="1311" y="1786"/>
                    </a:lnTo>
                    <a:lnTo>
                      <a:pt x="1454" y="1643"/>
                    </a:lnTo>
                    <a:lnTo>
                      <a:pt x="1525" y="1738"/>
                    </a:lnTo>
                    <a:cubicBezTo>
                      <a:pt x="1549" y="1762"/>
                      <a:pt x="1597" y="1786"/>
                      <a:pt x="1644" y="1786"/>
                    </a:cubicBezTo>
                    <a:cubicBezTo>
                      <a:pt x="1668" y="1786"/>
                      <a:pt x="1716" y="1762"/>
                      <a:pt x="1739" y="1738"/>
                    </a:cubicBezTo>
                    <a:cubicBezTo>
                      <a:pt x="1811" y="1667"/>
                      <a:pt x="1811" y="1572"/>
                      <a:pt x="1739" y="1500"/>
                    </a:cubicBezTo>
                    <a:lnTo>
                      <a:pt x="1668" y="1429"/>
                    </a:lnTo>
                    <a:lnTo>
                      <a:pt x="1787" y="1310"/>
                    </a:lnTo>
                    <a:lnTo>
                      <a:pt x="1882" y="1381"/>
                    </a:lnTo>
                    <a:cubicBezTo>
                      <a:pt x="1906" y="1405"/>
                      <a:pt x="1930" y="1429"/>
                      <a:pt x="1978" y="1429"/>
                    </a:cubicBezTo>
                    <a:cubicBezTo>
                      <a:pt x="2025" y="1429"/>
                      <a:pt x="2073" y="1405"/>
                      <a:pt x="2097" y="1381"/>
                    </a:cubicBezTo>
                    <a:cubicBezTo>
                      <a:pt x="2144" y="1310"/>
                      <a:pt x="2144" y="1214"/>
                      <a:pt x="2097" y="1167"/>
                    </a:cubicBezTo>
                    <a:lnTo>
                      <a:pt x="2001" y="1071"/>
                    </a:lnTo>
                    <a:cubicBezTo>
                      <a:pt x="2049" y="952"/>
                      <a:pt x="2073" y="857"/>
                      <a:pt x="2073" y="738"/>
                    </a:cubicBezTo>
                    <a:cubicBezTo>
                      <a:pt x="2091" y="340"/>
                      <a:pt x="1765" y="51"/>
                      <a:pt x="1408" y="51"/>
                    </a:cubicBezTo>
                    <a:cubicBezTo>
                      <a:pt x="1296" y="51"/>
                      <a:pt x="1181" y="80"/>
                      <a:pt x="1073" y="143"/>
                    </a:cubicBezTo>
                    <a:lnTo>
                      <a:pt x="977" y="47"/>
                    </a:lnTo>
                    <a:cubicBezTo>
                      <a:pt x="944" y="14"/>
                      <a:pt x="907" y="0"/>
                      <a:pt x="872"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47" name="Google Shape;2549;p69">
                <a:extLst>
                  <a:ext uri="{FF2B5EF4-FFF2-40B4-BE49-F238E27FC236}">
                    <a16:creationId xmlns:a16="http://schemas.microsoft.com/office/drawing/2014/main" id="{A7419EF2-EB33-E57C-2972-EA524988AFFC}"/>
                  </a:ext>
                </a:extLst>
              </p:cNvPr>
              <p:cNvSpPr/>
              <p:nvPr/>
            </p:nvSpPr>
            <p:spPr>
              <a:xfrm>
                <a:off x="2850550" y="2459200"/>
                <a:ext cx="14925" cy="14000"/>
              </a:xfrm>
              <a:custGeom>
                <a:avLst/>
                <a:gdLst/>
                <a:ahLst/>
                <a:cxnLst/>
                <a:rect l="l" t="t" r="r" b="b"/>
                <a:pathLst>
                  <a:path w="597" h="560" extrusionOk="0">
                    <a:moveTo>
                      <a:pt x="171" y="0"/>
                    </a:moveTo>
                    <a:cubicBezTo>
                      <a:pt x="132" y="0"/>
                      <a:pt x="96" y="12"/>
                      <a:pt x="72" y="36"/>
                    </a:cubicBezTo>
                    <a:cubicBezTo>
                      <a:pt x="1" y="107"/>
                      <a:pt x="1" y="203"/>
                      <a:pt x="72" y="274"/>
                    </a:cubicBezTo>
                    <a:lnTo>
                      <a:pt x="311" y="512"/>
                    </a:lnTo>
                    <a:cubicBezTo>
                      <a:pt x="334" y="536"/>
                      <a:pt x="382" y="560"/>
                      <a:pt x="430" y="560"/>
                    </a:cubicBezTo>
                    <a:cubicBezTo>
                      <a:pt x="453" y="560"/>
                      <a:pt x="501" y="536"/>
                      <a:pt x="525" y="512"/>
                    </a:cubicBezTo>
                    <a:cubicBezTo>
                      <a:pt x="596" y="465"/>
                      <a:pt x="596" y="346"/>
                      <a:pt x="525" y="298"/>
                    </a:cubicBezTo>
                    <a:lnTo>
                      <a:pt x="287" y="36"/>
                    </a:lnTo>
                    <a:cubicBezTo>
                      <a:pt x="251" y="12"/>
                      <a:pt x="209" y="0"/>
                      <a:pt x="171"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48" name="Google Shape;2550;p69">
                <a:extLst>
                  <a:ext uri="{FF2B5EF4-FFF2-40B4-BE49-F238E27FC236}">
                    <a16:creationId xmlns:a16="http://schemas.microsoft.com/office/drawing/2014/main" id="{5838B790-6245-A6C8-1F1F-49302ACC04DE}"/>
                  </a:ext>
                </a:extLst>
              </p:cNvPr>
              <p:cNvSpPr/>
              <p:nvPr/>
            </p:nvSpPr>
            <p:spPr>
              <a:xfrm>
                <a:off x="3029550" y="2508325"/>
                <a:ext cx="16325" cy="14300"/>
              </a:xfrm>
              <a:custGeom>
                <a:avLst/>
                <a:gdLst/>
                <a:ahLst/>
                <a:cxnLst/>
                <a:rect l="l" t="t" r="r" b="b"/>
                <a:pathLst>
                  <a:path w="653" h="572" extrusionOk="0">
                    <a:moveTo>
                      <a:pt x="234" y="0"/>
                    </a:moveTo>
                    <a:cubicBezTo>
                      <a:pt x="111" y="0"/>
                      <a:pt x="0" y="152"/>
                      <a:pt x="128" y="262"/>
                    </a:cubicBezTo>
                    <a:lnTo>
                      <a:pt x="366" y="524"/>
                    </a:lnTo>
                    <a:cubicBezTo>
                      <a:pt x="390" y="548"/>
                      <a:pt x="438" y="571"/>
                      <a:pt x="485" y="571"/>
                    </a:cubicBezTo>
                    <a:cubicBezTo>
                      <a:pt x="509" y="571"/>
                      <a:pt x="557" y="548"/>
                      <a:pt x="581" y="524"/>
                    </a:cubicBezTo>
                    <a:cubicBezTo>
                      <a:pt x="652" y="452"/>
                      <a:pt x="652" y="357"/>
                      <a:pt x="581" y="286"/>
                    </a:cubicBezTo>
                    <a:lnTo>
                      <a:pt x="343" y="48"/>
                    </a:lnTo>
                    <a:cubicBezTo>
                      <a:pt x="309" y="14"/>
                      <a:pt x="271" y="0"/>
                      <a:pt x="234"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49" name="Google Shape;2551;p69">
                <a:extLst>
                  <a:ext uri="{FF2B5EF4-FFF2-40B4-BE49-F238E27FC236}">
                    <a16:creationId xmlns:a16="http://schemas.microsoft.com/office/drawing/2014/main" id="{3C3FADEE-3CAC-05D5-A397-B4307DE7225B}"/>
                  </a:ext>
                </a:extLst>
              </p:cNvPr>
              <p:cNvSpPr/>
              <p:nvPr/>
            </p:nvSpPr>
            <p:spPr>
              <a:xfrm>
                <a:off x="2926775" y="2396825"/>
                <a:ext cx="14900" cy="13875"/>
              </a:xfrm>
              <a:custGeom>
                <a:avLst/>
                <a:gdLst/>
                <a:ahLst/>
                <a:cxnLst/>
                <a:rect l="l" t="t" r="r" b="b"/>
                <a:pathLst>
                  <a:path w="596" h="555" extrusionOk="0">
                    <a:moveTo>
                      <a:pt x="417" y="1"/>
                    </a:moveTo>
                    <a:cubicBezTo>
                      <a:pt x="375" y="1"/>
                      <a:pt x="334" y="19"/>
                      <a:pt x="310" y="54"/>
                    </a:cubicBezTo>
                    <a:lnTo>
                      <a:pt x="72" y="292"/>
                    </a:lnTo>
                    <a:cubicBezTo>
                      <a:pt x="0" y="364"/>
                      <a:pt x="0" y="459"/>
                      <a:pt x="72" y="507"/>
                    </a:cubicBezTo>
                    <a:cubicBezTo>
                      <a:pt x="95" y="554"/>
                      <a:pt x="143" y="554"/>
                      <a:pt x="167" y="554"/>
                    </a:cubicBezTo>
                    <a:cubicBezTo>
                      <a:pt x="215" y="554"/>
                      <a:pt x="262" y="554"/>
                      <a:pt x="286" y="531"/>
                    </a:cubicBezTo>
                    <a:lnTo>
                      <a:pt x="524" y="269"/>
                    </a:lnTo>
                    <a:cubicBezTo>
                      <a:pt x="596" y="221"/>
                      <a:pt x="596" y="102"/>
                      <a:pt x="524" y="54"/>
                    </a:cubicBezTo>
                    <a:cubicBezTo>
                      <a:pt x="500" y="19"/>
                      <a:pt x="459" y="1"/>
                      <a:pt x="417"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50" name="Google Shape;2552;p69">
                <a:extLst>
                  <a:ext uri="{FF2B5EF4-FFF2-40B4-BE49-F238E27FC236}">
                    <a16:creationId xmlns:a16="http://schemas.microsoft.com/office/drawing/2014/main" id="{4BB98A0D-0204-32D7-45BB-3E8E5D2E01DD}"/>
                  </a:ext>
                </a:extLst>
              </p:cNvPr>
              <p:cNvSpPr/>
              <p:nvPr/>
            </p:nvSpPr>
            <p:spPr>
              <a:xfrm>
                <a:off x="3014875" y="2529450"/>
                <a:ext cx="14925" cy="14000"/>
              </a:xfrm>
              <a:custGeom>
                <a:avLst/>
                <a:gdLst/>
                <a:ahLst/>
                <a:cxnLst/>
                <a:rect l="l" t="t" r="r" b="b"/>
                <a:pathLst>
                  <a:path w="597" h="560" extrusionOk="0">
                    <a:moveTo>
                      <a:pt x="409" y="0"/>
                    </a:moveTo>
                    <a:cubicBezTo>
                      <a:pt x="370" y="0"/>
                      <a:pt x="334" y="12"/>
                      <a:pt x="310" y="36"/>
                    </a:cubicBezTo>
                    <a:lnTo>
                      <a:pt x="48" y="298"/>
                    </a:lnTo>
                    <a:cubicBezTo>
                      <a:pt x="1" y="346"/>
                      <a:pt x="1" y="465"/>
                      <a:pt x="48" y="512"/>
                    </a:cubicBezTo>
                    <a:cubicBezTo>
                      <a:pt x="96" y="536"/>
                      <a:pt x="120" y="560"/>
                      <a:pt x="167" y="560"/>
                    </a:cubicBezTo>
                    <a:cubicBezTo>
                      <a:pt x="215" y="560"/>
                      <a:pt x="239" y="536"/>
                      <a:pt x="287" y="512"/>
                    </a:cubicBezTo>
                    <a:lnTo>
                      <a:pt x="525" y="274"/>
                    </a:lnTo>
                    <a:cubicBezTo>
                      <a:pt x="596" y="203"/>
                      <a:pt x="596" y="107"/>
                      <a:pt x="525" y="36"/>
                    </a:cubicBezTo>
                    <a:cubicBezTo>
                      <a:pt x="489" y="12"/>
                      <a:pt x="447" y="0"/>
                      <a:pt x="409"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51" name="Google Shape;2553;p69">
                <a:extLst>
                  <a:ext uri="{FF2B5EF4-FFF2-40B4-BE49-F238E27FC236}">
                    <a16:creationId xmlns:a16="http://schemas.microsoft.com/office/drawing/2014/main" id="{FE139AA8-FE70-EAED-3B66-3E92296F2531}"/>
                  </a:ext>
                </a:extLst>
              </p:cNvPr>
              <p:cNvSpPr/>
              <p:nvPr/>
            </p:nvSpPr>
            <p:spPr>
              <a:xfrm>
                <a:off x="2946425" y="2417225"/>
                <a:ext cx="18475" cy="7175"/>
              </a:xfrm>
              <a:custGeom>
                <a:avLst/>
                <a:gdLst/>
                <a:ahLst/>
                <a:cxnLst/>
                <a:rect l="l" t="t" r="r" b="b"/>
                <a:pathLst>
                  <a:path w="739" h="287" extrusionOk="0">
                    <a:moveTo>
                      <a:pt x="214" y="0"/>
                    </a:moveTo>
                    <a:cubicBezTo>
                      <a:pt x="0" y="0"/>
                      <a:pt x="0" y="286"/>
                      <a:pt x="214" y="286"/>
                    </a:cubicBezTo>
                    <a:lnTo>
                      <a:pt x="524" y="286"/>
                    </a:lnTo>
                    <a:cubicBezTo>
                      <a:pt x="738" y="286"/>
                      <a:pt x="738" y="0"/>
                      <a:pt x="524"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52" name="Google Shape;2554;p69">
                <a:extLst>
                  <a:ext uri="{FF2B5EF4-FFF2-40B4-BE49-F238E27FC236}">
                    <a16:creationId xmlns:a16="http://schemas.microsoft.com/office/drawing/2014/main" id="{5F44DC77-6C73-A1EF-CA0C-212DE0770272}"/>
                  </a:ext>
                </a:extLst>
              </p:cNvPr>
              <p:cNvSpPr/>
              <p:nvPr/>
            </p:nvSpPr>
            <p:spPr>
              <a:xfrm>
                <a:off x="2861275" y="2482725"/>
                <a:ext cx="15875" cy="14300"/>
              </a:xfrm>
              <a:custGeom>
                <a:avLst/>
                <a:gdLst/>
                <a:ahLst/>
                <a:cxnLst/>
                <a:rect l="l" t="t" r="r" b="b"/>
                <a:pathLst>
                  <a:path w="635" h="572" extrusionOk="0">
                    <a:moveTo>
                      <a:pt x="415" y="1"/>
                    </a:moveTo>
                    <a:cubicBezTo>
                      <a:pt x="380" y="1"/>
                      <a:pt x="343" y="15"/>
                      <a:pt x="310" y="47"/>
                    </a:cubicBezTo>
                    <a:lnTo>
                      <a:pt x="48" y="309"/>
                    </a:lnTo>
                    <a:cubicBezTo>
                      <a:pt x="1" y="357"/>
                      <a:pt x="1" y="452"/>
                      <a:pt x="48" y="524"/>
                    </a:cubicBezTo>
                    <a:cubicBezTo>
                      <a:pt x="96" y="548"/>
                      <a:pt x="120" y="571"/>
                      <a:pt x="167" y="571"/>
                    </a:cubicBezTo>
                    <a:cubicBezTo>
                      <a:pt x="215" y="571"/>
                      <a:pt x="239" y="548"/>
                      <a:pt x="286" y="524"/>
                    </a:cubicBezTo>
                    <a:lnTo>
                      <a:pt x="525" y="286"/>
                    </a:lnTo>
                    <a:cubicBezTo>
                      <a:pt x="635" y="157"/>
                      <a:pt x="533" y="1"/>
                      <a:pt x="415"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53" name="Google Shape;2555;p69">
                <a:extLst>
                  <a:ext uri="{FF2B5EF4-FFF2-40B4-BE49-F238E27FC236}">
                    <a16:creationId xmlns:a16="http://schemas.microsoft.com/office/drawing/2014/main" id="{EFED8A6A-3D7A-902B-E99D-A57FCD9DFDBA}"/>
                  </a:ext>
                </a:extLst>
              </p:cNvPr>
              <p:cNvSpPr/>
              <p:nvPr/>
            </p:nvSpPr>
            <p:spPr>
              <a:xfrm>
                <a:off x="2871400" y="2551900"/>
                <a:ext cx="104200" cy="49300"/>
              </a:xfrm>
              <a:custGeom>
                <a:avLst/>
                <a:gdLst/>
                <a:ahLst/>
                <a:cxnLst/>
                <a:rect l="l" t="t" r="r" b="b"/>
                <a:pathLst>
                  <a:path w="4168" h="1972" extrusionOk="0">
                    <a:moveTo>
                      <a:pt x="477" y="281"/>
                    </a:moveTo>
                    <a:cubicBezTo>
                      <a:pt x="524" y="281"/>
                      <a:pt x="572" y="305"/>
                      <a:pt x="620" y="329"/>
                    </a:cubicBezTo>
                    <a:cubicBezTo>
                      <a:pt x="786" y="472"/>
                      <a:pt x="953" y="591"/>
                      <a:pt x="1120" y="686"/>
                    </a:cubicBezTo>
                    <a:cubicBezTo>
                      <a:pt x="1215" y="734"/>
                      <a:pt x="1263" y="829"/>
                      <a:pt x="1215" y="924"/>
                    </a:cubicBezTo>
                    <a:cubicBezTo>
                      <a:pt x="1215" y="948"/>
                      <a:pt x="1191" y="972"/>
                      <a:pt x="1144" y="972"/>
                    </a:cubicBezTo>
                    <a:cubicBezTo>
                      <a:pt x="1130" y="979"/>
                      <a:pt x="1114" y="982"/>
                      <a:pt x="1097" y="982"/>
                    </a:cubicBezTo>
                    <a:cubicBezTo>
                      <a:pt x="1056" y="982"/>
                      <a:pt x="1011" y="965"/>
                      <a:pt x="977" y="948"/>
                    </a:cubicBezTo>
                    <a:cubicBezTo>
                      <a:pt x="786" y="829"/>
                      <a:pt x="596" y="710"/>
                      <a:pt x="429" y="567"/>
                    </a:cubicBezTo>
                    <a:cubicBezTo>
                      <a:pt x="382" y="543"/>
                      <a:pt x="334" y="472"/>
                      <a:pt x="334" y="424"/>
                    </a:cubicBezTo>
                    <a:cubicBezTo>
                      <a:pt x="334" y="376"/>
                      <a:pt x="334" y="353"/>
                      <a:pt x="358" y="329"/>
                    </a:cubicBezTo>
                    <a:cubicBezTo>
                      <a:pt x="382" y="305"/>
                      <a:pt x="429" y="281"/>
                      <a:pt x="477" y="281"/>
                    </a:cubicBezTo>
                    <a:close/>
                    <a:moveTo>
                      <a:pt x="1667" y="972"/>
                    </a:moveTo>
                    <a:cubicBezTo>
                      <a:pt x="1691" y="972"/>
                      <a:pt x="1715" y="972"/>
                      <a:pt x="1739" y="996"/>
                    </a:cubicBezTo>
                    <a:cubicBezTo>
                      <a:pt x="1929" y="1067"/>
                      <a:pt x="2144" y="1138"/>
                      <a:pt x="2334" y="1186"/>
                    </a:cubicBezTo>
                    <a:cubicBezTo>
                      <a:pt x="2430" y="1186"/>
                      <a:pt x="2501" y="1281"/>
                      <a:pt x="2501" y="1377"/>
                    </a:cubicBezTo>
                    <a:cubicBezTo>
                      <a:pt x="2501" y="1400"/>
                      <a:pt x="2477" y="1448"/>
                      <a:pt x="2453" y="1448"/>
                    </a:cubicBezTo>
                    <a:cubicBezTo>
                      <a:pt x="2412" y="1476"/>
                      <a:pt x="2378" y="1487"/>
                      <a:pt x="2343" y="1487"/>
                    </a:cubicBezTo>
                    <a:cubicBezTo>
                      <a:pt x="2318" y="1487"/>
                      <a:pt x="2292" y="1482"/>
                      <a:pt x="2263" y="1472"/>
                    </a:cubicBezTo>
                    <a:cubicBezTo>
                      <a:pt x="2049" y="1424"/>
                      <a:pt x="1858" y="1353"/>
                      <a:pt x="1644" y="1281"/>
                    </a:cubicBezTo>
                    <a:cubicBezTo>
                      <a:pt x="1596" y="1257"/>
                      <a:pt x="1548" y="1210"/>
                      <a:pt x="1525" y="1162"/>
                    </a:cubicBezTo>
                    <a:cubicBezTo>
                      <a:pt x="1501" y="1115"/>
                      <a:pt x="1501" y="1091"/>
                      <a:pt x="1525" y="1067"/>
                    </a:cubicBezTo>
                    <a:lnTo>
                      <a:pt x="1501" y="1067"/>
                    </a:lnTo>
                    <a:cubicBezTo>
                      <a:pt x="1525" y="996"/>
                      <a:pt x="1596" y="972"/>
                      <a:pt x="1667" y="972"/>
                    </a:cubicBezTo>
                    <a:close/>
                    <a:moveTo>
                      <a:pt x="2948" y="1300"/>
                    </a:moveTo>
                    <a:cubicBezTo>
                      <a:pt x="2958" y="1300"/>
                      <a:pt x="2968" y="1302"/>
                      <a:pt x="2977" y="1305"/>
                    </a:cubicBezTo>
                    <a:lnTo>
                      <a:pt x="3001" y="1305"/>
                    </a:lnTo>
                    <a:cubicBezTo>
                      <a:pt x="3144" y="1305"/>
                      <a:pt x="3287" y="1316"/>
                      <a:pt x="3423" y="1316"/>
                    </a:cubicBezTo>
                    <a:cubicBezTo>
                      <a:pt x="3491" y="1316"/>
                      <a:pt x="3557" y="1313"/>
                      <a:pt x="3620" y="1305"/>
                    </a:cubicBezTo>
                    <a:cubicBezTo>
                      <a:pt x="3716" y="1305"/>
                      <a:pt x="3811" y="1377"/>
                      <a:pt x="3835" y="1472"/>
                    </a:cubicBezTo>
                    <a:cubicBezTo>
                      <a:pt x="3835" y="1496"/>
                      <a:pt x="3835" y="1519"/>
                      <a:pt x="3811" y="1543"/>
                    </a:cubicBezTo>
                    <a:cubicBezTo>
                      <a:pt x="3763" y="1591"/>
                      <a:pt x="3692" y="1615"/>
                      <a:pt x="3644" y="1615"/>
                    </a:cubicBezTo>
                    <a:cubicBezTo>
                      <a:pt x="3565" y="1623"/>
                      <a:pt x="3488" y="1625"/>
                      <a:pt x="3413" y="1625"/>
                    </a:cubicBezTo>
                    <a:cubicBezTo>
                      <a:pt x="3263" y="1625"/>
                      <a:pt x="3120" y="1615"/>
                      <a:pt x="2977" y="1615"/>
                    </a:cubicBezTo>
                    <a:cubicBezTo>
                      <a:pt x="2906" y="1591"/>
                      <a:pt x="2858" y="1567"/>
                      <a:pt x="2811" y="1519"/>
                    </a:cubicBezTo>
                    <a:cubicBezTo>
                      <a:pt x="2787" y="1496"/>
                      <a:pt x="2787" y="1472"/>
                      <a:pt x="2787" y="1424"/>
                    </a:cubicBezTo>
                    <a:cubicBezTo>
                      <a:pt x="2807" y="1362"/>
                      <a:pt x="2882" y="1300"/>
                      <a:pt x="2948" y="1300"/>
                    </a:cubicBezTo>
                    <a:close/>
                    <a:moveTo>
                      <a:pt x="482" y="1"/>
                    </a:moveTo>
                    <a:cubicBezTo>
                      <a:pt x="351" y="1"/>
                      <a:pt x="222" y="49"/>
                      <a:pt x="120" y="138"/>
                    </a:cubicBezTo>
                    <a:cubicBezTo>
                      <a:pt x="48" y="233"/>
                      <a:pt x="0" y="353"/>
                      <a:pt x="24" y="472"/>
                    </a:cubicBezTo>
                    <a:cubicBezTo>
                      <a:pt x="24" y="615"/>
                      <a:pt x="96" y="757"/>
                      <a:pt x="239" y="853"/>
                    </a:cubicBezTo>
                    <a:lnTo>
                      <a:pt x="239" y="829"/>
                    </a:lnTo>
                    <a:cubicBezTo>
                      <a:pt x="405" y="972"/>
                      <a:pt x="620" y="1115"/>
                      <a:pt x="810" y="1234"/>
                    </a:cubicBezTo>
                    <a:cubicBezTo>
                      <a:pt x="905" y="1281"/>
                      <a:pt x="1001" y="1305"/>
                      <a:pt x="1096" y="1305"/>
                    </a:cubicBezTo>
                    <a:lnTo>
                      <a:pt x="1215" y="1305"/>
                    </a:lnTo>
                    <a:cubicBezTo>
                      <a:pt x="1286" y="1448"/>
                      <a:pt x="1382" y="1543"/>
                      <a:pt x="1525" y="1591"/>
                    </a:cubicBezTo>
                    <a:cubicBezTo>
                      <a:pt x="1739" y="1686"/>
                      <a:pt x="1953" y="1758"/>
                      <a:pt x="2168" y="1805"/>
                    </a:cubicBezTo>
                    <a:cubicBezTo>
                      <a:pt x="2215" y="1829"/>
                      <a:pt x="2263" y="1829"/>
                      <a:pt x="2310" y="1829"/>
                    </a:cubicBezTo>
                    <a:cubicBezTo>
                      <a:pt x="2406" y="1829"/>
                      <a:pt x="2501" y="1805"/>
                      <a:pt x="2596" y="1758"/>
                    </a:cubicBezTo>
                    <a:cubicBezTo>
                      <a:pt x="2668" y="1853"/>
                      <a:pt x="2811" y="1924"/>
                      <a:pt x="2953" y="1948"/>
                    </a:cubicBezTo>
                    <a:cubicBezTo>
                      <a:pt x="3120" y="1948"/>
                      <a:pt x="3287" y="1972"/>
                      <a:pt x="3454" y="1972"/>
                    </a:cubicBezTo>
                    <a:lnTo>
                      <a:pt x="3644" y="1972"/>
                    </a:lnTo>
                    <a:cubicBezTo>
                      <a:pt x="3811" y="1972"/>
                      <a:pt x="3954" y="1900"/>
                      <a:pt x="4049" y="1781"/>
                    </a:cubicBezTo>
                    <a:cubicBezTo>
                      <a:pt x="4120" y="1686"/>
                      <a:pt x="4168" y="1567"/>
                      <a:pt x="4144" y="1448"/>
                    </a:cubicBezTo>
                    <a:cubicBezTo>
                      <a:pt x="4097" y="1186"/>
                      <a:pt x="3882" y="1019"/>
                      <a:pt x="3620" y="1019"/>
                    </a:cubicBezTo>
                    <a:cubicBezTo>
                      <a:pt x="3557" y="1027"/>
                      <a:pt x="3493" y="1030"/>
                      <a:pt x="3430" y="1030"/>
                    </a:cubicBezTo>
                    <a:cubicBezTo>
                      <a:pt x="3303" y="1030"/>
                      <a:pt x="3176" y="1019"/>
                      <a:pt x="3049" y="1019"/>
                    </a:cubicBezTo>
                    <a:cubicBezTo>
                      <a:pt x="3019" y="1013"/>
                      <a:pt x="2989" y="1010"/>
                      <a:pt x="2959" y="1010"/>
                    </a:cubicBezTo>
                    <a:cubicBezTo>
                      <a:pt x="2870" y="1010"/>
                      <a:pt x="2781" y="1037"/>
                      <a:pt x="2692" y="1091"/>
                    </a:cubicBezTo>
                    <a:cubicBezTo>
                      <a:pt x="2620" y="996"/>
                      <a:pt x="2525" y="924"/>
                      <a:pt x="2406" y="900"/>
                    </a:cubicBezTo>
                    <a:cubicBezTo>
                      <a:pt x="2215" y="853"/>
                      <a:pt x="2025" y="805"/>
                      <a:pt x="1858" y="734"/>
                    </a:cubicBezTo>
                    <a:cubicBezTo>
                      <a:pt x="1788" y="706"/>
                      <a:pt x="1718" y="694"/>
                      <a:pt x="1649" y="694"/>
                    </a:cubicBezTo>
                    <a:cubicBezTo>
                      <a:pt x="1599" y="694"/>
                      <a:pt x="1550" y="700"/>
                      <a:pt x="1501" y="710"/>
                    </a:cubicBezTo>
                    <a:cubicBezTo>
                      <a:pt x="1477" y="591"/>
                      <a:pt x="1382" y="495"/>
                      <a:pt x="1286" y="448"/>
                    </a:cubicBezTo>
                    <a:cubicBezTo>
                      <a:pt x="1120" y="353"/>
                      <a:pt x="953" y="233"/>
                      <a:pt x="810" y="114"/>
                    </a:cubicBezTo>
                    <a:cubicBezTo>
                      <a:pt x="711" y="37"/>
                      <a:pt x="596" y="1"/>
                      <a:pt x="482"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54" name="Google Shape;2556;p69">
                <a:extLst>
                  <a:ext uri="{FF2B5EF4-FFF2-40B4-BE49-F238E27FC236}">
                    <a16:creationId xmlns:a16="http://schemas.microsoft.com/office/drawing/2014/main" id="{D88656C2-EE76-0714-CF06-33880E46CC75}"/>
                  </a:ext>
                </a:extLst>
              </p:cNvPr>
              <p:cNvSpPr/>
              <p:nvPr/>
            </p:nvSpPr>
            <p:spPr>
              <a:xfrm>
                <a:off x="2972025" y="2401625"/>
                <a:ext cx="61925" cy="58475"/>
              </a:xfrm>
              <a:custGeom>
                <a:avLst/>
                <a:gdLst/>
                <a:ahLst/>
                <a:cxnLst/>
                <a:rect l="l" t="t" r="r" b="b"/>
                <a:pathLst>
                  <a:path w="2477" h="2339" extrusionOk="0">
                    <a:moveTo>
                      <a:pt x="1548" y="1196"/>
                    </a:moveTo>
                    <a:cubicBezTo>
                      <a:pt x="1596" y="1220"/>
                      <a:pt x="1667" y="1243"/>
                      <a:pt x="1715" y="1291"/>
                    </a:cubicBezTo>
                    <a:cubicBezTo>
                      <a:pt x="1858" y="1434"/>
                      <a:pt x="1977" y="1624"/>
                      <a:pt x="2120" y="1791"/>
                    </a:cubicBezTo>
                    <a:cubicBezTo>
                      <a:pt x="2143" y="1839"/>
                      <a:pt x="2167" y="1910"/>
                      <a:pt x="2143" y="1958"/>
                    </a:cubicBezTo>
                    <a:cubicBezTo>
                      <a:pt x="2143" y="2006"/>
                      <a:pt x="2120" y="2029"/>
                      <a:pt x="2096" y="2053"/>
                    </a:cubicBezTo>
                    <a:cubicBezTo>
                      <a:pt x="2073" y="2059"/>
                      <a:pt x="2051" y="2062"/>
                      <a:pt x="2029" y="2062"/>
                    </a:cubicBezTo>
                    <a:cubicBezTo>
                      <a:pt x="1958" y="2062"/>
                      <a:pt x="1894" y="2031"/>
                      <a:pt x="1858" y="1958"/>
                    </a:cubicBezTo>
                    <a:cubicBezTo>
                      <a:pt x="1739" y="1791"/>
                      <a:pt x="1620" y="1648"/>
                      <a:pt x="1477" y="1482"/>
                    </a:cubicBezTo>
                    <a:cubicBezTo>
                      <a:pt x="1405" y="1434"/>
                      <a:pt x="1405" y="1315"/>
                      <a:pt x="1453" y="1243"/>
                    </a:cubicBezTo>
                    <a:cubicBezTo>
                      <a:pt x="1477" y="1220"/>
                      <a:pt x="1524" y="1196"/>
                      <a:pt x="1548" y="1196"/>
                    </a:cubicBezTo>
                    <a:close/>
                    <a:moveTo>
                      <a:pt x="511" y="1"/>
                    </a:moveTo>
                    <a:cubicBezTo>
                      <a:pt x="345" y="1"/>
                      <a:pt x="179" y="93"/>
                      <a:pt x="95" y="243"/>
                    </a:cubicBezTo>
                    <a:cubicBezTo>
                      <a:pt x="0" y="481"/>
                      <a:pt x="95" y="767"/>
                      <a:pt x="310" y="886"/>
                    </a:cubicBezTo>
                    <a:cubicBezTo>
                      <a:pt x="476" y="982"/>
                      <a:pt x="619" y="1101"/>
                      <a:pt x="786" y="1220"/>
                    </a:cubicBezTo>
                    <a:cubicBezTo>
                      <a:pt x="881" y="1291"/>
                      <a:pt x="977" y="1339"/>
                      <a:pt x="1119" y="1339"/>
                    </a:cubicBezTo>
                    <a:cubicBezTo>
                      <a:pt x="1119" y="1458"/>
                      <a:pt x="1167" y="1577"/>
                      <a:pt x="1238" y="1672"/>
                    </a:cubicBezTo>
                    <a:cubicBezTo>
                      <a:pt x="1381" y="1815"/>
                      <a:pt x="1500" y="1958"/>
                      <a:pt x="1596" y="2125"/>
                    </a:cubicBezTo>
                    <a:cubicBezTo>
                      <a:pt x="1691" y="2267"/>
                      <a:pt x="1858" y="2339"/>
                      <a:pt x="2024" y="2339"/>
                    </a:cubicBezTo>
                    <a:cubicBezTo>
                      <a:pt x="2096" y="2339"/>
                      <a:pt x="2191" y="2339"/>
                      <a:pt x="2262" y="2291"/>
                    </a:cubicBezTo>
                    <a:cubicBezTo>
                      <a:pt x="2358" y="2220"/>
                      <a:pt x="2429" y="2125"/>
                      <a:pt x="2453" y="2006"/>
                    </a:cubicBezTo>
                    <a:cubicBezTo>
                      <a:pt x="2477" y="1863"/>
                      <a:pt x="2453" y="1720"/>
                      <a:pt x="2382" y="1577"/>
                    </a:cubicBezTo>
                    <a:cubicBezTo>
                      <a:pt x="2239" y="1386"/>
                      <a:pt x="2096" y="1220"/>
                      <a:pt x="1929" y="1029"/>
                    </a:cubicBezTo>
                    <a:cubicBezTo>
                      <a:pt x="1834" y="934"/>
                      <a:pt x="1715" y="862"/>
                      <a:pt x="1572" y="862"/>
                    </a:cubicBezTo>
                    <a:cubicBezTo>
                      <a:pt x="1548" y="720"/>
                      <a:pt x="1477" y="600"/>
                      <a:pt x="1381" y="505"/>
                    </a:cubicBezTo>
                    <a:cubicBezTo>
                      <a:pt x="1349" y="484"/>
                      <a:pt x="1312" y="472"/>
                      <a:pt x="1275" y="472"/>
                    </a:cubicBezTo>
                    <a:cubicBezTo>
                      <a:pt x="1229" y="472"/>
                      <a:pt x="1183" y="490"/>
                      <a:pt x="1143" y="529"/>
                    </a:cubicBezTo>
                    <a:cubicBezTo>
                      <a:pt x="1096" y="600"/>
                      <a:pt x="1096" y="696"/>
                      <a:pt x="1167" y="743"/>
                    </a:cubicBezTo>
                    <a:cubicBezTo>
                      <a:pt x="1215" y="791"/>
                      <a:pt x="1262" y="839"/>
                      <a:pt x="1262" y="910"/>
                    </a:cubicBezTo>
                    <a:cubicBezTo>
                      <a:pt x="1262" y="934"/>
                      <a:pt x="1262" y="958"/>
                      <a:pt x="1238" y="1005"/>
                    </a:cubicBezTo>
                    <a:cubicBezTo>
                      <a:pt x="1203" y="1029"/>
                      <a:pt x="1155" y="1041"/>
                      <a:pt x="1107" y="1041"/>
                    </a:cubicBezTo>
                    <a:cubicBezTo>
                      <a:pt x="1060" y="1041"/>
                      <a:pt x="1012" y="1029"/>
                      <a:pt x="977" y="1005"/>
                    </a:cubicBezTo>
                    <a:cubicBezTo>
                      <a:pt x="834" y="862"/>
                      <a:pt x="667" y="720"/>
                      <a:pt x="500" y="624"/>
                    </a:cubicBezTo>
                    <a:cubicBezTo>
                      <a:pt x="405" y="577"/>
                      <a:pt x="357" y="458"/>
                      <a:pt x="405" y="386"/>
                    </a:cubicBezTo>
                    <a:cubicBezTo>
                      <a:pt x="420" y="340"/>
                      <a:pt x="466" y="314"/>
                      <a:pt x="521" y="314"/>
                    </a:cubicBezTo>
                    <a:cubicBezTo>
                      <a:pt x="552" y="314"/>
                      <a:pt x="586" y="322"/>
                      <a:pt x="619" y="339"/>
                    </a:cubicBezTo>
                    <a:lnTo>
                      <a:pt x="595" y="339"/>
                    </a:lnTo>
                    <a:cubicBezTo>
                      <a:pt x="615" y="352"/>
                      <a:pt x="637" y="358"/>
                      <a:pt x="659" y="358"/>
                    </a:cubicBezTo>
                    <a:cubicBezTo>
                      <a:pt x="716" y="358"/>
                      <a:pt x="775" y="319"/>
                      <a:pt x="810" y="267"/>
                    </a:cubicBezTo>
                    <a:cubicBezTo>
                      <a:pt x="834" y="196"/>
                      <a:pt x="810" y="100"/>
                      <a:pt x="715" y="53"/>
                    </a:cubicBezTo>
                    <a:cubicBezTo>
                      <a:pt x="651" y="17"/>
                      <a:pt x="581" y="1"/>
                      <a:pt x="511"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grpSp>
        <p:grpSp>
          <p:nvGrpSpPr>
            <p:cNvPr id="355" name="Google Shape;2557;p69">
              <a:extLst>
                <a:ext uri="{FF2B5EF4-FFF2-40B4-BE49-F238E27FC236}">
                  <a16:creationId xmlns:a16="http://schemas.microsoft.com/office/drawing/2014/main" id="{C2343965-D319-D488-AF4A-4EF4EFD6357C}"/>
                </a:ext>
              </a:extLst>
            </p:cNvPr>
            <p:cNvGrpSpPr/>
            <p:nvPr/>
          </p:nvGrpSpPr>
          <p:grpSpPr>
            <a:xfrm>
              <a:off x="2416085" y="8402725"/>
              <a:ext cx="989782" cy="836786"/>
              <a:chOff x="2767800" y="2789250"/>
              <a:chExt cx="321525" cy="271825"/>
            </a:xfrm>
          </p:grpSpPr>
          <p:sp>
            <p:nvSpPr>
              <p:cNvPr id="356" name="Google Shape;2558;p69">
                <a:extLst>
                  <a:ext uri="{FF2B5EF4-FFF2-40B4-BE49-F238E27FC236}">
                    <a16:creationId xmlns:a16="http://schemas.microsoft.com/office/drawing/2014/main" id="{5449AE1C-54DF-9BB0-EC53-BE9E1E2B10C2}"/>
                  </a:ext>
                </a:extLst>
              </p:cNvPr>
              <p:cNvSpPr/>
              <p:nvPr/>
            </p:nvSpPr>
            <p:spPr>
              <a:xfrm>
                <a:off x="2900575" y="2893800"/>
                <a:ext cx="37525" cy="48850"/>
              </a:xfrm>
              <a:custGeom>
                <a:avLst/>
                <a:gdLst/>
                <a:ahLst/>
                <a:cxnLst/>
                <a:rect l="l" t="t" r="r" b="b"/>
                <a:pathLst>
                  <a:path w="1501" h="1954" extrusionOk="0">
                    <a:moveTo>
                      <a:pt x="810" y="417"/>
                    </a:moveTo>
                    <a:lnTo>
                      <a:pt x="1191" y="679"/>
                    </a:lnTo>
                    <a:lnTo>
                      <a:pt x="1191" y="1275"/>
                    </a:lnTo>
                    <a:lnTo>
                      <a:pt x="810" y="1561"/>
                    </a:lnTo>
                    <a:lnTo>
                      <a:pt x="310" y="1275"/>
                    </a:lnTo>
                    <a:lnTo>
                      <a:pt x="310" y="679"/>
                    </a:lnTo>
                    <a:lnTo>
                      <a:pt x="810" y="417"/>
                    </a:lnTo>
                    <a:close/>
                    <a:moveTo>
                      <a:pt x="748" y="1"/>
                    </a:moveTo>
                    <a:cubicBezTo>
                      <a:pt x="715" y="1"/>
                      <a:pt x="679" y="13"/>
                      <a:pt x="643" y="36"/>
                    </a:cubicBezTo>
                    <a:lnTo>
                      <a:pt x="72" y="441"/>
                    </a:lnTo>
                    <a:cubicBezTo>
                      <a:pt x="24" y="465"/>
                      <a:pt x="0" y="513"/>
                      <a:pt x="0" y="560"/>
                    </a:cubicBezTo>
                    <a:lnTo>
                      <a:pt x="0" y="1394"/>
                    </a:lnTo>
                    <a:cubicBezTo>
                      <a:pt x="0" y="1441"/>
                      <a:pt x="24" y="1489"/>
                      <a:pt x="72" y="1513"/>
                    </a:cubicBezTo>
                    <a:lnTo>
                      <a:pt x="643" y="1918"/>
                    </a:lnTo>
                    <a:cubicBezTo>
                      <a:pt x="679" y="1942"/>
                      <a:pt x="715" y="1953"/>
                      <a:pt x="751" y="1953"/>
                    </a:cubicBezTo>
                    <a:cubicBezTo>
                      <a:pt x="786" y="1953"/>
                      <a:pt x="822" y="1942"/>
                      <a:pt x="858" y="1918"/>
                    </a:cubicBezTo>
                    <a:lnTo>
                      <a:pt x="1429" y="1513"/>
                    </a:lnTo>
                    <a:cubicBezTo>
                      <a:pt x="1477" y="1489"/>
                      <a:pt x="1501" y="1441"/>
                      <a:pt x="1501" y="1394"/>
                    </a:cubicBezTo>
                    <a:lnTo>
                      <a:pt x="1501" y="584"/>
                    </a:lnTo>
                    <a:cubicBezTo>
                      <a:pt x="1477" y="513"/>
                      <a:pt x="1453" y="465"/>
                      <a:pt x="1429" y="441"/>
                    </a:cubicBezTo>
                    <a:lnTo>
                      <a:pt x="834" y="36"/>
                    </a:lnTo>
                    <a:cubicBezTo>
                      <a:pt x="810" y="13"/>
                      <a:pt x="780" y="1"/>
                      <a:pt x="748"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57" name="Google Shape;2559;p69">
                <a:extLst>
                  <a:ext uri="{FF2B5EF4-FFF2-40B4-BE49-F238E27FC236}">
                    <a16:creationId xmlns:a16="http://schemas.microsoft.com/office/drawing/2014/main" id="{D74FD4F0-6190-1434-6821-E775FCD80848}"/>
                  </a:ext>
                </a:extLst>
              </p:cNvPr>
              <p:cNvSpPr/>
              <p:nvPr/>
            </p:nvSpPr>
            <p:spPr>
              <a:xfrm>
                <a:off x="2767800" y="2789250"/>
                <a:ext cx="321525" cy="271825"/>
              </a:xfrm>
              <a:custGeom>
                <a:avLst/>
                <a:gdLst/>
                <a:ahLst/>
                <a:cxnLst/>
                <a:rect l="l" t="t" r="r" b="b"/>
                <a:pathLst>
                  <a:path w="12861" h="10873" extrusionOk="0">
                    <a:moveTo>
                      <a:pt x="8669" y="384"/>
                    </a:moveTo>
                    <a:cubicBezTo>
                      <a:pt x="10479" y="384"/>
                      <a:pt x="11408" y="2599"/>
                      <a:pt x="10098" y="3885"/>
                    </a:cubicBezTo>
                    <a:cubicBezTo>
                      <a:pt x="9682" y="4309"/>
                      <a:pt x="9168" y="4498"/>
                      <a:pt x="8664" y="4498"/>
                    </a:cubicBezTo>
                    <a:cubicBezTo>
                      <a:pt x="7610" y="4498"/>
                      <a:pt x="6597" y="3672"/>
                      <a:pt x="6597" y="2432"/>
                    </a:cubicBezTo>
                    <a:cubicBezTo>
                      <a:pt x="6597" y="1313"/>
                      <a:pt x="7526" y="384"/>
                      <a:pt x="8669" y="384"/>
                    </a:cubicBezTo>
                    <a:close/>
                    <a:moveTo>
                      <a:pt x="10455" y="4004"/>
                    </a:moveTo>
                    <a:lnTo>
                      <a:pt x="10813" y="4361"/>
                    </a:lnTo>
                    <a:lnTo>
                      <a:pt x="10574" y="4599"/>
                    </a:lnTo>
                    <a:lnTo>
                      <a:pt x="10217" y="4242"/>
                    </a:lnTo>
                    <a:cubicBezTo>
                      <a:pt x="10289" y="4171"/>
                      <a:pt x="10384" y="4076"/>
                      <a:pt x="10455" y="4004"/>
                    </a:cubicBezTo>
                    <a:close/>
                    <a:moveTo>
                      <a:pt x="9479" y="4719"/>
                    </a:moveTo>
                    <a:lnTo>
                      <a:pt x="9479" y="5076"/>
                    </a:lnTo>
                    <a:lnTo>
                      <a:pt x="8931" y="5361"/>
                    </a:lnTo>
                    <a:lnTo>
                      <a:pt x="8598" y="5076"/>
                    </a:lnTo>
                    <a:lnTo>
                      <a:pt x="8598" y="4814"/>
                    </a:lnTo>
                    <a:lnTo>
                      <a:pt x="8669" y="4814"/>
                    </a:lnTo>
                    <a:cubicBezTo>
                      <a:pt x="8931" y="4814"/>
                      <a:pt x="9217" y="4790"/>
                      <a:pt x="9479" y="4719"/>
                    </a:cubicBezTo>
                    <a:close/>
                    <a:moveTo>
                      <a:pt x="6431" y="1480"/>
                    </a:moveTo>
                    <a:cubicBezTo>
                      <a:pt x="6407" y="1551"/>
                      <a:pt x="6383" y="1646"/>
                      <a:pt x="6359" y="1718"/>
                    </a:cubicBezTo>
                    <a:cubicBezTo>
                      <a:pt x="3930" y="1742"/>
                      <a:pt x="1977" y="3623"/>
                      <a:pt x="1977" y="5957"/>
                    </a:cubicBezTo>
                    <a:cubicBezTo>
                      <a:pt x="1977" y="8291"/>
                      <a:pt x="3954" y="10220"/>
                      <a:pt x="6407" y="10220"/>
                    </a:cubicBezTo>
                    <a:cubicBezTo>
                      <a:pt x="7407" y="10220"/>
                      <a:pt x="8383" y="9886"/>
                      <a:pt x="9193" y="9291"/>
                    </a:cubicBezTo>
                    <a:cubicBezTo>
                      <a:pt x="9265" y="9219"/>
                      <a:pt x="9265" y="9124"/>
                      <a:pt x="9217" y="9053"/>
                    </a:cubicBezTo>
                    <a:cubicBezTo>
                      <a:pt x="9175" y="9011"/>
                      <a:pt x="9126" y="8986"/>
                      <a:pt x="9078" y="8986"/>
                    </a:cubicBezTo>
                    <a:cubicBezTo>
                      <a:pt x="9043" y="8986"/>
                      <a:pt x="9009" y="8999"/>
                      <a:pt x="8979" y="9029"/>
                    </a:cubicBezTo>
                    <a:cubicBezTo>
                      <a:pt x="8741" y="9219"/>
                      <a:pt x="8479" y="9386"/>
                      <a:pt x="8193" y="9529"/>
                    </a:cubicBezTo>
                    <a:cubicBezTo>
                      <a:pt x="7594" y="9773"/>
                      <a:pt x="6999" y="9885"/>
                      <a:pt x="6429" y="9885"/>
                    </a:cubicBezTo>
                    <a:cubicBezTo>
                      <a:pt x="4165" y="9885"/>
                      <a:pt x="2311" y="8126"/>
                      <a:pt x="2311" y="5957"/>
                    </a:cubicBezTo>
                    <a:cubicBezTo>
                      <a:pt x="2311" y="3814"/>
                      <a:pt x="4097" y="2099"/>
                      <a:pt x="6288" y="2027"/>
                    </a:cubicBezTo>
                    <a:lnTo>
                      <a:pt x="6288" y="2027"/>
                    </a:lnTo>
                    <a:cubicBezTo>
                      <a:pt x="6288" y="2123"/>
                      <a:pt x="6264" y="2218"/>
                      <a:pt x="6264" y="2313"/>
                    </a:cubicBezTo>
                    <a:cubicBezTo>
                      <a:pt x="6288" y="3504"/>
                      <a:pt x="7145" y="4480"/>
                      <a:pt x="8288" y="4671"/>
                    </a:cubicBezTo>
                    <a:lnTo>
                      <a:pt x="8288" y="5052"/>
                    </a:lnTo>
                    <a:cubicBezTo>
                      <a:pt x="8288" y="5100"/>
                      <a:pt x="8336" y="5147"/>
                      <a:pt x="8360" y="5195"/>
                    </a:cubicBezTo>
                    <a:lnTo>
                      <a:pt x="8955" y="5576"/>
                    </a:lnTo>
                    <a:cubicBezTo>
                      <a:pt x="8979" y="5600"/>
                      <a:pt x="9009" y="5612"/>
                      <a:pt x="9041" y="5612"/>
                    </a:cubicBezTo>
                    <a:cubicBezTo>
                      <a:pt x="9074" y="5612"/>
                      <a:pt x="9110" y="5600"/>
                      <a:pt x="9146" y="5576"/>
                    </a:cubicBezTo>
                    <a:lnTo>
                      <a:pt x="9717" y="5195"/>
                    </a:lnTo>
                    <a:cubicBezTo>
                      <a:pt x="9765" y="5147"/>
                      <a:pt x="9789" y="5100"/>
                      <a:pt x="9789" y="5052"/>
                    </a:cubicBezTo>
                    <a:lnTo>
                      <a:pt x="9789" y="4504"/>
                    </a:lnTo>
                    <a:cubicBezTo>
                      <a:pt x="9908" y="4433"/>
                      <a:pt x="10003" y="4385"/>
                      <a:pt x="10122" y="4314"/>
                    </a:cubicBezTo>
                    <a:lnTo>
                      <a:pt x="10170" y="4385"/>
                    </a:lnTo>
                    <a:cubicBezTo>
                      <a:pt x="10408" y="4861"/>
                      <a:pt x="10527" y="5409"/>
                      <a:pt x="10527" y="5933"/>
                    </a:cubicBezTo>
                    <a:cubicBezTo>
                      <a:pt x="10527" y="6886"/>
                      <a:pt x="10170" y="7791"/>
                      <a:pt x="9527" y="8505"/>
                    </a:cubicBezTo>
                    <a:cubicBezTo>
                      <a:pt x="9455" y="8553"/>
                      <a:pt x="9479" y="8672"/>
                      <a:pt x="9550" y="8719"/>
                    </a:cubicBezTo>
                    <a:cubicBezTo>
                      <a:pt x="9580" y="8749"/>
                      <a:pt x="9614" y="8762"/>
                      <a:pt x="9649" y="8762"/>
                    </a:cubicBezTo>
                    <a:cubicBezTo>
                      <a:pt x="9697" y="8762"/>
                      <a:pt x="9747" y="8737"/>
                      <a:pt x="9789" y="8696"/>
                    </a:cubicBezTo>
                    <a:cubicBezTo>
                      <a:pt x="10479" y="7957"/>
                      <a:pt x="10860" y="6957"/>
                      <a:pt x="10860" y="5933"/>
                    </a:cubicBezTo>
                    <a:cubicBezTo>
                      <a:pt x="10860" y="5671"/>
                      <a:pt x="10836" y="5409"/>
                      <a:pt x="10789" y="5147"/>
                    </a:cubicBezTo>
                    <a:lnTo>
                      <a:pt x="10789" y="5147"/>
                    </a:lnTo>
                    <a:lnTo>
                      <a:pt x="11051" y="5409"/>
                    </a:lnTo>
                    <a:cubicBezTo>
                      <a:pt x="11074" y="5600"/>
                      <a:pt x="11098" y="5766"/>
                      <a:pt x="11098" y="5933"/>
                    </a:cubicBezTo>
                    <a:lnTo>
                      <a:pt x="11098" y="5957"/>
                    </a:lnTo>
                    <a:cubicBezTo>
                      <a:pt x="11098" y="8407"/>
                      <a:pt x="8980" y="10425"/>
                      <a:pt x="6391" y="10425"/>
                    </a:cubicBezTo>
                    <a:cubicBezTo>
                      <a:pt x="6262" y="10425"/>
                      <a:pt x="6133" y="10420"/>
                      <a:pt x="6002" y="10410"/>
                    </a:cubicBezTo>
                    <a:cubicBezTo>
                      <a:pt x="3740" y="10220"/>
                      <a:pt x="1858" y="8457"/>
                      <a:pt x="1739" y="6171"/>
                    </a:cubicBezTo>
                    <a:cubicBezTo>
                      <a:pt x="1620" y="3623"/>
                      <a:pt x="3763" y="1480"/>
                      <a:pt x="6407" y="1480"/>
                    </a:cubicBezTo>
                    <a:close/>
                    <a:moveTo>
                      <a:pt x="8683" y="1"/>
                    </a:moveTo>
                    <a:cubicBezTo>
                      <a:pt x="7832" y="1"/>
                      <a:pt x="7005" y="451"/>
                      <a:pt x="6574" y="1265"/>
                    </a:cubicBezTo>
                    <a:lnTo>
                      <a:pt x="6407" y="1265"/>
                    </a:lnTo>
                    <a:cubicBezTo>
                      <a:pt x="2120" y="1265"/>
                      <a:pt x="1" y="6433"/>
                      <a:pt x="3025" y="9458"/>
                    </a:cubicBezTo>
                    <a:cubicBezTo>
                      <a:pt x="3995" y="10435"/>
                      <a:pt x="5191" y="10873"/>
                      <a:pt x="6366" y="10873"/>
                    </a:cubicBezTo>
                    <a:cubicBezTo>
                      <a:pt x="8826" y="10873"/>
                      <a:pt x="11194" y="8953"/>
                      <a:pt x="11194" y="6052"/>
                    </a:cubicBezTo>
                    <a:lnTo>
                      <a:pt x="11194" y="5885"/>
                    </a:lnTo>
                    <a:lnTo>
                      <a:pt x="11717" y="6409"/>
                    </a:lnTo>
                    <a:cubicBezTo>
                      <a:pt x="11837" y="6528"/>
                      <a:pt x="11997" y="6588"/>
                      <a:pt x="12161" y="6588"/>
                    </a:cubicBezTo>
                    <a:cubicBezTo>
                      <a:pt x="12325" y="6588"/>
                      <a:pt x="12491" y="6528"/>
                      <a:pt x="12622" y="6409"/>
                    </a:cubicBezTo>
                    <a:cubicBezTo>
                      <a:pt x="12861" y="6171"/>
                      <a:pt x="12861" y="5766"/>
                      <a:pt x="12622" y="5528"/>
                    </a:cubicBezTo>
                    <a:lnTo>
                      <a:pt x="12622" y="5504"/>
                    </a:lnTo>
                    <a:lnTo>
                      <a:pt x="12337" y="5219"/>
                    </a:lnTo>
                    <a:cubicBezTo>
                      <a:pt x="12301" y="5183"/>
                      <a:pt x="12253" y="5165"/>
                      <a:pt x="12209" y="5165"/>
                    </a:cubicBezTo>
                    <a:cubicBezTo>
                      <a:pt x="12164" y="5165"/>
                      <a:pt x="12122" y="5183"/>
                      <a:pt x="12099" y="5219"/>
                    </a:cubicBezTo>
                    <a:cubicBezTo>
                      <a:pt x="12027" y="5266"/>
                      <a:pt x="12027" y="5385"/>
                      <a:pt x="12099" y="5457"/>
                    </a:cubicBezTo>
                    <a:lnTo>
                      <a:pt x="12384" y="5743"/>
                    </a:lnTo>
                    <a:cubicBezTo>
                      <a:pt x="12527" y="5862"/>
                      <a:pt x="12527" y="6052"/>
                      <a:pt x="12384" y="6171"/>
                    </a:cubicBezTo>
                    <a:cubicBezTo>
                      <a:pt x="12325" y="6243"/>
                      <a:pt x="12247" y="6278"/>
                      <a:pt x="12170" y="6278"/>
                    </a:cubicBezTo>
                    <a:cubicBezTo>
                      <a:pt x="12093" y="6278"/>
                      <a:pt x="12015" y="6243"/>
                      <a:pt x="11956" y="6171"/>
                    </a:cubicBezTo>
                    <a:lnTo>
                      <a:pt x="10717" y="4933"/>
                    </a:lnTo>
                    <a:lnTo>
                      <a:pt x="11146" y="4504"/>
                    </a:lnTo>
                    <a:lnTo>
                      <a:pt x="11551" y="4885"/>
                    </a:lnTo>
                    <a:cubicBezTo>
                      <a:pt x="11575" y="4921"/>
                      <a:pt x="11616" y="4939"/>
                      <a:pt x="11658" y="4939"/>
                    </a:cubicBezTo>
                    <a:cubicBezTo>
                      <a:pt x="11700" y="4939"/>
                      <a:pt x="11741" y="4921"/>
                      <a:pt x="11765" y="4885"/>
                    </a:cubicBezTo>
                    <a:cubicBezTo>
                      <a:pt x="11837" y="4838"/>
                      <a:pt x="11837" y="4719"/>
                      <a:pt x="11765" y="4671"/>
                    </a:cubicBezTo>
                    <a:lnTo>
                      <a:pt x="11336" y="4218"/>
                    </a:lnTo>
                    <a:cubicBezTo>
                      <a:pt x="11289" y="4171"/>
                      <a:pt x="11217" y="4147"/>
                      <a:pt x="11146" y="4147"/>
                    </a:cubicBezTo>
                    <a:lnTo>
                      <a:pt x="11074" y="4147"/>
                    </a:lnTo>
                    <a:lnTo>
                      <a:pt x="10646" y="3718"/>
                    </a:lnTo>
                    <a:cubicBezTo>
                      <a:pt x="11408" y="2599"/>
                      <a:pt x="11074" y="1051"/>
                      <a:pt x="9908" y="337"/>
                    </a:cubicBezTo>
                    <a:cubicBezTo>
                      <a:pt x="9523" y="109"/>
                      <a:pt x="9100" y="1"/>
                      <a:pt x="8683"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58" name="Google Shape;2560;p69">
                <a:extLst>
                  <a:ext uri="{FF2B5EF4-FFF2-40B4-BE49-F238E27FC236}">
                    <a16:creationId xmlns:a16="http://schemas.microsoft.com/office/drawing/2014/main" id="{C358C9A5-B0EB-20B8-DBF4-AE2538E373A0}"/>
                  </a:ext>
                </a:extLst>
              </p:cNvPr>
              <p:cNvSpPr/>
              <p:nvPr/>
            </p:nvSpPr>
            <p:spPr>
              <a:xfrm>
                <a:off x="2933325" y="2805650"/>
                <a:ext cx="106575" cy="89675"/>
              </a:xfrm>
              <a:custGeom>
                <a:avLst/>
                <a:gdLst/>
                <a:ahLst/>
                <a:cxnLst/>
                <a:rect l="l" t="t" r="r" b="b"/>
                <a:pathLst>
                  <a:path w="4263" h="3587" extrusionOk="0">
                    <a:moveTo>
                      <a:pt x="2058" y="0"/>
                    </a:moveTo>
                    <a:cubicBezTo>
                      <a:pt x="1309" y="0"/>
                      <a:pt x="581" y="484"/>
                      <a:pt x="334" y="1276"/>
                    </a:cubicBezTo>
                    <a:cubicBezTo>
                      <a:pt x="0" y="2419"/>
                      <a:pt x="834" y="3562"/>
                      <a:pt x="2048" y="3586"/>
                    </a:cubicBezTo>
                    <a:lnTo>
                      <a:pt x="2048" y="3562"/>
                    </a:lnTo>
                    <a:cubicBezTo>
                      <a:pt x="3382" y="3562"/>
                      <a:pt x="4263" y="2110"/>
                      <a:pt x="3596" y="919"/>
                    </a:cubicBezTo>
                    <a:cubicBezTo>
                      <a:pt x="3565" y="873"/>
                      <a:pt x="3515" y="847"/>
                      <a:pt x="3464" y="847"/>
                    </a:cubicBezTo>
                    <a:cubicBezTo>
                      <a:pt x="3435" y="847"/>
                      <a:pt x="3407" y="855"/>
                      <a:pt x="3382" y="871"/>
                    </a:cubicBezTo>
                    <a:cubicBezTo>
                      <a:pt x="3310" y="895"/>
                      <a:pt x="3263" y="1014"/>
                      <a:pt x="3310" y="1086"/>
                    </a:cubicBezTo>
                    <a:cubicBezTo>
                      <a:pt x="3429" y="1300"/>
                      <a:pt x="3501" y="1538"/>
                      <a:pt x="3501" y="1776"/>
                    </a:cubicBezTo>
                    <a:cubicBezTo>
                      <a:pt x="3501" y="2665"/>
                      <a:pt x="2778" y="3246"/>
                      <a:pt x="2023" y="3246"/>
                    </a:cubicBezTo>
                    <a:cubicBezTo>
                      <a:pt x="1665" y="3246"/>
                      <a:pt x="1299" y="3115"/>
                      <a:pt x="1000" y="2824"/>
                    </a:cubicBezTo>
                    <a:cubicBezTo>
                      <a:pt x="72" y="1895"/>
                      <a:pt x="738" y="324"/>
                      <a:pt x="2048" y="324"/>
                    </a:cubicBezTo>
                    <a:cubicBezTo>
                      <a:pt x="2334" y="324"/>
                      <a:pt x="2620" y="419"/>
                      <a:pt x="2858" y="586"/>
                    </a:cubicBezTo>
                    <a:cubicBezTo>
                      <a:pt x="2883" y="602"/>
                      <a:pt x="2912" y="610"/>
                      <a:pt x="2940" y="610"/>
                    </a:cubicBezTo>
                    <a:cubicBezTo>
                      <a:pt x="2991" y="610"/>
                      <a:pt x="3041" y="584"/>
                      <a:pt x="3072" y="538"/>
                    </a:cubicBezTo>
                    <a:cubicBezTo>
                      <a:pt x="3120" y="467"/>
                      <a:pt x="3120" y="347"/>
                      <a:pt x="3025" y="300"/>
                    </a:cubicBezTo>
                    <a:cubicBezTo>
                      <a:pt x="2725" y="95"/>
                      <a:pt x="2390" y="0"/>
                      <a:pt x="2058"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59" name="Google Shape;2561;p69">
                <a:extLst>
                  <a:ext uri="{FF2B5EF4-FFF2-40B4-BE49-F238E27FC236}">
                    <a16:creationId xmlns:a16="http://schemas.microsoft.com/office/drawing/2014/main" id="{B53A50CA-7B7C-580E-0786-52C38A9B76A6}"/>
                  </a:ext>
                </a:extLst>
              </p:cNvPr>
              <p:cNvSpPr/>
              <p:nvPr/>
            </p:nvSpPr>
            <p:spPr>
              <a:xfrm>
                <a:off x="2957725" y="2823850"/>
                <a:ext cx="58375" cy="53025"/>
              </a:xfrm>
              <a:custGeom>
                <a:avLst/>
                <a:gdLst/>
                <a:ahLst/>
                <a:cxnLst/>
                <a:rect l="l" t="t" r="r" b="b"/>
                <a:pathLst>
                  <a:path w="2335" h="2121" extrusionOk="0">
                    <a:moveTo>
                      <a:pt x="628" y="295"/>
                    </a:moveTo>
                    <a:cubicBezTo>
                      <a:pt x="700" y="295"/>
                      <a:pt x="774" y="322"/>
                      <a:pt x="834" y="382"/>
                    </a:cubicBezTo>
                    <a:cubicBezTo>
                      <a:pt x="1018" y="566"/>
                      <a:pt x="891" y="883"/>
                      <a:pt x="625" y="883"/>
                    </a:cubicBezTo>
                    <a:cubicBezTo>
                      <a:pt x="615" y="883"/>
                      <a:pt x="606" y="882"/>
                      <a:pt x="596" y="882"/>
                    </a:cubicBezTo>
                    <a:cubicBezTo>
                      <a:pt x="585" y="883"/>
                      <a:pt x="575" y="884"/>
                      <a:pt x="564" y="884"/>
                    </a:cubicBezTo>
                    <a:cubicBezTo>
                      <a:pt x="433" y="884"/>
                      <a:pt x="310" y="752"/>
                      <a:pt x="310" y="620"/>
                    </a:cubicBezTo>
                    <a:lnTo>
                      <a:pt x="334" y="620"/>
                    </a:lnTo>
                    <a:cubicBezTo>
                      <a:pt x="318" y="424"/>
                      <a:pt x="469" y="295"/>
                      <a:pt x="628" y="295"/>
                    </a:cubicBezTo>
                    <a:close/>
                    <a:moveTo>
                      <a:pt x="1525" y="1215"/>
                    </a:moveTo>
                    <a:cubicBezTo>
                      <a:pt x="1668" y="1215"/>
                      <a:pt x="1787" y="1358"/>
                      <a:pt x="1787" y="1501"/>
                    </a:cubicBezTo>
                    <a:cubicBezTo>
                      <a:pt x="1787" y="1662"/>
                      <a:pt x="1644" y="1769"/>
                      <a:pt x="1501" y="1769"/>
                    </a:cubicBezTo>
                    <a:cubicBezTo>
                      <a:pt x="1432" y="1769"/>
                      <a:pt x="1364" y="1745"/>
                      <a:pt x="1310" y="1691"/>
                    </a:cubicBezTo>
                    <a:cubicBezTo>
                      <a:pt x="1144" y="1501"/>
                      <a:pt x="1263" y="1215"/>
                      <a:pt x="1525" y="1215"/>
                    </a:cubicBezTo>
                    <a:close/>
                    <a:moveTo>
                      <a:pt x="610" y="1199"/>
                    </a:moveTo>
                    <a:cubicBezTo>
                      <a:pt x="762" y="1199"/>
                      <a:pt x="906" y="1322"/>
                      <a:pt x="906" y="1501"/>
                    </a:cubicBezTo>
                    <a:cubicBezTo>
                      <a:pt x="906" y="1667"/>
                      <a:pt x="763" y="1787"/>
                      <a:pt x="596" y="1787"/>
                    </a:cubicBezTo>
                    <a:lnTo>
                      <a:pt x="596" y="1810"/>
                    </a:lnTo>
                    <a:cubicBezTo>
                      <a:pt x="334" y="1810"/>
                      <a:pt x="215" y="1477"/>
                      <a:pt x="405" y="1286"/>
                    </a:cubicBezTo>
                    <a:cubicBezTo>
                      <a:pt x="466" y="1226"/>
                      <a:pt x="539" y="1199"/>
                      <a:pt x="610" y="1199"/>
                    </a:cubicBezTo>
                    <a:close/>
                    <a:moveTo>
                      <a:pt x="596" y="0"/>
                    </a:moveTo>
                    <a:cubicBezTo>
                      <a:pt x="263" y="0"/>
                      <a:pt x="1" y="286"/>
                      <a:pt x="1" y="620"/>
                    </a:cubicBezTo>
                    <a:cubicBezTo>
                      <a:pt x="1" y="786"/>
                      <a:pt x="72" y="929"/>
                      <a:pt x="215" y="1048"/>
                    </a:cubicBezTo>
                    <a:cubicBezTo>
                      <a:pt x="72" y="1167"/>
                      <a:pt x="1" y="1334"/>
                      <a:pt x="1" y="1501"/>
                    </a:cubicBezTo>
                    <a:cubicBezTo>
                      <a:pt x="1" y="1870"/>
                      <a:pt x="314" y="2120"/>
                      <a:pt x="635" y="2120"/>
                    </a:cubicBezTo>
                    <a:cubicBezTo>
                      <a:pt x="791" y="2120"/>
                      <a:pt x="948" y="2061"/>
                      <a:pt x="1072" y="1929"/>
                    </a:cubicBezTo>
                    <a:cubicBezTo>
                      <a:pt x="1191" y="2049"/>
                      <a:pt x="1334" y="2120"/>
                      <a:pt x="1525" y="2120"/>
                    </a:cubicBezTo>
                    <a:cubicBezTo>
                      <a:pt x="2072" y="2120"/>
                      <a:pt x="2334" y="1429"/>
                      <a:pt x="1930" y="1048"/>
                    </a:cubicBezTo>
                    <a:cubicBezTo>
                      <a:pt x="2049" y="929"/>
                      <a:pt x="2120" y="786"/>
                      <a:pt x="2120" y="620"/>
                    </a:cubicBezTo>
                    <a:cubicBezTo>
                      <a:pt x="2018" y="583"/>
                      <a:pt x="1917" y="545"/>
                      <a:pt x="1817" y="506"/>
                    </a:cubicBezTo>
                    <a:lnTo>
                      <a:pt x="1817" y="506"/>
                    </a:lnTo>
                    <a:cubicBezTo>
                      <a:pt x="1876" y="683"/>
                      <a:pt x="1754" y="882"/>
                      <a:pt x="1525" y="882"/>
                    </a:cubicBezTo>
                    <a:cubicBezTo>
                      <a:pt x="1510" y="884"/>
                      <a:pt x="1496" y="885"/>
                      <a:pt x="1482" y="885"/>
                    </a:cubicBezTo>
                    <a:cubicBezTo>
                      <a:pt x="1335" y="885"/>
                      <a:pt x="1215" y="772"/>
                      <a:pt x="1215" y="620"/>
                    </a:cubicBezTo>
                    <a:lnTo>
                      <a:pt x="1239" y="620"/>
                    </a:lnTo>
                    <a:cubicBezTo>
                      <a:pt x="1228" y="488"/>
                      <a:pt x="1293" y="386"/>
                      <a:pt x="1385" y="334"/>
                    </a:cubicBezTo>
                    <a:lnTo>
                      <a:pt x="1385" y="334"/>
                    </a:lnTo>
                    <a:cubicBezTo>
                      <a:pt x="1528" y="392"/>
                      <a:pt x="1672" y="450"/>
                      <a:pt x="1817" y="506"/>
                    </a:cubicBezTo>
                    <a:lnTo>
                      <a:pt x="1817" y="506"/>
                    </a:lnTo>
                    <a:cubicBezTo>
                      <a:pt x="1803" y="462"/>
                      <a:pt x="1777" y="419"/>
                      <a:pt x="1739" y="382"/>
                    </a:cubicBezTo>
                    <a:cubicBezTo>
                      <a:pt x="1679" y="322"/>
                      <a:pt x="1605" y="295"/>
                      <a:pt x="1533" y="295"/>
                    </a:cubicBezTo>
                    <a:cubicBezTo>
                      <a:pt x="1481" y="295"/>
                      <a:pt x="1430" y="309"/>
                      <a:pt x="1385" y="334"/>
                    </a:cubicBezTo>
                    <a:lnTo>
                      <a:pt x="1385" y="334"/>
                    </a:lnTo>
                    <a:cubicBezTo>
                      <a:pt x="1120" y="225"/>
                      <a:pt x="858" y="113"/>
                      <a:pt x="596"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60" name="Google Shape;2562;p69">
                <a:extLst>
                  <a:ext uri="{FF2B5EF4-FFF2-40B4-BE49-F238E27FC236}">
                    <a16:creationId xmlns:a16="http://schemas.microsoft.com/office/drawing/2014/main" id="{B555E7D5-72D9-B8B2-1E6F-23D7511D01C0}"/>
                  </a:ext>
                </a:extLst>
              </p:cNvPr>
              <p:cNvSpPr/>
              <p:nvPr/>
            </p:nvSpPr>
            <p:spPr>
              <a:xfrm>
                <a:off x="2872000" y="2989950"/>
                <a:ext cx="53600" cy="22650"/>
              </a:xfrm>
              <a:custGeom>
                <a:avLst/>
                <a:gdLst/>
                <a:ahLst/>
                <a:cxnLst/>
                <a:rect l="l" t="t" r="r" b="b"/>
                <a:pathLst>
                  <a:path w="2144" h="906" extrusionOk="0">
                    <a:moveTo>
                      <a:pt x="1548" y="310"/>
                    </a:moveTo>
                    <a:cubicBezTo>
                      <a:pt x="1739" y="310"/>
                      <a:pt x="1739" y="596"/>
                      <a:pt x="1548" y="596"/>
                    </a:cubicBezTo>
                    <a:lnTo>
                      <a:pt x="596" y="596"/>
                    </a:lnTo>
                    <a:cubicBezTo>
                      <a:pt x="381" y="596"/>
                      <a:pt x="381" y="310"/>
                      <a:pt x="596" y="310"/>
                    </a:cubicBezTo>
                    <a:close/>
                    <a:moveTo>
                      <a:pt x="596" y="1"/>
                    </a:moveTo>
                    <a:cubicBezTo>
                      <a:pt x="0" y="1"/>
                      <a:pt x="0" y="906"/>
                      <a:pt x="596" y="906"/>
                    </a:cubicBezTo>
                    <a:lnTo>
                      <a:pt x="1548" y="906"/>
                    </a:lnTo>
                    <a:cubicBezTo>
                      <a:pt x="2144" y="906"/>
                      <a:pt x="2144" y="1"/>
                      <a:pt x="1548"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61" name="Google Shape;2563;p69">
                <a:extLst>
                  <a:ext uri="{FF2B5EF4-FFF2-40B4-BE49-F238E27FC236}">
                    <a16:creationId xmlns:a16="http://schemas.microsoft.com/office/drawing/2014/main" id="{952E6549-4E64-2049-19A3-9F3317325BD5}"/>
                  </a:ext>
                </a:extLst>
              </p:cNvPr>
              <p:cNvSpPr/>
              <p:nvPr/>
            </p:nvSpPr>
            <p:spPr>
              <a:xfrm>
                <a:off x="2839250" y="2922225"/>
                <a:ext cx="56000" cy="53475"/>
              </a:xfrm>
              <a:custGeom>
                <a:avLst/>
                <a:gdLst/>
                <a:ahLst/>
                <a:cxnLst/>
                <a:rect l="l" t="t" r="r" b="b"/>
                <a:pathLst>
                  <a:path w="2240" h="2139" extrusionOk="0">
                    <a:moveTo>
                      <a:pt x="1155" y="530"/>
                    </a:moveTo>
                    <a:cubicBezTo>
                      <a:pt x="1428" y="530"/>
                      <a:pt x="1691" y="744"/>
                      <a:pt x="1691" y="1067"/>
                    </a:cubicBezTo>
                    <a:cubicBezTo>
                      <a:pt x="1691" y="1352"/>
                      <a:pt x="1453" y="1590"/>
                      <a:pt x="1167" y="1590"/>
                    </a:cubicBezTo>
                    <a:cubicBezTo>
                      <a:pt x="691" y="1590"/>
                      <a:pt x="453" y="1019"/>
                      <a:pt x="786" y="685"/>
                    </a:cubicBezTo>
                    <a:cubicBezTo>
                      <a:pt x="894" y="578"/>
                      <a:pt x="1026" y="530"/>
                      <a:pt x="1155" y="530"/>
                    </a:cubicBezTo>
                    <a:close/>
                    <a:moveTo>
                      <a:pt x="1120" y="1"/>
                    </a:moveTo>
                    <a:cubicBezTo>
                      <a:pt x="1048" y="1"/>
                      <a:pt x="977" y="54"/>
                      <a:pt x="977" y="162"/>
                    </a:cubicBezTo>
                    <a:lnTo>
                      <a:pt x="977" y="281"/>
                    </a:lnTo>
                    <a:cubicBezTo>
                      <a:pt x="929" y="281"/>
                      <a:pt x="882" y="281"/>
                      <a:pt x="834" y="304"/>
                    </a:cubicBezTo>
                    <a:lnTo>
                      <a:pt x="786" y="209"/>
                    </a:lnTo>
                    <a:cubicBezTo>
                      <a:pt x="749" y="165"/>
                      <a:pt x="703" y="145"/>
                      <a:pt x="658" y="145"/>
                    </a:cubicBezTo>
                    <a:cubicBezTo>
                      <a:pt x="561" y="145"/>
                      <a:pt x="475" y="238"/>
                      <a:pt x="524" y="352"/>
                    </a:cubicBezTo>
                    <a:lnTo>
                      <a:pt x="596" y="471"/>
                    </a:lnTo>
                    <a:cubicBezTo>
                      <a:pt x="548" y="495"/>
                      <a:pt x="524" y="519"/>
                      <a:pt x="501" y="543"/>
                    </a:cubicBezTo>
                    <a:lnTo>
                      <a:pt x="382" y="495"/>
                    </a:lnTo>
                    <a:cubicBezTo>
                      <a:pt x="356" y="478"/>
                      <a:pt x="331" y="470"/>
                      <a:pt x="307" y="470"/>
                    </a:cubicBezTo>
                    <a:cubicBezTo>
                      <a:pt x="262" y="470"/>
                      <a:pt x="222" y="496"/>
                      <a:pt x="191" y="543"/>
                    </a:cubicBezTo>
                    <a:cubicBezTo>
                      <a:pt x="143" y="614"/>
                      <a:pt x="167" y="709"/>
                      <a:pt x="239" y="733"/>
                    </a:cubicBezTo>
                    <a:lnTo>
                      <a:pt x="358" y="805"/>
                    </a:lnTo>
                    <a:cubicBezTo>
                      <a:pt x="358" y="852"/>
                      <a:pt x="358" y="876"/>
                      <a:pt x="334" y="924"/>
                    </a:cubicBezTo>
                    <a:lnTo>
                      <a:pt x="191" y="924"/>
                    </a:lnTo>
                    <a:cubicBezTo>
                      <a:pt x="0" y="924"/>
                      <a:pt x="0" y="1233"/>
                      <a:pt x="191" y="1233"/>
                    </a:cubicBezTo>
                    <a:lnTo>
                      <a:pt x="358" y="1233"/>
                    </a:lnTo>
                    <a:cubicBezTo>
                      <a:pt x="358" y="1257"/>
                      <a:pt x="382" y="1281"/>
                      <a:pt x="382" y="1328"/>
                    </a:cubicBezTo>
                    <a:lnTo>
                      <a:pt x="239" y="1400"/>
                    </a:lnTo>
                    <a:cubicBezTo>
                      <a:pt x="167" y="1448"/>
                      <a:pt x="143" y="1543"/>
                      <a:pt x="191" y="1614"/>
                    </a:cubicBezTo>
                    <a:cubicBezTo>
                      <a:pt x="215" y="1662"/>
                      <a:pt x="262" y="1686"/>
                      <a:pt x="310" y="1686"/>
                    </a:cubicBezTo>
                    <a:cubicBezTo>
                      <a:pt x="334" y="1686"/>
                      <a:pt x="358" y="1686"/>
                      <a:pt x="382" y="1662"/>
                    </a:cubicBezTo>
                    <a:lnTo>
                      <a:pt x="548" y="1567"/>
                    </a:lnTo>
                    <a:cubicBezTo>
                      <a:pt x="572" y="1590"/>
                      <a:pt x="596" y="1614"/>
                      <a:pt x="620" y="1638"/>
                    </a:cubicBezTo>
                    <a:lnTo>
                      <a:pt x="524" y="1805"/>
                    </a:lnTo>
                    <a:cubicBezTo>
                      <a:pt x="477" y="1876"/>
                      <a:pt x="501" y="1948"/>
                      <a:pt x="572" y="1995"/>
                    </a:cubicBezTo>
                    <a:cubicBezTo>
                      <a:pt x="596" y="2019"/>
                      <a:pt x="620" y="2019"/>
                      <a:pt x="643" y="2019"/>
                    </a:cubicBezTo>
                    <a:cubicBezTo>
                      <a:pt x="715" y="2019"/>
                      <a:pt x="763" y="1995"/>
                      <a:pt x="786" y="1948"/>
                    </a:cubicBezTo>
                    <a:lnTo>
                      <a:pt x="882" y="1781"/>
                    </a:lnTo>
                    <a:cubicBezTo>
                      <a:pt x="905" y="1781"/>
                      <a:pt x="929" y="1805"/>
                      <a:pt x="977" y="1805"/>
                    </a:cubicBezTo>
                    <a:lnTo>
                      <a:pt x="977" y="1995"/>
                    </a:lnTo>
                    <a:cubicBezTo>
                      <a:pt x="977" y="2091"/>
                      <a:pt x="1048" y="2138"/>
                      <a:pt x="1120" y="2138"/>
                    </a:cubicBezTo>
                    <a:cubicBezTo>
                      <a:pt x="1191" y="2138"/>
                      <a:pt x="1263" y="2091"/>
                      <a:pt x="1263" y="1995"/>
                    </a:cubicBezTo>
                    <a:lnTo>
                      <a:pt x="1263" y="1829"/>
                    </a:lnTo>
                    <a:cubicBezTo>
                      <a:pt x="1286" y="1805"/>
                      <a:pt x="1334" y="1805"/>
                      <a:pt x="1358" y="1805"/>
                    </a:cubicBezTo>
                    <a:lnTo>
                      <a:pt x="1453" y="1948"/>
                    </a:lnTo>
                    <a:cubicBezTo>
                      <a:pt x="1477" y="1995"/>
                      <a:pt x="1525" y="2019"/>
                      <a:pt x="1572" y="2019"/>
                    </a:cubicBezTo>
                    <a:cubicBezTo>
                      <a:pt x="1596" y="2019"/>
                      <a:pt x="1620" y="2019"/>
                      <a:pt x="1644" y="1995"/>
                    </a:cubicBezTo>
                    <a:cubicBezTo>
                      <a:pt x="1715" y="1948"/>
                      <a:pt x="1739" y="1876"/>
                      <a:pt x="1715" y="1805"/>
                    </a:cubicBezTo>
                    <a:lnTo>
                      <a:pt x="1620" y="1638"/>
                    </a:lnTo>
                    <a:cubicBezTo>
                      <a:pt x="1644" y="1614"/>
                      <a:pt x="1668" y="1590"/>
                      <a:pt x="1691" y="1567"/>
                    </a:cubicBezTo>
                    <a:lnTo>
                      <a:pt x="1834" y="1662"/>
                    </a:lnTo>
                    <a:cubicBezTo>
                      <a:pt x="1858" y="1686"/>
                      <a:pt x="1882" y="1686"/>
                      <a:pt x="1906" y="1686"/>
                    </a:cubicBezTo>
                    <a:cubicBezTo>
                      <a:pt x="2072" y="1686"/>
                      <a:pt x="2120" y="1471"/>
                      <a:pt x="1977" y="1400"/>
                    </a:cubicBezTo>
                    <a:lnTo>
                      <a:pt x="1834" y="1328"/>
                    </a:lnTo>
                    <a:cubicBezTo>
                      <a:pt x="1858" y="1281"/>
                      <a:pt x="1858" y="1257"/>
                      <a:pt x="1882" y="1233"/>
                    </a:cubicBezTo>
                    <a:lnTo>
                      <a:pt x="2025" y="1233"/>
                    </a:lnTo>
                    <a:cubicBezTo>
                      <a:pt x="2239" y="1233"/>
                      <a:pt x="2239" y="924"/>
                      <a:pt x="2025" y="924"/>
                    </a:cubicBezTo>
                    <a:lnTo>
                      <a:pt x="1882" y="924"/>
                    </a:lnTo>
                    <a:cubicBezTo>
                      <a:pt x="1882" y="876"/>
                      <a:pt x="1882" y="852"/>
                      <a:pt x="1858" y="805"/>
                    </a:cubicBezTo>
                    <a:lnTo>
                      <a:pt x="1977" y="733"/>
                    </a:lnTo>
                    <a:cubicBezTo>
                      <a:pt x="2150" y="656"/>
                      <a:pt x="2075" y="456"/>
                      <a:pt x="1940" y="456"/>
                    </a:cubicBezTo>
                    <a:cubicBezTo>
                      <a:pt x="1907" y="456"/>
                      <a:pt x="1871" y="467"/>
                      <a:pt x="1834" y="495"/>
                    </a:cubicBezTo>
                    <a:lnTo>
                      <a:pt x="1715" y="543"/>
                    </a:lnTo>
                    <a:cubicBezTo>
                      <a:pt x="1691" y="519"/>
                      <a:pt x="1668" y="495"/>
                      <a:pt x="1644" y="471"/>
                    </a:cubicBezTo>
                    <a:lnTo>
                      <a:pt x="1715" y="352"/>
                    </a:lnTo>
                    <a:cubicBezTo>
                      <a:pt x="1739" y="281"/>
                      <a:pt x="1715" y="185"/>
                      <a:pt x="1644" y="138"/>
                    </a:cubicBezTo>
                    <a:cubicBezTo>
                      <a:pt x="1626" y="132"/>
                      <a:pt x="1606" y="129"/>
                      <a:pt x="1587" y="129"/>
                    </a:cubicBezTo>
                    <a:cubicBezTo>
                      <a:pt x="1529" y="129"/>
                      <a:pt x="1471" y="156"/>
                      <a:pt x="1453" y="209"/>
                    </a:cubicBezTo>
                    <a:lnTo>
                      <a:pt x="1382" y="304"/>
                    </a:lnTo>
                    <a:cubicBezTo>
                      <a:pt x="1334" y="281"/>
                      <a:pt x="1310" y="281"/>
                      <a:pt x="1263" y="281"/>
                    </a:cubicBezTo>
                    <a:lnTo>
                      <a:pt x="1263" y="162"/>
                    </a:lnTo>
                    <a:cubicBezTo>
                      <a:pt x="1263" y="54"/>
                      <a:pt x="1191" y="1"/>
                      <a:pt x="1120"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62" name="Google Shape;2564;p69">
                <a:extLst>
                  <a:ext uri="{FF2B5EF4-FFF2-40B4-BE49-F238E27FC236}">
                    <a16:creationId xmlns:a16="http://schemas.microsoft.com/office/drawing/2014/main" id="{8783F20F-AA9E-90A4-8043-389192872D11}"/>
                  </a:ext>
                </a:extLst>
              </p:cNvPr>
              <p:cNvSpPr/>
              <p:nvPr/>
            </p:nvSpPr>
            <p:spPr>
              <a:xfrm>
                <a:off x="2867825" y="2937575"/>
                <a:ext cx="8350" cy="7750"/>
              </a:xfrm>
              <a:custGeom>
                <a:avLst/>
                <a:gdLst/>
                <a:ahLst/>
                <a:cxnLst/>
                <a:rect l="l" t="t" r="r" b="b"/>
                <a:pathLst>
                  <a:path w="334" h="310" extrusionOk="0">
                    <a:moveTo>
                      <a:pt x="167" y="0"/>
                    </a:moveTo>
                    <a:cubicBezTo>
                      <a:pt x="72" y="0"/>
                      <a:pt x="1" y="71"/>
                      <a:pt x="1" y="167"/>
                    </a:cubicBezTo>
                    <a:cubicBezTo>
                      <a:pt x="1" y="238"/>
                      <a:pt x="72" y="310"/>
                      <a:pt x="167" y="310"/>
                    </a:cubicBezTo>
                    <a:cubicBezTo>
                      <a:pt x="239" y="310"/>
                      <a:pt x="334" y="238"/>
                      <a:pt x="334" y="167"/>
                    </a:cubicBezTo>
                    <a:cubicBezTo>
                      <a:pt x="334" y="71"/>
                      <a:pt x="239" y="0"/>
                      <a:pt x="167"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63" name="Google Shape;2565;p69">
                <a:extLst>
                  <a:ext uri="{FF2B5EF4-FFF2-40B4-BE49-F238E27FC236}">
                    <a16:creationId xmlns:a16="http://schemas.microsoft.com/office/drawing/2014/main" id="{6A5C21A1-4AAD-9314-7D12-287BE712261F}"/>
                  </a:ext>
                </a:extLst>
              </p:cNvPr>
              <p:cNvSpPr/>
              <p:nvPr/>
            </p:nvSpPr>
            <p:spPr>
              <a:xfrm>
                <a:off x="2868425" y="2950075"/>
                <a:ext cx="9550" cy="8350"/>
              </a:xfrm>
              <a:custGeom>
                <a:avLst/>
                <a:gdLst/>
                <a:ahLst/>
                <a:cxnLst/>
                <a:rect l="l" t="t" r="r" b="b"/>
                <a:pathLst>
                  <a:path w="382" h="334" extrusionOk="0">
                    <a:moveTo>
                      <a:pt x="191" y="0"/>
                    </a:moveTo>
                    <a:cubicBezTo>
                      <a:pt x="0" y="24"/>
                      <a:pt x="0" y="310"/>
                      <a:pt x="191" y="334"/>
                    </a:cubicBezTo>
                    <a:cubicBezTo>
                      <a:pt x="381" y="310"/>
                      <a:pt x="381" y="24"/>
                      <a:pt x="191"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64" name="Google Shape;2566;p69">
                <a:extLst>
                  <a:ext uri="{FF2B5EF4-FFF2-40B4-BE49-F238E27FC236}">
                    <a16:creationId xmlns:a16="http://schemas.microsoft.com/office/drawing/2014/main" id="{43D764C3-20C3-3132-5C2F-1DD4F7A447CA}"/>
                  </a:ext>
                </a:extLst>
              </p:cNvPr>
              <p:cNvSpPr/>
              <p:nvPr/>
            </p:nvSpPr>
            <p:spPr>
              <a:xfrm>
                <a:off x="2857100" y="2945900"/>
                <a:ext cx="7775" cy="7775"/>
              </a:xfrm>
              <a:custGeom>
                <a:avLst/>
                <a:gdLst/>
                <a:ahLst/>
                <a:cxnLst/>
                <a:rect l="l" t="t" r="r" b="b"/>
                <a:pathLst>
                  <a:path w="311" h="311" extrusionOk="0">
                    <a:moveTo>
                      <a:pt x="168" y="0"/>
                    </a:moveTo>
                    <a:cubicBezTo>
                      <a:pt x="72" y="0"/>
                      <a:pt x="1" y="72"/>
                      <a:pt x="1" y="167"/>
                    </a:cubicBezTo>
                    <a:cubicBezTo>
                      <a:pt x="1" y="239"/>
                      <a:pt x="72" y="310"/>
                      <a:pt x="168" y="310"/>
                    </a:cubicBezTo>
                    <a:cubicBezTo>
                      <a:pt x="239" y="310"/>
                      <a:pt x="311" y="239"/>
                      <a:pt x="311" y="167"/>
                    </a:cubicBezTo>
                    <a:cubicBezTo>
                      <a:pt x="311" y="72"/>
                      <a:pt x="239" y="0"/>
                      <a:pt x="168"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65" name="Google Shape;2567;p69">
                <a:extLst>
                  <a:ext uri="{FF2B5EF4-FFF2-40B4-BE49-F238E27FC236}">
                    <a16:creationId xmlns:a16="http://schemas.microsoft.com/office/drawing/2014/main" id="{8949921D-7C5D-3E61-508A-219249EECD3F}"/>
                  </a:ext>
                </a:extLst>
              </p:cNvPr>
              <p:cNvSpPr/>
              <p:nvPr/>
            </p:nvSpPr>
            <p:spPr>
              <a:xfrm>
                <a:off x="2926775" y="2943525"/>
                <a:ext cx="43475" cy="38125"/>
              </a:xfrm>
              <a:custGeom>
                <a:avLst/>
                <a:gdLst/>
                <a:ahLst/>
                <a:cxnLst/>
                <a:rect l="l" t="t" r="r" b="b"/>
                <a:pathLst>
                  <a:path w="1739" h="1525" extrusionOk="0">
                    <a:moveTo>
                      <a:pt x="1301" y="0"/>
                    </a:moveTo>
                    <a:cubicBezTo>
                      <a:pt x="1233" y="0"/>
                      <a:pt x="1167" y="24"/>
                      <a:pt x="1119" y="72"/>
                    </a:cubicBezTo>
                    <a:cubicBezTo>
                      <a:pt x="1050" y="141"/>
                      <a:pt x="1021" y="228"/>
                      <a:pt x="1033" y="311"/>
                    </a:cubicBezTo>
                    <a:lnTo>
                      <a:pt x="1033" y="311"/>
                    </a:lnTo>
                    <a:cubicBezTo>
                      <a:pt x="1193" y="337"/>
                      <a:pt x="1349" y="398"/>
                      <a:pt x="1488" y="491"/>
                    </a:cubicBezTo>
                    <a:lnTo>
                      <a:pt x="1488" y="491"/>
                    </a:lnTo>
                    <a:cubicBezTo>
                      <a:pt x="1493" y="486"/>
                      <a:pt x="1497" y="481"/>
                      <a:pt x="1501" y="476"/>
                    </a:cubicBezTo>
                    <a:cubicBezTo>
                      <a:pt x="1620" y="357"/>
                      <a:pt x="1620" y="191"/>
                      <a:pt x="1501" y="72"/>
                    </a:cubicBezTo>
                    <a:cubicBezTo>
                      <a:pt x="1441" y="24"/>
                      <a:pt x="1370" y="0"/>
                      <a:pt x="1301" y="0"/>
                    </a:cubicBezTo>
                    <a:close/>
                    <a:moveTo>
                      <a:pt x="679" y="625"/>
                    </a:moveTo>
                    <a:cubicBezTo>
                      <a:pt x="750" y="625"/>
                      <a:pt x="822" y="655"/>
                      <a:pt x="881" y="715"/>
                    </a:cubicBezTo>
                    <a:cubicBezTo>
                      <a:pt x="929" y="762"/>
                      <a:pt x="953" y="834"/>
                      <a:pt x="953" y="905"/>
                    </a:cubicBezTo>
                    <a:cubicBezTo>
                      <a:pt x="953" y="977"/>
                      <a:pt x="929" y="1048"/>
                      <a:pt x="881" y="1096"/>
                    </a:cubicBezTo>
                    <a:cubicBezTo>
                      <a:pt x="822" y="1155"/>
                      <a:pt x="744" y="1185"/>
                      <a:pt x="670" y="1185"/>
                    </a:cubicBezTo>
                    <a:cubicBezTo>
                      <a:pt x="596" y="1185"/>
                      <a:pt x="524" y="1155"/>
                      <a:pt x="477" y="1096"/>
                    </a:cubicBezTo>
                    <a:cubicBezTo>
                      <a:pt x="429" y="1048"/>
                      <a:pt x="381" y="977"/>
                      <a:pt x="381" y="905"/>
                    </a:cubicBezTo>
                    <a:cubicBezTo>
                      <a:pt x="381" y="834"/>
                      <a:pt x="405" y="762"/>
                      <a:pt x="453" y="715"/>
                    </a:cubicBezTo>
                    <a:lnTo>
                      <a:pt x="477" y="715"/>
                    </a:lnTo>
                    <a:cubicBezTo>
                      <a:pt x="536" y="655"/>
                      <a:pt x="607" y="625"/>
                      <a:pt x="679" y="625"/>
                    </a:cubicBezTo>
                    <a:close/>
                    <a:moveTo>
                      <a:pt x="848" y="296"/>
                    </a:moveTo>
                    <a:cubicBezTo>
                      <a:pt x="637" y="296"/>
                      <a:pt x="425" y="355"/>
                      <a:pt x="238" y="476"/>
                    </a:cubicBezTo>
                    <a:cubicBezTo>
                      <a:pt x="0" y="715"/>
                      <a:pt x="0" y="1096"/>
                      <a:pt x="238" y="1334"/>
                    </a:cubicBezTo>
                    <a:cubicBezTo>
                      <a:pt x="357" y="1453"/>
                      <a:pt x="500" y="1524"/>
                      <a:pt x="667" y="1524"/>
                    </a:cubicBezTo>
                    <a:cubicBezTo>
                      <a:pt x="1000" y="1524"/>
                      <a:pt x="1286" y="1239"/>
                      <a:pt x="1286" y="905"/>
                    </a:cubicBezTo>
                    <a:lnTo>
                      <a:pt x="1286" y="881"/>
                    </a:lnTo>
                    <a:cubicBezTo>
                      <a:pt x="1453" y="881"/>
                      <a:pt x="1620" y="834"/>
                      <a:pt x="1739" y="715"/>
                    </a:cubicBezTo>
                    <a:cubicBezTo>
                      <a:pt x="1664" y="626"/>
                      <a:pt x="1580" y="551"/>
                      <a:pt x="1488" y="491"/>
                    </a:cubicBezTo>
                    <a:lnTo>
                      <a:pt x="1488" y="491"/>
                    </a:lnTo>
                    <a:cubicBezTo>
                      <a:pt x="1441" y="541"/>
                      <a:pt x="1376" y="566"/>
                      <a:pt x="1310" y="566"/>
                    </a:cubicBezTo>
                    <a:cubicBezTo>
                      <a:pt x="1239" y="566"/>
                      <a:pt x="1167" y="536"/>
                      <a:pt x="1119" y="476"/>
                    </a:cubicBezTo>
                    <a:cubicBezTo>
                      <a:pt x="1070" y="427"/>
                      <a:pt x="1041" y="370"/>
                      <a:pt x="1033" y="311"/>
                    </a:cubicBezTo>
                    <a:lnTo>
                      <a:pt x="1033" y="311"/>
                    </a:lnTo>
                    <a:cubicBezTo>
                      <a:pt x="972" y="301"/>
                      <a:pt x="910" y="296"/>
                      <a:pt x="848" y="296"/>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66" name="Google Shape;2568;p69">
                <a:extLst>
                  <a:ext uri="{FF2B5EF4-FFF2-40B4-BE49-F238E27FC236}">
                    <a16:creationId xmlns:a16="http://schemas.microsoft.com/office/drawing/2014/main" id="{8A8B8C88-2588-3874-FB0C-2B67D58D7295}"/>
                  </a:ext>
                </a:extLst>
              </p:cNvPr>
              <p:cNvSpPr/>
              <p:nvPr/>
            </p:nvSpPr>
            <p:spPr>
              <a:xfrm>
                <a:off x="2932125" y="2948275"/>
                <a:ext cx="85750" cy="77425"/>
              </a:xfrm>
              <a:custGeom>
                <a:avLst/>
                <a:gdLst/>
                <a:ahLst/>
                <a:cxnLst/>
                <a:rect l="l" t="t" r="r" b="b"/>
                <a:pathLst>
                  <a:path w="3430" h="3097" extrusionOk="0">
                    <a:moveTo>
                      <a:pt x="3287" y="1"/>
                    </a:moveTo>
                    <a:cubicBezTo>
                      <a:pt x="2906" y="1"/>
                      <a:pt x="2596" y="286"/>
                      <a:pt x="2596" y="667"/>
                    </a:cubicBezTo>
                    <a:cubicBezTo>
                      <a:pt x="2573" y="882"/>
                      <a:pt x="2406" y="1072"/>
                      <a:pt x="2191" y="1072"/>
                    </a:cubicBezTo>
                    <a:lnTo>
                      <a:pt x="1977" y="1072"/>
                    </a:lnTo>
                    <a:cubicBezTo>
                      <a:pt x="1572" y="1072"/>
                      <a:pt x="1215" y="1430"/>
                      <a:pt x="1215" y="1834"/>
                    </a:cubicBezTo>
                    <a:cubicBezTo>
                      <a:pt x="1215" y="2073"/>
                      <a:pt x="1025" y="2263"/>
                      <a:pt x="786" y="2263"/>
                    </a:cubicBezTo>
                    <a:lnTo>
                      <a:pt x="691" y="2263"/>
                    </a:lnTo>
                    <a:cubicBezTo>
                      <a:pt x="310" y="2263"/>
                      <a:pt x="1" y="2573"/>
                      <a:pt x="1" y="2954"/>
                    </a:cubicBezTo>
                    <a:cubicBezTo>
                      <a:pt x="1" y="3025"/>
                      <a:pt x="72" y="3097"/>
                      <a:pt x="143" y="3097"/>
                    </a:cubicBezTo>
                    <a:cubicBezTo>
                      <a:pt x="215" y="3097"/>
                      <a:pt x="286" y="3025"/>
                      <a:pt x="286" y="2954"/>
                    </a:cubicBezTo>
                    <a:cubicBezTo>
                      <a:pt x="286" y="2739"/>
                      <a:pt x="477" y="2573"/>
                      <a:pt x="691" y="2573"/>
                    </a:cubicBezTo>
                    <a:lnTo>
                      <a:pt x="786" y="2573"/>
                    </a:lnTo>
                    <a:cubicBezTo>
                      <a:pt x="1215" y="2549"/>
                      <a:pt x="1548" y="2215"/>
                      <a:pt x="1548" y="1787"/>
                    </a:cubicBezTo>
                    <a:cubicBezTo>
                      <a:pt x="1548" y="1562"/>
                      <a:pt x="1718" y="1380"/>
                      <a:pt x="1937" y="1380"/>
                    </a:cubicBezTo>
                    <a:cubicBezTo>
                      <a:pt x="1950" y="1380"/>
                      <a:pt x="1964" y="1381"/>
                      <a:pt x="1977" y="1382"/>
                    </a:cubicBezTo>
                    <a:lnTo>
                      <a:pt x="2168" y="1382"/>
                    </a:lnTo>
                    <a:cubicBezTo>
                      <a:pt x="2549" y="1358"/>
                      <a:pt x="2882" y="1049"/>
                      <a:pt x="2882" y="644"/>
                    </a:cubicBezTo>
                    <a:cubicBezTo>
                      <a:pt x="2906" y="453"/>
                      <a:pt x="3073" y="286"/>
                      <a:pt x="3287" y="286"/>
                    </a:cubicBezTo>
                    <a:cubicBezTo>
                      <a:pt x="3358" y="286"/>
                      <a:pt x="3430" y="215"/>
                      <a:pt x="3430" y="144"/>
                    </a:cubicBezTo>
                    <a:cubicBezTo>
                      <a:pt x="3430" y="48"/>
                      <a:pt x="3358" y="1"/>
                      <a:pt x="3287"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67" name="Google Shape;2569;p69">
                <a:extLst>
                  <a:ext uri="{FF2B5EF4-FFF2-40B4-BE49-F238E27FC236}">
                    <a16:creationId xmlns:a16="http://schemas.microsoft.com/office/drawing/2014/main" id="{7F4CB570-01E4-691B-5BFA-A4A880761F7E}"/>
                  </a:ext>
                </a:extLst>
              </p:cNvPr>
              <p:cNvSpPr/>
              <p:nvPr/>
            </p:nvSpPr>
            <p:spPr>
              <a:xfrm>
                <a:off x="2870800" y="2867300"/>
                <a:ext cx="35750" cy="30400"/>
              </a:xfrm>
              <a:custGeom>
                <a:avLst/>
                <a:gdLst/>
                <a:ahLst/>
                <a:cxnLst/>
                <a:rect l="l" t="t" r="r" b="b"/>
                <a:pathLst>
                  <a:path w="1430" h="1216" extrusionOk="0">
                    <a:moveTo>
                      <a:pt x="564" y="332"/>
                    </a:moveTo>
                    <a:cubicBezTo>
                      <a:pt x="575" y="332"/>
                      <a:pt x="585" y="333"/>
                      <a:pt x="596" y="334"/>
                    </a:cubicBezTo>
                    <a:cubicBezTo>
                      <a:pt x="858" y="334"/>
                      <a:pt x="953" y="644"/>
                      <a:pt x="787" y="811"/>
                    </a:cubicBezTo>
                    <a:cubicBezTo>
                      <a:pt x="725" y="864"/>
                      <a:pt x="654" y="888"/>
                      <a:pt x="586" y="888"/>
                    </a:cubicBezTo>
                    <a:cubicBezTo>
                      <a:pt x="442" y="888"/>
                      <a:pt x="310" y="782"/>
                      <a:pt x="310" y="620"/>
                    </a:cubicBezTo>
                    <a:cubicBezTo>
                      <a:pt x="310" y="466"/>
                      <a:pt x="433" y="332"/>
                      <a:pt x="564" y="332"/>
                    </a:cubicBezTo>
                    <a:close/>
                    <a:moveTo>
                      <a:pt x="600" y="1"/>
                    </a:moveTo>
                    <a:cubicBezTo>
                      <a:pt x="293" y="1"/>
                      <a:pt x="1" y="251"/>
                      <a:pt x="1" y="620"/>
                    </a:cubicBezTo>
                    <a:cubicBezTo>
                      <a:pt x="1" y="954"/>
                      <a:pt x="263" y="1215"/>
                      <a:pt x="596" y="1215"/>
                    </a:cubicBezTo>
                    <a:cubicBezTo>
                      <a:pt x="1144" y="1215"/>
                      <a:pt x="1430" y="572"/>
                      <a:pt x="1025" y="191"/>
                    </a:cubicBezTo>
                    <a:cubicBezTo>
                      <a:pt x="900" y="59"/>
                      <a:pt x="748" y="1"/>
                      <a:pt x="600"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grpSp>
        <p:grpSp>
          <p:nvGrpSpPr>
            <p:cNvPr id="368" name="Google Shape;2570;p69">
              <a:extLst>
                <a:ext uri="{FF2B5EF4-FFF2-40B4-BE49-F238E27FC236}">
                  <a16:creationId xmlns:a16="http://schemas.microsoft.com/office/drawing/2014/main" id="{0EC3A083-B9BF-C4B5-E903-DA9C8471169F}"/>
                </a:ext>
              </a:extLst>
            </p:cNvPr>
            <p:cNvGrpSpPr/>
            <p:nvPr/>
          </p:nvGrpSpPr>
          <p:grpSpPr>
            <a:xfrm>
              <a:off x="11705314" y="8418111"/>
              <a:ext cx="889196" cy="806002"/>
              <a:chOff x="1624050" y="3223050"/>
              <a:chExt cx="288850" cy="261825"/>
            </a:xfrm>
          </p:grpSpPr>
          <p:sp>
            <p:nvSpPr>
              <p:cNvPr id="369" name="Google Shape;2571;p69">
                <a:extLst>
                  <a:ext uri="{FF2B5EF4-FFF2-40B4-BE49-F238E27FC236}">
                    <a16:creationId xmlns:a16="http://schemas.microsoft.com/office/drawing/2014/main" id="{7EA13AC8-FAC1-EFF7-9FE5-73D266619744}"/>
                  </a:ext>
                </a:extLst>
              </p:cNvPr>
              <p:cNvSpPr/>
              <p:nvPr/>
            </p:nvSpPr>
            <p:spPr>
              <a:xfrm>
                <a:off x="1634825" y="3223050"/>
                <a:ext cx="278075" cy="261825"/>
              </a:xfrm>
              <a:custGeom>
                <a:avLst/>
                <a:gdLst/>
                <a:ahLst/>
                <a:cxnLst/>
                <a:rect l="l" t="t" r="r" b="b"/>
                <a:pathLst>
                  <a:path w="11123" h="10473" extrusionOk="0">
                    <a:moveTo>
                      <a:pt x="7479" y="0"/>
                    </a:moveTo>
                    <a:cubicBezTo>
                      <a:pt x="6627" y="0"/>
                      <a:pt x="5776" y="322"/>
                      <a:pt x="5121" y="965"/>
                    </a:cubicBezTo>
                    <a:lnTo>
                      <a:pt x="1311" y="4799"/>
                    </a:lnTo>
                    <a:cubicBezTo>
                      <a:pt x="1" y="6085"/>
                      <a:pt x="1" y="8204"/>
                      <a:pt x="1311" y="9490"/>
                    </a:cubicBezTo>
                    <a:cubicBezTo>
                      <a:pt x="1954" y="10145"/>
                      <a:pt x="2805" y="10472"/>
                      <a:pt x="3656" y="10472"/>
                    </a:cubicBezTo>
                    <a:cubicBezTo>
                      <a:pt x="4508" y="10472"/>
                      <a:pt x="5359" y="10145"/>
                      <a:pt x="6002" y="9490"/>
                    </a:cubicBezTo>
                    <a:lnTo>
                      <a:pt x="6407" y="9085"/>
                    </a:lnTo>
                    <a:cubicBezTo>
                      <a:pt x="6537" y="8973"/>
                      <a:pt x="6420" y="8803"/>
                      <a:pt x="6294" y="8803"/>
                    </a:cubicBezTo>
                    <a:cubicBezTo>
                      <a:pt x="6259" y="8803"/>
                      <a:pt x="6224" y="8816"/>
                      <a:pt x="6193" y="8847"/>
                    </a:cubicBezTo>
                    <a:lnTo>
                      <a:pt x="5788" y="9276"/>
                    </a:lnTo>
                    <a:cubicBezTo>
                      <a:pt x="5205" y="9812"/>
                      <a:pt x="4463" y="10080"/>
                      <a:pt x="3722" y="10080"/>
                    </a:cubicBezTo>
                    <a:cubicBezTo>
                      <a:pt x="2950" y="10080"/>
                      <a:pt x="2180" y="9788"/>
                      <a:pt x="1596" y="9204"/>
                    </a:cubicBezTo>
                    <a:cubicBezTo>
                      <a:pt x="453" y="8061"/>
                      <a:pt x="429" y="6204"/>
                      <a:pt x="1549" y="5013"/>
                    </a:cubicBezTo>
                    <a:lnTo>
                      <a:pt x="5359" y="1203"/>
                    </a:lnTo>
                    <a:cubicBezTo>
                      <a:pt x="5942" y="619"/>
                      <a:pt x="6711" y="327"/>
                      <a:pt x="7479" y="327"/>
                    </a:cubicBezTo>
                    <a:cubicBezTo>
                      <a:pt x="8247" y="327"/>
                      <a:pt x="9015" y="619"/>
                      <a:pt x="9598" y="1203"/>
                    </a:cubicBezTo>
                    <a:cubicBezTo>
                      <a:pt x="10765" y="2370"/>
                      <a:pt x="10765" y="4275"/>
                      <a:pt x="9598" y="5442"/>
                    </a:cubicBezTo>
                    <a:lnTo>
                      <a:pt x="6716" y="8323"/>
                    </a:lnTo>
                    <a:cubicBezTo>
                      <a:pt x="6608" y="8431"/>
                      <a:pt x="6719" y="8594"/>
                      <a:pt x="6841" y="8594"/>
                    </a:cubicBezTo>
                    <a:cubicBezTo>
                      <a:pt x="6880" y="8594"/>
                      <a:pt x="6920" y="8578"/>
                      <a:pt x="6955" y="8537"/>
                    </a:cubicBezTo>
                    <a:lnTo>
                      <a:pt x="9836" y="5680"/>
                    </a:lnTo>
                    <a:cubicBezTo>
                      <a:pt x="11122" y="4370"/>
                      <a:pt x="11122" y="2274"/>
                      <a:pt x="9836" y="965"/>
                    </a:cubicBezTo>
                    <a:cubicBezTo>
                      <a:pt x="9181" y="322"/>
                      <a:pt x="8330" y="0"/>
                      <a:pt x="7479"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70" name="Google Shape;2572;p69">
                <a:extLst>
                  <a:ext uri="{FF2B5EF4-FFF2-40B4-BE49-F238E27FC236}">
                    <a16:creationId xmlns:a16="http://schemas.microsoft.com/office/drawing/2014/main" id="{AC333AEE-6B23-DB77-A97E-34EB249EB9DE}"/>
                  </a:ext>
                </a:extLst>
              </p:cNvPr>
              <p:cNvSpPr/>
              <p:nvPr/>
            </p:nvSpPr>
            <p:spPr>
              <a:xfrm>
                <a:off x="1655075" y="3235250"/>
                <a:ext cx="239000" cy="229225"/>
              </a:xfrm>
              <a:custGeom>
                <a:avLst/>
                <a:gdLst/>
                <a:ahLst/>
                <a:cxnLst/>
                <a:rect l="l" t="t" r="r" b="b"/>
                <a:pathLst>
                  <a:path w="9560" h="9169" extrusionOk="0">
                    <a:moveTo>
                      <a:pt x="5978" y="0"/>
                    </a:moveTo>
                    <a:cubicBezTo>
                      <a:pt x="6162" y="0"/>
                      <a:pt x="6344" y="22"/>
                      <a:pt x="6521" y="64"/>
                    </a:cubicBezTo>
                    <a:lnTo>
                      <a:pt x="6521" y="64"/>
                    </a:lnTo>
                    <a:cubicBezTo>
                      <a:pt x="6578" y="25"/>
                      <a:pt x="6644" y="0"/>
                      <a:pt x="6716" y="0"/>
                    </a:cubicBezTo>
                    <a:close/>
                    <a:moveTo>
                      <a:pt x="6521" y="64"/>
                    </a:moveTo>
                    <a:lnTo>
                      <a:pt x="6521" y="64"/>
                    </a:lnTo>
                    <a:cubicBezTo>
                      <a:pt x="6465" y="103"/>
                      <a:pt x="6418" y="156"/>
                      <a:pt x="6383" y="215"/>
                    </a:cubicBezTo>
                    <a:cubicBezTo>
                      <a:pt x="6335" y="357"/>
                      <a:pt x="6359" y="500"/>
                      <a:pt x="6454" y="596"/>
                    </a:cubicBezTo>
                    <a:lnTo>
                      <a:pt x="7335" y="1453"/>
                    </a:lnTo>
                    <a:cubicBezTo>
                      <a:pt x="7431" y="1572"/>
                      <a:pt x="7454" y="1739"/>
                      <a:pt x="7359" y="1858"/>
                    </a:cubicBezTo>
                    <a:cubicBezTo>
                      <a:pt x="7312" y="1905"/>
                      <a:pt x="7240" y="1953"/>
                      <a:pt x="7169" y="1953"/>
                    </a:cubicBezTo>
                    <a:cubicBezTo>
                      <a:pt x="7073" y="1953"/>
                      <a:pt x="7002" y="1929"/>
                      <a:pt x="6954" y="1858"/>
                    </a:cubicBezTo>
                    <a:lnTo>
                      <a:pt x="6692" y="1596"/>
                    </a:lnTo>
                    <a:cubicBezTo>
                      <a:pt x="6657" y="1572"/>
                      <a:pt x="6615" y="1560"/>
                      <a:pt x="6576" y="1560"/>
                    </a:cubicBezTo>
                    <a:cubicBezTo>
                      <a:pt x="6538" y="1560"/>
                      <a:pt x="6502" y="1572"/>
                      <a:pt x="6478" y="1596"/>
                    </a:cubicBezTo>
                    <a:cubicBezTo>
                      <a:pt x="6407" y="1667"/>
                      <a:pt x="6407" y="1762"/>
                      <a:pt x="6478" y="1810"/>
                    </a:cubicBezTo>
                    <a:lnTo>
                      <a:pt x="6740" y="2072"/>
                    </a:lnTo>
                    <a:cubicBezTo>
                      <a:pt x="6844" y="2176"/>
                      <a:pt x="6965" y="2243"/>
                      <a:pt x="7105" y="2243"/>
                    </a:cubicBezTo>
                    <a:cubicBezTo>
                      <a:pt x="7126" y="2243"/>
                      <a:pt x="7147" y="2242"/>
                      <a:pt x="7169" y="2239"/>
                    </a:cubicBezTo>
                    <a:cubicBezTo>
                      <a:pt x="7669" y="2215"/>
                      <a:pt x="7907" y="1596"/>
                      <a:pt x="7550" y="1262"/>
                    </a:cubicBezTo>
                    <a:lnTo>
                      <a:pt x="6669" y="381"/>
                    </a:lnTo>
                    <a:cubicBezTo>
                      <a:pt x="6669" y="357"/>
                      <a:pt x="6669" y="357"/>
                      <a:pt x="6669" y="334"/>
                    </a:cubicBezTo>
                    <a:cubicBezTo>
                      <a:pt x="6679" y="323"/>
                      <a:pt x="6685" y="317"/>
                      <a:pt x="6691" y="314"/>
                    </a:cubicBezTo>
                    <a:lnTo>
                      <a:pt x="6691" y="314"/>
                    </a:lnTo>
                    <a:cubicBezTo>
                      <a:pt x="6925" y="326"/>
                      <a:pt x="7146" y="370"/>
                      <a:pt x="7350" y="440"/>
                    </a:cubicBezTo>
                    <a:lnTo>
                      <a:pt x="7350" y="440"/>
                    </a:lnTo>
                    <a:cubicBezTo>
                      <a:pt x="7100" y="262"/>
                      <a:pt x="6818" y="135"/>
                      <a:pt x="6521" y="64"/>
                    </a:cubicBezTo>
                    <a:close/>
                    <a:moveTo>
                      <a:pt x="3525" y="4430"/>
                    </a:moveTo>
                    <a:lnTo>
                      <a:pt x="3787" y="4692"/>
                    </a:lnTo>
                    <a:cubicBezTo>
                      <a:pt x="3763" y="4715"/>
                      <a:pt x="3716" y="4739"/>
                      <a:pt x="3668" y="4739"/>
                    </a:cubicBezTo>
                    <a:cubicBezTo>
                      <a:pt x="3573" y="4739"/>
                      <a:pt x="3477" y="4644"/>
                      <a:pt x="3477" y="4549"/>
                    </a:cubicBezTo>
                    <a:cubicBezTo>
                      <a:pt x="3477" y="4501"/>
                      <a:pt x="3501" y="4454"/>
                      <a:pt x="3525" y="4430"/>
                    </a:cubicBezTo>
                    <a:close/>
                    <a:moveTo>
                      <a:pt x="7350" y="440"/>
                    </a:moveTo>
                    <a:lnTo>
                      <a:pt x="7350" y="440"/>
                    </a:lnTo>
                    <a:cubicBezTo>
                      <a:pt x="7491" y="540"/>
                      <a:pt x="7622" y="656"/>
                      <a:pt x="7740" y="786"/>
                    </a:cubicBezTo>
                    <a:cubicBezTo>
                      <a:pt x="8652" y="1809"/>
                      <a:pt x="8712" y="3310"/>
                      <a:pt x="7921" y="4396"/>
                    </a:cubicBezTo>
                    <a:lnTo>
                      <a:pt x="7921" y="4396"/>
                    </a:lnTo>
                    <a:lnTo>
                      <a:pt x="6311" y="2786"/>
                    </a:lnTo>
                    <a:cubicBezTo>
                      <a:pt x="6166" y="2635"/>
                      <a:pt x="6003" y="2572"/>
                      <a:pt x="5847" y="2572"/>
                    </a:cubicBezTo>
                    <a:cubicBezTo>
                      <a:pt x="5605" y="2572"/>
                      <a:pt x="5380" y="2725"/>
                      <a:pt x="5267" y="2934"/>
                    </a:cubicBezTo>
                    <a:lnTo>
                      <a:pt x="5267" y="2934"/>
                    </a:lnTo>
                    <a:cubicBezTo>
                      <a:pt x="5288" y="2931"/>
                      <a:pt x="5311" y="2929"/>
                      <a:pt x="5335" y="2929"/>
                    </a:cubicBezTo>
                    <a:cubicBezTo>
                      <a:pt x="5348" y="2925"/>
                      <a:pt x="5362" y="2923"/>
                      <a:pt x="5376" y="2923"/>
                    </a:cubicBezTo>
                    <a:cubicBezTo>
                      <a:pt x="5440" y="2923"/>
                      <a:pt x="5510" y="2962"/>
                      <a:pt x="5549" y="3001"/>
                    </a:cubicBezTo>
                    <a:lnTo>
                      <a:pt x="7026" y="4620"/>
                    </a:lnTo>
                    <a:cubicBezTo>
                      <a:pt x="7121" y="4715"/>
                      <a:pt x="7264" y="4763"/>
                      <a:pt x="7383" y="4763"/>
                    </a:cubicBezTo>
                    <a:cubicBezTo>
                      <a:pt x="7526" y="4763"/>
                      <a:pt x="7645" y="4715"/>
                      <a:pt x="7740" y="4620"/>
                    </a:cubicBezTo>
                    <a:cubicBezTo>
                      <a:pt x="7805" y="4548"/>
                      <a:pt x="7865" y="4473"/>
                      <a:pt x="7921" y="4396"/>
                    </a:cubicBezTo>
                    <a:lnTo>
                      <a:pt x="7921" y="4396"/>
                    </a:lnTo>
                    <a:lnTo>
                      <a:pt x="7931" y="4406"/>
                    </a:lnTo>
                    <a:cubicBezTo>
                      <a:pt x="7978" y="4454"/>
                      <a:pt x="8026" y="4477"/>
                      <a:pt x="8074" y="4477"/>
                    </a:cubicBezTo>
                    <a:cubicBezTo>
                      <a:pt x="8145" y="4477"/>
                      <a:pt x="8193" y="4454"/>
                      <a:pt x="8240" y="4406"/>
                    </a:cubicBezTo>
                    <a:cubicBezTo>
                      <a:pt x="9560" y="3086"/>
                      <a:pt x="8934" y="981"/>
                      <a:pt x="7350" y="440"/>
                    </a:cubicBezTo>
                    <a:close/>
                    <a:moveTo>
                      <a:pt x="5267" y="2934"/>
                    </a:moveTo>
                    <a:cubicBezTo>
                      <a:pt x="5205" y="2945"/>
                      <a:pt x="5156" y="2971"/>
                      <a:pt x="5121" y="3025"/>
                    </a:cubicBezTo>
                    <a:cubicBezTo>
                      <a:pt x="5049" y="3168"/>
                      <a:pt x="5049" y="3334"/>
                      <a:pt x="5168" y="3453"/>
                    </a:cubicBezTo>
                    <a:lnTo>
                      <a:pt x="6311" y="4715"/>
                    </a:lnTo>
                    <a:cubicBezTo>
                      <a:pt x="6692" y="5120"/>
                      <a:pt x="6692" y="5739"/>
                      <a:pt x="6311" y="6144"/>
                    </a:cubicBezTo>
                    <a:lnTo>
                      <a:pt x="5668" y="6835"/>
                    </a:lnTo>
                    <a:cubicBezTo>
                      <a:pt x="5659" y="6845"/>
                      <a:pt x="5650" y="6855"/>
                      <a:pt x="5641" y="6865"/>
                    </a:cubicBezTo>
                    <a:lnTo>
                      <a:pt x="5641" y="6865"/>
                    </a:lnTo>
                    <a:cubicBezTo>
                      <a:pt x="5766" y="6836"/>
                      <a:pt x="5884" y="6770"/>
                      <a:pt x="5978" y="6668"/>
                    </a:cubicBezTo>
                    <a:lnTo>
                      <a:pt x="6692" y="5978"/>
                    </a:lnTo>
                    <a:cubicBezTo>
                      <a:pt x="6954" y="5692"/>
                      <a:pt x="6954" y="5239"/>
                      <a:pt x="6692" y="4977"/>
                    </a:cubicBezTo>
                    <a:lnTo>
                      <a:pt x="5406" y="3691"/>
                    </a:lnTo>
                    <a:cubicBezTo>
                      <a:pt x="5151" y="3455"/>
                      <a:pt x="5144" y="3161"/>
                      <a:pt x="5267" y="2934"/>
                    </a:cubicBezTo>
                    <a:close/>
                    <a:moveTo>
                      <a:pt x="3576" y="5519"/>
                    </a:moveTo>
                    <a:cubicBezTo>
                      <a:pt x="3070" y="5519"/>
                      <a:pt x="2626" y="6217"/>
                      <a:pt x="3168" y="6668"/>
                    </a:cubicBezTo>
                    <a:lnTo>
                      <a:pt x="4401" y="7902"/>
                    </a:lnTo>
                    <a:lnTo>
                      <a:pt x="4401" y="7902"/>
                    </a:lnTo>
                    <a:cubicBezTo>
                      <a:pt x="4387" y="7792"/>
                      <a:pt x="4341" y="7694"/>
                      <a:pt x="4263" y="7597"/>
                    </a:cubicBezTo>
                    <a:lnTo>
                      <a:pt x="3120" y="6359"/>
                    </a:lnTo>
                    <a:cubicBezTo>
                      <a:pt x="3049" y="6287"/>
                      <a:pt x="3025" y="6216"/>
                      <a:pt x="3025" y="6121"/>
                    </a:cubicBezTo>
                    <a:cubicBezTo>
                      <a:pt x="3025" y="6049"/>
                      <a:pt x="3073" y="5954"/>
                      <a:pt x="3144" y="5906"/>
                    </a:cubicBezTo>
                    <a:lnTo>
                      <a:pt x="3144" y="5930"/>
                    </a:lnTo>
                    <a:cubicBezTo>
                      <a:pt x="3187" y="5876"/>
                      <a:pt x="3249" y="5852"/>
                      <a:pt x="3313" y="5852"/>
                    </a:cubicBezTo>
                    <a:cubicBezTo>
                      <a:pt x="3392" y="5852"/>
                      <a:pt x="3473" y="5888"/>
                      <a:pt x="3525" y="5954"/>
                    </a:cubicBezTo>
                    <a:lnTo>
                      <a:pt x="4359" y="6835"/>
                    </a:lnTo>
                    <a:cubicBezTo>
                      <a:pt x="4525" y="7037"/>
                      <a:pt x="4763" y="7139"/>
                      <a:pt x="5004" y="7139"/>
                    </a:cubicBezTo>
                    <a:cubicBezTo>
                      <a:pt x="5233" y="7139"/>
                      <a:pt x="5465" y="7047"/>
                      <a:pt x="5641" y="6865"/>
                    </a:cubicBezTo>
                    <a:lnTo>
                      <a:pt x="5641" y="6865"/>
                    </a:lnTo>
                    <a:cubicBezTo>
                      <a:pt x="5590" y="6877"/>
                      <a:pt x="5539" y="6883"/>
                      <a:pt x="5487" y="6883"/>
                    </a:cubicBezTo>
                    <a:cubicBezTo>
                      <a:pt x="5305" y="6883"/>
                      <a:pt x="5121" y="6811"/>
                      <a:pt x="4978" y="6668"/>
                    </a:cubicBezTo>
                    <a:lnTo>
                      <a:pt x="4049" y="5763"/>
                    </a:lnTo>
                    <a:cubicBezTo>
                      <a:pt x="3905" y="5590"/>
                      <a:pt x="3737" y="5519"/>
                      <a:pt x="3576" y="5519"/>
                    </a:cubicBezTo>
                    <a:close/>
                    <a:moveTo>
                      <a:pt x="4401" y="7902"/>
                    </a:moveTo>
                    <a:cubicBezTo>
                      <a:pt x="4405" y="7927"/>
                      <a:pt x="4406" y="7952"/>
                      <a:pt x="4406" y="7978"/>
                    </a:cubicBezTo>
                    <a:cubicBezTo>
                      <a:pt x="4406" y="8109"/>
                      <a:pt x="4366" y="8240"/>
                      <a:pt x="4286" y="8353"/>
                    </a:cubicBezTo>
                    <a:lnTo>
                      <a:pt x="4286" y="8353"/>
                    </a:lnTo>
                    <a:cubicBezTo>
                      <a:pt x="4327" y="8317"/>
                      <a:pt x="4367" y="8279"/>
                      <a:pt x="4406" y="8240"/>
                    </a:cubicBezTo>
                    <a:cubicBezTo>
                      <a:pt x="4454" y="8192"/>
                      <a:pt x="4478" y="8145"/>
                      <a:pt x="4478" y="8073"/>
                    </a:cubicBezTo>
                    <a:cubicBezTo>
                      <a:pt x="4478" y="8002"/>
                      <a:pt x="4454" y="7954"/>
                      <a:pt x="4406" y="7907"/>
                    </a:cubicBezTo>
                    <a:lnTo>
                      <a:pt x="4401" y="7902"/>
                    </a:lnTo>
                    <a:close/>
                    <a:moveTo>
                      <a:pt x="4669" y="765"/>
                    </a:moveTo>
                    <a:cubicBezTo>
                      <a:pt x="4435" y="765"/>
                      <a:pt x="4201" y="860"/>
                      <a:pt x="4025" y="1048"/>
                    </a:cubicBezTo>
                    <a:lnTo>
                      <a:pt x="3358" y="1739"/>
                    </a:lnTo>
                    <a:cubicBezTo>
                      <a:pt x="2977" y="2144"/>
                      <a:pt x="2977" y="2763"/>
                      <a:pt x="3358" y="3168"/>
                    </a:cubicBezTo>
                    <a:lnTo>
                      <a:pt x="4359" y="4263"/>
                    </a:lnTo>
                    <a:cubicBezTo>
                      <a:pt x="4454" y="4382"/>
                      <a:pt x="4478" y="4549"/>
                      <a:pt x="4382" y="4692"/>
                    </a:cubicBezTo>
                    <a:cubicBezTo>
                      <a:pt x="4335" y="4763"/>
                      <a:pt x="4263" y="4787"/>
                      <a:pt x="4168" y="4811"/>
                    </a:cubicBezTo>
                    <a:cubicBezTo>
                      <a:pt x="4097" y="4811"/>
                      <a:pt x="4025" y="4763"/>
                      <a:pt x="3977" y="4715"/>
                    </a:cubicBezTo>
                    <a:lnTo>
                      <a:pt x="3668" y="4382"/>
                    </a:lnTo>
                    <a:lnTo>
                      <a:pt x="3263" y="3930"/>
                    </a:lnTo>
                    <a:lnTo>
                      <a:pt x="2953" y="3620"/>
                    </a:lnTo>
                    <a:cubicBezTo>
                      <a:pt x="2787" y="3429"/>
                      <a:pt x="2549" y="3334"/>
                      <a:pt x="2287" y="3334"/>
                    </a:cubicBezTo>
                    <a:cubicBezTo>
                      <a:pt x="2025" y="3334"/>
                      <a:pt x="1787" y="3429"/>
                      <a:pt x="1620" y="3620"/>
                    </a:cubicBezTo>
                    <a:lnTo>
                      <a:pt x="953" y="4382"/>
                    </a:lnTo>
                    <a:cubicBezTo>
                      <a:pt x="572" y="4787"/>
                      <a:pt x="596" y="5430"/>
                      <a:pt x="1001" y="5835"/>
                    </a:cubicBezTo>
                    <a:lnTo>
                      <a:pt x="1739" y="6573"/>
                    </a:lnTo>
                    <a:cubicBezTo>
                      <a:pt x="1858" y="6692"/>
                      <a:pt x="1858" y="6883"/>
                      <a:pt x="1763" y="7002"/>
                    </a:cubicBezTo>
                    <a:cubicBezTo>
                      <a:pt x="1715" y="7073"/>
                      <a:pt x="1644" y="7097"/>
                      <a:pt x="1572" y="7097"/>
                    </a:cubicBezTo>
                    <a:cubicBezTo>
                      <a:pt x="1555" y="7101"/>
                      <a:pt x="1538" y="7103"/>
                      <a:pt x="1522" y="7103"/>
                    </a:cubicBezTo>
                    <a:cubicBezTo>
                      <a:pt x="1452" y="7103"/>
                      <a:pt x="1397" y="7064"/>
                      <a:pt x="1358" y="7025"/>
                    </a:cubicBezTo>
                    <a:lnTo>
                      <a:pt x="596" y="6192"/>
                    </a:lnTo>
                    <a:cubicBezTo>
                      <a:pt x="532" y="6128"/>
                      <a:pt x="448" y="6097"/>
                      <a:pt x="356" y="6097"/>
                    </a:cubicBezTo>
                    <a:cubicBezTo>
                      <a:pt x="310" y="6097"/>
                      <a:pt x="262" y="6105"/>
                      <a:pt x="215" y="6121"/>
                    </a:cubicBezTo>
                    <a:cubicBezTo>
                      <a:pt x="96" y="6192"/>
                      <a:pt x="0" y="6311"/>
                      <a:pt x="24" y="6454"/>
                    </a:cubicBezTo>
                    <a:cubicBezTo>
                      <a:pt x="0" y="7168"/>
                      <a:pt x="262" y="7859"/>
                      <a:pt x="739" y="8383"/>
                    </a:cubicBezTo>
                    <a:cubicBezTo>
                      <a:pt x="1203" y="8907"/>
                      <a:pt x="1846" y="9169"/>
                      <a:pt x="2492" y="9169"/>
                    </a:cubicBezTo>
                    <a:cubicBezTo>
                      <a:pt x="3138" y="9169"/>
                      <a:pt x="3787" y="8907"/>
                      <a:pt x="4263" y="8383"/>
                    </a:cubicBezTo>
                    <a:cubicBezTo>
                      <a:pt x="4271" y="8373"/>
                      <a:pt x="4279" y="8363"/>
                      <a:pt x="4286" y="8353"/>
                    </a:cubicBezTo>
                    <a:lnTo>
                      <a:pt x="4286" y="8353"/>
                    </a:lnTo>
                    <a:cubicBezTo>
                      <a:pt x="3826" y="8757"/>
                      <a:pt x="3279" y="8939"/>
                      <a:pt x="2740" y="8939"/>
                    </a:cubicBezTo>
                    <a:cubicBezTo>
                      <a:pt x="1504" y="8939"/>
                      <a:pt x="310" y="7979"/>
                      <a:pt x="310" y="6525"/>
                    </a:cubicBezTo>
                    <a:lnTo>
                      <a:pt x="310" y="6478"/>
                    </a:lnTo>
                    <a:cubicBezTo>
                      <a:pt x="310" y="6454"/>
                      <a:pt x="310" y="6430"/>
                      <a:pt x="334" y="6430"/>
                    </a:cubicBezTo>
                    <a:lnTo>
                      <a:pt x="382" y="6430"/>
                    </a:lnTo>
                    <a:lnTo>
                      <a:pt x="1144" y="7264"/>
                    </a:lnTo>
                    <a:cubicBezTo>
                      <a:pt x="1247" y="7367"/>
                      <a:pt x="1369" y="7435"/>
                      <a:pt x="1509" y="7435"/>
                    </a:cubicBezTo>
                    <a:cubicBezTo>
                      <a:pt x="1530" y="7435"/>
                      <a:pt x="1551" y="7433"/>
                      <a:pt x="1572" y="7430"/>
                    </a:cubicBezTo>
                    <a:cubicBezTo>
                      <a:pt x="1739" y="7430"/>
                      <a:pt x="1906" y="7335"/>
                      <a:pt x="2001" y="7216"/>
                    </a:cubicBezTo>
                    <a:cubicBezTo>
                      <a:pt x="2191" y="6954"/>
                      <a:pt x="2168" y="6597"/>
                      <a:pt x="1953" y="6359"/>
                    </a:cubicBezTo>
                    <a:lnTo>
                      <a:pt x="1191" y="5620"/>
                    </a:lnTo>
                    <a:cubicBezTo>
                      <a:pt x="929" y="5335"/>
                      <a:pt x="905" y="4906"/>
                      <a:pt x="1167" y="4596"/>
                    </a:cubicBezTo>
                    <a:lnTo>
                      <a:pt x="1834" y="3858"/>
                    </a:lnTo>
                    <a:cubicBezTo>
                      <a:pt x="1941" y="3751"/>
                      <a:pt x="2086" y="3664"/>
                      <a:pt x="2235" y="3664"/>
                    </a:cubicBezTo>
                    <a:cubicBezTo>
                      <a:pt x="2252" y="3664"/>
                      <a:pt x="2269" y="3665"/>
                      <a:pt x="2287" y="3668"/>
                    </a:cubicBezTo>
                    <a:cubicBezTo>
                      <a:pt x="2304" y="3665"/>
                      <a:pt x="2321" y="3664"/>
                      <a:pt x="2339" y="3664"/>
                    </a:cubicBezTo>
                    <a:cubicBezTo>
                      <a:pt x="2488" y="3664"/>
                      <a:pt x="2632" y="3751"/>
                      <a:pt x="2739" y="3858"/>
                    </a:cubicBezTo>
                    <a:lnTo>
                      <a:pt x="2906" y="4025"/>
                    </a:lnTo>
                    <a:cubicBezTo>
                      <a:pt x="2834" y="4120"/>
                      <a:pt x="2787" y="4263"/>
                      <a:pt x="2787" y="4382"/>
                    </a:cubicBezTo>
                    <a:cubicBezTo>
                      <a:pt x="2763" y="4644"/>
                      <a:pt x="2977" y="4882"/>
                      <a:pt x="3263" y="4906"/>
                    </a:cubicBezTo>
                    <a:cubicBezTo>
                      <a:pt x="3382" y="4882"/>
                      <a:pt x="3477" y="4835"/>
                      <a:pt x="3573" y="4763"/>
                    </a:cubicBezTo>
                    <a:lnTo>
                      <a:pt x="3763" y="4954"/>
                    </a:lnTo>
                    <a:cubicBezTo>
                      <a:pt x="3858" y="5073"/>
                      <a:pt x="4025" y="5144"/>
                      <a:pt x="4192" y="5144"/>
                    </a:cubicBezTo>
                    <a:cubicBezTo>
                      <a:pt x="4359" y="5120"/>
                      <a:pt x="4501" y="5049"/>
                      <a:pt x="4620" y="4906"/>
                    </a:cubicBezTo>
                    <a:cubicBezTo>
                      <a:pt x="4787" y="4644"/>
                      <a:pt x="4787" y="4287"/>
                      <a:pt x="4573" y="4049"/>
                    </a:cubicBezTo>
                    <a:lnTo>
                      <a:pt x="3549" y="2977"/>
                    </a:lnTo>
                    <a:cubicBezTo>
                      <a:pt x="3311" y="2691"/>
                      <a:pt x="3311" y="2263"/>
                      <a:pt x="3549" y="1977"/>
                    </a:cubicBezTo>
                    <a:lnTo>
                      <a:pt x="4239" y="1286"/>
                    </a:lnTo>
                    <a:cubicBezTo>
                      <a:pt x="4347" y="1155"/>
                      <a:pt x="4507" y="1090"/>
                      <a:pt x="4671" y="1090"/>
                    </a:cubicBezTo>
                    <a:cubicBezTo>
                      <a:pt x="4835" y="1090"/>
                      <a:pt x="5002" y="1155"/>
                      <a:pt x="5121" y="1286"/>
                    </a:cubicBezTo>
                    <a:lnTo>
                      <a:pt x="5240" y="1429"/>
                    </a:lnTo>
                    <a:cubicBezTo>
                      <a:pt x="5275" y="1465"/>
                      <a:pt x="5317" y="1483"/>
                      <a:pt x="5356" y="1483"/>
                    </a:cubicBezTo>
                    <a:cubicBezTo>
                      <a:pt x="5394" y="1483"/>
                      <a:pt x="5430" y="1465"/>
                      <a:pt x="5454" y="1429"/>
                    </a:cubicBezTo>
                    <a:cubicBezTo>
                      <a:pt x="5525" y="1358"/>
                      <a:pt x="5525" y="1262"/>
                      <a:pt x="5454" y="1191"/>
                    </a:cubicBezTo>
                    <a:lnTo>
                      <a:pt x="5335" y="1072"/>
                    </a:lnTo>
                    <a:cubicBezTo>
                      <a:pt x="5154" y="866"/>
                      <a:pt x="4911" y="765"/>
                      <a:pt x="4669" y="765"/>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71" name="Google Shape;2573;p69">
                <a:extLst>
                  <a:ext uri="{FF2B5EF4-FFF2-40B4-BE49-F238E27FC236}">
                    <a16:creationId xmlns:a16="http://schemas.microsoft.com/office/drawing/2014/main" id="{903CD0F1-24A9-0C30-2DC8-4FB697D4526F}"/>
                  </a:ext>
                </a:extLst>
              </p:cNvPr>
              <p:cNvSpPr/>
              <p:nvPr/>
            </p:nvSpPr>
            <p:spPr>
              <a:xfrm>
                <a:off x="1762825" y="3278050"/>
                <a:ext cx="30400" cy="25675"/>
              </a:xfrm>
              <a:custGeom>
                <a:avLst/>
                <a:gdLst/>
                <a:ahLst/>
                <a:cxnLst/>
                <a:rect l="l" t="t" r="r" b="b"/>
                <a:pathLst>
                  <a:path w="1216" h="1027" extrusionOk="0">
                    <a:moveTo>
                      <a:pt x="692" y="330"/>
                    </a:moveTo>
                    <a:cubicBezTo>
                      <a:pt x="787" y="330"/>
                      <a:pt x="882" y="396"/>
                      <a:pt x="882" y="527"/>
                    </a:cubicBezTo>
                    <a:cubicBezTo>
                      <a:pt x="882" y="646"/>
                      <a:pt x="787" y="705"/>
                      <a:pt x="692" y="705"/>
                    </a:cubicBezTo>
                    <a:cubicBezTo>
                      <a:pt x="596" y="705"/>
                      <a:pt x="501" y="646"/>
                      <a:pt x="501" y="527"/>
                    </a:cubicBezTo>
                    <a:cubicBezTo>
                      <a:pt x="501" y="396"/>
                      <a:pt x="596" y="330"/>
                      <a:pt x="692" y="330"/>
                    </a:cubicBezTo>
                    <a:close/>
                    <a:moveTo>
                      <a:pt x="686" y="1"/>
                    </a:moveTo>
                    <a:cubicBezTo>
                      <a:pt x="560" y="1"/>
                      <a:pt x="434" y="46"/>
                      <a:pt x="334" y="146"/>
                    </a:cubicBezTo>
                    <a:cubicBezTo>
                      <a:pt x="1" y="479"/>
                      <a:pt x="239" y="1027"/>
                      <a:pt x="692" y="1027"/>
                    </a:cubicBezTo>
                    <a:cubicBezTo>
                      <a:pt x="977" y="1027"/>
                      <a:pt x="1215" y="813"/>
                      <a:pt x="1215" y="527"/>
                    </a:cubicBezTo>
                    <a:cubicBezTo>
                      <a:pt x="1215" y="203"/>
                      <a:pt x="952" y="1"/>
                      <a:pt x="686"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72" name="Google Shape;2574;p69">
                <a:extLst>
                  <a:ext uri="{FF2B5EF4-FFF2-40B4-BE49-F238E27FC236}">
                    <a16:creationId xmlns:a16="http://schemas.microsoft.com/office/drawing/2014/main" id="{7BE8D112-39E3-BE86-195F-BEF8FF57E56B}"/>
                  </a:ext>
                </a:extLst>
              </p:cNvPr>
              <p:cNvSpPr/>
              <p:nvPr/>
            </p:nvSpPr>
            <p:spPr>
              <a:xfrm>
                <a:off x="1842025" y="3304300"/>
                <a:ext cx="30375" cy="25975"/>
              </a:xfrm>
              <a:custGeom>
                <a:avLst/>
                <a:gdLst/>
                <a:ahLst/>
                <a:cxnLst/>
                <a:rect l="l" t="t" r="r" b="b"/>
                <a:pathLst>
                  <a:path w="1215" h="1039" extrusionOk="0">
                    <a:moveTo>
                      <a:pt x="488" y="330"/>
                    </a:moveTo>
                    <a:cubicBezTo>
                      <a:pt x="500" y="330"/>
                      <a:pt x="512" y="332"/>
                      <a:pt x="524" y="334"/>
                    </a:cubicBezTo>
                    <a:cubicBezTo>
                      <a:pt x="619" y="334"/>
                      <a:pt x="715" y="429"/>
                      <a:pt x="715" y="525"/>
                    </a:cubicBezTo>
                    <a:cubicBezTo>
                      <a:pt x="715" y="656"/>
                      <a:pt x="619" y="721"/>
                      <a:pt x="524" y="721"/>
                    </a:cubicBezTo>
                    <a:cubicBezTo>
                      <a:pt x="429" y="721"/>
                      <a:pt x="334" y="656"/>
                      <a:pt x="334" y="525"/>
                    </a:cubicBezTo>
                    <a:cubicBezTo>
                      <a:pt x="312" y="418"/>
                      <a:pt x="386" y="330"/>
                      <a:pt x="488" y="330"/>
                    </a:cubicBezTo>
                    <a:close/>
                    <a:moveTo>
                      <a:pt x="524" y="1"/>
                    </a:moveTo>
                    <a:cubicBezTo>
                      <a:pt x="238" y="1"/>
                      <a:pt x="0" y="239"/>
                      <a:pt x="0" y="525"/>
                    </a:cubicBezTo>
                    <a:cubicBezTo>
                      <a:pt x="0" y="830"/>
                      <a:pt x="250" y="1038"/>
                      <a:pt x="515" y="1038"/>
                    </a:cubicBezTo>
                    <a:cubicBezTo>
                      <a:pt x="642" y="1038"/>
                      <a:pt x="773" y="990"/>
                      <a:pt x="881" y="882"/>
                    </a:cubicBezTo>
                    <a:cubicBezTo>
                      <a:pt x="1215" y="572"/>
                      <a:pt x="977" y="1"/>
                      <a:pt x="524"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73" name="Google Shape;2575;p69">
                <a:extLst>
                  <a:ext uri="{FF2B5EF4-FFF2-40B4-BE49-F238E27FC236}">
                    <a16:creationId xmlns:a16="http://schemas.microsoft.com/office/drawing/2014/main" id="{0E4B7438-AE56-83B5-09C3-CE8DAA3D554F}"/>
                  </a:ext>
                </a:extLst>
              </p:cNvPr>
              <p:cNvSpPr/>
              <p:nvPr/>
            </p:nvSpPr>
            <p:spPr>
              <a:xfrm>
                <a:off x="1719375" y="3420950"/>
                <a:ext cx="29800" cy="25675"/>
              </a:xfrm>
              <a:custGeom>
                <a:avLst/>
                <a:gdLst/>
                <a:ahLst/>
                <a:cxnLst/>
                <a:rect l="l" t="t" r="r" b="b"/>
                <a:pathLst>
                  <a:path w="1192" h="1027" extrusionOk="0">
                    <a:moveTo>
                      <a:pt x="471" y="332"/>
                    </a:moveTo>
                    <a:cubicBezTo>
                      <a:pt x="481" y="332"/>
                      <a:pt x="491" y="333"/>
                      <a:pt x="501" y="336"/>
                    </a:cubicBezTo>
                    <a:cubicBezTo>
                      <a:pt x="620" y="336"/>
                      <a:pt x="691" y="407"/>
                      <a:pt x="691" y="526"/>
                    </a:cubicBezTo>
                    <a:cubicBezTo>
                      <a:pt x="691" y="645"/>
                      <a:pt x="596" y="705"/>
                      <a:pt x="501" y="705"/>
                    </a:cubicBezTo>
                    <a:cubicBezTo>
                      <a:pt x="405" y="705"/>
                      <a:pt x="310" y="645"/>
                      <a:pt x="310" y="526"/>
                    </a:cubicBezTo>
                    <a:cubicBezTo>
                      <a:pt x="310" y="420"/>
                      <a:pt x="386" y="332"/>
                      <a:pt x="471" y="332"/>
                    </a:cubicBezTo>
                    <a:close/>
                    <a:moveTo>
                      <a:pt x="519" y="0"/>
                    </a:moveTo>
                    <a:cubicBezTo>
                      <a:pt x="253" y="0"/>
                      <a:pt x="0" y="203"/>
                      <a:pt x="0" y="526"/>
                    </a:cubicBezTo>
                    <a:cubicBezTo>
                      <a:pt x="0" y="812"/>
                      <a:pt x="215" y="1026"/>
                      <a:pt x="501" y="1026"/>
                    </a:cubicBezTo>
                    <a:cubicBezTo>
                      <a:pt x="977" y="1026"/>
                      <a:pt x="1191" y="479"/>
                      <a:pt x="882" y="145"/>
                    </a:cubicBezTo>
                    <a:cubicBezTo>
                      <a:pt x="774" y="46"/>
                      <a:pt x="645" y="0"/>
                      <a:pt x="519"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74" name="Google Shape;2576;p69">
                <a:extLst>
                  <a:ext uri="{FF2B5EF4-FFF2-40B4-BE49-F238E27FC236}">
                    <a16:creationId xmlns:a16="http://schemas.microsoft.com/office/drawing/2014/main" id="{5374B6C8-573C-88ED-B474-3528894D418C}"/>
                  </a:ext>
                </a:extLst>
              </p:cNvPr>
              <p:cNvSpPr/>
              <p:nvPr/>
            </p:nvSpPr>
            <p:spPr>
              <a:xfrm>
                <a:off x="1780700" y="3371525"/>
                <a:ext cx="30375" cy="25675"/>
              </a:xfrm>
              <a:custGeom>
                <a:avLst/>
                <a:gdLst/>
                <a:ahLst/>
                <a:cxnLst/>
                <a:rect l="l" t="t" r="r" b="b"/>
                <a:pathLst>
                  <a:path w="1215" h="1027" extrusionOk="0">
                    <a:moveTo>
                      <a:pt x="524" y="336"/>
                    </a:moveTo>
                    <a:cubicBezTo>
                      <a:pt x="744" y="336"/>
                      <a:pt x="513" y="618"/>
                      <a:pt x="395" y="618"/>
                    </a:cubicBezTo>
                    <a:cubicBezTo>
                      <a:pt x="359" y="618"/>
                      <a:pt x="334" y="593"/>
                      <a:pt x="334" y="527"/>
                    </a:cubicBezTo>
                    <a:cubicBezTo>
                      <a:pt x="334" y="408"/>
                      <a:pt x="405" y="336"/>
                      <a:pt x="524" y="336"/>
                    </a:cubicBezTo>
                    <a:close/>
                    <a:moveTo>
                      <a:pt x="519" y="1"/>
                    </a:moveTo>
                    <a:cubicBezTo>
                      <a:pt x="253" y="1"/>
                      <a:pt x="0" y="203"/>
                      <a:pt x="0" y="527"/>
                    </a:cubicBezTo>
                    <a:cubicBezTo>
                      <a:pt x="0" y="812"/>
                      <a:pt x="215" y="1027"/>
                      <a:pt x="524" y="1027"/>
                    </a:cubicBezTo>
                    <a:cubicBezTo>
                      <a:pt x="977" y="1027"/>
                      <a:pt x="1215" y="479"/>
                      <a:pt x="881" y="146"/>
                    </a:cubicBezTo>
                    <a:cubicBezTo>
                      <a:pt x="774" y="46"/>
                      <a:pt x="645" y="1"/>
                      <a:pt x="519"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75" name="Google Shape;2577;p69">
                <a:extLst>
                  <a:ext uri="{FF2B5EF4-FFF2-40B4-BE49-F238E27FC236}">
                    <a16:creationId xmlns:a16="http://schemas.microsoft.com/office/drawing/2014/main" id="{C4002343-63AC-AD56-2677-8FBB2F118DAA}"/>
                  </a:ext>
                </a:extLst>
              </p:cNvPr>
              <p:cNvSpPr/>
              <p:nvPr/>
            </p:nvSpPr>
            <p:spPr>
              <a:xfrm>
                <a:off x="1859275" y="3286450"/>
                <a:ext cx="8375" cy="8350"/>
              </a:xfrm>
              <a:custGeom>
                <a:avLst/>
                <a:gdLst/>
                <a:ahLst/>
                <a:cxnLst/>
                <a:rect l="l" t="t" r="r" b="b"/>
                <a:pathLst>
                  <a:path w="335" h="334" extrusionOk="0">
                    <a:moveTo>
                      <a:pt x="168" y="0"/>
                    </a:moveTo>
                    <a:cubicBezTo>
                      <a:pt x="72" y="0"/>
                      <a:pt x="1" y="72"/>
                      <a:pt x="1" y="167"/>
                    </a:cubicBezTo>
                    <a:cubicBezTo>
                      <a:pt x="1" y="262"/>
                      <a:pt x="72" y="334"/>
                      <a:pt x="168" y="334"/>
                    </a:cubicBezTo>
                    <a:cubicBezTo>
                      <a:pt x="263" y="334"/>
                      <a:pt x="334" y="262"/>
                      <a:pt x="334" y="167"/>
                    </a:cubicBezTo>
                    <a:cubicBezTo>
                      <a:pt x="334" y="72"/>
                      <a:pt x="263" y="0"/>
                      <a:pt x="168"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76" name="Google Shape;2578;p69">
                <a:extLst>
                  <a:ext uri="{FF2B5EF4-FFF2-40B4-BE49-F238E27FC236}">
                    <a16:creationId xmlns:a16="http://schemas.microsoft.com/office/drawing/2014/main" id="{B2C33A51-1675-D8AA-5C62-FF003ED26C3A}"/>
                  </a:ext>
                </a:extLst>
              </p:cNvPr>
              <p:cNvSpPr/>
              <p:nvPr/>
            </p:nvSpPr>
            <p:spPr>
              <a:xfrm>
                <a:off x="1850950" y="3265000"/>
                <a:ext cx="8350" cy="8375"/>
              </a:xfrm>
              <a:custGeom>
                <a:avLst/>
                <a:gdLst/>
                <a:ahLst/>
                <a:cxnLst/>
                <a:rect l="l" t="t" r="r" b="b"/>
                <a:pathLst>
                  <a:path w="334" h="335" extrusionOk="0">
                    <a:moveTo>
                      <a:pt x="167" y="1"/>
                    </a:moveTo>
                    <a:cubicBezTo>
                      <a:pt x="72" y="1"/>
                      <a:pt x="0" y="72"/>
                      <a:pt x="0" y="168"/>
                    </a:cubicBezTo>
                    <a:cubicBezTo>
                      <a:pt x="0" y="263"/>
                      <a:pt x="72" y="334"/>
                      <a:pt x="167" y="334"/>
                    </a:cubicBezTo>
                    <a:cubicBezTo>
                      <a:pt x="262" y="334"/>
                      <a:pt x="334" y="263"/>
                      <a:pt x="334" y="168"/>
                    </a:cubicBezTo>
                    <a:cubicBezTo>
                      <a:pt x="334" y="72"/>
                      <a:pt x="262" y="1"/>
                      <a:pt x="167"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77" name="Google Shape;2579;p69">
                <a:extLst>
                  <a:ext uri="{FF2B5EF4-FFF2-40B4-BE49-F238E27FC236}">
                    <a16:creationId xmlns:a16="http://schemas.microsoft.com/office/drawing/2014/main" id="{1D30A15D-A6A4-EA18-0B3D-DC8D61CE70A5}"/>
                  </a:ext>
                </a:extLst>
              </p:cNvPr>
              <p:cNvSpPr/>
              <p:nvPr/>
            </p:nvSpPr>
            <p:spPr>
              <a:xfrm>
                <a:off x="1813450" y="3369200"/>
                <a:ext cx="8350" cy="8350"/>
              </a:xfrm>
              <a:custGeom>
                <a:avLst/>
                <a:gdLst/>
                <a:ahLst/>
                <a:cxnLst/>
                <a:rect l="l" t="t" r="r" b="b"/>
                <a:pathLst>
                  <a:path w="334" h="334" extrusionOk="0">
                    <a:moveTo>
                      <a:pt x="167" y="0"/>
                    </a:moveTo>
                    <a:cubicBezTo>
                      <a:pt x="72" y="0"/>
                      <a:pt x="0" y="72"/>
                      <a:pt x="0" y="167"/>
                    </a:cubicBezTo>
                    <a:cubicBezTo>
                      <a:pt x="0" y="262"/>
                      <a:pt x="72" y="334"/>
                      <a:pt x="167" y="334"/>
                    </a:cubicBezTo>
                    <a:cubicBezTo>
                      <a:pt x="262" y="334"/>
                      <a:pt x="334" y="262"/>
                      <a:pt x="334" y="167"/>
                    </a:cubicBezTo>
                    <a:cubicBezTo>
                      <a:pt x="334" y="72"/>
                      <a:pt x="262" y="0"/>
                      <a:pt x="167"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78" name="Google Shape;2580;p69">
                <a:extLst>
                  <a:ext uri="{FF2B5EF4-FFF2-40B4-BE49-F238E27FC236}">
                    <a16:creationId xmlns:a16="http://schemas.microsoft.com/office/drawing/2014/main" id="{B81A6B3B-346D-FF9F-4CCF-026CD6946F22}"/>
                  </a:ext>
                </a:extLst>
              </p:cNvPr>
              <p:cNvSpPr/>
              <p:nvPr/>
            </p:nvSpPr>
            <p:spPr>
              <a:xfrm>
                <a:off x="1769375" y="3311450"/>
                <a:ext cx="7775" cy="7775"/>
              </a:xfrm>
              <a:custGeom>
                <a:avLst/>
                <a:gdLst/>
                <a:ahLst/>
                <a:cxnLst/>
                <a:rect l="l" t="t" r="r" b="b"/>
                <a:pathLst>
                  <a:path w="311" h="311" extrusionOk="0">
                    <a:moveTo>
                      <a:pt x="144" y="0"/>
                    </a:moveTo>
                    <a:cubicBezTo>
                      <a:pt x="72" y="0"/>
                      <a:pt x="1" y="72"/>
                      <a:pt x="1" y="167"/>
                    </a:cubicBezTo>
                    <a:cubicBezTo>
                      <a:pt x="1" y="239"/>
                      <a:pt x="72" y="310"/>
                      <a:pt x="144" y="310"/>
                    </a:cubicBezTo>
                    <a:cubicBezTo>
                      <a:pt x="239" y="310"/>
                      <a:pt x="310" y="239"/>
                      <a:pt x="310" y="167"/>
                    </a:cubicBezTo>
                    <a:cubicBezTo>
                      <a:pt x="310" y="72"/>
                      <a:pt x="239" y="0"/>
                      <a:pt x="144"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79" name="Google Shape;2581;p69">
                <a:extLst>
                  <a:ext uri="{FF2B5EF4-FFF2-40B4-BE49-F238E27FC236}">
                    <a16:creationId xmlns:a16="http://schemas.microsoft.com/office/drawing/2014/main" id="{D57D60C0-B636-0721-93B3-E6CE367A70F4}"/>
                  </a:ext>
                </a:extLst>
              </p:cNvPr>
              <p:cNvSpPr/>
              <p:nvPr/>
            </p:nvSpPr>
            <p:spPr>
              <a:xfrm>
                <a:off x="1800950" y="3287625"/>
                <a:ext cx="8350" cy="8375"/>
              </a:xfrm>
              <a:custGeom>
                <a:avLst/>
                <a:gdLst/>
                <a:ahLst/>
                <a:cxnLst/>
                <a:rect l="l" t="t" r="r" b="b"/>
                <a:pathLst>
                  <a:path w="334" h="335" extrusionOk="0">
                    <a:moveTo>
                      <a:pt x="167" y="1"/>
                    </a:moveTo>
                    <a:cubicBezTo>
                      <a:pt x="95" y="1"/>
                      <a:pt x="0" y="72"/>
                      <a:pt x="0" y="168"/>
                    </a:cubicBezTo>
                    <a:cubicBezTo>
                      <a:pt x="0" y="263"/>
                      <a:pt x="95" y="334"/>
                      <a:pt x="167" y="334"/>
                    </a:cubicBezTo>
                    <a:cubicBezTo>
                      <a:pt x="262" y="334"/>
                      <a:pt x="333" y="263"/>
                      <a:pt x="333" y="168"/>
                    </a:cubicBezTo>
                    <a:cubicBezTo>
                      <a:pt x="333" y="72"/>
                      <a:pt x="262" y="1"/>
                      <a:pt x="167"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80" name="Google Shape;2582;p69">
                <a:extLst>
                  <a:ext uri="{FF2B5EF4-FFF2-40B4-BE49-F238E27FC236}">
                    <a16:creationId xmlns:a16="http://schemas.microsoft.com/office/drawing/2014/main" id="{3010124C-F65C-EC9F-2989-8540562C0D3C}"/>
                  </a:ext>
                </a:extLst>
              </p:cNvPr>
              <p:cNvSpPr/>
              <p:nvPr/>
            </p:nvSpPr>
            <p:spPr>
              <a:xfrm>
                <a:off x="1713425" y="3376350"/>
                <a:ext cx="8350" cy="8350"/>
              </a:xfrm>
              <a:custGeom>
                <a:avLst/>
                <a:gdLst/>
                <a:ahLst/>
                <a:cxnLst/>
                <a:rect l="l" t="t" r="r" b="b"/>
                <a:pathLst>
                  <a:path w="334" h="334" extrusionOk="0">
                    <a:moveTo>
                      <a:pt x="167" y="0"/>
                    </a:moveTo>
                    <a:cubicBezTo>
                      <a:pt x="72" y="0"/>
                      <a:pt x="0" y="72"/>
                      <a:pt x="0" y="167"/>
                    </a:cubicBezTo>
                    <a:cubicBezTo>
                      <a:pt x="0" y="262"/>
                      <a:pt x="72" y="334"/>
                      <a:pt x="167" y="334"/>
                    </a:cubicBezTo>
                    <a:cubicBezTo>
                      <a:pt x="262" y="334"/>
                      <a:pt x="334" y="262"/>
                      <a:pt x="334" y="167"/>
                    </a:cubicBezTo>
                    <a:cubicBezTo>
                      <a:pt x="334" y="72"/>
                      <a:pt x="262" y="0"/>
                      <a:pt x="167"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81" name="Google Shape;2583;p69">
                <a:extLst>
                  <a:ext uri="{FF2B5EF4-FFF2-40B4-BE49-F238E27FC236}">
                    <a16:creationId xmlns:a16="http://schemas.microsoft.com/office/drawing/2014/main" id="{8DF1E330-2203-7489-E2F2-9DCC79818C26}"/>
                  </a:ext>
                </a:extLst>
              </p:cNvPr>
              <p:cNvSpPr/>
              <p:nvPr/>
            </p:nvSpPr>
            <p:spPr>
              <a:xfrm>
                <a:off x="1697350" y="3435875"/>
                <a:ext cx="8350" cy="8375"/>
              </a:xfrm>
              <a:custGeom>
                <a:avLst/>
                <a:gdLst/>
                <a:ahLst/>
                <a:cxnLst/>
                <a:rect l="l" t="t" r="r" b="b"/>
                <a:pathLst>
                  <a:path w="334" h="335" extrusionOk="0">
                    <a:moveTo>
                      <a:pt x="167" y="1"/>
                    </a:moveTo>
                    <a:cubicBezTo>
                      <a:pt x="72" y="1"/>
                      <a:pt x="0" y="72"/>
                      <a:pt x="0" y="167"/>
                    </a:cubicBezTo>
                    <a:cubicBezTo>
                      <a:pt x="0" y="263"/>
                      <a:pt x="72" y="334"/>
                      <a:pt x="167" y="334"/>
                    </a:cubicBezTo>
                    <a:cubicBezTo>
                      <a:pt x="262" y="334"/>
                      <a:pt x="334" y="263"/>
                      <a:pt x="334" y="167"/>
                    </a:cubicBezTo>
                    <a:cubicBezTo>
                      <a:pt x="334" y="72"/>
                      <a:pt x="262" y="1"/>
                      <a:pt x="167"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82" name="Google Shape;2584;p69">
                <a:extLst>
                  <a:ext uri="{FF2B5EF4-FFF2-40B4-BE49-F238E27FC236}">
                    <a16:creationId xmlns:a16="http://schemas.microsoft.com/office/drawing/2014/main" id="{438E3D11-95FC-A6F6-A6CA-0654E09C6EBB}"/>
                  </a:ext>
                </a:extLst>
              </p:cNvPr>
              <p:cNvSpPr/>
              <p:nvPr/>
            </p:nvSpPr>
            <p:spPr>
              <a:xfrm>
                <a:off x="1754500" y="3436475"/>
                <a:ext cx="7775" cy="7775"/>
              </a:xfrm>
              <a:custGeom>
                <a:avLst/>
                <a:gdLst/>
                <a:ahLst/>
                <a:cxnLst/>
                <a:rect l="l" t="t" r="r" b="b"/>
                <a:pathLst>
                  <a:path w="311" h="311" extrusionOk="0">
                    <a:moveTo>
                      <a:pt x="167" y="0"/>
                    </a:moveTo>
                    <a:cubicBezTo>
                      <a:pt x="72" y="0"/>
                      <a:pt x="0" y="72"/>
                      <a:pt x="0" y="143"/>
                    </a:cubicBezTo>
                    <a:cubicBezTo>
                      <a:pt x="0" y="239"/>
                      <a:pt x="72" y="310"/>
                      <a:pt x="167" y="310"/>
                    </a:cubicBezTo>
                    <a:cubicBezTo>
                      <a:pt x="239" y="310"/>
                      <a:pt x="310" y="239"/>
                      <a:pt x="310" y="143"/>
                    </a:cubicBezTo>
                    <a:cubicBezTo>
                      <a:pt x="310" y="72"/>
                      <a:pt x="239" y="0"/>
                      <a:pt x="167"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83" name="Google Shape;2585;p69">
                <a:extLst>
                  <a:ext uri="{FF2B5EF4-FFF2-40B4-BE49-F238E27FC236}">
                    <a16:creationId xmlns:a16="http://schemas.microsoft.com/office/drawing/2014/main" id="{1492A229-5DFA-B081-8B09-9EC3EDFB8190}"/>
                  </a:ext>
                </a:extLst>
              </p:cNvPr>
              <p:cNvSpPr/>
              <p:nvPr/>
            </p:nvSpPr>
            <p:spPr>
              <a:xfrm>
                <a:off x="1708650" y="3347775"/>
                <a:ext cx="8375" cy="8350"/>
              </a:xfrm>
              <a:custGeom>
                <a:avLst/>
                <a:gdLst/>
                <a:ahLst/>
                <a:cxnLst/>
                <a:rect l="l" t="t" r="r" b="b"/>
                <a:pathLst>
                  <a:path w="335" h="334" extrusionOk="0">
                    <a:moveTo>
                      <a:pt x="167" y="0"/>
                    </a:moveTo>
                    <a:cubicBezTo>
                      <a:pt x="72" y="0"/>
                      <a:pt x="1" y="72"/>
                      <a:pt x="1" y="167"/>
                    </a:cubicBezTo>
                    <a:cubicBezTo>
                      <a:pt x="1" y="262"/>
                      <a:pt x="72" y="334"/>
                      <a:pt x="167" y="334"/>
                    </a:cubicBezTo>
                    <a:cubicBezTo>
                      <a:pt x="239" y="334"/>
                      <a:pt x="334" y="262"/>
                      <a:pt x="334" y="167"/>
                    </a:cubicBezTo>
                    <a:cubicBezTo>
                      <a:pt x="334" y="72"/>
                      <a:pt x="239" y="0"/>
                      <a:pt x="167"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84" name="Google Shape;2586;p69">
                <a:extLst>
                  <a:ext uri="{FF2B5EF4-FFF2-40B4-BE49-F238E27FC236}">
                    <a16:creationId xmlns:a16="http://schemas.microsoft.com/office/drawing/2014/main" id="{FC4A8714-5FFD-EBBD-E253-FE3A182C42A5}"/>
                  </a:ext>
                </a:extLst>
              </p:cNvPr>
              <p:cNvSpPr/>
              <p:nvPr/>
            </p:nvSpPr>
            <p:spPr>
              <a:xfrm>
                <a:off x="1624050" y="3230450"/>
                <a:ext cx="79975" cy="78975"/>
              </a:xfrm>
              <a:custGeom>
                <a:avLst/>
                <a:gdLst/>
                <a:ahLst/>
                <a:cxnLst/>
                <a:rect l="l" t="t" r="r" b="b"/>
                <a:pathLst>
                  <a:path w="3199" h="3159" extrusionOk="0">
                    <a:moveTo>
                      <a:pt x="694" y="1550"/>
                    </a:moveTo>
                    <a:cubicBezTo>
                      <a:pt x="1265" y="1550"/>
                      <a:pt x="1313" y="2383"/>
                      <a:pt x="765" y="2478"/>
                    </a:cubicBezTo>
                    <a:cubicBezTo>
                      <a:pt x="527" y="2240"/>
                      <a:pt x="408" y="1954"/>
                      <a:pt x="384" y="1645"/>
                    </a:cubicBezTo>
                    <a:cubicBezTo>
                      <a:pt x="479" y="1573"/>
                      <a:pt x="575" y="1550"/>
                      <a:pt x="694" y="1550"/>
                    </a:cubicBezTo>
                    <a:close/>
                    <a:moveTo>
                      <a:pt x="1626" y="0"/>
                    </a:moveTo>
                    <a:cubicBezTo>
                      <a:pt x="813" y="0"/>
                      <a:pt x="0" y="587"/>
                      <a:pt x="27" y="1621"/>
                    </a:cubicBezTo>
                    <a:cubicBezTo>
                      <a:pt x="53" y="2619"/>
                      <a:pt x="841" y="3159"/>
                      <a:pt x="1627" y="3159"/>
                    </a:cubicBezTo>
                    <a:cubicBezTo>
                      <a:pt x="2285" y="3159"/>
                      <a:pt x="2941" y="2781"/>
                      <a:pt x="3147" y="1978"/>
                    </a:cubicBezTo>
                    <a:lnTo>
                      <a:pt x="3170" y="1954"/>
                    </a:lnTo>
                    <a:cubicBezTo>
                      <a:pt x="3198" y="1830"/>
                      <a:pt x="3105" y="1754"/>
                      <a:pt x="3013" y="1754"/>
                    </a:cubicBezTo>
                    <a:cubicBezTo>
                      <a:pt x="2947" y="1754"/>
                      <a:pt x="2881" y="1793"/>
                      <a:pt x="2861" y="1883"/>
                    </a:cubicBezTo>
                    <a:cubicBezTo>
                      <a:pt x="2720" y="2465"/>
                      <a:pt x="2200" y="2838"/>
                      <a:pt x="1650" y="2838"/>
                    </a:cubicBezTo>
                    <a:cubicBezTo>
                      <a:pt x="1457" y="2838"/>
                      <a:pt x="1260" y="2792"/>
                      <a:pt x="1075" y="2693"/>
                    </a:cubicBezTo>
                    <a:cubicBezTo>
                      <a:pt x="1782" y="2316"/>
                      <a:pt x="1509" y="1216"/>
                      <a:pt x="719" y="1216"/>
                    </a:cubicBezTo>
                    <a:cubicBezTo>
                      <a:pt x="711" y="1216"/>
                      <a:pt x="702" y="1216"/>
                      <a:pt x="694" y="1216"/>
                    </a:cubicBezTo>
                    <a:cubicBezTo>
                      <a:pt x="598" y="1216"/>
                      <a:pt x="503" y="1216"/>
                      <a:pt x="432" y="1264"/>
                    </a:cubicBezTo>
                    <a:cubicBezTo>
                      <a:pt x="575" y="716"/>
                      <a:pt x="1075" y="311"/>
                      <a:pt x="1646" y="311"/>
                    </a:cubicBezTo>
                    <a:cubicBezTo>
                      <a:pt x="2194" y="311"/>
                      <a:pt x="2670" y="692"/>
                      <a:pt x="2837" y="1216"/>
                    </a:cubicBezTo>
                    <a:cubicBezTo>
                      <a:pt x="2864" y="1261"/>
                      <a:pt x="2911" y="1282"/>
                      <a:pt x="2960" y="1282"/>
                    </a:cubicBezTo>
                    <a:cubicBezTo>
                      <a:pt x="3040" y="1282"/>
                      <a:pt x="3123" y="1225"/>
                      <a:pt x="3123" y="1121"/>
                    </a:cubicBezTo>
                    <a:cubicBezTo>
                      <a:pt x="2884" y="352"/>
                      <a:pt x="2255" y="0"/>
                      <a:pt x="1626"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85" name="Google Shape;2587;p69">
                <a:extLst>
                  <a:ext uri="{FF2B5EF4-FFF2-40B4-BE49-F238E27FC236}">
                    <a16:creationId xmlns:a16="http://schemas.microsoft.com/office/drawing/2014/main" id="{D69E44B7-64A9-24D6-584C-E6ECAB6A0707}"/>
                  </a:ext>
                </a:extLst>
              </p:cNvPr>
              <p:cNvSpPr/>
              <p:nvPr/>
            </p:nvSpPr>
            <p:spPr>
              <a:xfrm>
                <a:off x="1658650" y="3247650"/>
                <a:ext cx="28600" cy="24525"/>
              </a:xfrm>
              <a:custGeom>
                <a:avLst/>
                <a:gdLst/>
                <a:ahLst/>
                <a:cxnLst/>
                <a:rect l="l" t="t" r="r" b="b"/>
                <a:pathLst>
                  <a:path w="1144" h="981" extrusionOk="0">
                    <a:moveTo>
                      <a:pt x="551" y="406"/>
                    </a:moveTo>
                    <a:cubicBezTo>
                      <a:pt x="651" y="406"/>
                      <a:pt x="851" y="647"/>
                      <a:pt x="667" y="647"/>
                    </a:cubicBezTo>
                    <a:cubicBezTo>
                      <a:pt x="572" y="647"/>
                      <a:pt x="500" y="576"/>
                      <a:pt x="500" y="481"/>
                    </a:cubicBezTo>
                    <a:cubicBezTo>
                      <a:pt x="500" y="426"/>
                      <a:pt x="521" y="406"/>
                      <a:pt x="551" y="406"/>
                    </a:cubicBezTo>
                    <a:close/>
                    <a:moveTo>
                      <a:pt x="657" y="1"/>
                    </a:moveTo>
                    <a:cubicBezTo>
                      <a:pt x="535" y="1"/>
                      <a:pt x="411" y="46"/>
                      <a:pt x="310" y="147"/>
                    </a:cubicBezTo>
                    <a:cubicBezTo>
                      <a:pt x="0" y="433"/>
                      <a:pt x="215" y="957"/>
                      <a:pt x="667" y="981"/>
                    </a:cubicBezTo>
                    <a:cubicBezTo>
                      <a:pt x="929" y="981"/>
                      <a:pt x="1143" y="743"/>
                      <a:pt x="1143" y="481"/>
                    </a:cubicBezTo>
                    <a:cubicBezTo>
                      <a:pt x="1143" y="192"/>
                      <a:pt x="906" y="1"/>
                      <a:pt x="657"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86" name="Google Shape;2588;p69">
                <a:extLst>
                  <a:ext uri="{FF2B5EF4-FFF2-40B4-BE49-F238E27FC236}">
                    <a16:creationId xmlns:a16="http://schemas.microsoft.com/office/drawing/2014/main" id="{B09F149D-780C-3DCD-1B79-0318B196B23B}"/>
                  </a:ext>
                </a:extLst>
              </p:cNvPr>
              <p:cNvSpPr/>
              <p:nvPr/>
            </p:nvSpPr>
            <p:spPr>
              <a:xfrm>
                <a:off x="1680075" y="3274525"/>
                <a:ext cx="8375" cy="8375"/>
              </a:xfrm>
              <a:custGeom>
                <a:avLst/>
                <a:gdLst/>
                <a:ahLst/>
                <a:cxnLst/>
                <a:rect l="l" t="t" r="r" b="b"/>
                <a:pathLst>
                  <a:path w="335" h="335" extrusionOk="0">
                    <a:moveTo>
                      <a:pt x="167" y="1"/>
                    </a:moveTo>
                    <a:cubicBezTo>
                      <a:pt x="72" y="1"/>
                      <a:pt x="1" y="72"/>
                      <a:pt x="1" y="168"/>
                    </a:cubicBezTo>
                    <a:cubicBezTo>
                      <a:pt x="1" y="263"/>
                      <a:pt x="72" y="334"/>
                      <a:pt x="167" y="334"/>
                    </a:cubicBezTo>
                    <a:cubicBezTo>
                      <a:pt x="263" y="334"/>
                      <a:pt x="334" y="263"/>
                      <a:pt x="334" y="168"/>
                    </a:cubicBezTo>
                    <a:cubicBezTo>
                      <a:pt x="334" y="72"/>
                      <a:pt x="263" y="1"/>
                      <a:pt x="167"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87" name="Google Shape;2589;p69">
                <a:extLst>
                  <a:ext uri="{FF2B5EF4-FFF2-40B4-BE49-F238E27FC236}">
                    <a16:creationId xmlns:a16="http://schemas.microsoft.com/office/drawing/2014/main" id="{6F7539B2-4559-C49D-566B-3889D1039376}"/>
                  </a:ext>
                </a:extLst>
              </p:cNvPr>
              <p:cNvSpPr/>
              <p:nvPr/>
            </p:nvSpPr>
            <p:spPr>
              <a:xfrm>
                <a:off x="1666375" y="3286450"/>
                <a:ext cx="8375" cy="7750"/>
              </a:xfrm>
              <a:custGeom>
                <a:avLst/>
                <a:gdLst/>
                <a:ahLst/>
                <a:cxnLst/>
                <a:rect l="l" t="t" r="r" b="b"/>
                <a:pathLst>
                  <a:path w="335" h="310" extrusionOk="0">
                    <a:moveTo>
                      <a:pt x="168" y="0"/>
                    </a:moveTo>
                    <a:cubicBezTo>
                      <a:pt x="72" y="0"/>
                      <a:pt x="1" y="72"/>
                      <a:pt x="1" y="143"/>
                    </a:cubicBezTo>
                    <a:cubicBezTo>
                      <a:pt x="1" y="238"/>
                      <a:pt x="72" y="310"/>
                      <a:pt x="168" y="310"/>
                    </a:cubicBezTo>
                    <a:cubicBezTo>
                      <a:pt x="263" y="310"/>
                      <a:pt x="334" y="238"/>
                      <a:pt x="334" y="143"/>
                    </a:cubicBezTo>
                    <a:cubicBezTo>
                      <a:pt x="334" y="72"/>
                      <a:pt x="263" y="0"/>
                      <a:pt x="168" y="0"/>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sp>
            <p:nvSpPr>
              <p:cNvPr id="388" name="Google Shape;2590;p69">
                <a:extLst>
                  <a:ext uri="{FF2B5EF4-FFF2-40B4-BE49-F238E27FC236}">
                    <a16:creationId xmlns:a16="http://schemas.microsoft.com/office/drawing/2014/main" id="{B4126371-1396-D145-F080-A6F932FEF7C5}"/>
                  </a:ext>
                </a:extLst>
              </p:cNvPr>
              <p:cNvSpPr/>
              <p:nvPr/>
            </p:nvSpPr>
            <p:spPr>
              <a:xfrm>
                <a:off x="1649725" y="3248925"/>
                <a:ext cx="7750" cy="8375"/>
              </a:xfrm>
              <a:custGeom>
                <a:avLst/>
                <a:gdLst/>
                <a:ahLst/>
                <a:cxnLst/>
                <a:rect l="l" t="t" r="r" b="b"/>
                <a:pathLst>
                  <a:path w="310" h="335" extrusionOk="0">
                    <a:moveTo>
                      <a:pt x="143" y="1"/>
                    </a:moveTo>
                    <a:cubicBezTo>
                      <a:pt x="72" y="1"/>
                      <a:pt x="0" y="72"/>
                      <a:pt x="0" y="168"/>
                    </a:cubicBezTo>
                    <a:cubicBezTo>
                      <a:pt x="0" y="263"/>
                      <a:pt x="72" y="334"/>
                      <a:pt x="143" y="334"/>
                    </a:cubicBezTo>
                    <a:cubicBezTo>
                      <a:pt x="238" y="334"/>
                      <a:pt x="310" y="263"/>
                      <a:pt x="310" y="168"/>
                    </a:cubicBezTo>
                    <a:cubicBezTo>
                      <a:pt x="310" y="72"/>
                      <a:pt x="238" y="1"/>
                      <a:pt x="143" y="1"/>
                    </a:cubicBezTo>
                    <a:close/>
                  </a:path>
                </a:pathLst>
              </a:custGeom>
              <a:solidFill>
                <a:srgbClr val="7C5C4E"/>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5600" b="0" i="0" u="none" strike="noStrike" kern="0" cap="none" spc="0" normalizeH="0" baseline="0" noProof="0">
                  <a:ln>
                    <a:noFill/>
                  </a:ln>
                  <a:solidFill>
                    <a:sysClr val="windowText" lastClr="000000"/>
                  </a:solidFill>
                  <a:effectLst/>
                  <a:uLnTx/>
                  <a:uFillTx/>
                </a:endParaRPr>
              </a:p>
            </p:txBody>
          </p:sp>
        </p:grpSp>
        <p:cxnSp>
          <p:nvCxnSpPr>
            <p:cNvPr id="389" name="Google Shape;2591;p69">
              <a:extLst>
                <a:ext uri="{FF2B5EF4-FFF2-40B4-BE49-F238E27FC236}">
                  <a16:creationId xmlns:a16="http://schemas.microsoft.com/office/drawing/2014/main" id="{49BD82BE-E86C-7AEF-D1FB-5AA7C26FAF61}"/>
                </a:ext>
              </a:extLst>
            </p:cNvPr>
            <p:cNvCxnSpPr>
              <a:cxnSpLocks/>
              <a:stCxn id="338" idx="0"/>
              <a:endCxn id="329" idx="2"/>
            </p:cNvCxnSpPr>
            <p:nvPr/>
          </p:nvCxnSpPr>
          <p:spPr>
            <a:xfrm rot="10800000">
              <a:off x="2910968" y="7095212"/>
              <a:ext cx="0" cy="1009200"/>
            </a:xfrm>
            <a:prstGeom prst="straightConnector1">
              <a:avLst/>
            </a:prstGeom>
            <a:noFill/>
            <a:ln w="19050" cap="flat" cmpd="sng">
              <a:solidFill>
                <a:srgbClr val="B7D6A3"/>
              </a:solidFill>
              <a:prstDash val="solid"/>
              <a:round/>
              <a:headEnd type="none" w="med" len="med"/>
              <a:tailEnd type="none" w="med" len="med"/>
            </a:ln>
          </p:spPr>
        </p:cxnSp>
        <p:cxnSp>
          <p:nvCxnSpPr>
            <p:cNvPr id="390" name="Google Shape;2592;p69">
              <a:extLst>
                <a:ext uri="{FF2B5EF4-FFF2-40B4-BE49-F238E27FC236}">
                  <a16:creationId xmlns:a16="http://schemas.microsoft.com/office/drawing/2014/main" id="{F998760D-EFA0-0101-0F62-68A1394923D0}"/>
                </a:ext>
              </a:extLst>
            </p:cNvPr>
            <p:cNvCxnSpPr>
              <a:cxnSpLocks/>
              <a:stCxn id="337" idx="0"/>
              <a:endCxn id="318" idx="2"/>
            </p:cNvCxnSpPr>
            <p:nvPr/>
          </p:nvCxnSpPr>
          <p:spPr>
            <a:xfrm rot="10800000">
              <a:off x="7530442" y="7095246"/>
              <a:ext cx="0" cy="1009200"/>
            </a:xfrm>
            <a:prstGeom prst="straightConnector1">
              <a:avLst/>
            </a:prstGeom>
            <a:noFill/>
            <a:ln w="19050" cap="flat" cmpd="sng">
              <a:solidFill>
                <a:srgbClr val="E0B1BD"/>
              </a:solidFill>
              <a:prstDash val="solid"/>
              <a:round/>
              <a:headEnd type="none" w="med" len="med"/>
              <a:tailEnd type="none" w="med" len="med"/>
            </a:ln>
          </p:spPr>
        </p:cxnSp>
        <p:cxnSp>
          <p:nvCxnSpPr>
            <p:cNvPr id="391" name="Google Shape;2593;p69">
              <a:extLst>
                <a:ext uri="{FF2B5EF4-FFF2-40B4-BE49-F238E27FC236}">
                  <a16:creationId xmlns:a16="http://schemas.microsoft.com/office/drawing/2014/main" id="{E08AD7AE-1FFF-A651-FE3E-E56EE30F9AE7}"/>
                </a:ext>
              </a:extLst>
            </p:cNvPr>
            <p:cNvCxnSpPr>
              <a:stCxn id="336" idx="0"/>
              <a:endCxn id="323" idx="2"/>
            </p:cNvCxnSpPr>
            <p:nvPr/>
          </p:nvCxnSpPr>
          <p:spPr>
            <a:xfrm rot="10800000">
              <a:off x="12149892" y="7095230"/>
              <a:ext cx="0" cy="1009200"/>
            </a:xfrm>
            <a:prstGeom prst="straightConnector1">
              <a:avLst/>
            </a:prstGeom>
            <a:noFill/>
            <a:ln w="19050" cap="flat" cmpd="sng">
              <a:solidFill>
                <a:srgbClr val="9DCADF"/>
              </a:solidFill>
              <a:prstDash val="solid"/>
              <a:round/>
              <a:headEnd type="none" w="med" len="med"/>
              <a:tailEnd type="none" w="med" len="med"/>
            </a:ln>
          </p:spPr>
        </p:cxnSp>
      </p:grpSp>
      <p:sp>
        <p:nvSpPr>
          <p:cNvPr id="392" name="TextBox 391">
            <a:extLst>
              <a:ext uri="{FF2B5EF4-FFF2-40B4-BE49-F238E27FC236}">
                <a16:creationId xmlns:a16="http://schemas.microsoft.com/office/drawing/2014/main" id="{54DA336E-56B0-36DA-EE01-3764D6207239}"/>
              </a:ext>
            </a:extLst>
          </p:cNvPr>
          <p:cNvSpPr txBox="1"/>
          <p:nvPr/>
        </p:nvSpPr>
        <p:spPr>
          <a:xfrm>
            <a:off x="4097504" y="254881"/>
            <a:ext cx="10092991" cy="1427570"/>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6600" b="1" i="0" u="none" strike="noStrike" kern="0" cap="none" spc="0" normalizeH="0" baseline="0" noProof="0" dirty="0">
                <a:ln>
                  <a:noFill/>
                </a:ln>
                <a:solidFill>
                  <a:srgbClr val="7030A0"/>
                </a:solidFill>
                <a:effectLst/>
                <a:uLnTx/>
                <a:uFillTx/>
                <a:latin typeface="+mn-lt"/>
                <a:cs typeface="Arial"/>
                <a:sym typeface="Arial"/>
              </a:rPr>
              <a:t>HƯỚNG DẪN VỀ NHÀ</a:t>
            </a:r>
          </a:p>
        </p:txBody>
      </p:sp>
      <p:sp>
        <p:nvSpPr>
          <p:cNvPr id="394" name="TextBox 393">
            <a:extLst>
              <a:ext uri="{FF2B5EF4-FFF2-40B4-BE49-F238E27FC236}">
                <a16:creationId xmlns:a16="http://schemas.microsoft.com/office/drawing/2014/main" id="{D37944AE-3D65-1767-CEF7-40315EDB7E5F}"/>
              </a:ext>
            </a:extLst>
          </p:cNvPr>
          <p:cNvSpPr txBox="1"/>
          <p:nvPr/>
        </p:nvSpPr>
        <p:spPr>
          <a:xfrm>
            <a:off x="1265463" y="4080228"/>
            <a:ext cx="3312960" cy="1824923"/>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Ôn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lại</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kiến</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thức</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đã</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học</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a:t>
            </a:r>
          </a:p>
        </p:txBody>
      </p:sp>
      <p:sp>
        <p:nvSpPr>
          <p:cNvPr id="396" name="TextBox 395">
            <a:extLst>
              <a:ext uri="{FF2B5EF4-FFF2-40B4-BE49-F238E27FC236}">
                <a16:creationId xmlns:a16="http://schemas.microsoft.com/office/drawing/2014/main" id="{25F3FCA1-94B6-FD3D-E304-C007CA86B403}"/>
              </a:ext>
            </a:extLst>
          </p:cNvPr>
          <p:cNvSpPr txBox="1"/>
          <p:nvPr/>
        </p:nvSpPr>
        <p:spPr>
          <a:xfrm>
            <a:off x="5075074" y="2252507"/>
            <a:ext cx="4888615" cy="3671583"/>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Làm</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bài</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tập</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1" i="0" u="none" strike="noStrike" kern="0" cap="none" spc="0" normalizeH="0" baseline="0" noProof="0" dirty="0">
                <a:ln>
                  <a:noFill/>
                </a:ln>
                <a:solidFill>
                  <a:srgbClr val="000000"/>
                </a:solidFill>
                <a:effectLst/>
                <a:uLnTx/>
                <a:uFillTx/>
                <a:latin typeface="Arial"/>
                <a:ea typeface="+mn-ea"/>
                <a:cs typeface="+mn-cs"/>
                <a:sym typeface="Arial"/>
              </a:rPr>
              <a:t>Bài 41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trong</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Sách</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bài</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tập</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Khoa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học</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tự</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nhiên</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9 -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Kết</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nối</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tri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thức</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a:t>
            </a:r>
          </a:p>
        </p:txBody>
      </p:sp>
      <p:sp>
        <p:nvSpPr>
          <p:cNvPr id="397" name="TextBox 396">
            <a:extLst>
              <a:ext uri="{FF2B5EF4-FFF2-40B4-BE49-F238E27FC236}">
                <a16:creationId xmlns:a16="http://schemas.microsoft.com/office/drawing/2014/main" id="{5FF9D4B2-B619-7293-CB92-7636561729B7}"/>
              </a:ext>
            </a:extLst>
          </p:cNvPr>
          <p:cNvSpPr txBox="1"/>
          <p:nvPr/>
        </p:nvSpPr>
        <p:spPr>
          <a:xfrm>
            <a:off x="10402103" y="2296623"/>
            <a:ext cx="3872524" cy="3671583"/>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Chuẩn</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bị</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1" i="1" u="none" strike="noStrike" kern="0" cap="none" spc="0" normalizeH="0" baseline="0" noProof="0" dirty="0">
                <a:ln>
                  <a:noFill/>
                </a:ln>
                <a:solidFill>
                  <a:srgbClr val="000000"/>
                </a:solidFill>
                <a:effectLst/>
                <a:uLnTx/>
                <a:uFillTx/>
                <a:latin typeface="Arial"/>
                <a:ea typeface="+mn-ea"/>
                <a:cs typeface="+mn-cs"/>
                <a:sym typeface="Arial"/>
              </a:rPr>
              <a:t>Bài 42 - </a:t>
            </a:r>
            <a:r>
              <a:rPr kumimoji="0" lang="en-US" sz="4000" b="1" i="1" u="none" strike="noStrike" kern="0" cap="none" spc="0" normalizeH="0" baseline="0" noProof="0" dirty="0" err="1">
                <a:ln>
                  <a:noFill/>
                </a:ln>
                <a:solidFill>
                  <a:srgbClr val="000000"/>
                </a:solidFill>
                <a:effectLst/>
                <a:uLnTx/>
                <a:uFillTx/>
                <a:latin typeface="Arial"/>
                <a:ea typeface="+mn-ea"/>
                <a:cs typeface="+mn-cs"/>
                <a:sym typeface="Arial"/>
              </a:rPr>
              <a:t>Nhiễm</a:t>
            </a:r>
            <a:r>
              <a:rPr kumimoji="0" lang="en-US" sz="4000" b="1" i="1"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1" i="1" u="none" strike="noStrike" kern="0" cap="none" spc="0" normalizeH="0" baseline="0" noProof="0" dirty="0" err="1">
                <a:ln>
                  <a:noFill/>
                </a:ln>
                <a:solidFill>
                  <a:srgbClr val="000000"/>
                </a:solidFill>
                <a:effectLst/>
                <a:uLnTx/>
                <a:uFillTx/>
                <a:latin typeface="Arial"/>
                <a:ea typeface="+mn-ea"/>
                <a:cs typeface="+mn-cs"/>
                <a:sym typeface="Arial"/>
              </a:rPr>
              <a:t>sắc</a:t>
            </a:r>
            <a:r>
              <a:rPr kumimoji="0" lang="en-US" sz="4000" b="1" i="1"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1" i="1" u="none" strike="noStrike" kern="0" cap="none" spc="0" normalizeH="0" baseline="0" noProof="0" dirty="0" err="1">
                <a:ln>
                  <a:noFill/>
                </a:ln>
                <a:solidFill>
                  <a:srgbClr val="000000"/>
                </a:solidFill>
                <a:effectLst/>
                <a:uLnTx/>
                <a:uFillTx/>
                <a:latin typeface="Arial"/>
                <a:ea typeface="+mn-ea"/>
                <a:cs typeface="+mn-cs"/>
                <a:sym typeface="Arial"/>
              </a:rPr>
              <a:t>thể</a:t>
            </a:r>
            <a:r>
              <a:rPr kumimoji="0" lang="en-US" sz="4000" b="1" i="1"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1" i="1" u="none" strike="noStrike" kern="0" cap="none" spc="0" normalizeH="0" baseline="0" noProof="0" dirty="0" err="1">
                <a:ln>
                  <a:noFill/>
                </a:ln>
                <a:solidFill>
                  <a:srgbClr val="000000"/>
                </a:solidFill>
                <a:effectLst/>
                <a:uLnTx/>
                <a:uFillTx/>
                <a:latin typeface="Arial"/>
                <a:ea typeface="+mn-ea"/>
                <a:cs typeface="+mn-cs"/>
                <a:sym typeface="Arial"/>
              </a:rPr>
              <a:t>và</a:t>
            </a:r>
            <a:r>
              <a:rPr kumimoji="0" lang="en-US" sz="4000" b="1" i="1"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1" i="1" u="none" strike="noStrike" kern="0" cap="none" spc="0" normalizeH="0" baseline="0" noProof="0" dirty="0" err="1">
                <a:ln>
                  <a:noFill/>
                </a:ln>
                <a:solidFill>
                  <a:srgbClr val="000000"/>
                </a:solidFill>
                <a:effectLst/>
                <a:uLnTx/>
                <a:uFillTx/>
                <a:latin typeface="Arial"/>
                <a:ea typeface="+mn-ea"/>
                <a:cs typeface="+mn-cs"/>
                <a:sym typeface="Arial"/>
              </a:rPr>
              <a:t>bộ</a:t>
            </a:r>
            <a:r>
              <a:rPr kumimoji="0" lang="en-US" sz="4000" b="1" i="1"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1" i="1" u="none" strike="noStrike" kern="0" cap="none" spc="0" normalizeH="0" baseline="0" noProof="0" dirty="0" err="1">
                <a:ln>
                  <a:noFill/>
                </a:ln>
                <a:solidFill>
                  <a:srgbClr val="000000"/>
                </a:solidFill>
                <a:effectLst/>
                <a:uLnTx/>
                <a:uFillTx/>
                <a:latin typeface="Arial"/>
                <a:ea typeface="+mn-ea"/>
                <a:cs typeface="+mn-cs"/>
                <a:sym typeface="Arial"/>
              </a:rPr>
              <a:t>nhiễm</a:t>
            </a:r>
            <a:r>
              <a:rPr kumimoji="0" lang="en-US" sz="4000" b="1" i="1"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1" i="1" u="none" strike="noStrike" kern="0" cap="none" spc="0" normalizeH="0" baseline="0" noProof="0" dirty="0" err="1">
                <a:ln>
                  <a:noFill/>
                </a:ln>
                <a:solidFill>
                  <a:srgbClr val="000000"/>
                </a:solidFill>
                <a:effectLst/>
                <a:uLnTx/>
                <a:uFillTx/>
                <a:latin typeface="Arial"/>
                <a:ea typeface="+mn-ea"/>
                <a:cs typeface="+mn-cs"/>
                <a:sym typeface="Arial"/>
              </a:rPr>
              <a:t>sắc</a:t>
            </a:r>
            <a:r>
              <a:rPr kumimoji="0" lang="en-US" sz="4000" b="1" i="1"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1" i="1" u="none" strike="noStrike" kern="0" cap="none" spc="0" normalizeH="0" baseline="0" noProof="0" dirty="0" err="1">
                <a:ln>
                  <a:noFill/>
                </a:ln>
                <a:solidFill>
                  <a:srgbClr val="000000"/>
                </a:solidFill>
                <a:effectLst/>
                <a:uLnTx/>
                <a:uFillTx/>
                <a:latin typeface="Arial"/>
                <a:ea typeface="+mn-ea"/>
                <a:cs typeface="+mn-cs"/>
                <a:sym typeface="Arial"/>
              </a:rPr>
              <a:t>thể</a:t>
            </a:r>
            <a:r>
              <a:rPr kumimoji="0" lang="en-US" sz="4000" b="1" i="1" u="none" strike="noStrike" kern="0" cap="none" spc="0" normalizeH="0" baseline="0" noProof="0" dirty="0">
                <a:ln>
                  <a:noFill/>
                </a:ln>
                <a:solidFill>
                  <a:srgbClr val="000000"/>
                </a:solidFill>
                <a:effectLst/>
                <a:uLnTx/>
                <a:uFillTx/>
                <a:latin typeface="Arial"/>
                <a:ea typeface="+mn-ea"/>
                <a:cs typeface="+mn-cs"/>
                <a:sym typeface="Arial"/>
              </a:rPr>
              <a:t>.</a:t>
            </a:r>
          </a:p>
        </p:txBody>
      </p:sp>
      <p:grpSp>
        <p:nvGrpSpPr>
          <p:cNvPr id="398" name="Group 397">
            <a:extLst>
              <a:ext uri="{FF2B5EF4-FFF2-40B4-BE49-F238E27FC236}">
                <a16:creationId xmlns:a16="http://schemas.microsoft.com/office/drawing/2014/main" id="{3FD8FE1D-A33F-56C1-06E7-FA1D6D65B5F0}"/>
              </a:ext>
            </a:extLst>
          </p:cNvPr>
          <p:cNvGrpSpPr/>
          <p:nvPr/>
        </p:nvGrpSpPr>
        <p:grpSpPr>
          <a:xfrm rot="18753170">
            <a:off x="392913" y="400864"/>
            <a:ext cx="1461663" cy="2336876"/>
            <a:chOff x="10774172" y="7168023"/>
            <a:chExt cx="1200317" cy="2044983"/>
          </a:xfrm>
        </p:grpSpPr>
        <p:sp>
          <p:nvSpPr>
            <p:cNvPr id="399" name="Google Shape;3530;p82">
              <a:extLst>
                <a:ext uri="{FF2B5EF4-FFF2-40B4-BE49-F238E27FC236}">
                  <a16:creationId xmlns:a16="http://schemas.microsoft.com/office/drawing/2014/main" id="{19D09FAE-3843-81E1-7327-0A1BBCC31119}"/>
                </a:ext>
              </a:extLst>
            </p:cNvPr>
            <p:cNvSpPr/>
            <p:nvPr/>
          </p:nvSpPr>
          <p:spPr>
            <a:xfrm>
              <a:off x="11593153" y="7249138"/>
              <a:ext cx="77437" cy="122207"/>
            </a:xfrm>
            <a:custGeom>
              <a:avLst/>
              <a:gdLst/>
              <a:ahLst/>
              <a:cxnLst/>
              <a:rect l="l" t="t" r="r" b="b"/>
              <a:pathLst>
                <a:path w="2463" h="3887" extrusionOk="0">
                  <a:moveTo>
                    <a:pt x="2463" y="1"/>
                  </a:moveTo>
                  <a:lnTo>
                    <a:pt x="1004" y="821"/>
                  </a:lnTo>
                  <a:cubicBezTo>
                    <a:pt x="1004" y="821"/>
                    <a:pt x="0" y="2797"/>
                    <a:pt x="1064" y="3739"/>
                  </a:cubicBezTo>
                  <a:cubicBezTo>
                    <a:pt x="1172" y="3841"/>
                    <a:pt x="1257" y="3886"/>
                    <a:pt x="1324" y="3886"/>
                  </a:cubicBezTo>
                  <a:cubicBezTo>
                    <a:pt x="1617" y="3886"/>
                    <a:pt x="1585" y="3033"/>
                    <a:pt x="1733" y="2341"/>
                  </a:cubicBezTo>
                  <a:cubicBezTo>
                    <a:pt x="1885" y="1642"/>
                    <a:pt x="2280" y="852"/>
                    <a:pt x="2463" y="1"/>
                  </a:cubicBezTo>
                  <a:close/>
                </a:path>
              </a:pathLst>
            </a:custGeom>
            <a:solidFill>
              <a:srgbClr val="F5A59D"/>
            </a:solidFill>
            <a:ln>
              <a:noFill/>
            </a:ln>
          </p:spPr>
          <p:txBody>
            <a:bodyPr spcFirstLastPara="1" wrap="square" lIns="182850" tIns="182850" rIns="182850" bIns="182850" anchor="ctr" anchorCtr="0">
              <a:noAutofit/>
            </a:bodyPr>
            <a:lstStyle/>
            <a:p>
              <a:endParaRPr sz="5600"/>
            </a:p>
          </p:txBody>
        </p:sp>
        <p:sp>
          <p:nvSpPr>
            <p:cNvPr id="400" name="Google Shape;3555;p82">
              <a:extLst>
                <a:ext uri="{FF2B5EF4-FFF2-40B4-BE49-F238E27FC236}">
                  <a16:creationId xmlns:a16="http://schemas.microsoft.com/office/drawing/2014/main" id="{7C813818-8004-709A-DA7A-843651414998}"/>
                </a:ext>
              </a:extLst>
            </p:cNvPr>
            <p:cNvSpPr/>
            <p:nvPr/>
          </p:nvSpPr>
          <p:spPr>
            <a:xfrm>
              <a:off x="10793288" y="7243416"/>
              <a:ext cx="974766" cy="1903252"/>
            </a:xfrm>
            <a:custGeom>
              <a:avLst/>
              <a:gdLst/>
              <a:ahLst/>
              <a:cxnLst/>
              <a:rect l="l" t="t" r="r" b="b"/>
              <a:pathLst>
                <a:path w="31004" h="60536" extrusionOk="0">
                  <a:moveTo>
                    <a:pt x="14833" y="0"/>
                  </a:moveTo>
                  <a:cubicBezTo>
                    <a:pt x="14438" y="31"/>
                    <a:pt x="14104" y="365"/>
                    <a:pt x="14104" y="790"/>
                  </a:cubicBezTo>
                  <a:cubicBezTo>
                    <a:pt x="14134" y="6870"/>
                    <a:pt x="17812" y="11155"/>
                    <a:pt x="21368" y="15289"/>
                  </a:cubicBezTo>
                  <a:cubicBezTo>
                    <a:pt x="25472" y="20092"/>
                    <a:pt x="29363" y="24621"/>
                    <a:pt x="27721" y="31824"/>
                  </a:cubicBezTo>
                  <a:cubicBezTo>
                    <a:pt x="26171" y="38572"/>
                    <a:pt x="21034" y="40943"/>
                    <a:pt x="15593" y="43435"/>
                  </a:cubicBezTo>
                  <a:cubicBezTo>
                    <a:pt x="9423" y="46262"/>
                    <a:pt x="2432" y="49454"/>
                    <a:pt x="91" y="59606"/>
                  </a:cubicBezTo>
                  <a:cubicBezTo>
                    <a:pt x="0" y="60001"/>
                    <a:pt x="274" y="60427"/>
                    <a:pt x="669" y="60518"/>
                  </a:cubicBezTo>
                  <a:cubicBezTo>
                    <a:pt x="721" y="60530"/>
                    <a:pt x="773" y="60535"/>
                    <a:pt x="825" y="60535"/>
                  </a:cubicBezTo>
                  <a:cubicBezTo>
                    <a:pt x="1170" y="60535"/>
                    <a:pt x="1502" y="60284"/>
                    <a:pt x="1581" y="59940"/>
                  </a:cubicBezTo>
                  <a:cubicBezTo>
                    <a:pt x="3739" y="50518"/>
                    <a:pt x="10092" y="47600"/>
                    <a:pt x="16201" y="44803"/>
                  </a:cubicBezTo>
                  <a:cubicBezTo>
                    <a:pt x="21733" y="42250"/>
                    <a:pt x="27478" y="39636"/>
                    <a:pt x="29211" y="32159"/>
                  </a:cubicBezTo>
                  <a:cubicBezTo>
                    <a:pt x="31004" y="24225"/>
                    <a:pt x="26688" y="19180"/>
                    <a:pt x="22493" y="14286"/>
                  </a:cubicBezTo>
                  <a:cubicBezTo>
                    <a:pt x="18967" y="10183"/>
                    <a:pt x="15654" y="6292"/>
                    <a:pt x="15593" y="760"/>
                  </a:cubicBezTo>
                  <a:cubicBezTo>
                    <a:pt x="15593" y="335"/>
                    <a:pt x="15259" y="0"/>
                    <a:pt x="14833"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401" name="Google Shape;3556;p82">
              <a:extLst>
                <a:ext uri="{FF2B5EF4-FFF2-40B4-BE49-F238E27FC236}">
                  <a16:creationId xmlns:a16="http://schemas.microsoft.com/office/drawing/2014/main" id="{DD007295-78A9-FCF3-231E-24099D058084}"/>
                </a:ext>
              </a:extLst>
            </p:cNvPr>
            <p:cNvSpPr/>
            <p:nvPr/>
          </p:nvSpPr>
          <p:spPr>
            <a:xfrm>
              <a:off x="10774172" y="7226218"/>
              <a:ext cx="1013972" cy="1938056"/>
            </a:xfrm>
            <a:custGeom>
              <a:avLst/>
              <a:gdLst/>
              <a:ahLst/>
              <a:cxnLst/>
              <a:rect l="l" t="t" r="r" b="b"/>
              <a:pathLst>
                <a:path w="32251" h="61643" extrusionOk="0">
                  <a:moveTo>
                    <a:pt x="15472" y="1125"/>
                  </a:moveTo>
                  <a:cubicBezTo>
                    <a:pt x="15563" y="1125"/>
                    <a:pt x="15654" y="1216"/>
                    <a:pt x="15654" y="1307"/>
                  </a:cubicBezTo>
                  <a:cubicBezTo>
                    <a:pt x="15685" y="7052"/>
                    <a:pt x="19089" y="11034"/>
                    <a:pt x="22676" y="15198"/>
                  </a:cubicBezTo>
                  <a:cubicBezTo>
                    <a:pt x="26779" y="20000"/>
                    <a:pt x="31004" y="24924"/>
                    <a:pt x="29241" y="32584"/>
                  </a:cubicBezTo>
                  <a:cubicBezTo>
                    <a:pt x="27600" y="39788"/>
                    <a:pt x="21976" y="42341"/>
                    <a:pt x="16566" y="44834"/>
                  </a:cubicBezTo>
                  <a:cubicBezTo>
                    <a:pt x="10335" y="47691"/>
                    <a:pt x="3861" y="50670"/>
                    <a:pt x="1642" y="60366"/>
                  </a:cubicBezTo>
                  <a:cubicBezTo>
                    <a:pt x="1617" y="60441"/>
                    <a:pt x="1530" y="60495"/>
                    <a:pt x="1466" y="60495"/>
                  </a:cubicBezTo>
                  <a:cubicBezTo>
                    <a:pt x="1452" y="60495"/>
                    <a:pt x="1440" y="60493"/>
                    <a:pt x="1429" y="60487"/>
                  </a:cubicBezTo>
                  <a:lnTo>
                    <a:pt x="1399" y="60487"/>
                  </a:lnTo>
                  <a:cubicBezTo>
                    <a:pt x="1307" y="60487"/>
                    <a:pt x="1247" y="60366"/>
                    <a:pt x="1277" y="60275"/>
                  </a:cubicBezTo>
                  <a:cubicBezTo>
                    <a:pt x="3526" y="50396"/>
                    <a:pt x="10396" y="47265"/>
                    <a:pt x="16414" y="44499"/>
                  </a:cubicBezTo>
                  <a:cubicBezTo>
                    <a:pt x="22007" y="41946"/>
                    <a:pt x="27265" y="39514"/>
                    <a:pt x="28876" y="32493"/>
                  </a:cubicBezTo>
                  <a:cubicBezTo>
                    <a:pt x="30609" y="25016"/>
                    <a:pt x="26627" y="20365"/>
                    <a:pt x="22402" y="15441"/>
                  </a:cubicBezTo>
                  <a:cubicBezTo>
                    <a:pt x="18906" y="11398"/>
                    <a:pt x="15320" y="7204"/>
                    <a:pt x="15259" y="1307"/>
                  </a:cubicBezTo>
                  <a:cubicBezTo>
                    <a:pt x="15259" y="1246"/>
                    <a:pt x="15320" y="1216"/>
                    <a:pt x="15320" y="1186"/>
                  </a:cubicBezTo>
                  <a:cubicBezTo>
                    <a:pt x="15350" y="1155"/>
                    <a:pt x="15381" y="1125"/>
                    <a:pt x="15472" y="1125"/>
                  </a:cubicBezTo>
                  <a:close/>
                  <a:moveTo>
                    <a:pt x="15441" y="0"/>
                  </a:moveTo>
                  <a:cubicBezTo>
                    <a:pt x="15107" y="0"/>
                    <a:pt x="14773" y="122"/>
                    <a:pt x="14530" y="395"/>
                  </a:cubicBezTo>
                  <a:cubicBezTo>
                    <a:pt x="14256" y="638"/>
                    <a:pt x="14134" y="973"/>
                    <a:pt x="14134" y="1337"/>
                  </a:cubicBezTo>
                  <a:cubicBezTo>
                    <a:pt x="14195" y="7629"/>
                    <a:pt x="17934" y="11976"/>
                    <a:pt x="21521" y="16201"/>
                  </a:cubicBezTo>
                  <a:cubicBezTo>
                    <a:pt x="25563" y="20882"/>
                    <a:pt x="29363" y="25320"/>
                    <a:pt x="27782" y="32219"/>
                  </a:cubicBezTo>
                  <a:cubicBezTo>
                    <a:pt x="26293" y="38724"/>
                    <a:pt x="21277" y="41034"/>
                    <a:pt x="15958" y="43466"/>
                  </a:cubicBezTo>
                  <a:cubicBezTo>
                    <a:pt x="9666" y="46323"/>
                    <a:pt x="2554" y="49606"/>
                    <a:pt x="152" y="60031"/>
                  </a:cubicBezTo>
                  <a:cubicBezTo>
                    <a:pt x="0" y="60730"/>
                    <a:pt x="426" y="61430"/>
                    <a:pt x="1125" y="61612"/>
                  </a:cubicBezTo>
                  <a:lnTo>
                    <a:pt x="1155" y="61612"/>
                  </a:lnTo>
                  <a:cubicBezTo>
                    <a:pt x="1247" y="61642"/>
                    <a:pt x="1338" y="61642"/>
                    <a:pt x="1459" y="61642"/>
                  </a:cubicBezTo>
                  <a:cubicBezTo>
                    <a:pt x="2067" y="61642"/>
                    <a:pt x="2584" y="61217"/>
                    <a:pt x="2736" y="60609"/>
                  </a:cubicBezTo>
                  <a:cubicBezTo>
                    <a:pt x="4833" y="51460"/>
                    <a:pt x="11064" y="48633"/>
                    <a:pt x="17052" y="45867"/>
                  </a:cubicBezTo>
                  <a:cubicBezTo>
                    <a:pt x="22706" y="43283"/>
                    <a:pt x="28572" y="40578"/>
                    <a:pt x="30366" y="32827"/>
                  </a:cubicBezTo>
                  <a:cubicBezTo>
                    <a:pt x="32250" y="24621"/>
                    <a:pt x="27812" y="19453"/>
                    <a:pt x="23557" y="14468"/>
                  </a:cubicBezTo>
                  <a:cubicBezTo>
                    <a:pt x="20092" y="10456"/>
                    <a:pt x="16840" y="6626"/>
                    <a:pt x="16779" y="1307"/>
                  </a:cubicBezTo>
                  <a:cubicBezTo>
                    <a:pt x="16779" y="578"/>
                    <a:pt x="16171" y="0"/>
                    <a:pt x="15441"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402" name="Google Shape;3557;p82">
              <a:extLst>
                <a:ext uri="{FF2B5EF4-FFF2-40B4-BE49-F238E27FC236}">
                  <a16:creationId xmlns:a16="http://schemas.microsoft.com/office/drawing/2014/main" id="{945E8C72-F7D3-9427-91B7-89B8D4F99CA8}"/>
                </a:ext>
              </a:extLst>
            </p:cNvPr>
            <p:cNvSpPr/>
            <p:nvPr/>
          </p:nvSpPr>
          <p:spPr>
            <a:xfrm>
              <a:off x="10975797" y="7185818"/>
              <a:ext cx="979576" cy="2009110"/>
            </a:xfrm>
            <a:custGeom>
              <a:avLst/>
              <a:gdLst/>
              <a:ahLst/>
              <a:cxnLst/>
              <a:rect l="l" t="t" r="r" b="b"/>
              <a:pathLst>
                <a:path w="31157" h="63903" extrusionOk="0">
                  <a:moveTo>
                    <a:pt x="30347" y="0"/>
                  </a:moveTo>
                  <a:cubicBezTo>
                    <a:pt x="29991" y="0"/>
                    <a:pt x="29661" y="258"/>
                    <a:pt x="29606" y="616"/>
                  </a:cubicBezTo>
                  <a:cubicBezTo>
                    <a:pt x="27722" y="11133"/>
                    <a:pt x="21065" y="14051"/>
                    <a:pt x="14621" y="16848"/>
                  </a:cubicBezTo>
                  <a:cubicBezTo>
                    <a:pt x="9120" y="19249"/>
                    <a:pt x="3436" y="21711"/>
                    <a:pt x="1764" y="29006"/>
                  </a:cubicBezTo>
                  <a:cubicBezTo>
                    <a:pt x="1" y="36696"/>
                    <a:pt x="4074" y="41802"/>
                    <a:pt x="8025" y="46757"/>
                  </a:cubicBezTo>
                  <a:cubicBezTo>
                    <a:pt x="11673" y="51347"/>
                    <a:pt x="15472" y="56088"/>
                    <a:pt x="14925" y="63079"/>
                  </a:cubicBezTo>
                  <a:cubicBezTo>
                    <a:pt x="14895" y="63474"/>
                    <a:pt x="15138" y="63809"/>
                    <a:pt x="15503" y="63870"/>
                  </a:cubicBezTo>
                  <a:cubicBezTo>
                    <a:pt x="15533" y="63900"/>
                    <a:pt x="15563" y="63900"/>
                    <a:pt x="15624" y="63900"/>
                  </a:cubicBezTo>
                  <a:cubicBezTo>
                    <a:pt x="15642" y="63901"/>
                    <a:pt x="15661" y="63902"/>
                    <a:pt x="15679" y="63902"/>
                  </a:cubicBezTo>
                  <a:cubicBezTo>
                    <a:pt x="16052" y="63902"/>
                    <a:pt x="16386" y="63607"/>
                    <a:pt x="16415" y="63201"/>
                  </a:cubicBezTo>
                  <a:cubicBezTo>
                    <a:pt x="17022" y="55602"/>
                    <a:pt x="13041" y="50617"/>
                    <a:pt x="9180" y="45815"/>
                  </a:cubicBezTo>
                  <a:cubicBezTo>
                    <a:pt x="5290" y="40921"/>
                    <a:pt x="1612" y="36331"/>
                    <a:pt x="3223" y="29340"/>
                  </a:cubicBezTo>
                  <a:cubicBezTo>
                    <a:pt x="4743" y="22805"/>
                    <a:pt x="9606" y="20677"/>
                    <a:pt x="15199" y="18246"/>
                  </a:cubicBezTo>
                  <a:cubicBezTo>
                    <a:pt x="21703" y="15419"/>
                    <a:pt x="29059" y="12197"/>
                    <a:pt x="31065" y="890"/>
                  </a:cubicBezTo>
                  <a:cubicBezTo>
                    <a:pt x="31156" y="464"/>
                    <a:pt x="30883" y="100"/>
                    <a:pt x="30457" y="8"/>
                  </a:cubicBezTo>
                  <a:cubicBezTo>
                    <a:pt x="30420" y="3"/>
                    <a:pt x="30383" y="0"/>
                    <a:pt x="30347" y="0"/>
                  </a:cubicBezTo>
                  <a:close/>
                </a:path>
              </a:pathLst>
            </a:custGeom>
            <a:solidFill>
              <a:srgbClr val="156C64"/>
            </a:solidFill>
            <a:ln>
              <a:noFill/>
            </a:ln>
          </p:spPr>
          <p:txBody>
            <a:bodyPr spcFirstLastPara="1" wrap="square" lIns="182850" tIns="182850" rIns="182850" bIns="182850" anchor="ctr" anchorCtr="0">
              <a:noAutofit/>
            </a:bodyPr>
            <a:lstStyle/>
            <a:p>
              <a:endParaRPr sz="5600"/>
            </a:p>
          </p:txBody>
        </p:sp>
        <p:sp>
          <p:nvSpPr>
            <p:cNvPr id="403" name="Google Shape;3558;p82">
              <a:extLst>
                <a:ext uri="{FF2B5EF4-FFF2-40B4-BE49-F238E27FC236}">
                  <a16:creationId xmlns:a16="http://schemas.microsoft.com/office/drawing/2014/main" id="{B81FAE7B-137F-3A88-A0C0-DB85E6730208}"/>
                </a:ext>
              </a:extLst>
            </p:cNvPr>
            <p:cNvSpPr/>
            <p:nvPr/>
          </p:nvSpPr>
          <p:spPr>
            <a:xfrm>
              <a:off x="10955738" y="7168023"/>
              <a:ext cx="1018751" cy="2044983"/>
            </a:xfrm>
            <a:custGeom>
              <a:avLst/>
              <a:gdLst/>
              <a:ahLst/>
              <a:cxnLst/>
              <a:rect l="l" t="t" r="r" b="b"/>
              <a:pathLst>
                <a:path w="32403" h="65044" extrusionOk="0">
                  <a:moveTo>
                    <a:pt x="30974" y="1122"/>
                  </a:moveTo>
                  <a:cubicBezTo>
                    <a:pt x="31095" y="1152"/>
                    <a:pt x="31187" y="1243"/>
                    <a:pt x="31156" y="1365"/>
                  </a:cubicBezTo>
                  <a:cubicBezTo>
                    <a:pt x="29211" y="12368"/>
                    <a:pt x="21977" y="15499"/>
                    <a:pt x="15624" y="18295"/>
                  </a:cubicBezTo>
                  <a:cubicBezTo>
                    <a:pt x="9849" y="20788"/>
                    <a:pt x="4894" y="22946"/>
                    <a:pt x="3314" y="29785"/>
                  </a:cubicBezTo>
                  <a:cubicBezTo>
                    <a:pt x="1642" y="37019"/>
                    <a:pt x="5411" y="41730"/>
                    <a:pt x="9393" y="46745"/>
                  </a:cubicBezTo>
                  <a:cubicBezTo>
                    <a:pt x="13162" y="51457"/>
                    <a:pt x="17053" y="56350"/>
                    <a:pt x="16505" y="63736"/>
                  </a:cubicBezTo>
                  <a:cubicBezTo>
                    <a:pt x="16475" y="63828"/>
                    <a:pt x="16414" y="63888"/>
                    <a:pt x="16323" y="63888"/>
                  </a:cubicBezTo>
                  <a:lnTo>
                    <a:pt x="16262" y="63888"/>
                  </a:lnTo>
                  <a:cubicBezTo>
                    <a:pt x="16171" y="63888"/>
                    <a:pt x="16110" y="63797"/>
                    <a:pt x="16110" y="63706"/>
                  </a:cubicBezTo>
                  <a:cubicBezTo>
                    <a:pt x="16688" y="56472"/>
                    <a:pt x="12828" y="51639"/>
                    <a:pt x="9089" y="46958"/>
                  </a:cubicBezTo>
                  <a:cubicBezTo>
                    <a:pt x="5229" y="42125"/>
                    <a:pt x="1247" y="37140"/>
                    <a:pt x="2949" y="29693"/>
                  </a:cubicBezTo>
                  <a:cubicBezTo>
                    <a:pt x="4560" y="22672"/>
                    <a:pt x="10122" y="20271"/>
                    <a:pt x="15472" y="17930"/>
                  </a:cubicBezTo>
                  <a:cubicBezTo>
                    <a:pt x="22068" y="15073"/>
                    <a:pt x="28876" y="12125"/>
                    <a:pt x="30791" y="1274"/>
                  </a:cubicBezTo>
                  <a:cubicBezTo>
                    <a:pt x="30822" y="1182"/>
                    <a:pt x="30883" y="1122"/>
                    <a:pt x="30974" y="1122"/>
                  </a:cubicBezTo>
                  <a:close/>
                  <a:moveTo>
                    <a:pt x="30951" y="1"/>
                  </a:moveTo>
                  <a:cubicBezTo>
                    <a:pt x="30306" y="1"/>
                    <a:pt x="29774" y="475"/>
                    <a:pt x="29667" y="1091"/>
                  </a:cubicBezTo>
                  <a:cubicBezTo>
                    <a:pt x="27843" y="11304"/>
                    <a:pt x="21338" y="14161"/>
                    <a:pt x="15016" y="16897"/>
                  </a:cubicBezTo>
                  <a:cubicBezTo>
                    <a:pt x="9393" y="19329"/>
                    <a:pt x="3587" y="21882"/>
                    <a:pt x="1855" y="29450"/>
                  </a:cubicBezTo>
                  <a:cubicBezTo>
                    <a:pt x="1" y="37414"/>
                    <a:pt x="4165" y="42612"/>
                    <a:pt x="8207" y="47688"/>
                  </a:cubicBezTo>
                  <a:cubicBezTo>
                    <a:pt x="11794" y="52186"/>
                    <a:pt x="15502" y="56837"/>
                    <a:pt x="14986" y="63615"/>
                  </a:cubicBezTo>
                  <a:cubicBezTo>
                    <a:pt x="14925" y="64253"/>
                    <a:pt x="15381" y="64861"/>
                    <a:pt x="15989" y="65013"/>
                  </a:cubicBezTo>
                  <a:cubicBezTo>
                    <a:pt x="16080" y="65013"/>
                    <a:pt x="16141" y="65043"/>
                    <a:pt x="16201" y="65043"/>
                  </a:cubicBezTo>
                  <a:lnTo>
                    <a:pt x="16323" y="65043"/>
                  </a:lnTo>
                  <a:cubicBezTo>
                    <a:pt x="16992" y="65043"/>
                    <a:pt x="17569" y="64496"/>
                    <a:pt x="17630" y="63828"/>
                  </a:cubicBezTo>
                  <a:cubicBezTo>
                    <a:pt x="18238" y="55986"/>
                    <a:pt x="14195" y="50910"/>
                    <a:pt x="10274" y="46016"/>
                  </a:cubicBezTo>
                  <a:cubicBezTo>
                    <a:pt x="6475" y="41244"/>
                    <a:pt x="2888" y="36745"/>
                    <a:pt x="4438" y="30028"/>
                  </a:cubicBezTo>
                  <a:cubicBezTo>
                    <a:pt x="5867" y="23766"/>
                    <a:pt x="10609" y="21699"/>
                    <a:pt x="16080" y="19329"/>
                  </a:cubicBezTo>
                  <a:cubicBezTo>
                    <a:pt x="22706" y="16441"/>
                    <a:pt x="30214" y="13189"/>
                    <a:pt x="32281" y="1547"/>
                  </a:cubicBezTo>
                  <a:cubicBezTo>
                    <a:pt x="32402" y="848"/>
                    <a:pt x="31946" y="179"/>
                    <a:pt x="31217" y="27"/>
                  </a:cubicBezTo>
                  <a:cubicBezTo>
                    <a:pt x="31127" y="9"/>
                    <a:pt x="31038" y="1"/>
                    <a:pt x="30951" y="1"/>
                  </a:cubicBezTo>
                  <a:close/>
                </a:path>
              </a:pathLst>
            </a:custGeom>
            <a:solidFill>
              <a:srgbClr val="156C64"/>
            </a:solidFill>
            <a:ln>
              <a:noFill/>
            </a:ln>
          </p:spPr>
          <p:txBody>
            <a:bodyPr spcFirstLastPara="1" wrap="square" lIns="182850" tIns="182850" rIns="182850" bIns="182850" anchor="ctr" anchorCtr="0">
              <a:noAutofit/>
            </a:bodyPr>
            <a:lstStyle/>
            <a:p>
              <a:endParaRPr sz="5600"/>
            </a:p>
          </p:txBody>
        </p:sp>
        <p:sp>
          <p:nvSpPr>
            <p:cNvPr id="404" name="Google Shape;3559;p82">
              <a:extLst>
                <a:ext uri="{FF2B5EF4-FFF2-40B4-BE49-F238E27FC236}">
                  <a16:creationId xmlns:a16="http://schemas.microsoft.com/office/drawing/2014/main" id="{4D918841-0063-22D7-5C0C-CF5485E61937}"/>
                </a:ext>
              </a:extLst>
            </p:cNvPr>
            <p:cNvSpPr/>
            <p:nvPr/>
          </p:nvSpPr>
          <p:spPr>
            <a:xfrm>
              <a:off x="11042701" y="8202933"/>
              <a:ext cx="404256" cy="351028"/>
            </a:xfrm>
            <a:custGeom>
              <a:avLst/>
              <a:gdLst/>
              <a:ahLst/>
              <a:cxnLst/>
              <a:rect l="l" t="t" r="r" b="b"/>
              <a:pathLst>
                <a:path w="12858" h="11165" extrusionOk="0">
                  <a:moveTo>
                    <a:pt x="564" y="0"/>
                  </a:moveTo>
                  <a:cubicBezTo>
                    <a:pt x="424" y="0"/>
                    <a:pt x="285" y="62"/>
                    <a:pt x="183" y="181"/>
                  </a:cubicBezTo>
                  <a:cubicBezTo>
                    <a:pt x="1" y="363"/>
                    <a:pt x="31" y="697"/>
                    <a:pt x="244" y="880"/>
                  </a:cubicBezTo>
                  <a:lnTo>
                    <a:pt x="11976" y="11032"/>
                  </a:lnTo>
                  <a:cubicBezTo>
                    <a:pt x="12037" y="11093"/>
                    <a:pt x="12098" y="11154"/>
                    <a:pt x="12189" y="11154"/>
                  </a:cubicBezTo>
                  <a:cubicBezTo>
                    <a:pt x="12223" y="11160"/>
                    <a:pt x="12261" y="11164"/>
                    <a:pt x="12299" y="11164"/>
                  </a:cubicBezTo>
                  <a:cubicBezTo>
                    <a:pt x="12432" y="11164"/>
                    <a:pt x="12581" y="11119"/>
                    <a:pt x="12676" y="11002"/>
                  </a:cubicBezTo>
                  <a:cubicBezTo>
                    <a:pt x="12858" y="10789"/>
                    <a:pt x="12828" y="10454"/>
                    <a:pt x="12615" y="10272"/>
                  </a:cubicBezTo>
                  <a:lnTo>
                    <a:pt x="882" y="120"/>
                  </a:lnTo>
                  <a:cubicBezTo>
                    <a:pt x="788" y="39"/>
                    <a:pt x="676" y="0"/>
                    <a:pt x="564"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405" name="Google Shape;3560;p82">
              <a:extLst>
                <a:ext uri="{FF2B5EF4-FFF2-40B4-BE49-F238E27FC236}">
                  <a16:creationId xmlns:a16="http://schemas.microsoft.com/office/drawing/2014/main" id="{EB5799BE-E9F9-D39D-12E4-416469AD1274}"/>
                </a:ext>
              </a:extLst>
            </p:cNvPr>
            <p:cNvSpPr/>
            <p:nvPr/>
          </p:nvSpPr>
          <p:spPr>
            <a:xfrm>
              <a:off x="11086655" y="8009892"/>
              <a:ext cx="510366" cy="434564"/>
            </a:xfrm>
            <a:custGeom>
              <a:avLst/>
              <a:gdLst/>
              <a:ahLst/>
              <a:cxnLst/>
              <a:rect l="l" t="t" r="r" b="b"/>
              <a:pathLst>
                <a:path w="16233" h="13822" extrusionOk="0">
                  <a:moveTo>
                    <a:pt x="582" y="0"/>
                  </a:moveTo>
                  <a:cubicBezTo>
                    <a:pt x="434" y="0"/>
                    <a:pt x="285" y="62"/>
                    <a:pt x="183" y="181"/>
                  </a:cubicBezTo>
                  <a:cubicBezTo>
                    <a:pt x="1" y="394"/>
                    <a:pt x="31" y="698"/>
                    <a:pt x="244" y="880"/>
                  </a:cubicBezTo>
                  <a:lnTo>
                    <a:pt x="15351" y="13707"/>
                  </a:lnTo>
                  <a:cubicBezTo>
                    <a:pt x="15411" y="13768"/>
                    <a:pt x="15503" y="13798"/>
                    <a:pt x="15563" y="13798"/>
                  </a:cubicBezTo>
                  <a:cubicBezTo>
                    <a:pt x="15610" y="13814"/>
                    <a:pt x="15658" y="13821"/>
                    <a:pt x="15704" y="13821"/>
                  </a:cubicBezTo>
                  <a:cubicBezTo>
                    <a:pt x="15838" y="13821"/>
                    <a:pt x="15967" y="13759"/>
                    <a:pt x="16080" y="13646"/>
                  </a:cubicBezTo>
                  <a:cubicBezTo>
                    <a:pt x="16232" y="13433"/>
                    <a:pt x="16232" y="13099"/>
                    <a:pt x="16019" y="12917"/>
                  </a:cubicBezTo>
                  <a:lnTo>
                    <a:pt x="913" y="120"/>
                  </a:lnTo>
                  <a:cubicBezTo>
                    <a:pt x="818" y="39"/>
                    <a:pt x="700" y="0"/>
                    <a:pt x="582"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406" name="Google Shape;3561;p82">
              <a:extLst>
                <a:ext uri="{FF2B5EF4-FFF2-40B4-BE49-F238E27FC236}">
                  <a16:creationId xmlns:a16="http://schemas.microsoft.com/office/drawing/2014/main" id="{F59C8AC2-3DC2-D628-5C30-F10A03030FD2}"/>
                </a:ext>
              </a:extLst>
            </p:cNvPr>
            <p:cNvSpPr/>
            <p:nvPr/>
          </p:nvSpPr>
          <p:spPr>
            <a:xfrm>
              <a:off x="11208044" y="7861746"/>
              <a:ext cx="471160" cy="413059"/>
            </a:xfrm>
            <a:custGeom>
              <a:avLst/>
              <a:gdLst/>
              <a:ahLst/>
              <a:cxnLst/>
              <a:rect l="l" t="t" r="r" b="b"/>
              <a:pathLst>
                <a:path w="14986" h="13138" extrusionOk="0">
                  <a:moveTo>
                    <a:pt x="582" y="1"/>
                  </a:moveTo>
                  <a:cubicBezTo>
                    <a:pt x="433" y="1"/>
                    <a:pt x="284" y="63"/>
                    <a:pt x="182" y="182"/>
                  </a:cubicBezTo>
                  <a:cubicBezTo>
                    <a:pt x="0" y="394"/>
                    <a:pt x="30" y="698"/>
                    <a:pt x="243" y="881"/>
                  </a:cubicBezTo>
                  <a:lnTo>
                    <a:pt x="14073" y="13008"/>
                  </a:lnTo>
                  <a:cubicBezTo>
                    <a:pt x="14134" y="13069"/>
                    <a:pt x="14225" y="13100"/>
                    <a:pt x="14286" y="13130"/>
                  </a:cubicBezTo>
                  <a:cubicBezTo>
                    <a:pt x="14317" y="13135"/>
                    <a:pt x="14349" y="13138"/>
                    <a:pt x="14382" y="13138"/>
                  </a:cubicBezTo>
                  <a:cubicBezTo>
                    <a:pt x="14539" y="13138"/>
                    <a:pt x="14702" y="13079"/>
                    <a:pt x="14803" y="12978"/>
                  </a:cubicBezTo>
                  <a:cubicBezTo>
                    <a:pt x="14985" y="12765"/>
                    <a:pt x="14955" y="12431"/>
                    <a:pt x="14742" y="12249"/>
                  </a:cubicBezTo>
                  <a:lnTo>
                    <a:pt x="912" y="121"/>
                  </a:lnTo>
                  <a:cubicBezTo>
                    <a:pt x="818" y="40"/>
                    <a:pt x="700" y="1"/>
                    <a:pt x="582"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407" name="Google Shape;3562;p82">
              <a:extLst>
                <a:ext uri="{FF2B5EF4-FFF2-40B4-BE49-F238E27FC236}">
                  <a16:creationId xmlns:a16="http://schemas.microsoft.com/office/drawing/2014/main" id="{BAC21176-1F75-B8B0-D9A3-DB33979EE911}"/>
                </a:ext>
              </a:extLst>
            </p:cNvPr>
            <p:cNvSpPr/>
            <p:nvPr/>
          </p:nvSpPr>
          <p:spPr>
            <a:xfrm>
              <a:off x="11373356" y="7762899"/>
              <a:ext cx="305848" cy="272145"/>
            </a:xfrm>
            <a:custGeom>
              <a:avLst/>
              <a:gdLst/>
              <a:ahLst/>
              <a:cxnLst/>
              <a:rect l="l" t="t" r="r" b="b"/>
              <a:pathLst>
                <a:path w="9728" h="8656" extrusionOk="0">
                  <a:moveTo>
                    <a:pt x="563" y="1"/>
                  </a:moveTo>
                  <a:cubicBezTo>
                    <a:pt x="428" y="1"/>
                    <a:pt x="293" y="54"/>
                    <a:pt x="183" y="164"/>
                  </a:cubicBezTo>
                  <a:cubicBezTo>
                    <a:pt x="0" y="377"/>
                    <a:pt x="31" y="711"/>
                    <a:pt x="244" y="894"/>
                  </a:cubicBezTo>
                  <a:lnTo>
                    <a:pt x="8846" y="8523"/>
                  </a:lnTo>
                  <a:cubicBezTo>
                    <a:pt x="8906" y="8584"/>
                    <a:pt x="8998" y="8614"/>
                    <a:pt x="9058" y="8645"/>
                  </a:cubicBezTo>
                  <a:cubicBezTo>
                    <a:pt x="9099" y="8652"/>
                    <a:pt x="9140" y="8655"/>
                    <a:pt x="9181" y="8655"/>
                  </a:cubicBezTo>
                  <a:cubicBezTo>
                    <a:pt x="9320" y="8655"/>
                    <a:pt x="9450" y="8611"/>
                    <a:pt x="9545" y="8493"/>
                  </a:cubicBezTo>
                  <a:cubicBezTo>
                    <a:pt x="9727" y="8280"/>
                    <a:pt x="9727" y="7946"/>
                    <a:pt x="9514" y="7763"/>
                  </a:cubicBezTo>
                  <a:lnTo>
                    <a:pt x="912" y="134"/>
                  </a:lnTo>
                  <a:cubicBezTo>
                    <a:pt x="810" y="46"/>
                    <a:pt x="687" y="1"/>
                    <a:pt x="563"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408" name="Google Shape;3563;p82">
              <a:extLst>
                <a:ext uri="{FF2B5EF4-FFF2-40B4-BE49-F238E27FC236}">
                  <a16:creationId xmlns:a16="http://schemas.microsoft.com/office/drawing/2014/main" id="{9C334125-A977-BD70-7C77-493D1BC41881}"/>
                </a:ext>
              </a:extLst>
            </p:cNvPr>
            <p:cNvSpPr/>
            <p:nvPr/>
          </p:nvSpPr>
          <p:spPr>
            <a:xfrm>
              <a:off x="11083793" y="8006653"/>
              <a:ext cx="273339" cy="234197"/>
            </a:xfrm>
            <a:custGeom>
              <a:avLst/>
              <a:gdLst/>
              <a:ahLst/>
              <a:cxnLst/>
              <a:rect l="l" t="t" r="r" b="b"/>
              <a:pathLst>
                <a:path w="8694" h="7449" extrusionOk="0">
                  <a:moveTo>
                    <a:pt x="834" y="0"/>
                  </a:moveTo>
                  <a:cubicBezTo>
                    <a:pt x="613" y="0"/>
                    <a:pt x="396" y="85"/>
                    <a:pt x="244" y="253"/>
                  </a:cubicBezTo>
                  <a:cubicBezTo>
                    <a:pt x="1" y="588"/>
                    <a:pt x="31" y="1044"/>
                    <a:pt x="335" y="1317"/>
                  </a:cubicBezTo>
                  <a:lnTo>
                    <a:pt x="7356" y="7275"/>
                  </a:lnTo>
                  <a:cubicBezTo>
                    <a:pt x="7448" y="7366"/>
                    <a:pt x="7569" y="7427"/>
                    <a:pt x="7691" y="7427"/>
                  </a:cubicBezTo>
                  <a:cubicBezTo>
                    <a:pt x="7748" y="7441"/>
                    <a:pt x="7809" y="7449"/>
                    <a:pt x="7871" y="7449"/>
                  </a:cubicBezTo>
                  <a:cubicBezTo>
                    <a:pt x="8071" y="7449"/>
                    <a:pt x="8281" y="7369"/>
                    <a:pt x="8420" y="7184"/>
                  </a:cubicBezTo>
                  <a:cubicBezTo>
                    <a:pt x="8694" y="6880"/>
                    <a:pt x="8663" y="6393"/>
                    <a:pt x="8329" y="6120"/>
                  </a:cubicBezTo>
                  <a:lnTo>
                    <a:pt x="1338" y="162"/>
                  </a:lnTo>
                  <a:cubicBezTo>
                    <a:pt x="1189" y="54"/>
                    <a:pt x="1011" y="0"/>
                    <a:pt x="834"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409" name="Google Shape;3564;p82">
              <a:extLst>
                <a:ext uri="{FF2B5EF4-FFF2-40B4-BE49-F238E27FC236}">
                  <a16:creationId xmlns:a16="http://schemas.microsoft.com/office/drawing/2014/main" id="{14152DF0-59C2-A7DE-8C37-9F8A471EA76E}"/>
                </a:ext>
              </a:extLst>
            </p:cNvPr>
            <p:cNvSpPr/>
            <p:nvPr/>
          </p:nvSpPr>
          <p:spPr>
            <a:xfrm>
              <a:off x="11199430" y="7853981"/>
              <a:ext cx="264756" cy="232907"/>
            </a:xfrm>
            <a:custGeom>
              <a:avLst/>
              <a:gdLst/>
              <a:ahLst/>
              <a:cxnLst/>
              <a:rect l="l" t="t" r="r" b="b"/>
              <a:pathLst>
                <a:path w="8421" h="7408" extrusionOk="0">
                  <a:moveTo>
                    <a:pt x="853" y="1"/>
                  </a:moveTo>
                  <a:cubicBezTo>
                    <a:pt x="639" y="1"/>
                    <a:pt x="424" y="93"/>
                    <a:pt x="274" y="277"/>
                  </a:cubicBezTo>
                  <a:cubicBezTo>
                    <a:pt x="0" y="580"/>
                    <a:pt x="31" y="1067"/>
                    <a:pt x="335" y="1340"/>
                  </a:cubicBezTo>
                  <a:lnTo>
                    <a:pt x="7083" y="7237"/>
                  </a:lnTo>
                  <a:cubicBezTo>
                    <a:pt x="7174" y="7298"/>
                    <a:pt x="7295" y="7359"/>
                    <a:pt x="7417" y="7389"/>
                  </a:cubicBezTo>
                  <a:cubicBezTo>
                    <a:pt x="7467" y="7402"/>
                    <a:pt x="7519" y="7408"/>
                    <a:pt x="7572" y="7408"/>
                  </a:cubicBezTo>
                  <a:cubicBezTo>
                    <a:pt x="7779" y="7408"/>
                    <a:pt x="8001" y="7315"/>
                    <a:pt x="8146" y="7146"/>
                  </a:cubicBezTo>
                  <a:cubicBezTo>
                    <a:pt x="8420" y="6842"/>
                    <a:pt x="8390" y="6356"/>
                    <a:pt x="8086" y="6082"/>
                  </a:cubicBezTo>
                  <a:lnTo>
                    <a:pt x="1338" y="185"/>
                  </a:lnTo>
                  <a:cubicBezTo>
                    <a:pt x="1201" y="62"/>
                    <a:pt x="1027" y="1"/>
                    <a:pt x="853" y="1"/>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410" name="Google Shape;3565;p82">
              <a:extLst>
                <a:ext uri="{FF2B5EF4-FFF2-40B4-BE49-F238E27FC236}">
                  <a16:creationId xmlns:a16="http://schemas.microsoft.com/office/drawing/2014/main" id="{ACC26C21-A2F3-7EEA-DF40-3CAF28F1D1E4}"/>
                </a:ext>
              </a:extLst>
            </p:cNvPr>
            <p:cNvSpPr/>
            <p:nvPr/>
          </p:nvSpPr>
          <p:spPr>
            <a:xfrm>
              <a:off x="11364741" y="7755479"/>
              <a:ext cx="177793" cy="157609"/>
            </a:xfrm>
            <a:custGeom>
              <a:avLst/>
              <a:gdLst/>
              <a:ahLst/>
              <a:cxnLst/>
              <a:rect l="l" t="t" r="r" b="b"/>
              <a:pathLst>
                <a:path w="5655" h="5013" extrusionOk="0">
                  <a:moveTo>
                    <a:pt x="841" y="0"/>
                  </a:moveTo>
                  <a:cubicBezTo>
                    <a:pt x="631" y="0"/>
                    <a:pt x="422" y="84"/>
                    <a:pt x="274" y="248"/>
                  </a:cubicBezTo>
                  <a:cubicBezTo>
                    <a:pt x="1" y="552"/>
                    <a:pt x="31" y="1039"/>
                    <a:pt x="335" y="1312"/>
                  </a:cubicBezTo>
                  <a:lnTo>
                    <a:pt x="4317" y="4838"/>
                  </a:lnTo>
                  <a:cubicBezTo>
                    <a:pt x="4408" y="4899"/>
                    <a:pt x="4530" y="4960"/>
                    <a:pt x="4621" y="4990"/>
                  </a:cubicBezTo>
                  <a:cubicBezTo>
                    <a:pt x="4687" y="5005"/>
                    <a:pt x="4754" y="5012"/>
                    <a:pt x="4819" y="5012"/>
                  </a:cubicBezTo>
                  <a:cubicBezTo>
                    <a:pt x="5024" y="5012"/>
                    <a:pt x="5220" y="4938"/>
                    <a:pt x="5381" y="4777"/>
                  </a:cubicBezTo>
                  <a:cubicBezTo>
                    <a:pt x="5655" y="4443"/>
                    <a:pt x="5624" y="3987"/>
                    <a:pt x="5320" y="3683"/>
                  </a:cubicBezTo>
                  <a:lnTo>
                    <a:pt x="1338" y="188"/>
                  </a:lnTo>
                  <a:cubicBezTo>
                    <a:pt x="1198" y="62"/>
                    <a:pt x="1020" y="0"/>
                    <a:pt x="841"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411" name="Google Shape;3566;p82">
              <a:extLst>
                <a:ext uri="{FF2B5EF4-FFF2-40B4-BE49-F238E27FC236}">
                  <a16:creationId xmlns:a16="http://schemas.microsoft.com/office/drawing/2014/main" id="{940A8167-8044-0756-A9C6-6BC787973F18}"/>
                </a:ext>
              </a:extLst>
            </p:cNvPr>
            <p:cNvSpPr/>
            <p:nvPr/>
          </p:nvSpPr>
          <p:spPr>
            <a:xfrm>
              <a:off x="11034087" y="8195073"/>
              <a:ext cx="231304" cy="202411"/>
            </a:xfrm>
            <a:custGeom>
              <a:avLst/>
              <a:gdLst/>
              <a:ahLst/>
              <a:cxnLst/>
              <a:rect l="l" t="t" r="r" b="b"/>
              <a:pathLst>
                <a:path w="7357" h="6438" extrusionOk="0">
                  <a:moveTo>
                    <a:pt x="829" y="0"/>
                  </a:moveTo>
                  <a:cubicBezTo>
                    <a:pt x="623" y="0"/>
                    <a:pt x="422" y="84"/>
                    <a:pt x="275" y="248"/>
                  </a:cubicBezTo>
                  <a:cubicBezTo>
                    <a:pt x="1" y="552"/>
                    <a:pt x="31" y="1039"/>
                    <a:pt x="335" y="1312"/>
                  </a:cubicBezTo>
                  <a:lnTo>
                    <a:pt x="6019" y="6236"/>
                  </a:lnTo>
                  <a:cubicBezTo>
                    <a:pt x="6111" y="6327"/>
                    <a:pt x="6232" y="6388"/>
                    <a:pt x="6354" y="6419"/>
                  </a:cubicBezTo>
                  <a:cubicBezTo>
                    <a:pt x="6410" y="6431"/>
                    <a:pt x="6465" y="6437"/>
                    <a:pt x="6520" y="6437"/>
                  </a:cubicBezTo>
                  <a:cubicBezTo>
                    <a:pt x="6735" y="6437"/>
                    <a:pt x="6938" y="6345"/>
                    <a:pt x="7083" y="6175"/>
                  </a:cubicBezTo>
                  <a:cubicBezTo>
                    <a:pt x="7357" y="5872"/>
                    <a:pt x="7326" y="5385"/>
                    <a:pt x="7022" y="5112"/>
                  </a:cubicBezTo>
                  <a:lnTo>
                    <a:pt x="1338" y="188"/>
                  </a:lnTo>
                  <a:cubicBezTo>
                    <a:pt x="1184" y="62"/>
                    <a:pt x="1005" y="0"/>
                    <a:pt x="829"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412" name="Google Shape;3567;p82">
              <a:extLst>
                <a:ext uri="{FF2B5EF4-FFF2-40B4-BE49-F238E27FC236}">
                  <a16:creationId xmlns:a16="http://schemas.microsoft.com/office/drawing/2014/main" id="{B855AC97-90EA-2088-4D1C-2ED290BB7641}"/>
                </a:ext>
              </a:extLst>
            </p:cNvPr>
            <p:cNvSpPr/>
            <p:nvPr/>
          </p:nvSpPr>
          <p:spPr>
            <a:xfrm>
              <a:off x="11357101" y="7451360"/>
              <a:ext cx="459716" cy="118372"/>
            </a:xfrm>
            <a:custGeom>
              <a:avLst/>
              <a:gdLst/>
              <a:ahLst/>
              <a:cxnLst/>
              <a:rect l="l" t="t" r="r" b="b"/>
              <a:pathLst>
                <a:path w="14622" h="3765" extrusionOk="0">
                  <a:moveTo>
                    <a:pt x="14089" y="1"/>
                  </a:moveTo>
                  <a:cubicBezTo>
                    <a:pt x="14054" y="1"/>
                    <a:pt x="14018" y="5"/>
                    <a:pt x="13983" y="12"/>
                  </a:cubicBezTo>
                  <a:lnTo>
                    <a:pt x="426" y="2778"/>
                  </a:lnTo>
                  <a:cubicBezTo>
                    <a:pt x="153" y="2809"/>
                    <a:pt x="1" y="3082"/>
                    <a:pt x="31" y="3356"/>
                  </a:cubicBezTo>
                  <a:cubicBezTo>
                    <a:pt x="92" y="3569"/>
                    <a:pt x="244" y="3690"/>
                    <a:pt x="426" y="3751"/>
                  </a:cubicBezTo>
                  <a:cubicBezTo>
                    <a:pt x="467" y="3751"/>
                    <a:pt x="521" y="3765"/>
                    <a:pt x="570" y="3765"/>
                  </a:cubicBezTo>
                  <a:cubicBezTo>
                    <a:pt x="595" y="3765"/>
                    <a:pt x="619" y="3761"/>
                    <a:pt x="639" y="3751"/>
                  </a:cubicBezTo>
                  <a:lnTo>
                    <a:pt x="14196" y="1015"/>
                  </a:lnTo>
                  <a:cubicBezTo>
                    <a:pt x="14469" y="955"/>
                    <a:pt x="14621" y="681"/>
                    <a:pt x="14591" y="408"/>
                  </a:cubicBezTo>
                  <a:cubicBezTo>
                    <a:pt x="14538" y="170"/>
                    <a:pt x="14324" y="1"/>
                    <a:pt x="14089"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413" name="Google Shape;3568;p82">
              <a:extLst>
                <a:ext uri="{FF2B5EF4-FFF2-40B4-BE49-F238E27FC236}">
                  <a16:creationId xmlns:a16="http://schemas.microsoft.com/office/drawing/2014/main" id="{E7CA1D7C-A715-F4AF-CBCE-889070537C3D}"/>
                </a:ext>
              </a:extLst>
            </p:cNvPr>
            <p:cNvSpPr/>
            <p:nvPr/>
          </p:nvSpPr>
          <p:spPr>
            <a:xfrm>
              <a:off x="11273974" y="7248069"/>
              <a:ext cx="646029" cy="157829"/>
            </a:xfrm>
            <a:custGeom>
              <a:avLst/>
              <a:gdLst/>
              <a:ahLst/>
              <a:cxnLst/>
              <a:rect l="l" t="t" r="r" b="b"/>
              <a:pathLst>
                <a:path w="20548" h="5020" extrusionOk="0">
                  <a:moveTo>
                    <a:pt x="19948" y="0"/>
                  </a:moveTo>
                  <a:cubicBezTo>
                    <a:pt x="19925" y="0"/>
                    <a:pt x="19902" y="2"/>
                    <a:pt x="19879" y="4"/>
                  </a:cubicBezTo>
                  <a:lnTo>
                    <a:pt x="456" y="4016"/>
                  </a:lnTo>
                  <a:cubicBezTo>
                    <a:pt x="183" y="4077"/>
                    <a:pt x="0" y="4351"/>
                    <a:pt x="61" y="4624"/>
                  </a:cubicBezTo>
                  <a:cubicBezTo>
                    <a:pt x="91" y="4807"/>
                    <a:pt x="243" y="4959"/>
                    <a:pt x="426" y="5019"/>
                  </a:cubicBezTo>
                  <a:lnTo>
                    <a:pt x="639" y="5019"/>
                  </a:lnTo>
                  <a:lnTo>
                    <a:pt x="20092" y="1007"/>
                  </a:lnTo>
                  <a:cubicBezTo>
                    <a:pt x="20365" y="946"/>
                    <a:pt x="20548" y="673"/>
                    <a:pt x="20487" y="399"/>
                  </a:cubicBezTo>
                  <a:cubicBezTo>
                    <a:pt x="20431" y="149"/>
                    <a:pt x="20197" y="0"/>
                    <a:pt x="19948"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414" name="Google Shape;3569;p82">
              <a:extLst>
                <a:ext uri="{FF2B5EF4-FFF2-40B4-BE49-F238E27FC236}">
                  <a16:creationId xmlns:a16="http://schemas.microsoft.com/office/drawing/2014/main" id="{BB60ED0C-18C4-B160-DB7D-1C1315F5CEE3}"/>
                </a:ext>
              </a:extLst>
            </p:cNvPr>
            <p:cNvSpPr/>
            <p:nvPr/>
          </p:nvSpPr>
          <p:spPr>
            <a:xfrm>
              <a:off x="11619908" y="7240241"/>
              <a:ext cx="308709" cy="100419"/>
            </a:xfrm>
            <a:custGeom>
              <a:avLst/>
              <a:gdLst/>
              <a:ahLst/>
              <a:cxnLst/>
              <a:rect l="l" t="t" r="r" b="b"/>
              <a:pathLst>
                <a:path w="9819" h="3194" extrusionOk="0">
                  <a:moveTo>
                    <a:pt x="8966" y="1"/>
                  </a:moveTo>
                  <a:cubicBezTo>
                    <a:pt x="8926" y="1"/>
                    <a:pt x="8886" y="4"/>
                    <a:pt x="8846" y="10"/>
                  </a:cubicBezTo>
                  <a:lnTo>
                    <a:pt x="669" y="1712"/>
                  </a:lnTo>
                  <a:cubicBezTo>
                    <a:pt x="274" y="1773"/>
                    <a:pt x="1" y="2168"/>
                    <a:pt x="92" y="2594"/>
                  </a:cubicBezTo>
                  <a:cubicBezTo>
                    <a:pt x="153" y="2898"/>
                    <a:pt x="396" y="3110"/>
                    <a:pt x="669" y="3171"/>
                  </a:cubicBezTo>
                  <a:cubicBezTo>
                    <a:pt x="715" y="3186"/>
                    <a:pt x="768" y="3194"/>
                    <a:pt x="821" y="3194"/>
                  </a:cubicBezTo>
                  <a:cubicBezTo>
                    <a:pt x="874" y="3194"/>
                    <a:pt x="928" y="3186"/>
                    <a:pt x="973" y="3171"/>
                  </a:cubicBezTo>
                  <a:lnTo>
                    <a:pt x="9150" y="1499"/>
                  </a:lnTo>
                  <a:cubicBezTo>
                    <a:pt x="9545" y="1408"/>
                    <a:pt x="9818" y="1013"/>
                    <a:pt x="9727" y="618"/>
                  </a:cubicBezTo>
                  <a:cubicBezTo>
                    <a:pt x="9645" y="236"/>
                    <a:pt x="9318" y="1"/>
                    <a:pt x="8966" y="1"/>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415" name="Google Shape;3570;p82">
              <a:extLst>
                <a:ext uri="{FF2B5EF4-FFF2-40B4-BE49-F238E27FC236}">
                  <a16:creationId xmlns:a16="http://schemas.microsoft.com/office/drawing/2014/main" id="{B9690522-96CB-3F3B-23D1-49AA633C2433}"/>
                </a:ext>
              </a:extLst>
            </p:cNvPr>
            <p:cNvSpPr/>
            <p:nvPr/>
          </p:nvSpPr>
          <p:spPr>
            <a:xfrm>
              <a:off x="11591235" y="7443532"/>
              <a:ext cx="234165" cy="84699"/>
            </a:xfrm>
            <a:custGeom>
              <a:avLst/>
              <a:gdLst/>
              <a:ahLst/>
              <a:cxnLst/>
              <a:rect l="l" t="t" r="r" b="b"/>
              <a:pathLst>
                <a:path w="7448" h="2694" extrusionOk="0">
                  <a:moveTo>
                    <a:pt x="6639" y="1"/>
                  </a:moveTo>
                  <a:cubicBezTo>
                    <a:pt x="6585" y="1"/>
                    <a:pt x="6530" y="6"/>
                    <a:pt x="6475" y="18"/>
                  </a:cubicBezTo>
                  <a:lnTo>
                    <a:pt x="669" y="1204"/>
                  </a:lnTo>
                  <a:cubicBezTo>
                    <a:pt x="274" y="1295"/>
                    <a:pt x="1" y="1690"/>
                    <a:pt x="92" y="2085"/>
                  </a:cubicBezTo>
                  <a:cubicBezTo>
                    <a:pt x="153" y="2389"/>
                    <a:pt x="396" y="2602"/>
                    <a:pt x="669" y="2663"/>
                  </a:cubicBezTo>
                  <a:cubicBezTo>
                    <a:pt x="761" y="2693"/>
                    <a:pt x="882" y="2693"/>
                    <a:pt x="973" y="2693"/>
                  </a:cubicBezTo>
                  <a:lnTo>
                    <a:pt x="6779" y="1508"/>
                  </a:lnTo>
                  <a:cubicBezTo>
                    <a:pt x="7204" y="1416"/>
                    <a:pt x="7448" y="1021"/>
                    <a:pt x="7387" y="626"/>
                  </a:cubicBezTo>
                  <a:cubicBezTo>
                    <a:pt x="7308" y="256"/>
                    <a:pt x="6998" y="1"/>
                    <a:pt x="6639" y="1"/>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416" name="Google Shape;3571;p82">
              <a:extLst>
                <a:ext uri="{FF2B5EF4-FFF2-40B4-BE49-F238E27FC236}">
                  <a16:creationId xmlns:a16="http://schemas.microsoft.com/office/drawing/2014/main" id="{BA330120-BD79-64FE-9F87-5B7C81D0F13C}"/>
                </a:ext>
              </a:extLst>
            </p:cNvPr>
            <p:cNvSpPr/>
            <p:nvPr/>
          </p:nvSpPr>
          <p:spPr>
            <a:xfrm>
              <a:off x="10951903" y="8834531"/>
              <a:ext cx="431043" cy="33484"/>
            </a:xfrm>
            <a:custGeom>
              <a:avLst/>
              <a:gdLst/>
              <a:ahLst/>
              <a:cxnLst/>
              <a:rect l="l" t="t" r="r" b="b"/>
              <a:pathLst>
                <a:path w="13710" h="1065" extrusionOk="0">
                  <a:moveTo>
                    <a:pt x="518" y="1"/>
                  </a:moveTo>
                  <a:cubicBezTo>
                    <a:pt x="214" y="1"/>
                    <a:pt x="1" y="214"/>
                    <a:pt x="1" y="487"/>
                  </a:cubicBezTo>
                  <a:cubicBezTo>
                    <a:pt x="1" y="730"/>
                    <a:pt x="153" y="943"/>
                    <a:pt x="396" y="973"/>
                  </a:cubicBezTo>
                  <a:cubicBezTo>
                    <a:pt x="426" y="1004"/>
                    <a:pt x="457" y="1004"/>
                    <a:pt x="487" y="1004"/>
                  </a:cubicBezTo>
                  <a:lnTo>
                    <a:pt x="13223" y="1065"/>
                  </a:lnTo>
                  <a:cubicBezTo>
                    <a:pt x="13497" y="1065"/>
                    <a:pt x="13709" y="852"/>
                    <a:pt x="13709" y="548"/>
                  </a:cubicBezTo>
                  <a:cubicBezTo>
                    <a:pt x="13709" y="274"/>
                    <a:pt x="13497" y="62"/>
                    <a:pt x="13223" y="62"/>
                  </a:cubicBezTo>
                  <a:lnTo>
                    <a:pt x="518" y="1"/>
                  </a:ln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417" name="Google Shape;3572;p82">
              <a:extLst>
                <a:ext uri="{FF2B5EF4-FFF2-40B4-BE49-F238E27FC236}">
                  <a16:creationId xmlns:a16="http://schemas.microsoft.com/office/drawing/2014/main" id="{757FD2E0-CADF-8841-2372-6B234F704A8C}"/>
                </a:ext>
              </a:extLst>
            </p:cNvPr>
            <p:cNvSpPr/>
            <p:nvPr/>
          </p:nvSpPr>
          <p:spPr>
            <a:xfrm>
              <a:off x="10834380" y="9037131"/>
              <a:ext cx="624053" cy="42098"/>
            </a:xfrm>
            <a:custGeom>
              <a:avLst/>
              <a:gdLst/>
              <a:ahLst/>
              <a:cxnLst/>
              <a:rect l="l" t="t" r="r" b="b"/>
              <a:pathLst>
                <a:path w="19849" h="1339" extrusionOk="0">
                  <a:moveTo>
                    <a:pt x="517" y="1"/>
                  </a:moveTo>
                  <a:cubicBezTo>
                    <a:pt x="243" y="1"/>
                    <a:pt x="0" y="213"/>
                    <a:pt x="0" y="487"/>
                  </a:cubicBezTo>
                  <a:cubicBezTo>
                    <a:pt x="0" y="730"/>
                    <a:pt x="183" y="943"/>
                    <a:pt x="395" y="973"/>
                  </a:cubicBezTo>
                  <a:cubicBezTo>
                    <a:pt x="426" y="1004"/>
                    <a:pt x="456" y="1004"/>
                    <a:pt x="487" y="1004"/>
                  </a:cubicBezTo>
                  <a:lnTo>
                    <a:pt x="19332" y="1338"/>
                  </a:lnTo>
                  <a:cubicBezTo>
                    <a:pt x="19606" y="1338"/>
                    <a:pt x="19818" y="1125"/>
                    <a:pt x="19818" y="852"/>
                  </a:cubicBezTo>
                  <a:cubicBezTo>
                    <a:pt x="19849" y="578"/>
                    <a:pt x="19606" y="335"/>
                    <a:pt x="19332" y="335"/>
                  </a:cubicBezTo>
                  <a:lnTo>
                    <a:pt x="517" y="1"/>
                  </a:lnTo>
                  <a:close/>
                </a:path>
              </a:pathLst>
            </a:custGeom>
            <a:solidFill>
              <a:srgbClr val="FFFFFF"/>
            </a:solidFill>
            <a:ln>
              <a:noFill/>
            </a:ln>
          </p:spPr>
          <p:txBody>
            <a:bodyPr spcFirstLastPara="1" wrap="square" lIns="182850" tIns="182850" rIns="182850" bIns="182850" anchor="ctr" anchorCtr="0">
              <a:noAutofit/>
            </a:bodyPr>
            <a:lstStyle/>
            <a:p>
              <a:endParaRPr sz="5600"/>
            </a:p>
          </p:txBody>
        </p:sp>
        <p:sp>
          <p:nvSpPr>
            <p:cNvPr id="418" name="Google Shape;3573;p82">
              <a:extLst>
                <a:ext uri="{FF2B5EF4-FFF2-40B4-BE49-F238E27FC236}">
                  <a16:creationId xmlns:a16="http://schemas.microsoft.com/office/drawing/2014/main" id="{6C8A661E-7F02-C632-0EE0-1A82D4F9DF97}"/>
                </a:ext>
              </a:extLst>
            </p:cNvPr>
            <p:cNvSpPr/>
            <p:nvPr/>
          </p:nvSpPr>
          <p:spPr>
            <a:xfrm>
              <a:off x="11152616" y="8825948"/>
              <a:ext cx="238913" cy="49707"/>
            </a:xfrm>
            <a:custGeom>
              <a:avLst/>
              <a:gdLst/>
              <a:ahLst/>
              <a:cxnLst/>
              <a:rect l="l" t="t" r="r" b="b"/>
              <a:pathLst>
                <a:path w="7599" h="1581" extrusionOk="0">
                  <a:moveTo>
                    <a:pt x="760" y="0"/>
                  </a:moveTo>
                  <a:cubicBezTo>
                    <a:pt x="334" y="0"/>
                    <a:pt x="0" y="335"/>
                    <a:pt x="0" y="760"/>
                  </a:cubicBezTo>
                  <a:cubicBezTo>
                    <a:pt x="0" y="1125"/>
                    <a:pt x="243" y="1429"/>
                    <a:pt x="578" y="1490"/>
                  </a:cubicBezTo>
                  <a:cubicBezTo>
                    <a:pt x="638" y="1520"/>
                    <a:pt x="669" y="1520"/>
                    <a:pt x="730" y="1520"/>
                  </a:cubicBezTo>
                  <a:lnTo>
                    <a:pt x="6809" y="1581"/>
                  </a:lnTo>
                  <a:cubicBezTo>
                    <a:pt x="7234" y="1581"/>
                    <a:pt x="7569" y="1246"/>
                    <a:pt x="7599" y="851"/>
                  </a:cubicBezTo>
                  <a:cubicBezTo>
                    <a:pt x="7599" y="426"/>
                    <a:pt x="7265" y="91"/>
                    <a:pt x="6839" y="61"/>
                  </a:cubicBezTo>
                  <a:lnTo>
                    <a:pt x="760" y="0"/>
                  </a:lnTo>
                  <a:close/>
                </a:path>
              </a:pathLst>
            </a:custGeom>
            <a:solidFill>
              <a:srgbClr val="223E63"/>
            </a:solidFill>
            <a:ln>
              <a:noFill/>
            </a:ln>
          </p:spPr>
          <p:txBody>
            <a:bodyPr spcFirstLastPara="1" wrap="square" lIns="182850" tIns="182850" rIns="182850" bIns="182850" anchor="ctr" anchorCtr="0">
              <a:noAutofit/>
            </a:bodyPr>
            <a:lstStyle/>
            <a:p>
              <a:endParaRPr sz="5600"/>
            </a:p>
          </p:txBody>
        </p:sp>
        <p:sp>
          <p:nvSpPr>
            <p:cNvPr id="419" name="Google Shape;3574;p82">
              <a:extLst>
                <a:ext uri="{FF2B5EF4-FFF2-40B4-BE49-F238E27FC236}">
                  <a16:creationId xmlns:a16="http://schemas.microsoft.com/office/drawing/2014/main" id="{0FC94187-7171-B956-97EF-DE914CBA5151}"/>
                </a:ext>
              </a:extLst>
            </p:cNvPr>
            <p:cNvSpPr/>
            <p:nvPr/>
          </p:nvSpPr>
          <p:spPr>
            <a:xfrm>
              <a:off x="11133500" y="9036125"/>
              <a:ext cx="332572" cy="50744"/>
            </a:xfrm>
            <a:custGeom>
              <a:avLst/>
              <a:gdLst/>
              <a:ahLst/>
              <a:cxnLst/>
              <a:rect l="l" t="t" r="r" b="b"/>
              <a:pathLst>
                <a:path w="10578" h="1614" extrusionOk="0">
                  <a:moveTo>
                    <a:pt x="737" y="0"/>
                  </a:moveTo>
                  <a:cubicBezTo>
                    <a:pt x="337" y="0"/>
                    <a:pt x="31" y="324"/>
                    <a:pt x="31" y="732"/>
                  </a:cubicBezTo>
                  <a:cubicBezTo>
                    <a:pt x="0" y="1097"/>
                    <a:pt x="274" y="1400"/>
                    <a:pt x="608" y="1492"/>
                  </a:cubicBezTo>
                  <a:lnTo>
                    <a:pt x="760" y="1492"/>
                  </a:lnTo>
                  <a:lnTo>
                    <a:pt x="9818" y="1613"/>
                  </a:lnTo>
                  <a:cubicBezTo>
                    <a:pt x="10213" y="1613"/>
                    <a:pt x="10578" y="1309"/>
                    <a:pt x="10578" y="884"/>
                  </a:cubicBezTo>
                  <a:cubicBezTo>
                    <a:pt x="10578" y="458"/>
                    <a:pt x="10243" y="124"/>
                    <a:pt x="9818" y="124"/>
                  </a:cubicBezTo>
                  <a:lnTo>
                    <a:pt x="790" y="2"/>
                  </a:lnTo>
                  <a:cubicBezTo>
                    <a:pt x="772" y="1"/>
                    <a:pt x="755" y="0"/>
                    <a:pt x="737"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grpSp>
    </p:spTree>
    <p:extLst>
      <p:ext uri="{BB962C8B-B14F-4D97-AF65-F5344CB8AC3E}">
        <p14:creationId xmlns:p14="http://schemas.microsoft.com/office/powerpoint/2010/main" val="4122573246"/>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92"/>
                                        </p:tgtEl>
                                        <p:attrNameLst>
                                          <p:attrName>style.visibility</p:attrName>
                                        </p:attrNameLst>
                                      </p:cBhvr>
                                      <p:to>
                                        <p:strVal val="visible"/>
                                      </p:to>
                                    </p:set>
                                    <p:animEffect transition="in" filter="randombar(horizontal)">
                                      <p:cBhvr>
                                        <p:cTn id="7" dur="500"/>
                                        <p:tgtEl>
                                          <p:spTgt spid="39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95"/>
                                        </p:tgtEl>
                                        <p:attrNameLst>
                                          <p:attrName>style.visibility</p:attrName>
                                        </p:attrNameLst>
                                      </p:cBhvr>
                                      <p:to>
                                        <p:strVal val="visible"/>
                                      </p:to>
                                    </p:set>
                                    <p:anim calcmode="lin" valueType="num">
                                      <p:cBhvr additive="base">
                                        <p:cTn id="12" dur="500" fill="hold"/>
                                        <p:tgtEl>
                                          <p:spTgt spid="395"/>
                                        </p:tgtEl>
                                        <p:attrNameLst>
                                          <p:attrName>ppt_x</p:attrName>
                                        </p:attrNameLst>
                                      </p:cBhvr>
                                      <p:tavLst>
                                        <p:tav tm="0">
                                          <p:val>
                                            <p:strVal val="#ppt_x"/>
                                          </p:val>
                                        </p:tav>
                                        <p:tav tm="100000">
                                          <p:val>
                                            <p:strVal val="#ppt_x"/>
                                          </p:val>
                                        </p:tav>
                                      </p:tavLst>
                                    </p:anim>
                                    <p:anim calcmode="lin" valueType="num">
                                      <p:cBhvr additive="base">
                                        <p:cTn id="13" dur="500" fill="hold"/>
                                        <p:tgtEl>
                                          <p:spTgt spid="39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394"/>
                                        </p:tgtEl>
                                        <p:attrNameLst>
                                          <p:attrName>style.visibility</p:attrName>
                                        </p:attrNameLst>
                                      </p:cBhvr>
                                      <p:to>
                                        <p:strVal val="visible"/>
                                      </p:to>
                                    </p:set>
                                    <p:anim calcmode="lin" valueType="num">
                                      <p:cBhvr additive="base">
                                        <p:cTn id="16" dur="500" fill="hold"/>
                                        <p:tgtEl>
                                          <p:spTgt spid="394"/>
                                        </p:tgtEl>
                                        <p:attrNameLst>
                                          <p:attrName>ppt_x</p:attrName>
                                        </p:attrNameLst>
                                      </p:cBhvr>
                                      <p:tavLst>
                                        <p:tav tm="0">
                                          <p:val>
                                            <p:strVal val="#ppt_x"/>
                                          </p:val>
                                        </p:tav>
                                        <p:tav tm="100000">
                                          <p:val>
                                            <p:strVal val="#ppt_x"/>
                                          </p:val>
                                        </p:tav>
                                      </p:tavLst>
                                    </p:anim>
                                    <p:anim calcmode="lin" valueType="num">
                                      <p:cBhvr additive="base">
                                        <p:cTn id="17" dur="500" fill="hold"/>
                                        <p:tgtEl>
                                          <p:spTgt spid="394"/>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396"/>
                                        </p:tgtEl>
                                        <p:attrNameLst>
                                          <p:attrName>style.visibility</p:attrName>
                                        </p:attrNameLst>
                                      </p:cBhvr>
                                      <p:to>
                                        <p:strVal val="visible"/>
                                      </p:to>
                                    </p:set>
                                    <p:anim calcmode="lin" valueType="num">
                                      <p:cBhvr additive="base">
                                        <p:cTn id="20" dur="500" fill="hold"/>
                                        <p:tgtEl>
                                          <p:spTgt spid="396"/>
                                        </p:tgtEl>
                                        <p:attrNameLst>
                                          <p:attrName>ppt_x</p:attrName>
                                        </p:attrNameLst>
                                      </p:cBhvr>
                                      <p:tavLst>
                                        <p:tav tm="0">
                                          <p:val>
                                            <p:strVal val="#ppt_x"/>
                                          </p:val>
                                        </p:tav>
                                        <p:tav tm="100000">
                                          <p:val>
                                            <p:strVal val="#ppt_x"/>
                                          </p:val>
                                        </p:tav>
                                      </p:tavLst>
                                    </p:anim>
                                    <p:anim calcmode="lin" valueType="num">
                                      <p:cBhvr additive="base">
                                        <p:cTn id="21" dur="500" fill="hold"/>
                                        <p:tgtEl>
                                          <p:spTgt spid="39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397"/>
                                        </p:tgtEl>
                                        <p:attrNameLst>
                                          <p:attrName>style.visibility</p:attrName>
                                        </p:attrNameLst>
                                      </p:cBhvr>
                                      <p:to>
                                        <p:strVal val="visible"/>
                                      </p:to>
                                    </p:set>
                                    <p:anim calcmode="lin" valueType="num">
                                      <p:cBhvr additive="base">
                                        <p:cTn id="24" dur="500" fill="hold"/>
                                        <p:tgtEl>
                                          <p:spTgt spid="397"/>
                                        </p:tgtEl>
                                        <p:attrNameLst>
                                          <p:attrName>ppt_x</p:attrName>
                                        </p:attrNameLst>
                                      </p:cBhvr>
                                      <p:tavLst>
                                        <p:tav tm="0">
                                          <p:val>
                                            <p:strVal val="#ppt_x"/>
                                          </p:val>
                                        </p:tav>
                                        <p:tav tm="100000">
                                          <p:val>
                                            <p:strVal val="#ppt_x"/>
                                          </p:val>
                                        </p:tav>
                                      </p:tavLst>
                                    </p:anim>
                                    <p:anim calcmode="lin" valueType="num">
                                      <p:cBhvr additive="base">
                                        <p:cTn id="25" dur="500" fill="hold"/>
                                        <p:tgtEl>
                                          <p:spTgt spid="3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2" grpId="0"/>
      <p:bldP spid="394" grpId="0"/>
      <p:bldP spid="396" grpId="0"/>
      <p:bldP spid="39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18"/>
        <p:cNvGrpSpPr/>
        <p:nvPr/>
      </p:nvGrpSpPr>
      <p:grpSpPr>
        <a:xfrm>
          <a:off x="0" y="0"/>
          <a:ext cx="0" cy="0"/>
          <a:chOff x="0" y="0"/>
          <a:chExt cx="0" cy="0"/>
        </a:xfrm>
      </p:grpSpPr>
      <p:grpSp>
        <p:nvGrpSpPr>
          <p:cNvPr id="1622" name="Google Shape;1622;p50"/>
          <p:cNvGrpSpPr/>
          <p:nvPr/>
        </p:nvGrpSpPr>
        <p:grpSpPr>
          <a:xfrm flipH="1">
            <a:off x="14733667" y="23"/>
            <a:ext cx="3554346" cy="2259306"/>
            <a:chOff x="1808975" y="1423950"/>
            <a:chExt cx="1039100" cy="660500"/>
          </a:xfrm>
        </p:grpSpPr>
        <p:sp>
          <p:nvSpPr>
            <p:cNvPr id="1623" name="Google Shape;1623;p50"/>
            <p:cNvSpPr/>
            <p:nvPr/>
          </p:nvSpPr>
          <p:spPr>
            <a:xfrm>
              <a:off x="2046625" y="1628275"/>
              <a:ext cx="217700" cy="251025"/>
            </a:xfrm>
            <a:custGeom>
              <a:avLst/>
              <a:gdLst/>
              <a:ahLst/>
              <a:cxnLst/>
              <a:rect l="l" t="t" r="r" b="b"/>
              <a:pathLst>
                <a:path w="8708" h="10041" extrusionOk="0">
                  <a:moveTo>
                    <a:pt x="4371" y="0"/>
                  </a:moveTo>
                  <a:lnTo>
                    <a:pt x="1" y="2502"/>
                  </a:lnTo>
                  <a:lnTo>
                    <a:pt x="1" y="7539"/>
                  </a:lnTo>
                  <a:lnTo>
                    <a:pt x="4371" y="10041"/>
                  </a:lnTo>
                  <a:lnTo>
                    <a:pt x="8707" y="7539"/>
                  </a:lnTo>
                  <a:lnTo>
                    <a:pt x="8707" y="2502"/>
                  </a:lnTo>
                  <a:lnTo>
                    <a:pt x="4371"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624" name="Google Shape;1624;p50"/>
            <p:cNvSpPr/>
            <p:nvPr/>
          </p:nvSpPr>
          <p:spPr>
            <a:xfrm>
              <a:off x="1808975" y="1628275"/>
              <a:ext cx="216825" cy="251025"/>
            </a:xfrm>
            <a:custGeom>
              <a:avLst/>
              <a:gdLst/>
              <a:ahLst/>
              <a:cxnLst/>
              <a:rect l="l" t="t" r="r" b="b"/>
              <a:pathLst>
                <a:path w="8673" h="10041" extrusionOk="0">
                  <a:moveTo>
                    <a:pt x="4336" y="0"/>
                  </a:moveTo>
                  <a:lnTo>
                    <a:pt x="0" y="2502"/>
                  </a:lnTo>
                  <a:lnTo>
                    <a:pt x="0" y="7539"/>
                  </a:lnTo>
                  <a:lnTo>
                    <a:pt x="4336" y="10041"/>
                  </a:lnTo>
                  <a:lnTo>
                    <a:pt x="8673" y="7539"/>
                  </a:lnTo>
                  <a:lnTo>
                    <a:pt x="8673" y="2502"/>
                  </a:lnTo>
                  <a:lnTo>
                    <a:pt x="4336"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625" name="Google Shape;1625;p50"/>
            <p:cNvSpPr/>
            <p:nvPr/>
          </p:nvSpPr>
          <p:spPr>
            <a:xfrm>
              <a:off x="1929875" y="1423950"/>
              <a:ext cx="217700" cy="250225"/>
            </a:xfrm>
            <a:custGeom>
              <a:avLst/>
              <a:gdLst/>
              <a:ahLst/>
              <a:cxnLst/>
              <a:rect l="l" t="t" r="r" b="b"/>
              <a:pathLst>
                <a:path w="8708" h="10009" extrusionOk="0">
                  <a:moveTo>
                    <a:pt x="4371" y="1"/>
                  </a:moveTo>
                  <a:lnTo>
                    <a:pt x="1" y="2503"/>
                  </a:lnTo>
                  <a:lnTo>
                    <a:pt x="1" y="7506"/>
                  </a:lnTo>
                  <a:lnTo>
                    <a:pt x="4371" y="10008"/>
                  </a:lnTo>
                  <a:lnTo>
                    <a:pt x="8707" y="7506"/>
                  </a:lnTo>
                  <a:lnTo>
                    <a:pt x="8707" y="2503"/>
                  </a:lnTo>
                  <a:lnTo>
                    <a:pt x="4371"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626" name="Google Shape;1626;p50"/>
            <p:cNvSpPr/>
            <p:nvPr/>
          </p:nvSpPr>
          <p:spPr>
            <a:xfrm>
              <a:off x="1929875" y="1833425"/>
              <a:ext cx="217700" cy="251025"/>
            </a:xfrm>
            <a:custGeom>
              <a:avLst/>
              <a:gdLst/>
              <a:ahLst/>
              <a:cxnLst/>
              <a:rect l="l" t="t" r="r" b="b"/>
              <a:pathLst>
                <a:path w="8708" h="10041" extrusionOk="0">
                  <a:moveTo>
                    <a:pt x="4371" y="0"/>
                  </a:moveTo>
                  <a:lnTo>
                    <a:pt x="1" y="2502"/>
                  </a:lnTo>
                  <a:lnTo>
                    <a:pt x="1" y="7506"/>
                  </a:lnTo>
                  <a:lnTo>
                    <a:pt x="4371" y="10041"/>
                  </a:lnTo>
                  <a:lnTo>
                    <a:pt x="8707" y="7506"/>
                  </a:lnTo>
                  <a:lnTo>
                    <a:pt x="8707" y="2502"/>
                  </a:lnTo>
                  <a:lnTo>
                    <a:pt x="4371"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627" name="Google Shape;1627;p50"/>
            <p:cNvSpPr/>
            <p:nvPr/>
          </p:nvSpPr>
          <p:spPr>
            <a:xfrm>
              <a:off x="2514475"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628" name="Google Shape;1628;p50"/>
            <p:cNvSpPr/>
            <p:nvPr/>
          </p:nvSpPr>
          <p:spPr>
            <a:xfrm>
              <a:off x="2276800"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629" name="Google Shape;1629;p50"/>
            <p:cNvSpPr/>
            <p:nvPr/>
          </p:nvSpPr>
          <p:spPr>
            <a:xfrm>
              <a:off x="2397725" y="1423950"/>
              <a:ext cx="216850" cy="250225"/>
            </a:xfrm>
            <a:custGeom>
              <a:avLst/>
              <a:gdLst/>
              <a:ahLst/>
              <a:cxnLst/>
              <a:rect l="l" t="t" r="r" b="b"/>
              <a:pathLst>
                <a:path w="8674" h="10009" extrusionOk="0">
                  <a:moveTo>
                    <a:pt x="4337" y="1"/>
                  </a:moveTo>
                  <a:lnTo>
                    <a:pt x="0" y="2503"/>
                  </a:lnTo>
                  <a:lnTo>
                    <a:pt x="0" y="7506"/>
                  </a:lnTo>
                  <a:lnTo>
                    <a:pt x="4337" y="10008"/>
                  </a:lnTo>
                  <a:lnTo>
                    <a:pt x="8673" y="7506"/>
                  </a:lnTo>
                  <a:lnTo>
                    <a:pt x="8673" y="2503"/>
                  </a:lnTo>
                  <a:lnTo>
                    <a:pt x="4337"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630" name="Google Shape;1630;p50"/>
            <p:cNvSpPr/>
            <p:nvPr/>
          </p:nvSpPr>
          <p:spPr>
            <a:xfrm>
              <a:off x="26312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631" name="Google Shape;1631;p50"/>
            <p:cNvSpPr/>
            <p:nvPr/>
          </p:nvSpPr>
          <p:spPr>
            <a:xfrm>
              <a:off x="23977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grpSp>
      <p:grpSp>
        <p:nvGrpSpPr>
          <p:cNvPr id="1632" name="Google Shape;1632;p50"/>
          <p:cNvGrpSpPr/>
          <p:nvPr/>
        </p:nvGrpSpPr>
        <p:grpSpPr>
          <a:xfrm flipH="1">
            <a:off x="668251" y="3055701"/>
            <a:ext cx="4618350" cy="7015550"/>
            <a:chOff x="3661950" y="537250"/>
            <a:chExt cx="2309175" cy="3507775"/>
          </a:xfrm>
        </p:grpSpPr>
        <p:sp>
          <p:nvSpPr>
            <p:cNvPr id="1633" name="Google Shape;1633;p50"/>
            <p:cNvSpPr/>
            <p:nvPr/>
          </p:nvSpPr>
          <p:spPr>
            <a:xfrm>
              <a:off x="3768700" y="670100"/>
              <a:ext cx="579600" cy="398625"/>
            </a:xfrm>
            <a:custGeom>
              <a:avLst/>
              <a:gdLst/>
              <a:ahLst/>
              <a:cxnLst/>
              <a:rect l="l" t="t" r="r" b="b"/>
              <a:pathLst>
                <a:path w="23184" h="15945" extrusionOk="0">
                  <a:moveTo>
                    <a:pt x="22350" y="0"/>
                  </a:moveTo>
                  <a:lnTo>
                    <a:pt x="0" y="14644"/>
                  </a:lnTo>
                  <a:lnTo>
                    <a:pt x="834" y="15945"/>
                  </a:lnTo>
                  <a:lnTo>
                    <a:pt x="23184" y="1268"/>
                  </a:lnTo>
                  <a:lnTo>
                    <a:pt x="22350"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634" name="Google Shape;1634;p50"/>
            <p:cNvSpPr/>
            <p:nvPr/>
          </p:nvSpPr>
          <p:spPr>
            <a:xfrm>
              <a:off x="4501725" y="1958500"/>
              <a:ext cx="294400" cy="210175"/>
            </a:xfrm>
            <a:custGeom>
              <a:avLst/>
              <a:gdLst/>
              <a:ahLst/>
              <a:cxnLst/>
              <a:rect l="l" t="t" r="r" b="b"/>
              <a:pathLst>
                <a:path w="11776" h="8407" extrusionOk="0">
                  <a:moveTo>
                    <a:pt x="10941" y="1"/>
                  </a:moveTo>
                  <a:lnTo>
                    <a:pt x="0" y="7139"/>
                  </a:lnTo>
                  <a:lnTo>
                    <a:pt x="834" y="8407"/>
                  </a:lnTo>
                  <a:lnTo>
                    <a:pt x="11775" y="1269"/>
                  </a:lnTo>
                  <a:lnTo>
                    <a:pt x="10941" y="1"/>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635" name="Google Shape;1635;p50"/>
            <p:cNvSpPr/>
            <p:nvPr/>
          </p:nvSpPr>
          <p:spPr>
            <a:xfrm>
              <a:off x="4519225" y="2036900"/>
              <a:ext cx="461200" cy="320250"/>
            </a:xfrm>
            <a:custGeom>
              <a:avLst/>
              <a:gdLst/>
              <a:ahLst/>
              <a:cxnLst/>
              <a:rect l="l" t="t" r="r" b="b"/>
              <a:pathLst>
                <a:path w="18448" h="12810" extrusionOk="0">
                  <a:moveTo>
                    <a:pt x="17613" y="1"/>
                  </a:moveTo>
                  <a:lnTo>
                    <a:pt x="1" y="11542"/>
                  </a:lnTo>
                  <a:lnTo>
                    <a:pt x="835" y="12810"/>
                  </a:lnTo>
                  <a:lnTo>
                    <a:pt x="18447" y="1268"/>
                  </a:lnTo>
                  <a:lnTo>
                    <a:pt x="17613" y="1"/>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636" name="Google Shape;1636;p50"/>
            <p:cNvSpPr/>
            <p:nvPr/>
          </p:nvSpPr>
          <p:spPr>
            <a:xfrm>
              <a:off x="4610975" y="2140300"/>
              <a:ext cx="517050" cy="356950"/>
            </a:xfrm>
            <a:custGeom>
              <a:avLst/>
              <a:gdLst/>
              <a:ahLst/>
              <a:cxnLst/>
              <a:rect l="l" t="t" r="r" b="b"/>
              <a:pathLst>
                <a:path w="20682" h="14278" extrusionOk="0">
                  <a:moveTo>
                    <a:pt x="19848" y="1"/>
                  </a:moveTo>
                  <a:lnTo>
                    <a:pt x="0" y="12977"/>
                  </a:lnTo>
                  <a:lnTo>
                    <a:pt x="834" y="14278"/>
                  </a:lnTo>
                  <a:lnTo>
                    <a:pt x="20681" y="1268"/>
                  </a:lnTo>
                  <a:lnTo>
                    <a:pt x="19848" y="1"/>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637" name="Google Shape;1637;p50"/>
            <p:cNvSpPr/>
            <p:nvPr/>
          </p:nvSpPr>
          <p:spPr>
            <a:xfrm>
              <a:off x="5295625" y="3326150"/>
              <a:ext cx="437000" cy="175150"/>
            </a:xfrm>
            <a:custGeom>
              <a:avLst/>
              <a:gdLst/>
              <a:ahLst/>
              <a:cxnLst/>
              <a:rect l="l" t="t" r="r" b="b"/>
              <a:pathLst>
                <a:path w="17480" h="7006" extrusionOk="0">
                  <a:moveTo>
                    <a:pt x="17012" y="1"/>
                  </a:moveTo>
                  <a:lnTo>
                    <a:pt x="0" y="5538"/>
                  </a:lnTo>
                  <a:lnTo>
                    <a:pt x="467" y="7006"/>
                  </a:lnTo>
                  <a:lnTo>
                    <a:pt x="17479" y="1468"/>
                  </a:lnTo>
                  <a:lnTo>
                    <a:pt x="17012" y="1"/>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638" name="Google Shape;1638;p50"/>
            <p:cNvSpPr/>
            <p:nvPr/>
          </p:nvSpPr>
          <p:spPr>
            <a:xfrm>
              <a:off x="5269775" y="3197725"/>
              <a:ext cx="352775" cy="147625"/>
            </a:xfrm>
            <a:custGeom>
              <a:avLst/>
              <a:gdLst/>
              <a:ahLst/>
              <a:cxnLst/>
              <a:rect l="l" t="t" r="r" b="b"/>
              <a:pathLst>
                <a:path w="14111" h="5905" extrusionOk="0">
                  <a:moveTo>
                    <a:pt x="13643" y="1"/>
                  </a:moveTo>
                  <a:lnTo>
                    <a:pt x="0" y="4437"/>
                  </a:lnTo>
                  <a:lnTo>
                    <a:pt x="467" y="5905"/>
                  </a:lnTo>
                  <a:lnTo>
                    <a:pt x="14110" y="1435"/>
                  </a:lnTo>
                  <a:lnTo>
                    <a:pt x="13643" y="1"/>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639" name="Google Shape;1639;p50"/>
            <p:cNvSpPr/>
            <p:nvPr/>
          </p:nvSpPr>
          <p:spPr>
            <a:xfrm>
              <a:off x="5261425" y="3474600"/>
              <a:ext cx="512050" cy="199325"/>
            </a:xfrm>
            <a:custGeom>
              <a:avLst/>
              <a:gdLst/>
              <a:ahLst/>
              <a:cxnLst/>
              <a:rect l="l" t="t" r="r" b="b"/>
              <a:pathLst>
                <a:path w="20482" h="7973" extrusionOk="0">
                  <a:moveTo>
                    <a:pt x="20015" y="0"/>
                  </a:moveTo>
                  <a:lnTo>
                    <a:pt x="1" y="6505"/>
                  </a:lnTo>
                  <a:lnTo>
                    <a:pt x="468" y="7973"/>
                  </a:lnTo>
                  <a:lnTo>
                    <a:pt x="20482" y="1435"/>
                  </a:lnTo>
                  <a:lnTo>
                    <a:pt x="20015"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640" name="Google Shape;1640;p50"/>
            <p:cNvSpPr/>
            <p:nvPr/>
          </p:nvSpPr>
          <p:spPr>
            <a:xfrm>
              <a:off x="5167200" y="3612200"/>
              <a:ext cx="722200" cy="267700"/>
            </a:xfrm>
            <a:custGeom>
              <a:avLst/>
              <a:gdLst/>
              <a:ahLst/>
              <a:cxnLst/>
              <a:rect l="l" t="t" r="r" b="b"/>
              <a:pathLst>
                <a:path w="28888" h="10708" extrusionOk="0">
                  <a:moveTo>
                    <a:pt x="28421" y="0"/>
                  </a:moveTo>
                  <a:lnTo>
                    <a:pt x="0" y="9240"/>
                  </a:lnTo>
                  <a:lnTo>
                    <a:pt x="467" y="10708"/>
                  </a:lnTo>
                  <a:lnTo>
                    <a:pt x="28888" y="1468"/>
                  </a:lnTo>
                  <a:lnTo>
                    <a:pt x="28421"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641" name="Google Shape;1641;p50"/>
            <p:cNvSpPr/>
            <p:nvPr/>
          </p:nvSpPr>
          <p:spPr>
            <a:xfrm>
              <a:off x="4688525" y="2255400"/>
              <a:ext cx="552925" cy="380275"/>
            </a:xfrm>
            <a:custGeom>
              <a:avLst/>
              <a:gdLst/>
              <a:ahLst/>
              <a:cxnLst/>
              <a:rect l="l" t="t" r="r" b="b"/>
              <a:pathLst>
                <a:path w="22117" h="15211" extrusionOk="0">
                  <a:moveTo>
                    <a:pt x="21282" y="0"/>
                  </a:moveTo>
                  <a:lnTo>
                    <a:pt x="0" y="13943"/>
                  </a:lnTo>
                  <a:lnTo>
                    <a:pt x="834" y="15211"/>
                  </a:lnTo>
                  <a:lnTo>
                    <a:pt x="22116" y="1268"/>
                  </a:lnTo>
                  <a:lnTo>
                    <a:pt x="21282"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642" name="Google Shape;1642;p50"/>
            <p:cNvSpPr/>
            <p:nvPr/>
          </p:nvSpPr>
          <p:spPr>
            <a:xfrm>
              <a:off x="4807775" y="2396325"/>
              <a:ext cx="523725" cy="361125"/>
            </a:xfrm>
            <a:custGeom>
              <a:avLst/>
              <a:gdLst/>
              <a:ahLst/>
              <a:cxnLst/>
              <a:rect l="l" t="t" r="r" b="b"/>
              <a:pathLst>
                <a:path w="20949" h="14445" extrusionOk="0">
                  <a:moveTo>
                    <a:pt x="20115" y="0"/>
                  </a:moveTo>
                  <a:lnTo>
                    <a:pt x="0" y="13177"/>
                  </a:lnTo>
                  <a:lnTo>
                    <a:pt x="834" y="14444"/>
                  </a:lnTo>
                  <a:lnTo>
                    <a:pt x="20949" y="1268"/>
                  </a:lnTo>
                  <a:lnTo>
                    <a:pt x="20115"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643" name="Google Shape;1643;p50"/>
            <p:cNvSpPr/>
            <p:nvPr/>
          </p:nvSpPr>
          <p:spPr>
            <a:xfrm>
              <a:off x="4927025" y="2568125"/>
              <a:ext cx="448675" cy="311900"/>
            </a:xfrm>
            <a:custGeom>
              <a:avLst/>
              <a:gdLst/>
              <a:ahLst/>
              <a:cxnLst/>
              <a:rect l="l" t="t" r="r" b="b"/>
              <a:pathLst>
                <a:path w="17947" h="12476" extrusionOk="0">
                  <a:moveTo>
                    <a:pt x="17079" y="0"/>
                  </a:moveTo>
                  <a:lnTo>
                    <a:pt x="0" y="11208"/>
                  </a:lnTo>
                  <a:lnTo>
                    <a:pt x="834" y="12476"/>
                  </a:lnTo>
                  <a:lnTo>
                    <a:pt x="17947" y="1301"/>
                  </a:lnTo>
                  <a:lnTo>
                    <a:pt x="17079"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644" name="Google Shape;1644;p50"/>
            <p:cNvSpPr/>
            <p:nvPr/>
          </p:nvSpPr>
          <p:spPr>
            <a:xfrm>
              <a:off x="5046275" y="2746575"/>
              <a:ext cx="362775" cy="256050"/>
            </a:xfrm>
            <a:custGeom>
              <a:avLst/>
              <a:gdLst/>
              <a:ahLst/>
              <a:cxnLst/>
              <a:rect l="l" t="t" r="r" b="b"/>
              <a:pathLst>
                <a:path w="14511" h="10242" extrusionOk="0">
                  <a:moveTo>
                    <a:pt x="13677" y="0"/>
                  </a:moveTo>
                  <a:lnTo>
                    <a:pt x="0" y="8940"/>
                  </a:lnTo>
                  <a:lnTo>
                    <a:pt x="834" y="10241"/>
                  </a:lnTo>
                  <a:lnTo>
                    <a:pt x="14511" y="1268"/>
                  </a:lnTo>
                  <a:lnTo>
                    <a:pt x="13677"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645" name="Google Shape;1645;p50"/>
            <p:cNvSpPr/>
            <p:nvPr/>
          </p:nvSpPr>
          <p:spPr>
            <a:xfrm>
              <a:off x="3835400" y="846875"/>
              <a:ext cx="580450" cy="398650"/>
            </a:xfrm>
            <a:custGeom>
              <a:avLst/>
              <a:gdLst/>
              <a:ahLst/>
              <a:cxnLst/>
              <a:rect l="l" t="t" r="r" b="b"/>
              <a:pathLst>
                <a:path w="23218" h="15946" extrusionOk="0">
                  <a:moveTo>
                    <a:pt x="22384" y="1"/>
                  </a:moveTo>
                  <a:lnTo>
                    <a:pt x="1" y="14645"/>
                  </a:lnTo>
                  <a:lnTo>
                    <a:pt x="835" y="15946"/>
                  </a:lnTo>
                  <a:lnTo>
                    <a:pt x="23217" y="1268"/>
                  </a:lnTo>
                  <a:lnTo>
                    <a:pt x="22384" y="1"/>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646" name="Google Shape;1646;p50"/>
            <p:cNvSpPr/>
            <p:nvPr/>
          </p:nvSpPr>
          <p:spPr>
            <a:xfrm>
              <a:off x="3902950" y="1023675"/>
              <a:ext cx="579625" cy="398650"/>
            </a:xfrm>
            <a:custGeom>
              <a:avLst/>
              <a:gdLst/>
              <a:ahLst/>
              <a:cxnLst/>
              <a:rect l="l" t="t" r="r" b="b"/>
              <a:pathLst>
                <a:path w="23185" h="15946" extrusionOk="0">
                  <a:moveTo>
                    <a:pt x="22350" y="0"/>
                  </a:moveTo>
                  <a:lnTo>
                    <a:pt x="1" y="14644"/>
                  </a:lnTo>
                  <a:lnTo>
                    <a:pt x="835" y="15945"/>
                  </a:lnTo>
                  <a:lnTo>
                    <a:pt x="23184" y="1301"/>
                  </a:lnTo>
                  <a:lnTo>
                    <a:pt x="22350"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647" name="Google Shape;1647;p50"/>
            <p:cNvSpPr/>
            <p:nvPr/>
          </p:nvSpPr>
          <p:spPr>
            <a:xfrm>
              <a:off x="3969675" y="1200475"/>
              <a:ext cx="579600" cy="397800"/>
            </a:xfrm>
            <a:custGeom>
              <a:avLst/>
              <a:gdLst/>
              <a:ahLst/>
              <a:cxnLst/>
              <a:rect l="l" t="t" r="r" b="b"/>
              <a:pathLst>
                <a:path w="23184" h="15912" extrusionOk="0">
                  <a:moveTo>
                    <a:pt x="22350" y="0"/>
                  </a:moveTo>
                  <a:lnTo>
                    <a:pt x="0" y="14644"/>
                  </a:lnTo>
                  <a:lnTo>
                    <a:pt x="834" y="15912"/>
                  </a:lnTo>
                  <a:lnTo>
                    <a:pt x="23184" y="1268"/>
                  </a:lnTo>
                  <a:lnTo>
                    <a:pt x="22350"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648" name="Google Shape;1648;p50"/>
            <p:cNvSpPr/>
            <p:nvPr/>
          </p:nvSpPr>
          <p:spPr>
            <a:xfrm>
              <a:off x="4129775" y="1440650"/>
              <a:ext cx="391150" cy="273550"/>
            </a:xfrm>
            <a:custGeom>
              <a:avLst/>
              <a:gdLst/>
              <a:ahLst/>
              <a:cxnLst/>
              <a:rect l="l" t="t" r="r" b="b"/>
              <a:pathLst>
                <a:path w="15646" h="10942" extrusionOk="0">
                  <a:moveTo>
                    <a:pt x="14778" y="0"/>
                  </a:moveTo>
                  <a:lnTo>
                    <a:pt x="1" y="9674"/>
                  </a:lnTo>
                  <a:lnTo>
                    <a:pt x="835" y="10941"/>
                  </a:lnTo>
                  <a:lnTo>
                    <a:pt x="15645" y="1268"/>
                  </a:lnTo>
                  <a:lnTo>
                    <a:pt x="14778"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649" name="Google Shape;1649;p50"/>
            <p:cNvSpPr/>
            <p:nvPr/>
          </p:nvSpPr>
          <p:spPr>
            <a:xfrm>
              <a:off x="3661950" y="537250"/>
              <a:ext cx="2309175" cy="3507775"/>
            </a:xfrm>
            <a:custGeom>
              <a:avLst/>
              <a:gdLst/>
              <a:ahLst/>
              <a:cxnLst/>
              <a:rect l="l" t="t" r="r" b="b"/>
              <a:pathLst>
                <a:path w="92367" h="140311" extrusionOk="0">
                  <a:moveTo>
                    <a:pt x="35926" y="57285"/>
                  </a:moveTo>
                  <a:cubicBezTo>
                    <a:pt x="45500" y="61754"/>
                    <a:pt x="55240" y="66525"/>
                    <a:pt x="61378" y="75264"/>
                  </a:cubicBezTo>
                  <a:cubicBezTo>
                    <a:pt x="63446" y="78200"/>
                    <a:pt x="65414" y="84404"/>
                    <a:pt x="64747" y="97347"/>
                  </a:cubicBezTo>
                  <a:cubicBezTo>
                    <a:pt x="64747" y="97347"/>
                    <a:pt x="64713" y="97313"/>
                    <a:pt x="64713" y="97313"/>
                  </a:cubicBezTo>
                  <a:cubicBezTo>
                    <a:pt x="57275" y="93877"/>
                    <a:pt x="50236" y="90608"/>
                    <a:pt x="45400" y="84604"/>
                  </a:cubicBezTo>
                  <a:cubicBezTo>
                    <a:pt x="39562" y="77332"/>
                    <a:pt x="36927" y="67225"/>
                    <a:pt x="35926" y="57285"/>
                  </a:cubicBezTo>
                  <a:close/>
                  <a:moveTo>
                    <a:pt x="25323" y="0"/>
                  </a:moveTo>
                  <a:cubicBezTo>
                    <a:pt x="24668" y="0"/>
                    <a:pt x="24008" y="235"/>
                    <a:pt x="23484" y="711"/>
                  </a:cubicBezTo>
                  <a:cubicBezTo>
                    <a:pt x="22417" y="1711"/>
                    <a:pt x="22350" y="3413"/>
                    <a:pt x="23351" y="4480"/>
                  </a:cubicBezTo>
                  <a:cubicBezTo>
                    <a:pt x="23451" y="4580"/>
                    <a:pt x="31957" y="13920"/>
                    <a:pt x="30923" y="27096"/>
                  </a:cubicBezTo>
                  <a:lnTo>
                    <a:pt x="30856" y="28130"/>
                  </a:lnTo>
                  <a:cubicBezTo>
                    <a:pt x="30456" y="33001"/>
                    <a:pt x="29855" y="40406"/>
                    <a:pt x="30055" y="48612"/>
                  </a:cubicBezTo>
                  <a:cubicBezTo>
                    <a:pt x="27053" y="47111"/>
                    <a:pt x="24218" y="45576"/>
                    <a:pt x="21549" y="43808"/>
                  </a:cubicBezTo>
                  <a:cubicBezTo>
                    <a:pt x="8840" y="35336"/>
                    <a:pt x="5538" y="18223"/>
                    <a:pt x="5505" y="18023"/>
                  </a:cubicBezTo>
                  <a:cubicBezTo>
                    <a:pt x="5268" y="16749"/>
                    <a:pt x="4136" y="15844"/>
                    <a:pt x="2882" y="15844"/>
                  </a:cubicBezTo>
                  <a:cubicBezTo>
                    <a:pt x="2723" y="15844"/>
                    <a:pt x="2563" y="15858"/>
                    <a:pt x="2402" y="15888"/>
                  </a:cubicBezTo>
                  <a:cubicBezTo>
                    <a:pt x="935" y="16155"/>
                    <a:pt x="1" y="17556"/>
                    <a:pt x="234" y="18990"/>
                  </a:cubicBezTo>
                  <a:cubicBezTo>
                    <a:pt x="401" y="19791"/>
                    <a:pt x="3937" y="38504"/>
                    <a:pt x="18614" y="48278"/>
                  </a:cubicBezTo>
                  <a:cubicBezTo>
                    <a:pt x="22250" y="50713"/>
                    <a:pt x="26286" y="52748"/>
                    <a:pt x="30322" y="54683"/>
                  </a:cubicBezTo>
                  <a:cubicBezTo>
                    <a:pt x="31190" y="66391"/>
                    <a:pt x="33992" y="78933"/>
                    <a:pt x="41230" y="87973"/>
                  </a:cubicBezTo>
                  <a:cubicBezTo>
                    <a:pt x="46834" y="94912"/>
                    <a:pt x="54773" y="98614"/>
                    <a:pt x="62479" y="102183"/>
                  </a:cubicBezTo>
                  <a:cubicBezTo>
                    <a:pt x="63112" y="102450"/>
                    <a:pt x="63713" y="102750"/>
                    <a:pt x="64347" y="103051"/>
                  </a:cubicBezTo>
                  <a:cubicBezTo>
                    <a:pt x="64113" y="105452"/>
                    <a:pt x="63813" y="108021"/>
                    <a:pt x="63413" y="110823"/>
                  </a:cubicBezTo>
                  <a:cubicBezTo>
                    <a:pt x="61478" y="124633"/>
                    <a:pt x="58209" y="136808"/>
                    <a:pt x="58175" y="136942"/>
                  </a:cubicBezTo>
                  <a:cubicBezTo>
                    <a:pt x="57775" y="138376"/>
                    <a:pt x="58642" y="139844"/>
                    <a:pt x="60043" y="140211"/>
                  </a:cubicBezTo>
                  <a:cubicBezTo>
                    <a:pt x="60277" y="140277"/>
                    <a:pt x="60510" y="140311"/>
                    <a:pt x="60744" y="140311"/>
                  </a:cubicBezTo>
                  <a:cubicBezTo>
                    <a:pt x="61945" y="140311"/>
                    <a:pt x="63012" y="139510"/>
                    <a:pt x="63346" y="138343"/>
                  </a:cubicBezTo>
                  <a:cubicBezTo>
                    <a:pt x="63479" y="137809"/>
                    <a:pt x="66682" y="125734"/>
                    <a:pt x="68683" y="111623"/>
                  </a:cubicBezTo>
                  <a:cubicBezTo>
                    <a:pt x="68983" y="109522"/>
                    <a:pt x="69250" y="107487"/>
                    <a:pt x="69450" y="105519"/>
                  </a:cubicBezTo>
                  <a:cubicBezTo>
                    <a:pt x="78390" y="110156"/>
                    <a:pt x="85362" y="115826"/>
                    <a:pt x="86863" y="128702"/>
                  </a:cubicBezTo>
                  <a:cubicBezTo>
                    <a:pt x="87029" y="130070"/>
                    <a:pt x="88197" y="131071"/>
                    <a:pt x="89531" y="131071"/>
                  </a:cubicBezTo>
                  <a:lnTo>
                    <a:pt x="89831" y="131071"/>
                  </a:lnTo>
                  <a:cubicBezTo>
                    <a:pt x="91299" y="130904"/>
                    <a:pt x="92367" y="129570"/>
                    <a:pt x="92166" y="128102"/>
                  </a:cubicBezTo>
                  <a:cubicBezTo>
                    <a:pt x="90265" y="111724"/>
                    <a:pt x="80525" y="105019"/>
                    <a:pt x="69951" y="99815"/>
                  </a:cubicBezTo>
                  <a:cubicBezTo>
                    <a:pt x="70851" y="86706"/>
                    <a:pt x="69417" y="77466"/>
                    <a:pt x="65748" y="72195"/>
                  </a:cubicBezTo>
                  <a:cubicBezTo>
                    <a:pt x="58542" y="61888"/>
                    <a:pt x="47568" y="56818"/>
                    <a:pt x="36927" y="51881"/>
                  </a:cubicBezTo>
                  <a:cubicBezTo>
                    <a:pt x="36460" y="51647"/>
                    <a:pt x="35960" y="51414"/>
                    <a:pt x="35493" y="51214"/>
                  </a:cubicBezTo>
                  <a:cubicBezTo>
                    <a:pt x="35059" y="42174"/>
                    <a:pt x="35726" y="33834"/>
                    <a:pt x="36160" y="28564"/>
                  </a:cubicBezTo>
                  <a:lnTo>
                    <a:pt x="36260" y="27530"/>
                  </a:lnTo>
                  <a:cubicBezTo>
                    <a:pt x="37494" y="12052"/>
                    <a:pt x="27687" y="1311"/>
                    <a:pt x="27287" y="844"/>
                  </a:cubicBezTo>
                  <a:cubicBezTo>
                    <a:pt x="26762" y="285"/>
                    <a:pt x="26045" y="0"/>
                    <a:pt x="25323"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grpSp>
      <p:grpSp>
        <p:nvGrpSpPr>
          <p:cNvPr id="1650" name="Google Shape;1650;p50"/>
          <p:cNvGrpSpPr/>
          <p:nvPr/>
        </p:nvGrpSpPr>
        <p:grpSpPr>
          <a:xfrm rot="-900016" flipH="1">
            <a:off x="6253888" y="755303"/>
            <a:ext cx="1393812" cy="1442642"/>
            <a:chOff x="4816100" y="2420500"/>
            <a:chExt cx="415325" cy="429875"/>
          </a:xfrm>
        </p:grpSpPr>
        <p:sp>
          <p:nvSpPr>
            <p:cNvPr id="1651" name="Google Shape;1651;p50"/>
            <p:cNvSpPr/>
            <p:nvPr/>
          </p:nvSpPr>
          <p:spPr>
            <a:xfrm>
              <a:off x="5046275" y="2613975"/>
              <a:ext cx="141800" cy="45900"/>
            </a:xfrm>
            <a:custGeom>
              <a:avLst/>
              <a:gdLst/>
              <a:ahLst/>
              <a:cxnLst/>
              <a:rect l="l" t="t" r="r" b="b"/>
              <a:pathLst>
                <a:path w="5672" h="1836" fill="none" extrusionOk="0">
                  <a:moveTo>
                    <a:pt x="0" y="1835"/>
                  </a:moveTo>
                  <a:lnTo>
                    <a:pt x="5671" y="1"/>
                  </a:lnTo>
                </a:path>
              </a:pathLst>
            </a:custGeom>
            <a:noFill/>
            <a:ln w="10850" cap="flat" cmpd="sng">
              <a:solidFill>
                <a:srgbClr val="15212F"/>
              </a:solidFill>
              <a:prstDash val="solid"/>
              <a:miter lim="33357"/>
              <a:headEnd type="none" w="sm" len="sm"/>
              <a:tailEnd type="none" w="sm" len="sm"/>
            </a:ln>
          </p:spPr>
          <p:txBody>
            <a:bodyPr spcFirstLastPara="1" wrap="square" lIns="182850" tIns="182850" rIns="182850" bIns="182850" anchor="ctr" anchorCtr="0">
              <a:noAutofit/>
            </a:bodyPr>
            <a:lstStyle/>
            <a:p>
              <a:endParaRPr sz="5600"/>
            </a:p>
          </p:txBody>
        </p:sp>
        <p:sp>
          <p:nvSpPr>
            <p:cNvPr id="1652" name="Google Shape;1652;p50"/>
            <p:cNvSpPr/>
            <p:nvPr/>
          </p:nvSpPr>
          <p:spPr>
            <a:xfrm>
              <a:off x="4884500" y="2715725"/>
              <a:ext cx="26700" cy="104250"/>
            </a:xfrm>
            <a:custGeom>
              <a:avLst/>
              <a:gdLst/>
              <a:ahLst/>
              <a:cxnLst/>
              <a:rect l="l" t="t" r="r" b="b"/>
              <a:pathLst>
                <a:path w="1068" h="4170" fill="none" extrusionOk="0">
                  <a:moveTo>
                    <a:pt x="1068" y="0"/>
                  </a:moveTo>
                  <a:lnTo>
                    <a:pt x="0" y="4170"/>
                  </a:lnTo>
                </a:path>
              </a:pathLst>
            </a:custGeom>
            <a:noFill/>
            <a:ln w="10850" cap="flat" cmpd="sng">
              <a:solidFill>
                <a:srgbClr val="15212F"/>
              </a:solidFill>
              <a:prstDash val="solid"/>
              <a:miter lim="33357"/>
              <a:headEnd type="none" w="sm" len="sm"/>
              <a:tailEnd type="none" w="sm" len="sm"/>
            </a:ln>
          </p:spPr>
          <p:txBody>
            <a:bodyPr spcFirstLastPara="1" wrap="square" lIns="182850" tIns="182850" rIns="182850" bIns="182850" anchor="ctr" anchorCtr="0">
              <a:noAutofit/>
            </a:bodyPr>
            <a:lstStyle/>
            <a:p>
              <a:endParaRPr sz="5600"/>
            </a:p>
          </p:txBody>
        </p:sp>
        <p:sp>
          <p:nvSpPr>
            <p:cNvPr id="1653" name="Google Shape;1653;p50"/>
            <p:cNvSpPr/>
            <p:nvPr/>
          </p:nvSpPr>
          <p:spPr>
            <a:xfrm>
              <a:off x="4846975" y="2451375"/>
              <a:ext cx="55050" cy="138450"/>
            </a:xfrm>
            <a:custGeom>
              <a:avLst/>
              <a:gdLst/>
              <a:ahLst/>
              <a:cxnLst/>
              <a:rect l="l" t="t" r="r" b="b"/>
              <a:pathLst>
                <a:path w="2202" h="5538" fill="none" extrusionOk="0">
                  <a:moveTo>
                    <a:pt x="2202" y="5537"/>
                  </a:moveTo>
                  <a:lnTo>
                    <a:pt x="0" y="0"/>
                  </a:lnTo>
                </a:path>
              </a:pathLst>
            </a:custGeom>
            <a:noFill/>
            <a:ln w="10850" cap="flat" cmpd="sng">
              <a:solidFill>
                <a:srgbClr val="15212F"/>
              </a:solidFill>
              <a:prstDash val="solid"/>
              <a:miter lim="33357"/>
              <a:headEnd type="none" w="sm" len="sm"/>
              <a:tailEnd type="none" w="sm" len="sm"/>
            </a:ln>
          </p:spPr>
          <p:txBody>
            <a:bodyPr spcFirstLastPara="1" wrap="square" lIns="182850" tIns="182850" rIns="182850" bIns="182850" anchor="ctr" anchorCtr="0">
              <a:noAutofit/>
            </a:bodyPr>
            <a:lstStyle/>
            <a:p>
              <a:endParaRPr sz="5600"/>
            </a:p>
          </p:txBody>
        </p:sp>
        <p:sp>
          <p:nvSpPr>
            <p:cNvPr id="1654" name="Google Shape;1654;p50"/>
            <p:cNvSpPr/>
            <p:nvPr/>
          </p:nvSpPr>
          <p:spPr>
            <a:xfrm>
              <a:off x="4850300" y="2556150"/>
              <a:ext cx="214350" cy="193250"/>
            </a:xfrm>
            <a:custGeom>
              <a:avLst/>
              <a:gdLst/>
              <a:ahLst/>
              <a:cxnLst/>
              <a:rect l="l" t="t" r="r" b="b"/>
              <a:pathLst>
                <a:path w="8574" h="7730" extrusionOk="0">
                  <a:moveTo>
                    <a:pt x="4268" y="0"/>
                  </a:moveTo>
                  <a:cubicBezTo>
                    <a:pt x="3228" y="0"/>
                    <a:pt x="2192" y="419"/>
                    <a:pt x="1435" y="1246"/>
                  </a:cubicBezTo>
                  <a:cubicBezTo>
                    <a:pt x="1" y="2814"/>
                    <a:pt x="101" y="5249"/>
                    <a:pt x="1668" y="6717"/>
                  </a:cubicBezTo>
                  <a:cubicBezTo>
                    <a:pt x="2409" y="7394"/>
                    <a:pt x="3343" y="7729"/>
                    <a:pt x="4273" y="7729"/>
                  </a:cubicBezTo>
                  <a:cubicBezTo>
                    <a:pt x="5313" y="7729"/>
                    <a:pt x="6349" y="7311"/>
                    <a:pt x="7106" y="6483"/>
                  </a:cubicBezTo>
                  <a:cubicBezTo>
                    <a:pt x="8573" y="4916"/>
                    <a:pt x="8473" y="2480"/>
                    <a:pt x="6872" y="1013"/>
                  </a:cubicBezTo>
                  <a:cubicBezTo>
                    <a:pt x="6132" y="335"/>
                    <a:pt x="5198" y="0"/>
                    <a:pt x="4268" y="0"/>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1655" name="Google Shape;1655;p50"/>
            <p:cNvSpPr/>
            <p:nvPr/>
          </p:nvSpPr>
          <p:spPr>
            <a:xfrm>
              <a:off x="4816100" y="2420500"/>
              <a:ext cx="61750" cy="61750"/>
            </a:xfrm>
            <a:custGeom>
              <a:avLst/>
              <a:gdLst/>
              <a:ahLst/>
              <a:cxnLst/>
              <a:rect l="l" t="t" r="r" b="b"/>
              <a:pathLst>
                <a:path w="2470" h="2470" extrusionOk="0">
                  <a:moveTo>
                    <a:pt x="1235" y="1"/>
                  </a:moveTo>
                  <a:cubicBezTo>
                    <a:pt x="568" y="1"/>
                    <a:pt x="1" y="535"/>
                    <a:pt x="1" y="1235"/>
                  </a:cubicBezTo>
                  <a:cubicBezTo>
                    <a:pt x="1" y="1902"/>
                    <a:pt x="568" y="2469"/>
                    <a:pt x="1235" y="2469"/>
                  </a:cubicBezTo>
                  <a:cubicBezTo>
                    <a:pt x="1936" y="2469"/>
                    <a:pt x="2469" y="1902"/>
                    <a:pt x="2469" y="1235"/>
                  </a:cubicBezTo>
                  <a:cubicBezTo>
                    <a:pt x="2469" y="535"/>
                    <a:pt x="1936" y="1"/>
                    <a:pt x="1235"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656" name="Google Shape;1656;p50"/>
            <p:cNvSpPr/>
            <p:nvPr/>
          </p:nvSpPr>
          <p:spPr>
            <a:xfrm>
              <a:off x="5169700" y="2578950"/>
              <a:ext cx="61725" cy="61750"/>
            </a:xfrm>
            <a:custGeom>
              <a:avLst/>
              <a:gdLst/>
              <a:ahLst/>
              <a:cxnLst/>
              <a:rect l="l" t="t" r="r" b="b"/>
              <a:pathLst>
                <a:path w="2469" h="2470" extrusionOk="0">
                  <a:moveTo>
                    <a:pt x="1235" y="1"/>
                  </a:moveTo>
                  <a:cubicBezTo>
                    <a:pt x="534" y="1"/>
                    <a:pt x="0" y="568"/>
                    <a:pt x="0" y="1235"/>
                  </a:cubicBezTo>
                  <a:cubicBezTo>
                    <a:pt x="0" y="1935"/>
                    <a:pt x="534" y="2469"/>
                    <a:pt x="1235" y="2469"/>
                  </a:cubicBezTo>
                  <a:cubicBezTo>
                    <a:pt x="1902" y="2469"/>
                    <a:pt x="2469" y="1935"/>
                    <a:pt x="2469" y="1235"/>
                  </a:cubicBezTo>
                  <a:cubicBezTo>
                    <a:pt x="2469" y="568"/>
                    <a:pt x="1902" y="1"/>
                    <a:pt x="1235"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657" name="Google Shape;1657;p50"/>
            <p:cNvSpPr/>
            <p:nvPr/>
          </p:nvSpPr>
          <p:spPr>
            <a:xfrm>
              <a:off x="4857800" y="2806250"/>
              <a:ext cx="50075" cy="44125"/>
            </a:xfrm>
            <a:custGeom>
              <a:avLst/>
              <a:gdLst/>
              <a:ahLst/>
              <a:cxnLst/>
              <a:rect l="l" t="t" r="r" b="b"/>
              <a:pathLst>
                <a:path w="2003" h="1765" extrusionOk="0">
                  <a:moveTo>
                    <a:pt x="1015" y="0"/>
                  </a:moveTo>
                  <a:cubicBezTo>
                    <a:pt x="709" y="0"/>
                    <a:pt x="412" y="149"/>
                    <a:pt x="234" y="416"/>
                  </a:cubicBezTo>
                  <a:cubicBezTo>
                    <a:pt x="1" y="816"/>
                    <a:pt x="101" y="1383"/>
                    <a:pt x="534" y="1650"/>
                  </a:cubicBezTo>
                  <a:cubicBezTo>
                    <a:pt x="668" y="1728"/>
                    <a:pt x="820" y="1765"/>
                    <a:pt x="972" y="1765"/>
                  </a:cubicBezTo>
                  <a:cubicBezTo>
                    <a:pt x="1276" y="1765"/>
                    <a:pt x="1580" y="1616"/>
                    <a:pt x="1735" y="1350"/>
                  </a:cubicBezTo>
                  <a:cubicBezTo>
                    <a:pt x="2002" y="949"/>
                    <a:pt x="1869" y="382"/>
                    <a:pt x="1468" y="115"/>
                  </a:cubicBezTo>
                  <a:cubicBezTo>
                    <a:pt x="1324" y="37"/>
                    <a:pt x="1168" y="0"/>
                    <a:pt x="1015"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grpSp>
      <p:grpSp>
        <p:nvGrpSpPr>
          <p:cNvPr id="10" name="Group 9">
            <a:extLst>
              <a:ext uri="{FF2B5EF4-FFF2-40B4-BE49-F238E27FC236}">
                <a16:creationId xmlns:a16="http://schemas.microsoft.com/office/drawing/2014/main" id="{69480FD5-F1B4-60C3-A45C-171D53B703A3}"/>
              </a:ext>
            </a:extLst>
          </p:cNvPr>
          <p:cNvGrpSpPr/>
          <p:nvPr/>
        </p:nvGrpSpPr>
        <p:grpSpPr>
          <a:xfrm>
            <a:off x="5837264" y="2834605"/>
            <a:ext cx="11709077" cy="4617790"/>
            <a:chOff x="5837264" y="2010431"/>
            <a:chExt cx="11709077" cy="4617790"/>
          </a:xfrm>
        </p:grpSpPr>
        <p:sp>
          <p:nvSpPr>
            <p:cNvPr id="6" name="TextBox 5">
              <a:extLst>
                <a:ext uri="{FF2B5EF4-FFF2-40B4-BE49-F238E27FC236}">
                  <a16:creationId xmlns:a16="http://schemas.microsoft.com/office/drawing/2014/main" id="{519AFAF8-80CC-371E-64B7-10CC4B94BC99}"/>
                </a:ext>
              </a:extLst>
            </p:cNvPr>
            <p:cNvSpPr txBox="1"/>
            <p:nvPr/>
          </p:nvSpPr>
          <p:spPr>
            <a:xfrm>
              <a:off x="5837264" y="5177751"/>
              <a:ext cx="11709077" cy="1450470"/>
            </a:xfrm>
            <a:prstGeom prst="rect">
              <a:avLst/>
            </a:prstGeom>
            <a:noFill/>
          </p:spPr>
          <p:txBody>
            <a:bodyPr wrap="square" lIns="114117" tIns="57059" rIns="114117" bIns="57059" rtlCol="0">
              <a:spAutoFit/>
            </a:bodyPr>
            <a:lstStyle/>
            <a:p>
              <a:pPr algn="ctr">
                <a:lnSpc>
                  <a:spcPct val="150000"/>
                </a:lnSpc>
              </a:pPr>
              <a:r>
                <a:rPr lang="en-US" sz="6600" b="1" dirty="0"/>
                <a:t>KHÁI NIỆM ĐỘT BIẾN GENE</a:t>
              </a:r>
            </a:p>
          </p:txBody>
        </p:sp>
        <p:sp>
          <p:nvSpPr>
            <p:cNvPr id="9" name="Rectangle 8">
              <a:extLst>
                <a:ext uri="{FF2B5EF4-FFF2-40B4-BE49-F238E27FC236}">
                  <a16:creationId xmlns:a16="http://schemas.microsoft.com/office/drawing/2014/main" id="{32E2CC12-378B-B9FC-BF5C-B068859BD6AD}"/>
                </a:ext>
              </a:extLst>
            </p:cNvPr>
            <p:cNvSpPr/>
            <p:nvPr/>
          </p:nvSpPr>
          <p:spPr>
            <a:xfrm>
              <a:off x="10320202" y="2010431"/>
              <a:ext cx="2743200" cy="2743200"/>
            </a:xfrm>
            <a:prstGeom prst="rect">
              <a:avLst/>
            </a:prstGeom>
            <a:solidFill>
              <a:srgbClr val="FFFF00"/>
            </a:solidFill>
            <a:ln w="3810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0" b="1" dirty="0">
                  <a:solidFill>
                    <a:srgbClr val="000000"/>
                  </a:solidFill>
                </a:rPr>
                <a:t>I</a:t>
              </a:r>
            </a:p>
          </p:txBody>
        </p:sp>
      </p:grpSp>
    </p:spTree>
  </p:cSld>
  <p:clrMapOvr>
    <a:masterClrMapping/>
  </p:clrMapOvr>
  <p:transition>
    <p:randomBar dir="vert"/>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948"/>
        <p:cNvGrpSpPr/>
        <p:nvPr/>
      </p:nvGrpSpPr>
      <p:grpSpPr>
        <a:xfrm>
          <a:off x="0" y="0"/>
          <a:ext cx="0" cy="0"/>
          <a:chOff x="0" y="0"/>
          <a:chExt cx="0" cy="0"/>
        </a:xfrm>
      </p:grpSpPr>
      <p:grpSp>
        <p:nvGrpSpPr>
          <p:cNvPr id="1951" name="Google Shape;1951;p58"/>
          <p:cNvGrpSpPr/>
          <p:nvPr/>
        </p:nvGrpSpPr>
        <p:grpSpPr>
          <a:xfrm rot="900016">
            <a:off x="10640300" y="755303"/>
            <a:ext cx="1393812" cy="1442642"/>
            <a:chOff x="4816100" y="2420500"/>
            <a:chExt cx="415325" cy="429875"/>
          </a:xfrm>
        </p:grpSpPr>
        <p:sp>
          <p:nvSpPr>
            <p:cNvPr id="1952" name="Google Shape;1952;p58"/>
            <p:cNvSpPr/>
            <p:nvPr/>
          </p:nvSpPr>
          <p:spPr>
            <a:xfrm>
              <a:off x="5046275" y="2613975"/>
              <a:ext cx="141800" cy="45900"/>
            </a:xfrm>
            <a:custGeom>
              <a:avLst/>
              <a:gdLst/>
              <a:ahLst/>
              <a:cxnLst/>
              <a:rect l="l" t="t" r="r" b="b"/>
              <a:pathLst>
                <a:path w="5672" h="1836" fill="none" extrusionOk="0">
                  <a:moveTo>
                    <a:pt x="0" y="1835"/>
                  </a:moveTo>
                  <a:lnTo>
                    <a:pt x="5671" y="1"/>
                  </a:lnTo>
                </a:path>
              </a:pathLst>
            </a:custGeom>
            <a:noFill/>
            <a:ln w="10850" cap="flat" cmpd="sng">
              <a:solidFill>
                <a:srgbClr val="15212F"/>
              </a:solidFill>
              <a:prstDash val="solid"/>
              <a:miter lim="33357"/>
              <a:headEnd type="none" w="sm" len="sm"/>
              <a:tailEnd type="none" w="sm" len="sm"/>
            </a:ln>
          </p:spPr>
          <p:txBody>
            <a:bodyPr spcFirstLastPara="1" wrap="square" lIns="182850" tIns="182850" rIns="182850" bIns="182850" anchor="ctr" anchorCtr="0">
              <a:noAutofit/>
            </a:bodyPr>
            <a:lstStyle/>
            <a:p>
              <a:endParaRPr sz="5600"/>
            </a:p>
          </p:txBody>
        </p:sp>
        <p:sp>
          <p:nvSpPr>
            <p:cNvPr id="1953" name="Google Shape;1953;p58"/>
            <p:cNvSpPr/>
            <p:nvPr/>
          </p:nvSpPr>
          <p:spPr>
            <a:xfrm>
              <a:off x="4884500" y="2715725"/>
              <a:ext cx="26700" cy="104250"/>
            </a:xfrm>
            <a:custGeom>
              <a:avLst/>
              <a:gdLst/>
              <a:ahLst/>
              <a:cxnLst/>
              <a:rect l="l" t="t" r="r" b="b"/>
              <a:pathLst>
                <a:path w="1068" h="4170" fill="none" extrusionOk="0">
                  <a:moveTo>
                    <a:pt x="1068" y="0"/>
                  </a:moveTo>
                  <a:lnTo>
                    <a:pt x="0" y="4170"/>
                  </a:lnTo>
                </a:path>
              </a:pathLst>
            </a:custGeom>
            <a:noFill/>
            <a:ln w="10850" cap="flat" cmpd="sng">
              <a:solidFill>
                <a:srgbClr val="15212F"/>
              </a:solidFill>
              <a:prstDash val="solid"/>
              <a:miter lim="33357"/>
              <a:headEnd type="none" w="sm" len="sm"/>
              <a:tailEnd type="none" w="sm" len="sm"/>
            </a:ln>
          </p:spPr>
          <p:txBody>
            <a:bodyPr spcFirstLastPara="1" wrap="square" lIns="182850" tIns="182850" rIns="182850" bIns="182850" anchor="ctr" anchorCtr="0">
              <a:noAutofit/>
            </a:bodyPr>
            <a:lstStyle/>
            <a:p>
              <a:endParaRPr sz="5600"/>
            </a:p>
          </p:txBody>
        </p:sp>
        <p:sp>
          <p:nvSpPr>
            <p:cNvPr id="1954" name="Google Shape;1954;p58"/>
            <p:cNvSpPr/>
            <p:nvPr/>
          </p:nvSpPr>
          <p:spPr>
            <a:xfrm>
              <a:off x="4846975" y="2451375"/>
              <a:ext cx="55050" cy="138450"/>
            </a:xfrm>
            <a:custGeom>
              <a:avLst/>
              <a:gdLst/>
              <a:ahLst/>
              <a:cxnLst/>
              <a:rect l="l" t="t" r="r" b="b"/>
              <a:pathLst>
                <a:path w="2202" h="5538" fill="none" extrusionOk="0">
                  <a:moveTo>
                    <a:pt x="2202" y="5537"/>
                  </a:moveTo>
                  <a:lnTo>
                    <a:pt x="0" y="0"/>
                  </a:lnTo>
                </a:path>
              </a:pathLst>
            </a:custGeom>
            <a:noFill/>
            <a:ln w="10850" cap="flat" cmpd="sng">
              <a:solidFill>
                <a:srgbClr val="15212F"/>
              </a:solidFill>
              <a:prstDash val="solid"/>
              <a:miter lim="33357"/>
              <a:headEnd type="none" w="sm" len="sm"/>
              <a:tailEnd type="none" w="sm" len="sm"/>
            </a:ln>
          </p:spPr>
          <p:txBody>
            <a:bodyPr spcFirstLastPara="1" wrap="square" lIns="182850" tIns="182850" rIns="182850" bIns="182850" anchor="ctr" anchorCtr="0">
              <a:noAutofit/>
            </a:bodyPr>
            <a:lstStyle/>
            <a:p>
              <a:endParaRPr sz="5600"/>
            </a:p>
          </p:txBody>
        </p:sp>
        <p:sp>
          <p:nvSpPr>
            <p:cNvPr id="1955" name="Google Shape;1955;p58"/>
            <p:cNvSpPr/>
            <p:nvPr/>
          </p:nvSpPr>
          <p:spPr>
            <a:xfrm>
              <a:off x="4850300" y="2556150"/>
              <a:ext cx="214350" cy="193250"/>
            </a:xfrm>
            <a:custGeom>
              <a:avLst/>
              <a:gdLst/>
              <a:ahLst/>
              <a:cxnLst/>
              <a:rect l="l" t="t" r="r" b="b"/>
              <a:pathLst>
                <a:path w="8574" h="7730" extrusionOk="0">
                  <a:moveTo>
                    <a:pt x="4268" y="0"/>
                  </a:moveTo>
                  <a:cubicBezTo>
                    <a:pt x="3228" y="0"/>
                    <a:pt x="2192" y="419"/>
                    <a:pt x="1435" y="1246"/>
                  </a:cubicBezTo>
                  <a:cubicBezTo>
                    <a:pt x="1" y="2814"/>
                    <a:pt x="101" y="5249"/>
                    <a:pt x="1668" y="6717"/>
                  </a:cubicBezTo>
                  <a:cubicBezTo>
                    <a:pt x="2409" y="7394"/>
                    <a:pt x="3343" y="7729"/>
                    <a:pt x="4273" y="7729"/>
                  </a:cubicBezTo>
                  <a:cubicBezTo>
                    <a:pt x="5313" y="7729"/>
                    <a:pt x="6349" y="7311"/>
                    <a:pt x="7106" y="6483"/>
                  </a:cubicBezTo>
                  <a:cubicBezTo>
                    <a:pt x="8573" y="4916"/>
                    <a:pt x="8473" y="2480"/>
                    <a:pt x="6872" y="1013"/>
                  </a:cubicBezTo>
                  <a:cubicBezTo>
                    <a:pt x="6132" y="335"/>
                    <a:pt x="5198" y="0"/>
                    <a:pt x="4268" y="0"/>
                  </a:cubicBezTo>
                  <a:close/>
                </a:path>
              </a:pathLst>
            </a:custGeom>
            <a:solidFill>
              <a:srgbClr val="537F9C"/>
            </a:solidFill>
            <a:ln>
              <a:noFill/>
            </a:ln>
          </p:spPr>
          <p:txBody>
            <a:bodyPr spcFirstLastPara="1" wrap="square" lIns="182850" tIns="182850" rIns="182850" bIns="182850" anchor="ctr" anchorCtr="0">
              <a:noAutofit/>
            </a:bodyPr>
            <a:lstStyle/>
            <a:p>
              <a:endParaRPr sz="5600"/>
            </a:p>
          </p:txBody>
        </p:sp>
        <p:sp>
          <p:nvSpPr>
            <p:cNvPr id="1956" name="Google Shape;1956;p58"/>
            <p:cNvSpPr/>
            <p:nvPr/>
          </p:nvSpPr>
          <p:spPr>
            <a:xfrm>
              <a:off x="4816100" y="2420500"/>
              <a:ext cx="61750" cy="61750"/>
            </a:xfrm>
            <a:custGeom>
              <a:avLst/>
              <a:gdLst/>
              <a:ahLst/>
              <a:cxnLst/>
              <a:rect l="l" t="t" r="r" b="b"/>
              <a:pathLst>
                <a:path w="2470" h="2470" extrusionOk="0">
                  <a:moveTo>
                    <a:pt x="1235" y="1"/>
                  </a:moveTo>
                  <a:cubicBezTo>
                    <a:pt x="568" y="1"/>
                    <a:pt x="1" y="535"/>
                    <a:pt x="1" y="1235"/>
                  </a:cubicBezTo>
                  <a:cubicBezTo>
                    <a:pt x="1" y="1902"/>
                    <a:pt x="568" y="2469"/>
                    <a:pt x="1235" y="2469"/>
                  </a:cubicBezTo>
                  <a:cubicBezTo>
                    <a:pt x="1936" y="2469"/>
                    <a:pt x="2469" y="1902"/>
                    <a:pt x="2469" y="1235"/>
                  </a:cubicBezTo>
                  <a:cubicBezTo>
                    <a:pt x="2469" y="535"/>
                    <a:pt x="1936" y="1"/>
                    <a:pt x="1235"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957" name="Google Shape;1957;p58"/>
            <p:cNvSpPr/>
            <p:nvPr/>
          </p:nvSpPr>
          <p:spPr>
            <a:xfrm>
              <a:off x="5169700" y="2578950"/>
              <a:ext cx="61725" cy="61750"/>
            </a:xfrm>
            <a:custGeom>
              <a:avLst/>
              <a:gdLst/>
              <a:ahLst/>
              <a:cxnLst/>
              <a:rect l="l" t="t" r="r" b="b"/>
              <a:pathLst>
                <a:path w="2469" h="2470" extrusionOk="0">
                  <a:moveTo>
                    <a:pt x="1235" y="1"/>
                  </a:moveTo>
                  <a:cubicBezTo>
                    <a:pt x="534" y="1"/>
                    <a:pt x="0" y="568"/>
                    <a:pt x="0" y="1235"/>
                  </a:cubicBezTo>
                  <a:cubicBezTo>
                    <a:pt x="0" y="1935"/>
                    <a:pt x="534" y="2469"/>
                    <a:pt x="1235" y="2469"/>
                  </a:cubicBezTo>
                  <a:cubicBezTo>
                    <a:pt x="1902" y="2469"/>
                    <a:pt x="2469" y="1935"/>
                    <a:pt x="2469" y="1235"/>
                  </a:cubicBezTo>
                  <a:cubicBezTo>
                    <a:pt x="2469" y="568"/>
                    <a:pt x="1902" y="1"/>
                    <a:pt x="1235" y="1"/>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sp>
          <p:nvSpPr>
            <p:cNvPr id="1958" name="Google Shape;1958;p58"/>
            <p:cNvSpPr/>
            <p:nvPr/>
          </p:nvSpPr>
          <p:spPr>
            <a:xfrm>
              <a:off x="4857800" y="2806250"/>
              <a:ext cx="50075" cy="44125"/>
            </a:xfrm>
            <a:custGeom>
              <a:avLst/>
              <a:gdLst/>
              <a:ahLst/>
              <a:cxnLst/>
              <a:rect l="l" t="t" r="r" b="b"/>
              <a:pathLst>
                <a:path w="2003" h="1765" extrusionOk="0">
                  <a:moveTo>
                    <a:pt x="1015" y="0"/>
                  </a:moveTo>
                  <a:cubicBezTo>
                    <a:pt x="709" y="0"/>
                    <a:pt x="412" y="149"/>
                    <a:pt x="234" y="416"/>
                  </a:cubicBezTo>
                  <a:cubicBezTo>
                    <a:pt x="1" y="816"/>
                    <a:pt x="101" y="1383"/>
                    <a:pt x="534" y="1650"/>
                  </a:cubicBezTo>
                  <a:cubicBezTo>
                    <a:pt x="668" y="1728"/>
                    <a:pt x="820" y="1765"/>
                    <a:pt x="972" y="1765"/>
                  </a:cubicBezTo>
                  <a:cubicBezTo>
                    <a:pt x="1276" y="1765"/>
                    <a:pt x="1580" y="1616"/>
                    <a:pt x="1735" y="1350"/>
                  </a:cubicBezTo>
                  <a:cubicBezTo>
                    <a:pt x="2002" y="949"/>
                    <a:pt x="1869" y="382"/>
                    <a:pt x="1468" y="115"/>
                  </a:cubicBezTo>
                  <a:cubicBezTo>
                    <a:pt x="1324" y="37"/>
                    <a:pt x="1168" y="0"/>
                    <a:pt x="1015" y="0"/>
                  </a:cubicBezTo>
                  <a:close/>
                </a:path>
              </a:pathLst>
            </a:custGeom>
            <a:solidFill>
              <a:srgbClr val="64BFB8"/>
            </a:solidFill>
            <a:ln>
              <a:noFill/>
            </a:ln>
          </p:spPr>
          <p:txBody>
            <a:bodyPr spcFirstLastPara="1" wrap="square" lIns="182850" tIns="182850" rIns="182850" bIns="182850" anchor="ctr" anchorCtr="0">
              <a:noAutofit/>
            </a:bodyPr>
            <a:lstStyle/>
            <a:p>
              <a:endParaRPr sz="5600"/>
            </a:p>
          </p:txBody>
        </p:sp>
      </p:grpSp>
      <p:grpSp>
        <p:nvGrpSpPr>
          <p:cNvPr id="1959" name="Google Shape;1959;p58"/>
          <p:cNvGrpSpPr/>
          <p:nvPr/>
        </p:nvGrpSpPr>
        <p:grpSpPr>
          <a:xfrm rot="10800000" flipH="1">
            <a:off x="12479659" y="4807169"/>
            <a:ext cx="4618350" cy="7015550"/>
            <a:chOff x="3661950" y="537250"/>
            <a:chExt cx="2309175" cy="3507775"/>
          </a:xfrm>
        </p:grpSpPr>
        <p:sp>
          <p:nvSpPr>
            <p:cNvPr id="1960" name="Google Shape;1960;p58"/>
            <p:cNvSpPr/>
            <p:nvPr/>
          </p:nvSpPr>
          <p:spPr>
            <a:xfrm>
              <a:off x="3768700" y="670100"/>
              <a:ext cx="579600" cy="398625"/>
            </a:xfrm>
            <a:custGeom>
              <a:avLst/>
              <a:gdLst/>
              <a:ahLst/>
              <a:cxnLst/>
              <a:rect l="l" t="t" r="r" b="b"/>
              <a:pathLst>
                <a:path w="23184" h="15945" extrusionOk="0">
                  <a:moveTo>
                    <a:pt x="22350" y="0"/>
                  </a:moveTo>
                  <a:lnTo>
                    <a:pt x="0" y="14644"/>
                  </a:lnTo>
                  <a:lnTo>
                    <a:pt x="834" y="15945"/>
                  </a:lnTo>
                  <a:lnTo>
                    <a:pt x="23184" y="1268"/>
                  </a:lnTo>
                  <a:lnTo>
                    <a:pt x="22350"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961" name="Google Shape;1961;p58"/>
            <p:cNvSpPr/>
            <p:nvPr/>
          </p:nvSpPr>
          <p:spPr>
            <a:xfrm>
              <a:off x="4501725" y="1958500"/>
              <a:ext cx="294400" cy="210175"/>
            </a:xfrm>
            <a:custGeom>
              <a:avLst/>
              <a:gdLst/>
              <a:ahLst/>
              <a:cxnLst/>
              <a:rect l="l" t="t" r="r" b="b"/>
              <a:pathLst>
                <a:path w="11776" h="8407" extrusionOk="0">
                  <a:moveTo>
                    <a:pt x="10941" y="1"/>
                  </a:moveTo>
                  <a:lnTo>
                    <a:pt x="0" y="7139"/>
                  </a:lnTo>
                  <a:lnTo>
                    <a:pt x="834" y="8407"/>
                  </a:lnTo>
                  <a:lnTo>
                    <a:pt x="11775" y="1269"/>
                  </a:lnTo>
                  <a:lnTo>
                    <a:pt x="10941" y="1"/>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962" name="Google Shape;1962;p58"/>
            <p:cNvSpPr/>
            <p:nvPr/>
          </p:nvSpPr>
          <p:spPr>
            <a:xfrm>
              <a:off x="4519225" y="2036900"/>
              <a:ext cx="461200" cy="320250"/>
            </a:xfrm>
            <a:custGeom>
              <a:avLst/>
              <a:gdLst/>
              <a:ahLst/>
              <a:cxnLst/>
              <a:rect l="l" t="t" r="r" b="b"/>
              <a:pathLst>
                <a:path w="18448" h="12810" extrusionOk="0">
                  <a:moveTo>
                    <a:pt x="17613" y="1"/>
                  </a:moveTo>
                  <a:lnTo>
                    <a:pt x="1" y="11542"/>
                  </a:lnTo>
                  <a:lnTo>
                    <a:pt x="835" y="12810"/>
                  </a:lnTo>
                  <a:lnTo>
                    <a:pt x="18447" y="1268"/>
                  </a:lnTo>
                  <a:lnTo>
                    <a:pt x="17613" y="1"/>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963" name="Google Shape;1963;p58"/>
            <p:cNvSpPr/>
            <p:nvPr/>
          </p:nvSpPr>
          <p:spPr>
            <a:xfrm>
              <a:off x="4610975" y="2140300"/>
              <a:ext cx="517050" cy="356950"/>
            </a:xfrm>
            <a:custGeom>
              <a:avLst/>
              <a:gdLst/>
              <a:ahLst/>
              <a:cxnLst/>
              <a:rect l="l" t="t" r="r" b="b"/>
              <a:pathLst>
                <a:path w="20682" h="14278" extrusionOk="0">
                  <a:moveTo>
                    <a:pt x="19848" y="1"/>
                  </a:moveTo>
                  <a:lnTo>
                    <a:pt x="0" y="12977"/>
                  </a:lnTo>
                  <a:lnTo>
                    <a:pt x="834" y="14278"/>
                  </a:lnTo>
                  <a:lnTo>
                    <a:pt x="20681" y="1268"/>
                  </a:lnTo>
                  <a:lnTo>
                    <a:pt x="19848" y="1"/>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964" name="Google Shape;1964;p58"/>
            <p:cNvSpPr/>
            <p:nvPr/>
          </p:nvSpPr>
          <p:spPr>
            <a:xfrm>
              <a:off x="5295625" y="3326150"/>
              <a:ext cx="437000" cy="175150"/>
            </a:xfrm>
            <a:custGeom>
              <a:avLst/>
              <a:gdLst/>
              <a:ahLst/>
              <a:cxnLst/>
              <a:rect l="l" t="t" r="r" b="b"/>
              <a:pathLst>
                <a:path w="17480" h="7006" extrusionOk="0">
                  <a:moveTo>
                    <a:pt x="17012" y="1"/>
                  </a:moveTo>
                  <a:lnTo>
                    <a:pt x="0" y="5538"/>
                  </a:lnTo>
                  <a:lnTo>
                    <a:pt x="467" y="7006"/>
                  </a:lnTo>
                  <a:lnTo>
                    <a:pt x="17479" y="1468"/>
                  </a:lnTo>
                  <a:lnTo>
                    <a:pt x="17012" y="1"/>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965" name="Google Shape;1965;p58"/>
            <p:cNvSpPr/>
            <p:nvPr/>
          </p:nvSpPr>
          <p:spPr>
            <a:xfrm>
              <a:off x="5269775" y="3197725"/>
              <a:ext cx="352775" cy="147625"/>
            </a:xfrm>
            <a:custGeom>
              <a:avLst/>
              <a:gdLst/>
              <a:ahLst/>
              <a:cxnLst/>
              <a:rect l="l" t="t" r="r" b="b"/>
              <a:pathLst>
                <a:path w="14111" h="5905" extrusionOk="0">
                  <a:moveTo>
                    <a:pt x="13643" y="1"/>
                  </a:moveTo>
                  <a:lnTo>
                    <a:pt x="0" y="4437"/>
                  </a:lnTo>
                  <a:lnTo>
                    <a:pt x="467" y="5905"/>
                  </a:lnTo>
                  <a:lnTo>
                    <a:pt x="14110" y="1435"/>
                  </a:lnTo>
                  <a:lnTo>
                    <a:pt x="13643" y="1"/>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966" name="Google Shape;1966;p58"/>
            <p:cNvSpPr/>
            <p:nvPr/>
          </p:nvSpPr>
          <p:spPr>
            <a:xfrm>
              <a:off x="5261425" y="3474600"/>
              <a:ext cx="512050" cy="199325"/>
            </a:xfrm>
            <a:custGeom>
              <a:avLst/>
              <a:gdLst/>
              <a:ahLst/>
              <a:cxnLst/>
              <a:rect l="l" t="t" r="r" b="b"/>
              <a:pathLst>
                <a:path w="20482" h="7973" extrusionOk="0">
                  <a:moveTo>
                    <a:pt x="20015" y="0"/>
                  </a:moveTo>
                  <a:lnTo>
                    <a:pt x="1" y="6505"/>
                  </a:lnTo>
                  <a:lnTo>
                    <a:pt x="468" y="7973"/>
                  </a:lnTo>
                  <a:lnTo>
                    <a:pt x="20482" y="1435"/>
                  </a:lnTo>
                  <a:lnTo>
                    <a:pt x="20015"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967" name="Google Shape;1967;p58"/>
            <p:cNvSpPr/>
            <p:nvPr/>
          </p:nvSpPr>
          <p:spPr>
            <a:xfrm>
              <a:off x="5167200" y="3612200"/>
              <a:ext cx="722200" cy="267700"/>
            </a:xfrm>
            <a:custGeom>
              <a:avLst/>
              <a:gdLst/>
              <a:ahLst/>
              <a:cxnLst/>
              <a:rect l="l" t="t" r="r" b="b"/>
              <a:pathLst>
                <a:path w="28888" h="10708" extrusionOk="0">
                  <a:moveTo>
                    <a:pt x="28421" y="0"/>
                  </a:moveTo>
                  <a:lnTo>
                    <a:pt x="0" y="9240"/>
                  </a:lnTo>
                  <a:lnTo>
                    <a:pt x="467" y="10708"/>
                  </a:lnTo>
                  <a:lnTo>
                    <a:pt x="28888" y="1468"/>
                  </a:lnTo>
                  <a:lnTo>
                    <a:pt x="28421"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968" name="Google Shape;1968;p58"/>
            <p:cNvSpPr/>
            <p:nvPr/>
          </p:nvSpPr>
          <p:spPr>
            <a:xfrm>
              <a:off x="4688525" y="2255400"/>
              <a:ext cx="552925" cy="380275"/>
            </a:xfrm>
            <a:custGeom>
              <a:avLst/>
              <a:gdLst/>
              <a:ahLst/>
              <a:cxnLst/>
              <a:rect l="l" t="t" r="r" b="b"/>
              <a:pathLst>
                <a:path w="22117" h="15211" extrusionOk="0">
                  <a:moveTo>
                    <a:pt x="21282" y="0"/>
                  </a:moveTo>
                  <a:lnTo>
                    <a:pt x="0" y="13943"/>
                  </a:lnTo>
                  <a:lnTo>
                    <a:pt x="834" y="15211"/>
                  </a:lnTo>
                  <a:lnTo>
                    <a:pt x="22116" y="1268"/>
                  </a:lnTo>
                  <a:lnTo>
                    <a:pt x="21282"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969" name="Google Shape;1969;p58"/>
            <p:cNvSpPr/>
            <p:nvPr/>
          </p:nvSpPr>
          <p:spPr>
            <a:xfrm>
              <a:off x="4807775" y="2396325"/>
              <a:ext cx="523725" cy="361125"/>
            </a:xfrm>
            <a:custGeom>
              <a:avLst/>
              <a:gdLst/>
              <a:ahLst/>
              <a:cxnLst/>
              <a:rect l="l" t="t" r="r" b="b"/>
              <a:pathLst>
                <a:path w="20949" h="14445" extrusionOk="0">
                  <a:moveTo>
                    <a:pt x="20115" y="0"/>
                  </a:moveTo>
                  <a:lnTo>
                    <a:pt x="0" y="13177"/>
                  </a:lnTo>
                  <a:lnTo>
                    <a:pt x="834" y="14444"/>
                  </a:lnTo>
                  <a:lnTo>
                    <a:pt x="20949" y="1268"/>
                  </a:lnTo>
                  <a:lnTo>
                    <a:pt x="20115"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970" name="Google Shape;1970;p58"/>
            <p:cNvSpPr/>
            <p:nvPr/>
          </p:nvSpPr>
          <p:spPr>
            <a:xfrm>
              <a:off x="4927025" y="2568125"/>
              <a:ext cx="448675" cy="311900"/>
            </a:xfrm>
            <a:custGeom>
              <a:avLst/>
              <a:gdLst/>
              <a:ahLst/>
              <a:cxnLst/>
              <a:rect l="l" t="t" r="r" b="b"/>
              <a:pathLst>
                <a:path w="17947" h="12476" extrusionOk="0">
                  <a:moveTo>
                    <a:pt x="17079" y="0"/>
                  </a:moveTo>
                  <a:lnTo>
                    <a:pt x="0" y="11208"/>
                  </a:lnTo>
                  <a:lnTo>
                    <a:pt x="834" y="12476"/>
                  </a:lnTo>
                  <a:lnTo>
                    <a:pt x="17947" y="1301"/>
                  </a:lnTo>
                  <a:lnTo>
                    <a:pt x="17079"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971" name="Google Shape;1971;p58"/>
            <p:cNvSpPr/>
            <p:nvPr/>
          </p:nvSpPr>
          <p:spPr>
            <a:xfrm>
              <a:off x="5046275" y="2746575"/>
              <a:ext cx="362775" cy="256050"/>
            </a:xfrm>
            <a:custGeom>
              <a:avLst/>
              <a:gdLst/>
              <a:ahLst/>
              <a:cxnLst/>
              <a:rect l="l" t="t" r="r" b="b"/>
              <a:pathLst>
                <a:path w="14511" h="10242" extrusionOk="0">
                  <a:moveTo>
                    <a:pt x="13677" y="0"/>
                  </a:moveTo>
                  <a:lnTo>
                    <a:pt x="0" y="8940"/>
                  </a:lnTo>
                  <a:lnTo>
                    <a:pt x="834" y="10241"/>
                  </a:lnTo>
                  <a:lnTo>
                    <a:pt x="14511" y="1268"/>
                  </a:lnTo>
                  <a:lnTo>
                    <a:pt x="13677"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972" name="Google Shape;1972;p58"/>
            <p:cNvSpPr/>
            <p:nvPr/>
          </p:nvSpPr>
          <p:spPr>
            <a:xfrm>
              <a:off x="3835400" y="846875"/>
              <a:ext cx="580450" cy="398650"/>
            </a:xfrm>
            <a:custGeom>
              <a:avLst/>
              <a:gdLst/>
              <a:ahLst/>
              <a:cxnLst/>
              <a:rect l="l" t="t" r="r" b="b"/>
              <a:pathLst>
                <a:path w="23218" h="15946" extrusionOk="0">
                  <a:moveTo>
                    <a:pt x="22384" y="1"/>
                  </a:moveTo>
                  <a:lnTo>
                    <a:pt x="1" y="14645"/>
                  </a:lnTo>
                  <a:lnTo>
                    <a:pt x="835" y="15946"/>
                  </a:lnTo>
                  <a:lnTo>
                    <a:pt x="23217" y="1268"/>
                  </a:lnTo>
                  <a:lnTo>
                    <a:pt x="22384" y="1"/>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973" name="Google Shape;1973;p58"/>
            <p:cNvSpPr/>
            <p:nvPr/>
          </p:nvSpPr>
          <p:spPr>
            <a:xfrm>
              <a:off x="3902950" y="1023675"/>
              <a:ext cx="579625" cy="398650"/>
            </a:xfrm>
            <a:custGeom>
              <a:avLst/>
              <a:gdLst/>
              <a:ahLst/>
              <a:cxnLst/>
              <a:rect l="l" t="t" r="r" b="b"/>
              <a:pathLst>
                <a:path w="23185" h="15946" extrusionOk="0">
                  <a:moveTo>
                    <a:pt x="22350" y="0"/>
                  </a:moveTo>
                  <a:lnTo>
                    <a:pt x="1" y="14644"/>
                  </a:lnTo>
                  <a:lnTo>
                    <a:pt x="835" y="15945"/>
                  </a:lnTo>
                  <a:lnTo>
                    <a:pt x="23184" y="1301"/>
                  </a:lnTo>
                  <a:lnTo>
                    <a:pt x="22350"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974" name="Google Shape;1974;p58"/>
            <p:cNvSpPr/>
            <p:nvPr/>
          </p:nvSpPr>
          <p:spPr>
            <a:xfrm>
              <a:off x="3969675" y="1200475"/>
              <a:ext cx="579600" cy="397800"/>
            </a:xfrm>
            <a:custGeom>
              <a:avLst/>
              <a:gdLst/>
              <a:ahLst/>
              <a:cxnLst/>
              <a:rect l="l" t="t" r="r" b="b"/>
              <a:pathLst>
                <a:path w="23184" h="15912" extrusionOk="0">
                  <a:moveTo>
                    <a:pt x="22350" y="0"/>
                  </a:moveTo>
                  <a:lnTo>
                    <a:pt x="0" y="14644"/>
                  </a:lnTo>
                  <a:lnTo>
                    <a:pt x="834" y="15912"/>
                  </a:lnTo>
                  <a:lnTo>
                    <a:pt x="23184" y="1268"/>
                  </a:lnTo>
                  <a:lnTo>
                    <a:pt x="22350"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975" name="Google Shape;1975;p58"/>
            <p:cNvSpPr/>
            <p:nvPr/>
          </p:nvSpPr>
          <p:spPr>
            <a:xfrm>
              <a:off x="4129775" y="1440650"/>
              <a:ext cx="391150" cy="273550"/>
            </a:xfrm>
            <a:custGeom>
              <a:avLst/>
              <a:gdLst/>
              <a:ahLst/>
              <a:cxnLst/>
              <a:rect l="l" t="t" r="r" b="b"/>
              <a:pathLst>
                <a:path w="15646" h="10942" extrusionOk="0">
                  <a:moveTo>
                    <a:pt x="14778" y="0"/>
                  </a:moveTo>
                  <a:lnTo>
                    <a:pt x="1" y="9674"/>
                  </a:lnTo>
                  <a:lnTo>
                    <a:pt x="835" y="10941"/>
                  </a:lnTo>
                  <a:lnTo>
                    <a:pt x="15645" y="1268"/>
                  </a:lnTo>
                  <a:lnTo>
                    <a:pt x="14778" y="0"/>
                  </a:lnTo>
                  <a:close/>
                </a:path>
              </a:pathLst>
            </a:custGeom>
            <a:solidFill>
              <a:srgbClr val="15212F"/>
            </a:solidFill>
            <a:ln>
              <a:noFill/>
            </a:ln>
          </p:spPr>
          <p:txBody>
            <a:bodyPr spcFirstLastPara="1" wrap="square" lIns="182850" tIns="182850" rIns="182850" bIns="182850" anchor="ctr" anchorCtr="0">
              <a:noAutofit/>
            </a:bodyPr>
            <a:lstStyle/>
            <a:p>
              <a:endParaRPr sz="5600"/>
            </a:p>
          </p:txBody>
        </p:sp>
        <p:sp>
          <p:nvSpPr>
            <p:cNvPr id="1976" name="Google Shape;1976;p58"/>
            <p:cNvSpPr/>
            <p:nvPr/>
          </p:nvSpPr>
          <p:spPr>
            <a:xfrm>
              <a:off x="3661950" y="537250"/>
              <a:ext cx="2309175" cy="3507775"/>
            </a:xfrm>
            <a:custGeom>
              <a:avLst/>
              <a:gdLst/>
              <a:ahLst/>
              <a:cxnLst/>
              <a:rect l="l" t="t" r="r" b="b"/>
              <a:pathLst>
                <a:path w="92367" h="140311" extrusionOk="0">
                  <a:moveTo>
                    <a:pt x="35926" y="57285"/>
                  </a:moveTo>
                  <a:cubicBezTo>
                    <a:pt x="45500" y="61754"/>
                    <a:pt x="55240" y="66525"/>
                    <a:pt x="61378" y="75264"/>
                  </a:cubicBezTo>
                  <a:cubicBezTo>
                    <a:pt x="63446" y="78200"/>
                    <a:pt x="65414" y="84404"/>
                    <a:pt x="64747" y="97347"/>
                  </a:cubicBezTo>
                  <a:cubicBezTo>
                    <a:pt x="64747" y="97347"/>
                    <a:pt x="64713" y="97313"/>
                    <a:pt x="64713" y="97313"/>
                  </a:cubicBezTo>
                  <a:cubicBezTo>
                    <a:pt x="57275" y="93877"/>
                    <a:pt x="50236" y="90608"/>
                    <a:pt x="45400" y="84604"/>
                  </a:cubicBezTo>
                  <a:cubicBezTo>
                    <a:pt x="39562" y="77332"/>
                    <a:pt x="36927" y="67225"/>
                    <a:pt x="35926" y="57285"/>
                  </a:cubicBezTo>
                  <a:close/>
                  <a:moveTo>
                    <a:pt x="25323" y="0"/>
                  </a:moveTo>
                  <a:cubicBezTo>
                    <a:pt x="24668" y="0"/>
                    <a:pt x="24008" y="235"/>
                    <a:pt x="23484" y="711"/>
                  </a:cubicBezTo>
                  <a:cubicBezTo>
                    <a:pt x="22417" y="1711"/>
                    <a:pt x="22350" y="3413"/>
                    <a:pt x="23351" y="4480"/>
                  </a:cubicBezTo>
                  <a:cubicBezTo>
                    <a:pt x="23451" y="4580"/>
                    <a:pt x="31957" y="13920"/>
                    <a:pt x="30923" y="27096"/>
                  </a:cubicBezTo>
                  <a:lnTo>
                    <a:pt x="30856" y="28130"/>
                  </a:lnTo>
                  <a:cubicBezTo>
                    <a:pt x="30456" y="33001"/>
                    <a:pt x="29855" y="40406"/>
                    <a:pt x="30055" y="48612"/>
                  </a:cubicBezTo>
                  <a:cubicBezTo>
                    <a:pt x="27053" y="47111"/>
                    <a:pt x="24218" y="45576"/>
                    <a:pt x="21549" y="43808"/>
                  </a:cubicBezTo>
                  <a:cubicBezTo>
                    <a:pt x="8840" y="35336"/>
                    <a:pt x="5538" y="18223"/>
                    <a:pt x="5505" y="18023"/>
                  </a:cubicBezTo>
                  <a:cubicBezTo>
                    <a:pt x="5268" y="16749"/>
                    <a:pt x="4136" y="15844"/>
                    <a:pt x="2882" y="15844"/>
                  </a:cubicBezTo>
                  <a:cubicBezTo>
                    <a:pt x="2723" y="15844"/>
                    <a:pt x="2563" y="15858"/>
                    <a:pt x="2402" y="15888"/>
                  </a:cubicBezTo>
                  <a:cubicBezTo>
                    <a:pt x="935" y="16155"/>
                    <a:pt x="1" y="17556"/>
                    <a:pt x="234" y="18990"/>
                  </a:cubicBezTo>
                  <a:cubicBezTo>
                    <a:pt x="401" y="19791"/>
                    <a:pt x="3937" y="38504"/>
                    <a:pt x="18614" y="48278"/>
                  </a:cubicBezTo>
                  <a:cubicBezTo>
                    <a:pt x="22250" y="50713"/>
                    <a:pt x="26286" y="52748"/>
                    <a:pt x="30322" y="54683"/>
                  </a:cubicBezTo>
                  <a:cubicBezTo>
                    <a:pt x="31190" y="66391"/>
                    <a:pt x="33992" y="78933"/>
                    <a:pt x="41230" y="87973"/>
                  </a:cubicBezTo>
                  <a:cubicBezTo>
                    <a:pt x="46834" y="94912"/>
                    <a:pt x="54773" y="98614"/>
                    <a:pt x="62479" y="102183"/>
                  </a:cubicBezTo>
                  <a:cubicBezTo>
                    <a:pt x="63112" y="102450"/>
                    <a:pt x="63713" y="102750"/>
                    <a:pt x="64347" y="103051"/>
                  </a:cubicBezTo>
                  <a:cubicBezTo>
                    <a:pt x="64113" y="105452"/>
                    <a:pt x="63813" y="108021"/>
                    <a:pt x="63413" y="110823"/>
                  </a:cubicBezTo>
                  <a:cubicBezTo>
                    <a:pt x="61478" y="124633"/>
                    <a:pt x="58209" y="136808"/>
                    <a:pt x="58175" y="136942"/>
                  </a:cubicBezTo>
                  <a:cubicBezTo>
                    <a:pt x="57775" y="138376"/>
                    <a:pt x="58642" y="139844"/>
                    <a:pt x="60043" y="140211"/>
                  </a:cubicBezTo>
                  <a:cubicBezTo>
                    <a:pt x="60277" y="140277"/>
                    <a:pt x="60510" y="140311"/>
                    <a:pt x="60744" y="140311"/>
                  </a:cubicBezTo>
                  <a:cubicBezTo>
                    <a:pt x="61945" y="140311"/>
                    <a:pt x="63012" y="139510"/>
                    <a:pt x="63346" y="138343"/>
                  </a:cubicBezTo>
                  <a:cubicBezTo>
                    <a:pt x="63479" y="137809"/>
                    <a:pt x="66682" y="125734"/>
                    <a:pt x="68683" y="111623"/>
                  </a:cubicBezTo>
                  <a:cubicBezTo>
                    <a:pt x="68983" y="109522"/>
                    <a:pt x="69250" y="107487"/>
                    <a:pt x="69450" y="105519"/>
                  </a:cubicBezTo>
                  <a:cubicBezTo>
                    <a:pt x="78390" y="110156"/>
                    <a:pt x="85362" y="115826"/>
                    <a:pt x="86863" y="128702"/>
                  </a:cubicBezTo>
                  <a:cubicBezTo>
                    <a:pt x="87029" y="130070"/>
                    <a:pt x="88197" y="131071"/>
                    <a:pt x="89531" y="131071"/>
                  </a:cubicBezTo>
                  <a:lnTo>
                    <a:pt x="89831" y="131071"/>
                  </a:lnTo>
                  <a:cubicBezTo>
                    <a:pt x="91299" y="130904"/>
                    <a:pt x="92367" y="129570"/>
                    <a:pt x="92166" y="128102"/>
                  </a:cubicBezTo>
                  <a:cubicBezTo>
                    <a:pt x="90265" y="111724"/>
                    <a:pt x="80525" y="105019"/>
                    <a:pt x="69951" y="99815"/>
                  </a:cubicBezTo>
                  <a:cubicBezTo>
                    <a:pt x="70851" y="86706"/>
                    <a:pt x="69417" y="77466"/>
                    <a:pt x="65748" y="72195"/>
                  </a:cubicBezTo>
                  <a:cubicBezTo>
                    <a:pt x="58542" y="61888"/>
                    <a:pt x="47568" y="56818"/>
                    <a:pt x="36927" y="51881"/>
                  </a:cubicBezTo>
                  <a:cubicBezTo>
                    <a:pt x="36460" y="51647"/>
                    <a:pt x="35960" y="51414"/>
                    <a:pt x="35493" y="51214"/>
                  </a:cubicBezTo>
                  <a:cubicBezTo>
                    <a:pt x="35059" y="42174"/>
                    <a:pt x="35726" y="33834"/>
                    <a:pt x="36160" y="28564"/>
                  </a:cubicBezTo>
                  <a:lnTo>
                    <a:pt x="36260" y="27530"/>
                  </a:lnTo>
                  <a:cubicBezTo>
                    <a:pt x="37494" y="12052"/>
                    <a:pt x="27687" y="1311"/>
                    <a:pt x="27287" y="844"/>
                  </a:cubicBezTo>
                  <a:cubicBezTo>
                    <a:pt x="26762" y="285"/>
                    <a:pt x="26045" y="0"/>
                    <a:pt x="25323" y="0"/>
                  </a:cubicBezTo>
                  <a:close/>
                </a:path>
              </a:pathLst>
            </a:custGeom>
            <a:solidFill>
              <a:srgbClr val="223E63"/>
            </a:solidFill>
            <a:ln>
              <a:noFill/>
            </a:ln>
          </p:spPr>
          <p:txBody>
            <a:bodyPr spcFirstLastPara="1" wrap="square" lIns="182850" tIns="182850" rIns="182850" bIns="182850" anchor="ctr" anchorCtr="0">
              <a:noAutofit/>
            </a:bodyPr>
            <a:lstStyle/>
            <a:p>
              <a:endParaRPr sz="5600"/>
            </a:p>
          </p:txBody>
        </p:sp>
      </p:grpSp>
      <p:sp>
        <p:nvSpPr>
          <p:cNvPr id="6" name="TextBox 5">
            <a:extLst>
              <a:ext uri="{FF2B5EF4-FFF2-40B4-BE49-F238E27FC236}">
                <a16:creationId xmlns:a16="http://schemas.microsoft.com/office/drawing/2014/main" id="{0D74F460-B41B-76B8-02C0-33C92B9F6379}"/>
              </a:ext>
            </a:extLst>
          </p:cNvPr>
          <p:cNvSpPr txBox="1"/>
          <p:nvPr/>
        </p:nvSpPr>
        <p:spPr>
          <a:xfrm>
            <a:off x="445395" y="3531915"/>
            <a:ext cx="13445289" cy="3211007"/>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7200" b="1" i="0" u="none" strike="noStrike" kern="0" cap="none" spc="0" normalizeH="0" baseline="0" noProof="0" dirty="0">
                <a:ln>
                  <a:noFill/>
                </a:ln>
                <a:solidFill>
                  <a:srgbClr val="000000"/>
                </a:solidFill>
                <a:effectLst/>
                <a:uLnTx/>
                <a:uFillTx/>
                <a:latin typeface="Arial"/>
                <a:cs typeface="Arial"/>
                <a:sym typeface="Arial"/>
              </a:rPr>
              <a:t>CẢM ƠN CÁC EM ĐÃ </a:t>
            </a: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7200" b="1" i="0" u="none" strike="noStrike" kern="0" cap="none" spc="0" normalizeH="0" baseline="0" noProof="0" dirty="0">
                <a:ln>
                  <a:noFill/>
                </a:ln>
                <a:solidFill>
                  <a:srgbClr val="000000"/>
                </a:solidFill>
                <a:effectLst/>
                <a:uLnTx/>
                <a:uFillTx/>
                <a:latin typeface="Arial"/>
                <a:cs typeface="Arial"/>
                <a:sym typeface="Arial"/>
              </a:rPr>
              <a:t>LẮNG NGHE, HẸN GẶP LẠI!</a:t>
            </a:r>
          </a:p>
        </p:txBody>
      </p:sp>
    </p:spTree>
  </p:cSld>
  <p:clrMapOvr>
    <a:masterClrMapping/>
  </p:clrMapOvr>
  <p:transition>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37"/>
        <p:cNvGrpSpPr/>
        <p:nvPr/>
      </p:nvGrpSpPr>
      <p:grpSpPr>
        <a:xfrm>
          <a:off x="0" y="0"/>
          <a:ext cx="0" cy="0"/>
          <a:chOff x="0" y="0"/>
          <a:chExt cx="0" cy="0"/>
        </a:xfrm>
      </p:grpSpPr>
      <p:grpSp>
        <p:nvGrpSpPr>
          <p:cNvPr id="1851" name="Google Shape;1851;p56"/>
          <p:cNvGrpSpPr/>
          <p:nvPr/>
        </p:nvGrpSpPr>
        <p:grpSpPr>
          <a:xfrm rot="10800000">
            <a:off x="-9" y="25"/>
            <a:ext cx="2199222" cy="3561802"/>
            <a:chOff x="2370200" y="3347000"/>
            <a:chExt cx="554575" cy="898175"/>
          </a:xfrm>
        </p:grpSpPr>
        <p:sp>
          <p:nvSpPr>
            <p:cNvPr id="1852" name="Google Shape;1852;p56"/>
            <p:cNvSpPr/>
            <p:nvPr/>
          </p:nvSpPr>
          <p:spPr>
            <a:xfrm>
              <a:off x="2370200" y="3545475"/>
              <a:ext cx="211000" cy="211850"/>
            </a:xfrm>
            <a:custGeom>
              <a:avLst/>
              <a:gdLst/>
              <a:ahLst/>
              <a:cxnLst/>
              <a:rect l="l" t="t" r="r" b="b"/>
              <a:pathLst>
                <a:path w="8440" h="8474" extrusionOk="0">
                  <a:moveTo>
                    <a:pt x="3103" y="1"/>
                  </a:moveTo>
                  <a:lnTo>
                    <a:pt x="0"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853" name="Google Shape;1853;p56"/>
            <p:cNvSpPr/>
            <p:nvPr/>
          </p:nvSpPr>
          <p:spPr>
            <a:xfrm>
              <a:off x="2424400" y="3347000"/>
              <a:ext cx="211850" cy="211850"/>
            </a:xfrm>
            <a:custGeom>
              <a:avLst/>
              <a:gdLst/>
              <a:ahLst/>
              <a:cxnLst/>
              <a:rect l="l" t="t" r="r" b="b"/>
              <a:pathLst>
                <a:path w="8474" h="8474" extrusionOk="0">
                  <a:moveTo>
                    <a:pt x="3103" y="1"/>
                  </a:moveTo>
                  <a:lnTo>
                    <a:pt x="1" y="3103"/>
                  </a:lnTo>
                  <a:lnTo>
                    <a:pt x="1135" y="7339"/>
                  </a:lnTo>
                  <a:lnTo>
                    <a:pt x="5371" y="8473"/>
                  </a:lnTo>
                  <a:lnTo>
                    <a:pt x="8473" y="5371"/>
                  </a:lnTo>
                  <a:lnTo>
                    <a:pt x="7339"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854" name="Google Shape;1854;p56"/>
            <p:cNvSpPr/>
            <p:nvPr/>
          </p:nvSpPr>
          <p:spPr>
            <a:xfrm>
              <a:off x="2658725" y="3834850"/>
              <a:ext cx="211850" cy="211850"/>
            </a:xfrm>
            <a:custGeom>
              <a:avLst/>
              <a:gdLst/>
              <a:ahLst/>
              <a:cxnLst/>
              <a:rect l="l" t="t" r="r" b="b"/>
              <a:pathLst>
                <a:path w="8474" h="8474" extrusionOk="0">
                  <a:moveTo>
                    <a:pt x="3103" y="1"/>
                  </a:moveTo>
                  <a:lnTo>
                    <a:pt x="1" y="3103"/>
                  </a:lnTo>
                  <a:lnTo>
                    <a:pt x="1135" y="7339"/>
                  </a:lnTo>
                  <a:lnTo>
                    <a:pt x="5371" y="8473"/>
                  </a:lnTo>
                  <a:lnTo>
                    <a:pt x="8474" y="5371"/>
                  </a:lnTo>
                  <a:lnTo>
                    <a:pt x="7340"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855" name="Google Shape;1855;p56"/>
            <p:cNvSpPr/>
            <p:nvPr/>
          </p:nvSpPr>
          <p:spPr>
            <a:xfrm>
              <a:off x="2511975" y="3688075"/>
              <a:ext cx="211825" cy="211025"/>
            </a:xfrm>
            <a:custGeom>
              <a:avLst/>
              <a:gdLst/>
              <a:ahLst/>
              <a:cxnLst/>
              <a:rect l="l" t="t" r="r" b="b"/>
              <a:pathLst>
                <a:path w="8473" h="8441" extrusionOk="0">
                  <a:moveTo>
                    <a:pt x="3102" y="1"/>
                  </a:moveTo>
                  <a:lnTo>
                    <a:pt x="0" y="3070"/>
                  </a:lnTo>
                  <a:lnTo>
                    <a:pt x="1134" y="7306"/>
                  </a:lnTo>
                  <a:lnTo>
                    <a:pt x="5371" y="8440"/>
                  </a:lnTo>
                  <a:lnTo>
                    <a:pt x="8473" y="5338"/>
                  </a:lnTo>
                  <a:lnTo>
                    <a:pt x="7339" y="1135"/>
                  </a:lnTo>
                  <a:lnTo>
                    <a:pt x="3102"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856" name="Google Shape;1856;p56"/>
            <p:cNvSpPr/>
            <p:nvPr/>
          </p:nvSpPr>
          <p:spPr>
            <a:xfrm>
              <a:off x="2712950" y="3635550"/>
              <a:ext cx="211825" cy="211850"/>
            </a:xfrm>
            <a:custGeom>
              <a:avLst/>
              <a:gdLst/>
              <a:ahLst/>
              <a:cxnLst/>
              <a:rect l="l" t="t" r="r" b="b"/>
              <a:pathLst>
                <a:path w="8473" h="8474" extrusionOk="0">
                  <a:moveTo>
                    <a:pt x="3102" y="0"/>
                  </a:moveTo>
                  <a:lnTo>
                    <a:pt x="0" y="3103"/>
                  </a:lnTo>
                  <a:lnTo>
                    <a:pt x="1134" y="7339"/>
                  </a:lnTo>
                  <a:lnTo>
                    <a:pt x="5371" y="8473"/>
                  </a:lnTo>
                  <a:lnTo>
                    <a:pt x="8473" y="5371"/>
                  </a:lnTo>
                  <a:lnTo>
                    <a:pt x="7339" y="1134"/>
                  </a:lnTo>
                  <a:lnTo>
                    <a:pt x="3102"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857" name="Google Shape;1857;p56"/>
            <p:cNvSpPr/>
            <p:nvPr/>
          </p:nvSpPr>
          <p:spPr>
            <a:xfrm>
              <a:off x="2604525" y="4033325"/>
              <a:ext cx="211025" cy="211850"/>
            </a:xfrm>
            <a:custGeom>
              <a:avLst/>
              <a:gdLst/>
              <a:ahLst/>
              <a:cxnLst/>
              <a:rect l="l" t="t" r="r" b="b"/>
              <a:pathLst>
                <a:path w="8441" h="8474" extrusionOk="0">
                  <a:moveTo>
                    <a:pt x="3103" y="1"/>
                  </a:moveTo>
                  <a:lnTo>
                    <a:pt x="1"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858" name="Google Shape;1858;p56"/>
            <p:cNvSpPr/>
            <p:nvPr/>
          </p:nvSpPr>
          <p:spPr>
            <a:xfrm>
              <a:off x="2460250" y="3889050"/>
              <a:ext cx="211025" cy="211850"/>
            </a:xfrm>
            <a:custGeom>
              <a:avLst/>
              <a:gdLst/>
              <a:ahLst/>
              <a:cxnLst/>
              <a:rect l="l" t="t" r="r" b="b"/>
              <a:pathLst>
                <a:path w="8441" h="8474" extrusionOk="0">
                  <a:moveTo>
                    <a:pt x="3103" y="1"/>
                  </a:moveTo>
                  <a:lnTo>
                    <a:pt x="1" y="3103"/>
                  </a:lnTo>
                  <a:lnTo>
                    <a:pt x="1135" y="7339"/>
                  </a:lnTo>
                  <a:lnTo>
                    <a:pt x="5371" y="8474"/>
                  </a:lnTo>
                  <a:lnTo>
                    <a:pt x="8440" y="5371"/>
                  </a:lnTo>
                  <a:lnTo>
                    <a:pt x="7306"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grpSp>
      <p:grpSp>
        <p:nvGrpSpPr>
          <p:cNvPr id="1859" name="Google Shape;1859;p56"/>
          <p:cNvGrpSpPr/>
          <p:nvPr/>
        </p:nvGrpSpPr>
        <p:grpSpPr>
          <a:xfrm rot="-5400201" flipH="1">
            <a:off x="15420095" y="651279"/>
            <a:ext cx="3554346" cy="2259306"/>
            <a:chOff x="1808975" y="1423950"/>
            <a:chExt cx="1039100" cy="660500"/>
          </a:xfrm>
        </p:grpSpPr>
        <p:sp>
          <p:nvSpPr>
            <p:cNvPr id="1860" name="Google Shape;1860;p56"/>
            <p:cNvSpPr/>
            <p:nvPr/>
          </p:nvSpPr>
          <p:spPr>
            <a:xfrm>
              <a:off x="2046625" y="1628275"/>
              <a:ext cx="217700" cy="251025"/>
            </a:xfrm>
            <a:custGeom>
              <a:avLst/>
              <a:gdLst/>
              <a:ahLst/>
              <a:cxnLst/>
              <a:rect l="l" t="t" r="r" b="b"/>
              <a:pathLst>
                <a:path w="8708" h="10041" extrusionOk="0">
                  <a:moveTo>
                    <a:pt x="4371" y="0"/>
                  </a:moveTo>
                  <a:lnTo>
                    <a:pt x="1" y="2502"/>
                  </a:lnTo>
                  <a:lnTo>
                    <a:pt x="1" y="7539"/>
                  </a:lnTo>
                  <a:lnTo>
                    <a:pt x="4371" y="10041"/>
                  </a:lnTo>
                  <a:lnTo>
                    <a:pt x="8707" y="7539"/>
                  </a:lnTo>
                  <a:lnTo>
                    <a:pt x="8707" y="2502"/>
                  </a:lnTo>
                  <a:lnTo>
                    <a:pt x="4371"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861" name="Google Shape;1861;p56"/>
            <p:cNvSpPr/>
            <p:nvPr/>
          </p:nvSpPr>
          <p:spPr>
            <a:xfrm>
              <a:off x="1808975" y="1628275"/>
              <a:ext cx="216825" cy="251025"/>
            </a:xfrm>
            <a:custGeom>
              <a:avLst/>
              <a:gdLst/>
              <a:ahLst/>
              <a:cxnLst/>
              <a:rect l="l" t="t" r="r" b="b"/>
              <a:pathLst>
                <a:path w="8673" h="10041" extrusionOk="0">
                  <a:moveTo>
                    <a:pt x="4336" y="0"/>
                  </a:moveTo>
                  <a:lnTo>
                    <a:pt x="0" y="2502"/>
                  </a:lnTo>
                  <a:lnTo>
                    <a:pt x="0" y="7539"/>
                  </a:lnTo>
                  <a:lnTo>
                    <a:pt x="4336" y="10041"/>
                  </a:lnTo>
                  <a:lnTo>
                    <a:pt x="8673" y="7539"/>
                  </a:lnTo>
                  <a:lnTo>
                    <a:pt x="8673" y="2502"/>
                  </a:lnTo>
                  <a:lnTo>
                    <a:pt x="4336"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862" name="Google Shape;1862;p56"/>
            <p:cNvSpPr/>
            <p:nvPr/>
          </p:nvSpPr>
          <p:spPr>
            <a:xfrm>
              <a:off x="1929875" y="1423950"/>
              <a:ext cx="217700" cy="250225"/>
            </a:xfrm>
            <a:custGeom>
              <a:avLst/>
              <a:gdLst/>
              <a:ahLst/>
              <a:cxnLst/>
              <a:rect l="l" t="t" r="r" b="b"/>
              <a:pathLst>
                <a:path w="8708" h="10009" extrusionOk="0">
                  <a:moveTo>
                    <a:pt x="4371" y="1"/>
                  </a:moveTo>
                  <a:lnTo>
                    <a:pt x="1" y="2503"/>
                  </a:lnTo>
                  <a:lnTo>
                    <a:pt x="1" y="7506"/>
                  </a:lnTo>
                  <a:lnTo>
                    <a:pt x="4371" y="10008"/>
                  </a:lnTo>
                  <a:lnTo>
                    <a:pt x="8707" y="7506"/>
                  </a:lnTo>
                  <a:lnTo>
                    <a:pt x="8707" y="2503"/>
                  </a:lnTo>
                  <a:lnTo>
                    <a:pt x="4371"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863" name="Google Shape;1863;p56"/>
            <p:cNvSpPr/>
            <p:nvPr/>
          </p:nvSpPr>
          <p:spPr>
            <a:xfrm>
              <a:off x="1929875" y="1833425"/>
              <a:ext cx="217700" cy="251025"/>
            </a:xfrm>
            <a:custGeom>
              <a:avLst/>
              <a:gdLst/>
              <a:ahLst/>
              <a:cxnLst/>
              <a:rect l="l" t="t" r="r" b="b"/>
              <a:pathLst>
                <a:path w="8708" h="10041" extrusionOk="0">
                  <a:moveTo>
                    <a:pt x="4371" y="0"/>
                  </a:moveTo>
                  <a:lnTo>
                    <a:pt x="1" y="2502"/>
                  </a:lnTo>
                  <a:lnTo>
                    <a:pt x="1" y="7506"/>
                  </a:lnTo>
                  <a:lnTo>
                    <a:pt x="4371" y="10041"/>
                  </a:lnTo>
                  <a:lnTo>
                    <a:pt x="8707" y="7506"/>
                  </a:lnTo>
                  <a:lnTo>
                    <a:pt x="8707" y="2502"/>
                  </a:lnTo>
                  <a:lnTo>
                    <a:pt x="4371"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864" name="Google Shape;1864;p56"/>
            <p:cNvSpPr/>
            <p:nvPr/>
          </p:nvSpPr>
          <p:spPr>
            <a:xfrm>
              <a:off x="2514475"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865" name="Google Shape;1865;p56"/>
            <p:cNvSpPr/>
            <p:nvPr/>
          </p:nvSpPr>
          <p:spPr>
            <a:xfrm>
              <a:off x="2276800"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866" name="Google Shape;1866;p56"/>
            <p:cNvSpPr/>
            <p:nvPr/>
          </p:nvSpPr>
          <p:spPr>
            <a:xfrm>
              <a:off x="2397725" y="1423950"/>
              <a:ext cx="216850" cy="250225"/>
            </a:xfrm>
            <a:custGeom>
              <a:avLst/>
              <a:gdLst/>
              <a:ahLst/>
              <a:cxnLst/>
              <a:rect l="l" t="t" r="r" b="b"/>
              <a:pathLst>
                <a:path w="8674" h="10009" extrusionOk="0">
                  <a:moveTo>
                    <a:pt x="4337" y="1"/>
                  </a:moveTo>
                  <a:lnTo>
                    <a:pt x="0" y="2503"/>
                  </a:lnTo>
                  <a:lnTo>
                    <a:pt x="0" y="7506"/>
                  </a:lnTo>
                  <a:lnTo>
                    <a:pt x="4337" y="10008"/>
                  </a:lnTo>
                  <a:lnTo>
                    <a:pt x="8673" y="7506"/>
                  </a:lnTo>
                  <a:lnTo>
                    <a:pt x="8673" y="2503"/>
                  </a:lnTo>
                  <a:lnTo>
                    <a:pt x="4337"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867" name="Google Shape;1867;p56"/>
            <p:cNvSpPr/>
            <p:nvPr/>
          </p:nvSpPr>
          <p:spPr>
            <a:xfrm>
              <a:off x="26312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868" name="Google Shape;1868;p56"/>
            <p:cNvSpPr/>
            <p:nvPr/>
          </p:nvSpPr>
          <p:spPr>
            <a:xfrm>
              <a:off x="23977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grpSp>
      <p:sp>
        <p:nvSpPr>
          <p:cNvPr id="13" name="TextBox 12">
            <a:extLst>
              <a:ext uri="{FF2B5EF4-FFF2-40B4-BE49-F238E27FC236}">
                <a16:creationId xmlns:a16="http://schemas.microsoft.com/office/drawing/2014/main" id="{1498686B-925A-9DBC-9929-48188F5DEC82}"/>
              </a:ext>
            </a:extLst>
          </p:cNvPr>
          <p:cNvSpPr txBox="1"/>
          <p:nvPr/>
        </p:nvSpPr>
        <p:spPr>
          <a:xfrm>
            <a:off x="1283039" y="0"/>
            <a:ext cx="15721920" cy="4144661"/>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sym typeface="Arial"/>
              </a:rPr>
              <a:t>Hoạt</a:t>
            </a:r>
            <a:r>
              <a:rPr kumimoji="0" lang="en-US" sz="3600" b="1" i="0" u="none" strike="noStrike" kern="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sym typeface="Arial"/>
              </a:rPr>
              <a:t>động</a:t>
            </a:r>
            <a:r>
              <a:rPr kumimoji="0" lang="en-US" sz="3600" b="1" i="0" u="none" strike="noStrike" kern="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(SGK tr.178)</a:t>
            </a: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Quan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sát</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Hình</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41.1,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trả</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lời</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các</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câu</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hỏi</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sau</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1. Các allele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đột</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biến</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số</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1,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số</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2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và</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số</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3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có</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thay</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đổi</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gì</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so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với</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allele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kiểu</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dại</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2.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Đột</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biến</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gene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là</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gì</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3.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Đột</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biến</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gene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gồm</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những</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dạng</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nào</a:t>
            </a:r>
            <a:r>
              <a:rPr kumimoji="0" lang="en-US" sz="36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a:t>
            </a:r>
          </a:p>
        </p:txBody>
      </p:sp>
      <p:grpSp>
        <p:nvGrpSpPr>
          <p:cNvPr id="16" name="Group 15">
            <a:extLst>
              <a:ext uri="{FF2B5EF4-FFF2-40B4-BE49-F238E27FC236}">
                <a16:creationId xmlns:a16="http://schemas.microsoft.com/office/drawing/2014/main" id="{673D9F73-5B74-DD52-2518-85C98A6FCD17}"/>
              </a:ext>
            </a:extLst>
          </p:cNvPr>
          <p:cNvGrpSpPr/>
          <p:nvPr/>
        </p:nvGrpSpPr>
        <p:grpSpPr>
          <a:xfrm>
            <a:off x="2530641" y="4144661"/>
            <a:ext cx="13226715" cy="5957421"/>
            <a:chOff x="2530641" y="4144661"/>
            <a:chExt cx="13226715" cy="5957421"/>
          </a:xfrm>
        </p:grpSpPr>
        <p:pic>
          <p:nvPicPr>
            <p:cNvPr id="11" name="Picture 10">
              <a:extLst>
                <a:ext uri="{FF2B5EF4-FFF2-40B4-BE49-F238E27FC236}">
                  <a16:creationId xmlns:a16="http://schemas.microsoft.com/office/drawing/2014/main" id="{D78B8AB3-069B-93B6-5115-0C2FA2985CB5}"/>
                </a:ext>
              </a:extLst>
            </p:cNvPr>
            <p:cNvPicPr>
              <a:picLocks noChangeAspect="1"/>
            </p:cNvPicPr>
            <p:nvPr/>
          </p:nvPicPr>
          <p:blipFill>
            <a:blip r:embed="rId3"/>
            <a:stretch>
              <a:fillRect/>
            </a:stretch>
          </p:blipFill>
          <p:spPr>
            <a:xfrm>
              <a:off x="4002504" y="4144661"/>
              <a:ext cx="10282988" cy="5199336"/>
            </a:xfrm>
            <a:prstGeom prst="rect">
              <a:avLst/>
            </a:prstGeom>
          </p:spPr>
        </p:pic>
        <p:sp>
          <p:nvSpPr>
            <p:cNvPr id="15" name="TextBox 14">
              <a:extLst>
                <a:ext uri="{FF2B5EF4-FFF2-40B4-BE49-F238E27FC236}">
                  <a16:creationId xmlns:a16="http://schemas.microsoft.com/office/drawing/2014/main" id="{58EDA95E-B642-076C-701F-05934F1F3439}"/>
                </a:ext>
              </a:extLst>
            </p:cNvPr>
            <p:cNvSpPr txBox="1"/>
            <p:nvPr/>
          </p:nvSpPr>
          <p:spPr>
            <a:xfrm>
              <a:off x="2530641" y="9281408"/>
              <a:ext cx="13226715" cy="82067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err="1">
                  <a:ln>
                    <a:noFill/>
                  </a:ln>
                  <a:solidFill>
                    <a:srgbClr val="000000"/>
                  </a:solidFill>
                  <a:effectLst/>
                  <a:uLnTx/>
                  <a:uFillTx/>
                  <a:latin typeface="Arial"/>
                  <a:ea typeface="+mn-ea"/>
                  <a:cs typeface="Arial"/>
                  <a:sym typeface="Arial"/>
                </a:rPr>
                <a:t>Hình</a:t>
              </a:r>
              <a:r>
                <a:rPr kumimoji="0" lang="en-US" sz="3600" b="1" i="0" u="none" strike="noStrike" kern="0" cap="none" spc="0" normalizeH="0" baseline="0" noProof="0" dirty="0">
                  <a:ln>
                    <a:noFill/>
                  </a:ln>
                  <a:solidFill>
                    <a:srgbClr val="000000"/>
                  </a:solidFill>
                  <a:effectLst/>
                  <a:uLnTx/>
                  <a:uFillTx/>
                  <a:latin typeface="Arial"/>
                  <a:ea typeface="+mn-ea"/>
                  <a:cs typeface="Arial"/>
                  <a:sym typeface="Arial"/>
                </a:rPr>
                <a:t> 41.1. </a:t>
              </a:r>
              <a:r>
                <a:rPr kumimoji="0" lang="en-US" sz="3600" b="0" i="0" u="none" strike="noStrike" kern="0" cap="none" spc="0" normalizeH="0" baseline="0" noProof="0" dirty="0">
                  <a:ln>
                    <a:noFill/>
                  </a:ln>
                  <a:solidFill>
                    <a:srgbClr val="000000"/>
                  </a:solidFill>
                  <a:effectLst/>
                  <a:uLnTx/>
                  <a:uFillTx/>
                  <a:latin typeface="Arial"/>
                  <a:ea typeface="+mn-ea"/>
                  <a:cs typeface="Arial"/>
                  <a:sym typeface="Arial"/>
                </a:rPr>
                <a:t>Allele </a:t>
              </a:r>
              <a:r>
                <a:rPr kumimoji="0" lang="en-US" sz="3600" b="0" i="0" u="none" strike="noStrike" kern="0" cap="none" spc="0" normalizeH="0" baseline="0" noProof="0" dirty="0" err="1">
                  <a:ln>
                    <a:noFill/>
                  </a:ln>
                  <a:solidFill>
                    <a:srgbClr val="000000"/>
                  </a:solidFill>
                  <a:effectLst/>
                  <a:uLnTx/>
                  <a:uFillTx/>
                  <a:latin typeface="Arial"/>
                  <a:ea typeface="+mn-ea"/>
                  <a:cs typeface="Arial"/>
                  <a:sym typeface="Arial"/>
                </a:rPr>
                <a:t>kiểu</a:t>
              </a:r>
              <a:r>
                <a:rPr kumimoji="0" lang="en-US" sz="3600" b="0" i="0" u="none" strike="noStrike" kern="0" cap="none" spc="0" normalizeH="0" baseline="0" noProof="0" dirty="0">
                  <a:ln>
                    <a:noFill/>
                  </a:ln>
                  <a:solidFill>
                    <a:srgbClr val="000000"/>
                  </a:solidFill>
                  <a:effectLst/>
                  <a:uLnTx/>
                  <a:uFillTx/>
                  <a:latin typeface="Arial"/>
                  <a:ea typeface="+mn-ea"/>
                  <a:cs typeface="Arial"/>
                  <a:sym typeface="Arial"/>
                </a:rPr>
                <a:t> </a:t>
              </a:r>
              <a:r>
                <a:rPr kumimoji="0" lang="en-US" sz="3600" b="0" i="0" u="none" strike="noStrike" kern="0" cap="none" spc="0" normalizeH="0" baseline="0" noProof="0" dirty="0" err="1">
                  <a:ln>
                    <a:noFill/>
                  </a:ln>
                  <a:solidFill>
                    <a:srgbClr val="000000"/>
                  </a:solidFill>
                  <a:effectLst/>
                  <a:uLnTx/>
                  <a:uFillTx/>
                  <a:latin typeface="Arial"/>
                  <a:ea typeface="+mn-ea"/>
                  <a:cs typeface="Arial"/>
                  <a:sym typeface="Arial"/>
                </a:rPr>
                <a:t>dại</a:t>
              </a:r>
              <a:r>
                <a:rPr kumimoji="0" lang="en-US" sz="3600" b="0" i="0" u="none" strike="noStrike" kern="0" cap="none" spc="0" normalizeH="0" baseline="0" noProof="0" dirty="0">
                  <a:ln>
                    <a:noFill/>
                  </a:ln>
                  <a:solidFill>
                    <a:srgbClr val="000000"/>
                  </a:solidFill>
                  <a:effectLst/>
                  <a:uLnTx/>
                  <a:uFillTx/>
                  <a:latin typeface="Arial"/>
                  <a:ea typeface="+mn-ea"/>
                  <a:cs typeface="Arial"/>
                  <a:sym typeface="Arial"/>
                </a:rPr>
                <a:t> </a:t>
              </a:r>
              <a:r>
                <a:rPr kumimoji="0" lang="en-US" sz="3600" b="0" i="0" u="none" strike="noStrike" kern="0" cap="none" spc="0" normalizeH="0" baseline="0" noProof="0" dirty="0" err="1">
                  <a:ln>
                    <a:noFill/>
                  </a:ln>
                  <a:solidFill>
                    <a:srgbClr val="000000"/>
                  </a:solidFill>
                  <a:effectLst/>
                  <a:uLnTx/>
                  <a:uFillTx/>
                  <a:latin typeface="Arial"/>
                  <a:ea typeface="+mn-ea"/>
                  <a:cs typeface="Arial"/>
                  <a:sym typeface="Arial"/>
                </a:rPr>
                <a:t>và</a:t>
              </a:r>
              <a:r>
                <a:rPr kumimoji="0" lang="en-US" sz="3600" b="0" i="0" u="none" strike="noStrike" kern="0" cap="none" spc="0" normalizeH="0" baseline="0" noProof="0" dirty="0">
                  <a:ln>
                    <a:noFill/>
                  </a:ln>
                  <a:solidFill>
                    <a:srgbClr val="000000"/>
                  </a:solidFill>
                  <a:effectLst/>
                  <a:uLnTx/>
                  <a:uFillTx/>
                  <a:latin typeface="Arial"/>
                  <a:ea typeface="+mn-ea"/>
                  <a:cs typeface="Arial"/>
                  <a:sym typeface="Arial"/>
                </a:rPr>
                <a:t> </a:t>
              </a:r>
              <a:r>
                <a:rPr kumimoji="0" lang="en-US" sz="3600" b="0" i="0" u="none" strike="noStrike" kern="0" cap="none" spc="0" normalizeH="0" baseline="0" noProof="0" dirty="0" err="1">
                  <a:ln>
                    <a:noFill/>
                  </a:ln>
                  <a:solidFill>
                    <a:srgbClr val="000000"/>
                  </a:solidFill>
                  <a:effectLst/>
                  <a:uLnTx/>
                  <a:uFillTx/>
                  <a:latin typeface="Arial"/>
                  <a:ea typeface="+mn-ea"/>
                  <a:cs typeface="Arial"/>
                  <a:sym typeface="Arial"/>
                </a:rPr>
                <a:t>các</a:t>
              </a:r>
              <a:r>
                <a:rPr kumimoji="0" lang="en-US" sz="3600" b="0" i="0" u="none" strike="noStrike" kern="0" cap="none" spc="0" normalizeH="0" baseline="0" noProof="0" dirty="0">
                  <a:ln>
                    <a:noFill/>
                  </a:ln>
                  <a:solidFill>
                    <a:srgbClr val="000000"/>
                  </a:solidFill>
                  <a:effectLst/>
                  <a:uLnTx/>
                  <a:uFillTx/>
                  <a:latin typeface="Arial"/>
                  <a:ea typeface="+mn-ea"/>
                  <a:cs typeface="Arial"/>
                  <a:sym typeface="Arial"/>
                </a:rPr>
                <a:t> allele </a:t>
              </a:r>
              <a:r>
                <a:rPr kumimoji="0" lang="en-US" sz="3600" b="0" i="0" u="none" strike="noStrike" kern="0" cap="none" spc="0" normalizeH="0" baseline="0" noProof="0" dirty="0" err="1">
                  <a:ln>
                    <a:noFill/>
                  </a:ln>
                  <a:solidFill>
                    <a:srgbClr val="000000"/>
                  </a:solidFill>
                  <a:effectLst/>
                  <a:uLnTx/>
                  <a:uFillTx/>
                  <a:latin typeface="Arial"/>
                  <a:ea typeface="+mn-ea"/>
                  <a:cs typeface="Arial"/>
                  <a:sym typeface="Arial"/>
                </a:rPr>
                <a:t>độ</a:t>
              </a:r>
              <a:r>
                <a:rPr lang="en-US" sz="3600" dirty="0">
                  <a:ea typeface="+mn-ea"/>
                </a:rPr>
                <a:t>t </a:t>
              </a:r>
              <a:r>
                <a:rPr lang="en-US" sz="3600" dirty="0" err="1">
                  <a:ea typeface="+mn-ea"/>
                </a:rPr>
                <a:t>biến</a:t>
              </a:r>
              <a:r>
                <a:rPr lang="en-US" sz="3600" dirty="0">
                  <a:ea typeface="+mn-ea"/>
                </a:rPr>
                <a:t> </a:t>
              </a:r>
              <a:r>
                <a:rPr lang="en-US" sz="3600" dirty="0" err="1">
                  <a:ea typeface="+mn-ea"/>
                </a:rPr>
                <a:t>từ</a:t>
              </a:r>
              <a:r>
                <a:rPr lang="en-US" sz="3600" dirty="0">
                  <a:ea typeface="+mn-ea"/>
                </a:rPr>
                <a:t> allele </a:t>
              </a:r>
              <a:r>
                <a:rPr lang="en-US" sz="3600" dirty="0" err="1">
                  <a:ea typeface="+mn-ea"/>
                </a:rPr>
                <a:t>kiểu</a:t>
              </a:r>
              <a:r>
                <a:rPr lang="en-US" sz="3600" dirty="0">
                  <a:ea typeface="+mn-ea"/>
                </a:rPr>
                <a:t> </a:t>
              </a:r>
              <a:r>
                <a:rPr lang="en-US" sz="3600" dirty="0" err="1">
                  <a:ea typeface="+mn-ea"/>
                </a:rPr>
                <a:t>dại</a:t>
              </a:r>
              <a:endParaRPr kumimoji="0" lang="en-US" sz="3600"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14"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D4805CB-94C2-F7EC-77AE-BDACDF419213}"/>
              </a:ext>
            </a:extLst>
          </p:cNvPr>
          <p:cNvPicPr>
            <a:picLocks noChangeAspect="1"/>
          </p:cNvPicPr>
          <p:nvPr/>
        </p:nvPicPr>
        <p:blipFill>
          <a:blip r:embed="rId2"/>
          <a:stretch>
            <a:fillRect/>
          </a:stretch>
        </p:blipFill>
        <p:spPr>
          <a:xfrm>
            <a:off x="3724368" y="1094098"/>
            <a:ext cx="10839262" cy="5480602"/>
          </a:xfrm>
          <a:prstGeom prst="rect">
            <a:avLst/>
          </a:prstGeom>
        </p:spPr>
      </p:pic>
      <p:sp>
        <p:nvSpPr>
          <p:cNvPr id="2" name="TextBox 1">
            <a:extLst>
              <a:ext uri="{FF2B5EF4-FFF2-40B4-BE49-F238E27FC236}">
                <a16:creationId xmlns:a16="http://schemas.microsoft.com/office/drawing/2014/main" id="{AECB0A8D-5131-4824-13BE-0803EA2DFA08}"/>
              </a:ext>
            </a:extLst>
          </p:cNvPr>
          <p:cNvSpPr txBox="1"/>
          <p:nvPr/>
        </p:nvSpPr>
        <p:spPr>
          <a:xfrm>
            <a:off x="7259553" y="0"/>
            <a:ext cx="3768893" cy="901593"/>
          </a:xfrm>
          <a:prstGeom prst="rect">
            <a:avLst/>
          </a:prstGeom>
          <a:noFill/>
        </p:spPr>
        <p:txBody>
          <a:bodyPr wrap="square">
            <a:spAutoFit/>
          </a:bodyPr>
          <a:lstStyle/>
          <a:p>
            <a:pPr algn="ctr">
              <a:lnSpc>
                <a:spcPct val="150000"/>
              </a:lnSpc>
            </a:pPr>
            <a:r>
              <a:rPr lang="en-US" sz="4000" b="1" dirty="0" err="1">
                <a:solidFill>
                  <a:srgbClr val="00B050"/>
                </a:solidFill>
              </a:rPr>
              <a:t>Trả</a:t>
            </a:r>
            <a:r>
              <a:rPr lang="en-US" sz="4000" b="1" dirty="0">
                <a:solidFill>
                  <a:srgbClr val="00B050"/>
                </a:solidFill>
              </a:rPr>
              <a:t> </a:t>
            </a:r>
            <a:r>
              <a:rPr lang="en-US" sz="4000" b="1" dirty="0" err="1">
                <a:solidFill>
                  <a:srgbClr val="00B050"/>
                </a:solidFill>
              </a:rPr>
              <a:t>lời</a:t>
            </a:r>
            <a:r>
              <a:rPr lang="en-US" sz="4000" b="1" dirty="0">
                <a:solidFill>
                  <a:srgbClr val="00B050"/>
                </a:solidFill>
              </a:rPr>
              <a:t> Câu 1</a:t>
            </a:r>
          </a:p>
        </p:txBody>
      </p:sp>
      <p:sp>
        <p:nvSpPr>
          <p:cNvPr id="10" name="Rectangle: Rounded Corners 9">
            <a:extLst>
              <a:ext uri="{FF2B5EF4-FFF2-40B4-BE49-F238E27FC236}">
                <a16:creationId xmlns:a16="http://schemas.microsoft.com/office/drawing/2014/main" id="{A5EE1965-D649-2F68-4B6B-A32FCF070E47}"/>
              </a:ext>
            </a:extLst>
          </p:cNvPr>
          <p:cNvSpPr/>
          <p:nvPr/>
        </p:nvSpPr>
        <p:spPr>
          <a:xfrm>
            <a:off x="839970" y="6978316"/>
            <a:ext cx="8039335" cy="2978374"/>
          </a:xfrm>
          <a:prstGeom prst="roundRect">
            <a:avLst/>
          </a:prstGeom>
          <a:solidFill>
            <a:srgbClr val="B4EEAC"/>
          </a:solidFill>
          <a:ln w="3810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dirty="0">
                <a:solidFill>
                  <a:srgbClr val="000000"/>
                </a:solidFill>
                <a:latin typeface="Times New Roman" panose="02020603050405020304" pitchFamily="18" charset="0"/>
                <a:cs typeface="Times New Roman" panose="02020603050405020304" pitchFamily="18" charset="0"/>
              </a:rPr>
              <a:t>Allele </a:t>
            </a:r>
            <a:r>
              <a:rPr lang="en-US" sz="4800" b="1" dirty="0" err="1">
                <a:solidFill>
                  <a:srgbClr val="000000"/>
                </a:solidFill>
                <a:latin typeface="Times New Roman" panose="02020603050405020304" pitchFamily="18" charset="0"/>
                <a:cs typeface="Times New Roman" panose="02020603050405020304" pitchFamily="18" charset="0"/>
              </a:rPr>
              <a:t>số</a:t>
            </a:r>
            <a:r>
              <a:rPr lang="en-US" sz="4800" b="1" dirty="0">
                <a:solidFill>
                  <a:srgbClr val="000000"/>
                </a:solidFill>
                <a:latin typeface="Times New Roman" panose="02020603050405020304" pitchFamily="18" charset="0"/>
                <a:cs typeface="Times New Roman" panose="02020603050405020304" pitchFamily="18" charset="0"/>
              </a:rPr>
              <a:t> 1</a:t>
            </a:r>
          </a:p>
          <a:p>
            <a:pPr algn="ctr"/>
            <a:r>
              <a:rPr lang="en-US" sz="4800" b="1" dirty="0">
                <a:solidFill>
                  <a:srgbClr val="000000"/>
                </a:solidFill>
                <a:latin typeface="Times New Roman" panose="02020603050405020304" pitchFamily="18" charset="0"/>
                <a:cs typeface="Times New Roman" panose="02020603050405020304" pitchFamily="18" charset="0"/>
              </a:rPr>
              <a:t>S</a:t>
            </a:r>
            <a:r>
              <a:rPr lang="vi-VN" sz="4800" b="1" dirty="0">
                <a:solidFill>
                  <a:srgbClr val="000000"/>
                </a:solidFill>
                <a:latin typeface="Times New Roman" panose="02020603050405020304" pitchFamily="18" charset="0"/>
                <a:cs typeface="Times New Roman" panose="02020603050405020304" pitchFamily="18" charset="0"/>
              </a:rPr>
              <a:t>ố cặp nucleotide ít hơn so với allele kiểu dại 1 cặp.</a:t>
            </a:r>
            <a:endParaRPr lang="en-US" sz="4800" b="1" dirty="0">
              <a:solidFill>
                <a:srgbClr val="000000"/>
              </a:solidFill>
              <a:latin typeface="Times New Roman" panose="02020603050405020304" pitchFamily="18" charset="0"/>
              <a:cs typeface="Times New Roman" panose="02020603050405020304" pitchFamily="18" charset="0"/>
            </a:endParaRPr>
          </a:p>
        </p:txBody>
      </p:sp>
      <p:sp>
        <p:nvSpPr>
          <p:cNvPr id="11" name="Rectangle: Rounded Corners 10">
            <a:extLst>
              <a:ext uri="{FF2B5EF4-FFF2-40B4-BE49-F238E27FC236}">
                <a16:creationId xmlns:a16="http://schemas.microsoft.com/office/drawing/2014/main" id="{0322B250-529A-6C12-2E38-CB7DAC2D72F1}"/>
              </a:ext>
            </a:extLst>
          </p:cNvPr>
          <p:cNvSpPr/>
          <p:nvPr/>
        </p:nvSpPr>
        <p:spPr>
          <a:xfrm>
            <a:off x="9408697" y="6978316"/>
            <a:ext cx="8039335" cy="2978374"/>
          </a:xfrm>
          <a:prstGeom prst="roundRect">
            <a:avLst/>
          </a:prstGeom>
          <a:solidFill>
            <a:srgbClr val="F1EE72"/>
          </a:solidFill>
          <a:ln w="3810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dirty="0">
                <a:solidFill>
                  <a:srgbClr val="000000"/>
                </a:solidFill>
                <a:latin typeface="Times New Roman" panose="02020603050405020304" pitchFamily="18" charset="0"/>
                <a:cs typeface="Times New Roman" panose="02020603050405020304" pitchFamily="18" charset="0"/>
              </a:rPr>
              <a:t>Allele </a:t>
            </a:r>
            <a:r>
              <a:rPr lang="en-US" sz="4800" b="1" dirty="0" err="1">
                <a:solidFill>
                  <a:srgbClr val="000000"/>
                </a:solidFill>
                <a:latin typeface="Times New Roman" panose="02020603050405020304" pitchFamily="18" charset="0"/>
                <a:cs typeface="Times New Roman" panose="02020603050405020304" pitchFamily="18" charset="0"/>
              </a:rPr>
              <a:t>số</a:t>
            </a:r>
            <a:r>
              <a:rPr lang="en-US" sz="4800" b="1" dirty="0">
                <a:solidFill>
                  <a:srgbClr val="000000"/>
                </a:solidFill>
                <a:latin typeface="Times New Roman" panose="02020603050405020304" pitchFamily="18" charset="0"/>
                <a:cs typeface="Times New Roman" panose="02020603050405020304" pitchFamily="18" charset="0"/>
              </a:rPr>
              <a:t> 2</a:t>
            </a:r>
          </a:p>
          <a:p>
            <a:pPr algn="ctr"/>
            <a:r>
              <a:rPr lang="en-US" sz="4800" b="1" dirty="0">
                <a:solidFill>
                  <a:srgbClr val="000000"/>
                </a:solidFill>
                <a:latin typeface="Times New Roman" panose="02020603050405020304" pitchFamily="18" charset="0"/>
                <a:cs typeface="Times New Roman" panose="02020603050405020304" pitchFamily="18" charset="0"/>
              </a:rPr>
              <a:t>S</a:t>
            </a:r>
            <a:r>
              <a:rPr lang="vi-VN" sz="4800" b="1" dirty="0">
                <a:solidFill>
                  <a:srgbClr val="000000"/>
                </a:solidFill>
                <a:latin typeface="Times New Roman" panose="02020603050405020304" pitchFamily="18" charset="0"/>
                <a:cs typeface="Times New Roman" panose="02020603050405020304" pitchFamily="18" charset="0"/>
              </a:rPr>
              <a:t>ố cặp nucleotide nhiều hơn so với allele kiểu dại 2 cặp.</a:t>
            </a:r>
            <a:endParaRPr lang="en-US" sz="4800" b="1" dirty="0">
              <a:solidFill>
                <a:srgbClr val="000000"/>
              </a:solidFill>
              <a:latin typeface="Times New Roman" panose="02020603050405020304" pitchFamily="18" charset="0"/>
              <a:cs typeface="Times New Roman" panose="02020603050405020304" pitchFamily="18" charset="0"/>
            </a:endParaRPr>
          </a:p>
        </p:txBody>
      </p:sp>
      <p:grpSp>
        <p:nvGrpSpPr>
          <p:cNvPr id="3" name="Google Shape;1851;p56">
            <a:extLst>
              <a:ext uri="{FF2B5EF4-FFF2-40B4-BE49-F238E27FC236}">
                <a16:creationId xmlns:a16="http://schemas.microsoft.com/office/drawing/2014/main" id="{4CC7FC57-532B-397E-4090-E7913EFC624A}"/>
              </a:ext>
            </a:extLst>
          </p:cNvPr>
          <p:cNvGrpSpPr/>
          <p:nvPr/>
        </p:nvGrpSpPr>
        <p:grpSpPr>
          <a:xfrm rot="10800000">
            <a:off x="-9" y="25"/>
            <a:ext cx="2199222" cy="3561802"/>
            <a:chOff x="2370200" y="3347000"/>
            <a:chExt cx="554575" cy="898175"/>
          </a:xfrm>
        </p:grpSpPr>
        <p:sp>
          <p:nvSpPr>
            <p:cNvPr id="4" name="Google Shape;1852;p56">
              <a:extLst>
                <a:ext uri="{FF2B5EF4-FFF2-40B4-BE49-F238E27FC236}">
                  <a16:creationId xmlns:a16="http://schemas.microsoft.com/office/drawing/2014/main" id="{44A9B3B9-EF37-D604-F931-EFDF6E73AB34}"/>
                </a:ext>
              </a:extLst>
            </p:cNvPr>
            <p:cNvSpPr/>
            <p:nvPr/>
          </p:nvSpPr>
          <p:spPr>
            <a:xfrm>
              <a:off x="2370200" y="3545475"/>
              <a:ext cx="211000" cy="211850"/>
            </a:xfrm>
            <a:custGeom>
              <a:avLst/>
              <a:gdLst/>
              <a:ahLst/>
              <a:cxnLst/>
              <a:rect l="l" t="t" r="r" b="b"/>
              <a:pathLst>
                <a:path w="8440" h="8474" extrusionOk="0">
                  <a:moveTo>
                    <a:pt x="3103" y="1"/>
                  </a:moveTo>
                  <a:lnTo>
                    <a:pt x="0"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5" name="Google Shape;1853;p56">
              <a:extLst>
                <a:ext uri="{FF2B5EF4-FFF2-40B4-BE49-F238E27FC236}">
                  <a16:creationId xmlns:a16="http://schemas.microsoft.com/office/drawing/2014/main" id="{5496BA24-2980-FA8D-F7CC-946B4976A2B4}"/>
                </a:ext>
              </a:extLst>
            </p:cNvPr>
            <p:cNvSpPr/>
            <p:nvPr/>
          </p:nvSpPr>
          <p:spPr>
            <a:xfrm>
              <a:off x="2424400" y="3347000"/>
              <a:ext cx="211850" cy="211850"/>
            </a:xfrm>
            <a:custGeom>
              <a:avLst/>
              <a:gdLst/>
              <a:ahLst/>
              <a:cxnLst/>
              <a:rect l="l" t="t" r="r" b="b"/>
              <a:pathLst>
                <a:path w="8474" h="8474" extrusionOk="0">
                  <a:moveTo>
                    <a:pt x="3103" y="1"/>
                  </a:moveTo>
                  <a:lnTo>
                    <a:pt x="1" y="3103"/>
                  </a:lnTo>
                  <a:lnTo>
                    <a:pt x="1135" y="7339"/>
                  </a:lnTo>
                  <a:lnTo>
                    <a:pt x="5371" y="8473"/>
                  </a:lnTo>
                  <a:lnTo>
                    <a:pt x="8473" y="5371"/>
                  </a:lnTo>
                  <a:lnTo>
                    <a:pt x="7339"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6" name="Google Shape;1854;p56">
              <a:extLst>
                <a:ext uri="{FF2B5EF4-FFF2-40B4-BE49-F238E27FC236}">
                  <a16:creationId xmlns:a16="http://schemas.microsoft.com/office/drawing/2014/main" id="{493AF839-7A75-BEFF-ECD2-BC87211BA02E}"/>
                </a:ext>
              </a:extLst>
            </p:cNvPr>
            <p:cNvSpPr/>
            <p:nvPr/>
          </p:nvSpPr>
          <p:spPr>
            <a:xfrm>
              <a:off x="2658725" y="3834850"/>
              <a:ext cx="211850" cy="211850"/>
            </a:xfrm>
            <a:custGeom>
              <a:avLst/>
              <a:gdLst/>
              <a:ahLst/>
              <a:cxnLst/>
              <a:rect l="l" t="t" r="r" b="b"/>
              <a:pathLst>
                <a:path w="8474" h="8474" extrusionOk="0">
                  <a:moveTo>
                    <a:pt x="3103" y="1"/>
                  </a:moveTo>
                  <a:lnTo>
                    <a:pt x="1" y="3103"/>
                  </a:lnTo>
                  <a:lnTo>
                    <a:pt x="1135" y="7339"/>
                  </a:lnTo>
                  <a:lnTo>
                    <a:pt x="5371" y="8473"/>
                  </a:lnTo>
                  <a:lnTo>
                    <a:pt x="8474" y="5371"/>
                  </a:lnTo>
                  <a:lnTo>
                    <a:pt x="7340"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7" name="Google Shape;1855;p56">
              <a:extLst>
                <a:ext uri="{FF2B5EF4-FFF2-40B4-BE49-F238E27FC236}">
                  <a16:creationId xmlns:a16="http://schemas.microsoft.com/office/drawing/2014/main" id="{F4497463-A3D4-6513-FBE0-F587D6DB570E}"/>
                </a:ext>
              </a:extLst>
            </p:cNvPr>
            <p:cNvSpPr/>
            <p:nvPr/>
          </p:nvSpPr>
          <p:spPr>
            <a:xfrm>
              <a:off x="2511975" y="3688075"/>
              <a:ext cx="211825" cy="211025"/>
            </a:xfrm>
            <a:custGeom>
              <a:avLst/>
              <a:gdLst/>
              <a:ahLst/>
              <a:cxnLst/>
              <a:rect l="l" t="t" r="r" b="b"/>
              <a:pathLst>
                <a:path w="8473" h="8441" extrusionOk="0">
                  <a:moveTo>
                    <a:pt x="3102" y="1"/>
                  </a:moveTo>
                  <a:lnTo>
                    <a:pt x="0" y="3070"/>
                  </a:lnTo>
                  <a:lnTo>
                    <a:pt x="1134" y="7306"/>
                  </a:lnTo>
                  <a:lnTo>
                    <a:pt x="5371" y="8440"/>
                  </a:lnTo>
                  <a:lnTo>
                    <a:pt x="8473" y="5338"/>
                  </a:lnTo>
                  <a:lnTo>
                    <a:pt x="7339" y="1135"/>
                  </a:lnTo>
                  <a:lnTo>
                    <a:pt x="3102"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8" name="Google Shape;1856;p56">
              <a:extLst>
                <a:ext uri="{FF2B5EF4-FFF2-40B4-BE49-F238E27FC236}">
                  <a16:creationId xmlns:a16="http://schemas.microsoft.com/office/drawing/2014/main" id="{E97D7F66-4D8D-3393-5F51-5106772AED2C}"/>
                </a:ext>
              </a:extLst>
            </p:cNvPr>
            <p:cNvSpPr/>
            <p:nvPr/>
          </p:nvSpPr>
          <p:spPr>
            <a:xfrm>
              <a:off x="2712950" y="3635550"/>
              <a:ext cx="211825" cy="211850"/>
            </a:xfrm>
            <a:custGeom>
              <a:avLst/>
              <a:gdLst/>
              <a:ahLst/>
              <a:cxnLst/>
              <a:rect l="l" t="t" r="r" b="b"/>
              <a:pathLst>
                <a:path w="8473" h="8474" extrusionOk="0">
                  <a:moveTo>
                    <a:pt x="3102" y="0"/>
                  </a:moveTo>
                  <a:lnTo>
                    <a:pt x="0" y="3103"/>
                  </a:lnTo>
                  <a:lnTo>
                    <a:pt x="1134" y="7339"/>
                  </a:lnTo>
                  <a:lnTo>
                    <a:pt x="5371" y="8473"/>
                  </a:lnTo>
                  <a:lnTo>
                    <a:pt x="8473" y="5371"/>
                  </a:lnTo>
                  <a:lnTo>
                    <a:pt x="7339" y="1134"/>
                  </a:lnTo>
                  <a:lnTo>
                    <a:pt x="3102"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9" name="Google Shape;1857;p56">
              <a:extLst>
                <a:ext uri="{FF2B5EF4-FFF2-40B4-BE49-F238E27FC236}">
                  <a16:creationId xmlns:a16="http://schemas.microsoft.com/office/drawing/2014/main" id="{965D0D42-C289-19CD-3A80-1A6DE65361CB}"/>
                </a:ext>
              </a:extLst>
            </p:cNvPr>
            <p:cNvSpPr/>
            <p:nvPr/>
          </p:nvSpPr>
          <p:spPr>
            <a:xfrm>
              <a:off x="2604525" y="4033325"/>
              <a:ext cx="211025" cy="211850"/>
            </a:xfrm>
            <a:custGeom>
              <a:avLst/>
              <a:gdLst/>
              <a:ahLst/>
              <a:cxnLst/>
              <a:rect l="l" t="t" r="r" b="b"/>
              <a:pathLst>
                <a:path w="8441" h="8474" extrusionOk="0">
                  <a:moveTo>
                    <a:pt x="3103" y="1"/>
                  </a:moveTo>
                  <a:lnTo>
                    <a:pt x="1"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2" name="Google Shape;1858;p56">
              <a:extLst>
                <a:ext uri="{FF2B5EF4-FFF2-40B4-BE49-F238E27FC236}">
                  <a16:creationId xmlns:a16="http://schemas.microsoft.com/office/drawing/2014/main" id="{1C9B9BC7-A8E9-5C5C-AE56-CCF1DC4CF640}"/>
                </a:ext>
              </a:extLst>
            </p:cNvPr>
            <p:cNvSpPr/>
            <p:nvPr/>
          </p:nvSpPr>
          <p:spPr>
            <a:xfrm>
              <a:off x="2460250" y="3889050"/>
              <a:ext cx="211025" cy="211850"/>
            </a:xfrm>
            <a:custGeom>
              <a:avLst/>
              <a:gdLst/>
              <a:ahLst/>
              <a:cxnLst/>
              <a:rect l="l" t="t" r="r" b="b"/>
              <a:pathLst>
                <a:path w="8441" h="8474" extrusionOk="0">
                  <a:moveTo>
                    <a:pt x="3103" y="1"/>
                  </a:moveTo>
                  <a:lnTo>
                    <a:pt x="1" y="3103"/>
                  </a:lnTo>
                  <a:lnTo>
                    <a:pt x="1135" y="7339"/>
                  </a:lnTo>
                  <a:lnTo>
                    <a:pt x="5371" y="8474"/>
                  </a:lnTo>
                  <a:lnTo>
                    <a:pt x="8440" y="5371"/>
                  </a:lnTo>
                  <a:lnTo>
                    <a:pt x="7306"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grpSp>
      <p:grpSp>
        <p:nvGrpSpPr>
          <p:cNvPr id="13" name="Google Shape;1859;p56">
            <a:extLst>
              <a:ext uri="{FF2B5EF4-FFF2-40B4-BE49-F238E27FC236}">
                <a16:creationId xmlns:a16="http://schemas.microsoft.com/office/drawing/2014/main" id="{3C8290C6-5A35-B301-E9F7-FABFD6364DD9}"/>
              </a:ext>
            </a:extLst>
          </p:cNvPr>
          <p:cNvGrpSpPr/>
          <p:nvPr/>
        </p:nvGrpSpPr>
        <p:grpSpPr>
          <a:xfrm rot="-5400201" flipH="1">
            <a:off x="15420095" y="651279"/>
            <a:ext cx="3554346" cy="2259306"/>
            <a:chOff x="1808975" y="1423950"/>
            <a:chExt cx="1039100" cy="660500"/>
          </a:xfrm>
        </p:grpSpPr>
        <p:sp>
          <p:nvSpPr>
            <p:cNvPr id="14" name="Google Shape;1860;p56">
              <a:extLst>
                <a:ext uri="{FF2B5EF4-FFF2-40B4-BE49-F238E27FC236}">
                  <a16:creationId xmlns:a16="http://schemas.microsoft.com/office/drawing/2014/main" id="{14473AB5-292A-F691-947C-E36CA0F15808}"/>
                </a:ext>
              </a:extLst>
            </p:cNvPr>
            <p:cNvSpPr/>
            <p:nvPr/>
          </p:nvSpPr>
          <p:spPr>
            <a:xfrm>
              <a:off x="2046625" y="1628275"/>
              <a:ext cx="217700" cy="251025"/>
            </a:xfrm>
            <a:custGeom>
              <a:avLst/>
              <a:gdLst/>
              <a:ahLst/>
              <a:cxnLst/>
              <a:rect l="l" t="t" r="r" b="b"/>
              <a:pathLst>
                <a:path w="8708" h="10041" extrusionOk="0">
                  <a:moveTo>
                    <a:pt x="4371" y="0"/>
                  </a:moveTo>
                  <a:lnTo>
                    <a:pt x="1" y="2502"/>
                  </a:lnTo>
                  <a:lnTo>
                    <a:pt x="1" y="7539"/>
                  </a:lnTo>
                  <a:lnTo>
                    <a:pt x="4371" y="10041"/>
                  </a:lnTo>
                  <a:lnTo>
                    <a:pt x="8707" y="7539"/>
                  </a:lnTo>
                  <a:lnTo>
                    <a:pt x="8707" y="2502"/>
                  </a:lnTo>
                  <a:lnTo>
                    <a:pt x="4371"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5" name="Google Shape;1861;p56">
              <a:extLst>
                <a:ext uri="{FF2B5EF4-FFF2-40B4-BE49-F238E27FC236}">
                  <a16:creationId xmlns:a16="http://schemas.microsoft.com/office/drawing/2014/main" id="{30F088DC-5222-35BD-60A6-8795842EBD18}"/>
                </a:ext>
              </a:extLst>
            </p:cNvPr>
            <p:cNvSpPr/>
            <p:nvPr/>
          </p:nvSpPr>
          <p:spPr>
            <a:xfrm>
              <a:off x="1808975" y="1628275"/>
              <a:ext cx="216825" cy="251025"/>
            </a:xfrm>
            <a:custGeom>
              <a:avLst/>
              <a:gdLst/>
              <a:ahLst/>
              <a:cxnLst/>
              <a:rect l="l" t="t" r="r" b="b"/>
              <a:pathLst>
                <a:path w="8673" h="10041" extrusionOk="0">
                  <a:moveTo>
                    <a:pt x="4336" y="0"/>
                  </a:moveTo>
                  <a:lnTo>
                    <a:pt x="0" y="2502"/>
                  </a:lnTo>
                  <a:lnTo>
                    <a:pt x="0" y="7539"/>
                  </a:lnTo>
                  <a:lnTo>
                    <a:pt x="4336" y="10041"/>
                  </a:lnTo>
                  <a:lnTo>
                    <a:pt x="8673" y="7539"/>
                  </a:lnTo>
                  <a:lnTo>
                    <a:pt x="8673" y="2502"/>
                  </a:lnTo>
                  <a:lnTo>
                    <a:pt x="4336"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7" name="Google Shape;1862;p56">
              <a:extLst>
                <a:ext uri="{FF2B5EF4-FFF2-40B4-BE49-F238E27FC236}">
                  <a16:creationId xmlns:a16="http://schemas.microsoft.com/office/drawing/2014/main" id="{BCD1B404-CC70-269B-FD8C-DB1CB3245E89}"/>
                </a:ext>
              </a:extLst>
            </p:cNvPr>
            <p:cNvSpPr/>
            <p:nvPr/>
          </p:nvSpPr>
          <p:spPr>
            <a:xfrm>
              <a:off x="1929875" y="1423950"/>
              <a:ext cx="217700" cy="250225"/>
            </a:xfrm>
            <a:custGeom>
              <a:avLst/>
              <a:gdLst/>
              <a:ahLst/>
              <a:cxnLst/>
              <a:rect l="l" t="t" r="r" b="b"/>
              <a:pathLst>
                <a:path w="8708" h="10009" extrusionOk="0">
                  <a:moveTo>
                    <a:pt x="4371" y="1"/>
                  </a:moveTo>
                  <a:lnTo>
                    <a:pt x="1" y="2503"/>
                  </a:lnTo>
                  <a:lnTo>
                    <a:pt x="1" y="7506"/>
                  </a:lnTo>
                  <a:lnTo>
                    <a:pt x="4371" y="10008"/>
                  </a:lnTo>
                  <a:lnTo>
                    <a:pt x="8707" y="7506"/>
                  </a:lnTo>
                  <a:lnTo>
                    <a:pt x="8707" y="2503"/>
                  </a:lnTo>
                  <a:lnTo>
                    <a:pt x="4371"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8" name="Google Shape;1863;p56">
              <a:extLst>
                <a:ext uri="{FF2B5EF4-FFF2-40B4-BE49-F238E27FC236}">
                  <a16:creationId xmlns:a16="http://schemas.microsoft.com/office/drawing/2014/main" id="{F0C2B728-6105-DD70-AC45-900136639C8D}"/>
                </a:ext>
              </a:extLst>
            </p:cNvPr>
            <p:cNvSpPr/>
            <p:nvPr/>
          </p:nvSpPr>
          <p:spPr>
            <a:xfrm>
              <a:off x="1929875" y="1833425"/>
              <a:ext cx="217700" cy="251025"/>
            </a:xfrm>
            <a:custGeom>
              <a:avLst/>
              <a:gdLst/>
              <a:ahLst/>
              <a:cxnLst/>
              <a:rect l="l" t="t" r="r" b="b"/>
              <a:pathLst>
                <a:path w="8708" h="10041" extrusionOk="0">
                  <a:moveTo>
                    <a:pt x="4371" y="0"/>
                  </a:moveTo>
                  <a:lnTo>
                    <a:pt x="1" y="2502"/>
                  </a:lnTo>
                  <a:lnTo>
                    <a:pt x="1" y="7506"/>
                  </a:lnTo>
                  <a:lnTo>
                    <a:pt x="4371" y="10041"/>
                  </a:lnTo>
                  <a:lnTo>
                    <a:pt x="8707" y="7506"/>
                  </a:lnTo>
                  <a:lnTo>
                    <a:pt x="8707" y="2502"/>
                  </a:lnTo>
                  <a:lnTo>
                    <a:pt x="4371"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9" name="Google Shape;1864;p56">
              <a:extLst>
                <a:ext uri="{FF2B5EF4-FFF2-40B4-BE49-F238E27FC236}">
                  <a16:creationId xmlns:a16="http://schemas.microsoft.com/office/drawing/2014/main" id="{13E7F78D-491D-34D6-A9A0-C424079739F4}"/>
                </a:ext>
              </a:extLst>
            </p:cNvPr>
            <p:cNvSpPr/>
            <p:nvPr/>
          </p:nvSpPr>
          <p:spPr>
            <a:xfrm>
              <a:off x="2514475"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20" name="Google Shape;1865;p56">
              <a:extLst>
                <a:ext uri="{FF2B5EF4-FFF2-40B4-BE49-F238E27FC236}">
                  <a16:creationId xmlns:a16="http://schemas.microsoft.com/office/drawing/2014/main" id="{E6D1BD9F-4E7E-8CAF-09DC-BA78EA3D114D}"/>
                </a:ext>
              </a:extLst>
            </p:cNvPr>
            <p:cNvSpPr/>
            <p:nvPr/>
          </p:nvSpPr>
          <p:spPr>
            <a:xfrm>
              <a:off x="2276800"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21" name="Google Shape;1866;p56">
              <a:extLst>
                <a:ext uri="{FF2B5EF4-FFF2-40B4-BE49-F238E27FC236}">
                  <a16:creationId xmlns:a16="http://schemas.microsoft.com/office/drawing/2014/main" id="{85CE8075-4A9F-7FDC-C92D-43BE92DA3B8C}"/>
                </a:ext>
              </a:extLst>
            </p:cNvPr>
            <p:cNvSpPr/>
            <p:nvPr/>
          </p:nvSpPr>
          <p:spPr>
            <a:xfrm>
              <a:off x="2397725" y="1423950"/>
              <a:ext cx="216850" cy="250225"/>
            </a:xfrm>
            <a:custGeom>
              <a:avLst/>
              <a:gdLst/>
              <a:ahLst/>
              <a:cxnLst/>
              <a:rect l="l" t="t" r="r" b="b"/>
              <a:pathLst>
                <a:path w="8674" h="10009" extrusionOk="0">
                  <a:moveTo>
                    <a:pt x="4337" y="1"/>
                  </a:moveTo>
                  <a:lnTo>
                    <a:pt x="0" y="2503"/>
                  </a:lnTo>
                  <a:lnTo>
                    <a:pt x="0" y="7506"/>
                  </a:lnTo>
                  <a:lnTo>
                    <a:pt x="4337" y="10008"/>
                  </a:lnTo>
                  <a:lnTo>
                    <a:pt x="8673" y="7506"/>
                  </a:lnTo>
                  <a:lnTo>
                    <a:pt x="8673" y="2503"/>
                  </a:lnTo>
                  <a:lnTo>
                    <a:pt x="4337"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22" name="Google Shape;1867;p56">
              <a:extLst>
                <a:ext uri="{FF2B5EF4-FFF2-40B4-BE49-F238E27FC236}">
                  <a16:creationId xmlns:a16="http://schemas.microsoft.com/office/drawing/2014/main" id="{9B6E9171-4821-A703-9230-5B2386B06152}"/>
                </a:ext>
              </a:extLst>
            </p:cNvPr>
            <p:cNvSpPr/>
            <p:nvPr/>
          </p:nvSpPr>
          <p:spPr>
            <a:xfrm>
              <a:off x="26312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23" name="Google Shape;1868;p56">
              <a:extLst>
                <a:ext uri="{FF2B5EF4-FFF2-40B4-BE49-F238E27FC236}">
                  <a16:creationId xmlns:a16="http://schemas.microsoft.com/office/drawing/2014/main" id="{3712BA12-E3AE-9E2E-B9EB-8C153A083A1B}"/>
                </a:ext>
              </a:extLst>
            </p:cNvPr>
            <p:cNvSpPr/>
            <p:nvPr/>
          </p:nvSpPr>
          <p:spPr>
            <a:xfrm>
              <a:off x="23977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grpSp>
    </p:spTree>
    <p:extLst>
      <p:ext uri="{BB962C8B-B14F-4D97-AF65-F5344CB8AC3E}">
        <p14:creationId xmlns:p14="http://schemas.microsoft.com/office/powerpoint/2010/main" val="1119949210"/>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circle(in)">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D4805CB-94C2-F7EC-77AE-BDACDF419213}"/>
              </a:ext>
            </a:extLst>
          </p:cNvPr>
          <p:cNvPicPr>
            <a:picLocks noChangeAspect="1"/>
          </p:cNvPicPr>
          <p:nvPr/>
        </p:nvPicPr>
        <p:blipFill>
          <a:blip r:embed="rId2"/>
          <a:stretch>
            <a:fillRect/>
          </a:stretch>
        </p:blipFill>
        <p:spPr>
          <a:xfrm>
            <a:off x="2427334" y="1094098"/>
            <a:ext cx="13542152" cy="5480602"/>
          </a:xfrm>
          <a:prstGeom prst="rect">
            <a:avLst/>
          </a:prstGeom>
        </p:spPr>
      </p:pic>
      <p:sp>
        <p:nvSpPr>
          <p:cNvPr id="2" name="TextBox 1">
            <a:extLst>
              <a:ext uri="{FF2B5EF4-FFF2-40B4-BE49-F238E27FC236}">
                <a16:creationId xmlns:a16="http://schemas.microsoft.com/office/drawing/2014/main" id="{AECB0A8D-5131-4824-13BE-0803EA2DFA08}"/>
              </a:ext>
            </a:extLst>
          </p:cNvPr>
          <p:cNvSpPr txBox="1"/>
          <p:nvPr/>
        </p:nvSpPr>
        <p:spPr>
          <a:xfrm>
            <a:off x="7259553" y="0"/>
            <a:ext cx="3768893" cy="830997"/>
          </a:xfrm>
          <a:prstGeom prst="rect">
            <a:avLst/>
          </a:prstGeom>
          <a:noFill/>
        </p:spPr>
        <p:txBody>
          <a:bodyPr wrap="square">
            <a:spAutoFit/>
          </a:bodyPr>
          <a:lstStyle/>
          <a:p>
            <a:pPr algn="ctr"/>
            <a:r>
              <a:rPr lang="en-US" sz="4800" b="1" dirty="0" err="1">
                <a:solidFill>
                  <a:srgbClr val="00B050"/>
                </a:solidFill>
                <a:latin typeface="Times New Roman" panose="02020603050405020304" pitchFamily="18" charset="0"/>
                <a:cs typeface="Times New Roman" panose="02020603050405020304" pitchFamily="18" charset="0"/>
              </a:rPr>
              <a:t>Trả</a:t>
            </a:r>
            <a:r>
              <a:rPr lang="en-US" sz="4800" b="1" dirty="0">
                <a:solidFill>
                  <a:srgbClr val="00B050"/>
                </a:solidFill>
                <a:latin typeface="Times New Roman" panose="02020603050405020304" pitchFamily="18" charset="0"/>
                <a:cs typeface="Times New Roman" panose="02020603050405020304" pitchFamily="18" charset="0"/>
              </a:rPr>
              <a:t> </a:t>
            </a:r>
            <a:r>
              <a:rPr lang="en-US" sz="4800" b="1" dirty="0" err="1">
                <a:solidFill>
                  <a:srgbClr val="00B050"/>
                </a:solidFill>
                <a:latin typeface="Times New Roman" panose="02020603050405020304" pitchFamily="18" charset="0"/>
                <a:cs typeface="Times New Roman" panose="02020603050405020304" pitchFamily="18" charset="0"/>
              </a:rPr>
              <a:t>lời</a:t>
            </a:r>
            <a:r>
              <a:rPr lang="en-US" sz="4800" b="1" dirty="0">
                <a:solidFill>
                  <a:srgbClr val="00B050"/>
                </a:solidFill>
                <a:latin typeface="Times New Roman" panose="02020603050405020304" pitchFamily="18" charset="0"/>
                <a:cs typeface="Times New Roman" panose="02020603050405020304" pitchFamily="18" charset="0"/>
              </a:rPr>
              <a:t> Câu 1</a:t>
            </a:r>
          </a:p>
        </p:txBody>
      </p:sp>
      <p:sp>
        <p:nvSpPr>
          <p:cNvPr id="10" name="Rectangle: Rounded Corners 9">
            <a:extLst>
              <a:ext uri="{FF2B5EF4-FFF2-40B4-BE49-F238E27FC236}">
                <a16:creationId xmlns:a16="http://schemas.microsoft.com/office/drawing/2014/main" id="{A5EE1965-D649-2F68-4B6B-A32FCF070E47}"/>
              </a:ext>
            </a:extLst>
          </p:cNvPr>
          <p:cNvSpPr/>
          <p:nvPr/>
        </p:nvSpPr>
        <p:spPr>
          <a:xfrm>
            <a:off x="865152" y="6767205"/>
            <a:ext cx="16557693" cy="2978374"/>
          </a:xfrm>
          <a:prstGeom prst="roundRect">
            <a:avLst/>
          </a:prstGeom>
          <a:solidFill>
            <a:srgbClr val="F4A2F4"/>
          </a:solidFill>
          <a:ln w="3810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4800" b="1" dirty="0">
                <a:solidFill>
                  <a:srgbClr val="000000"/>
                </a:solidFill>
                <a:latin typeface="Times New Roman" panose="02020603050405020304" pitchFamily="18" charset="0"/>
                <a:cs typeface="Times New Roman" panose="02020603050405020304" pitchFamily="18" charset="0"/>
              </a:rPr>
              <a:t>Allele </a:t>
            </a:r>
            <a:r>
              <a:rPr lang="en-US" sz="4800" b="1" dirty="0" err="1">
                <a:solidFill>
                  <a:srgbClr val="000000"/>
                </a:solidFill>
                <a:latin typeface="Times New Roman" panose="02020603050405020304" pitchFamily="18" charset="0"/>
                <a:cs typeface="Times New Roman" panose="02020603050405020304" pitchFamily="18" charset="0"/>
              </a:rPr>
              <a:t>số</a:t>
            </a:r>
            <a:r>
              <a:rPr lang="en-US" sz="4800" b="1" dirty="0">
                <a:solidFill>
                  <a:srgbClr val="000000"/>
                </a:solidFill>
                <a:latin typeface="Times New Roman" panose="02020603050405020304" pitchFamily="18" charset="0"/>
                <a:cs typeface="Times New Roman" panose="02020603050405020304" pitchFamily="18" charset="0"/>
              </a:rPr>
              <a:t> 3 </a:t>
            </a:r>
            <a:r>
              <a:rPr lang="en-US" sz="4800" b="1" dirty="0" err="1">
                <a:solidFill>
                  <a:srgbClr val="000000"/>
                </a:solidFill>
                <a:latin typeface="Times New Roman" panose="02020603050405020304" pitchFamily="18" charset="0"/>
                <a:cs typeface="Times New Roman" panose="02020603050405020304" pitchFamily="18" charset="0"/>
              </a:rPr>
              <a:t>và</a:t>
            </a:r>
            <a:r>
              <a:rPr lang="en-US" sz="4800" b="1" dirty="0">
                <a:solidFill>
                  <a:srgbClr val="000000"/>
                </a:solidFill>
                <a:latin typeface="Times New Roman" panose="02020603050405020304" pitchFamily="18" charset="0"/>
                <a:cs typeface="Times New Roman" panose="02020603050405020304" pitchFamily="18" charset="0"/>
              </a:rPr>
              <a:t> allele </a:t>
            </a:r>
            <a:r>
              <a:rPr lang="en-US" sz="4800" b="1" dirty="0" err="1">
                <a:solidFill>
                  <a:srgbClr val="000000"/>
                </a:solidFill>
                <a:latin typeface="Times New Roman" panose="02020603050405020304" pitchFamily="18" charset="0"/>
                <a:cs typeface="Times New Roman" panose="02020603050405020304" pitchFamily="18" charset="0"/>
              </a:rPr>
              <a:t>kiểu</a:t>
            </a:r>
            <a:r>
              <a:rPr lang="en-US" sz="4800" b="1" dirty="0">
                <a:solidFill>
                  <a:srgbClr val="000000"/>
                </a:solidFill>
                <a:latin typeface="Times New Roman" panose="02020603050405020304" pitchFamily="18" charset="0"/>
                <a:cs typeface="Times New Roman" panose="02020603050405020304" pitchFamily="18" charset="0"/>
              </a:rPr>
              <a:t> </a:t>
            </a:r>
            <a:r>
              <a:rPr lang="en-US" sz="4800" b="1" dirty="0" err="1">
                <a:solidFill>
                  <a:srgbClr val="000000"/>
                </a:solidFill>
                <a:latin typeface="Times New Roman" panose="02020603050405020304" pitchFamily="18" charset="0"/>
                <a:cs typeface="Times New Roman" panose="02020603050405020304" pitchFamily="18" charset="0"/>
              </a:rPr>
              <a:t>dại</a:t>
            </a:r>
            <a:r>
              <a:rPr lang="en-US" sz="4800" b="1" dirty="0">
                <a:solidFill>
                  <a:srgbClr val="000000"/>
                </a:solidFill>
                <a:latin typeface="Times New Roman" panose="02020603050405020304" pitchFamily="18" charset="0"/>
                <a:cs typeface="Times New Roman" panose="02020603050405020304" pitchFamily="18" charset="0"/>
              </a:rPr>
              <a:t>. </a:t>
            </a:r>
            <a:r>
              <a:rPr lang="en-US" sz="4800" b="1" dirty="0" err="1">
                <a:solidFill>
                  <a:srgbClr val="000000"/>
                </a:solidFill>
                <a:latin typeface="Times New Roman" panose="02020603050405020304" pitchFamily="18" charset="0"/>
                <a:cs typeface="Times New Roman" panose="02020603050405020304" pitchFamily="18" charset="0"/>
              </a:rPr>
              <a:t>Số</a:t>
            </a:r>
            <a:r>
              <a:rPr lang="en-US" sz="4800" b="1" dirty="0">
                <a:solidFill>
                  <a:srgbClr val="000000"/>
                </a:solidFill>
                <a:latin typeface="Times New Roman" panose="02020603050405020304" pitchFamily="18" charset="0"/>
                <a:cs typeface="Times New Roman" panose="02020603050405020304" pitchFamily="18" charset="0"/>
              </a:rPr>
              <a:t> </a:t>
            </a:r>
            <a:r>
              <a:rPr lang="en-US" sz="4800" b="1" dirty="0" err="1">
                <a:solidFill>
                  <a:srgbClr val="000000"/>
                </a:solidFill>
                <a:latin typeface="Times New Roman" panose="02020603050405020304" pitchFamily="18" charset="0"/>
                <a:cs typeface="Times New Roman" panose="02020603050405020304" pitchFamily="18" charset="0"/>
              </a:rPr>
              <a:t>cặp</a:t>
            </a:r>
            <a:r>
              <a:rPr lang="en-US" sz="4800" b="1" dirty="0">
                <a:solidFill>
                  <a:srgbClr val="000000"/>
                </a:solidFill>
                <a:latin typeface="Times New Roman" panose="02020603050405020304" pitchFamily="18" charset="0"/>
                <a:cs typeface="Times New Roman" panose="02020603050405020304" pitchFamily="18" charset="0"/>
              </a:rPr>
              <a:t> nucleotide </a:t>
            </a:r>
            <a:r>
              <a:rPr lang="en-US" sz="4800" b="1" dirty="0" err="1">
                <a:solidFill>
                  <a:srgbClr val="000000"/>
                </a:solidFill>
                <a:latin typeface="Times New Roman" panose="02020603050405020304" pitchFamily="18" charset="0"/>
                <a:cs typeface="Times New Roman" panose="02020603050405020304" pitchFamily="18" charset="0"/>
              </a:rPr>
              <a:t>bằng</a:t>
            </a:r>
            <a:r>
              <a:rPr lang="en-US" sz="4800" b="1" dirty="0">
                <a:solidFill>
                  <a:srgbClr val="000000"/>
                </a:solidFill>
                <a:latin typeface="Times New Roman" panose="02020603050405020304" pitchFamily="18" charset="0"/>
                <a:cs typeface="Times New Roman" panose="02020603050405020304" pitchFamily="18" charset="0"/>
              </a:rPr>
              <a:t> </a:t>
            </a:r>
            <a:r>
              <a:rPr lang="en-US" sz="4800" b="1" dirty="0" err="1">
                <a:solidFill>
                  <a:srgbClr val="000000"/>
                </a:solidFill>
                <a:latin typeface="Times New Roman" panose="02020603050405020304" pitchFamily="18" charset="0"/>
                <a:cs typeface="Times New Roman" panose="02020603050405020304" pitchFamily="18" charset="0"/>
              </a:rPr>
              <a:t>nhau</a:t>
            </a:r>
            <a:r>
              <a:rPr lang="en-US" sz="4800" b="1" dirty="0">
                <a:solidFill>
                  <a:srgbClr val="000000"/>
                </a:solidFill>
                <a:latin typeface="Times New Roman" panose="02020603050405020304" pitchFamily="18" charset="0"/>
                <a:cs typeface="Times New Roman" panose="02020603050405020304" pitchFamily="18" charset="0"/>
              </a:rPr>
              <a:t>, so </a:t>
            </a:r>
            <a:r>
              <a:rPr lang="en-US" sz="4800" b="1" dirty="0" err="1">
                <a:solidFill>
                  <a:srgbClr val="000000"/>
                </a:solidFill>
                <a:latin typeface="Times New Roman" panose="02020603050405020304" pitchFamily="18" charset="0"/>
                <a:cs typeface="Times New Roman" panose="02020603050405020304" pitchFamily="18" charset="0"/>
              </a:rPr>
              <a:t>với</a:t>
            </a:r>
            <a:r>
              <a:rPr lang="en-US" sz="4800" b="1" dirty="0">
                <a:solidFill>
                  <a:srgbClr val="000000"/>
                </a:solidFill>
                <a:latin typeface="Times New Roman" panose="02020603050405020304" pitchFamily="18" charset="0"/>
                <a:cs typeface="Times New Roman" panose="02020603050405020304" pitchFamily="18" charset="0"/>
              </a:rPr>
              <a:t> allele </a:t>
            </a:r>
            <a:r>
              <a:rPr lang="en-US" sz="4800" b="1" dirty="0" err="1">
                <a:solidFill>
                  <a:srgbClr val="000000"/>
                </a:solidFill>
                <a:latin typeface="Times New Roman" panose="02020603050405020304" pitchFamily="18" charset="0"/>
                <a:cs typeface="Times New Roman" panose="02020603050405020304" pitchFamily="18" charset="0"/>
              </a:rPr>
              <a:t>kiểu</a:t>
            </a:r>
            <a:r>
              <a:rPr lang="en-US" sz="4800" b="1" dirty="0">
                <a:solidFill>
                  <a:srgbClr val="000000"/>
                </a:solidFill>
                <a:latin typeface="Times New Roman" panose="02020603050405020304" pitchFamily="18" charset="0"/>
                <a:cs typeface="Times New Roman" panose="02020603050405020304" pitchFamily="18" charset="0"/>
              </a:rPr>
              <a:t> </a:t>
            </a:r>
            <a:r>
              <a:rPr lang="en-US" sz="4800" b="1" dirty="0" err="1">
                <a:solidFill>
                  <a:srgbClr val="000000"/>
                </a:solidFill>
                <a:latin typeface="Times New Roman" panose="02020603050405020304" pitchFamily="18" charset="0"/>
                <a:cs typeface="Times New Roman" panose="02020603050405020304" pitchFamily="18" charset="0"/>
              </a:rPr>
              <a:t>dại</a:t>
            </a:r>
            <a:r>
              <a:rPr lang="en-US" sz="4800" b="1" dirty="0">
                <a:solidFill>
                  <a:srgbClr val="000000"/>
                </a:solidFill>
                <a:latin typeface="Times New Roman" panose="02020603050405020304" pitchFamily="18" charset="0"/>
                <a:cs typeface="Times New Roman" panose="02020603050405020304" pitchFamily="18" charset="0"/>
              </a:rPr>
              <a:t>, allele </a:t>
            </a:r>
            <a:r>
              <a:rPr lang="en-US" sz="4800" b="1" dirty="0" err="1">
                <a:solidFill>
                  <a:srgbClr val="000000"/>
                </a:solidFill>
                <a:latin typeface="Times New Roman" panose="02020603050405020304" pitchFamily="18" charset="0"/>
                <a:cs typeface="Times New Roman" panose="02020603050405020304" pitchFamily="18" charset="0"/>
              </a:rPr>
              <a:t>số</a:t>
            </a:r>
            <a:r>
              <a:rPr lang="en-US" sz="4800" b="1" dirty="0">
                <a:solidFill>
                  <a:srgbClr val="000000"/>
                </a:solidFill>
                <a:latin typeface="Times New Roman" panose="02020603050405020304" pitchFamily="18" charset="0"/>
                <a:cs typeface="Times New Roman" panose="02020603050405020304" pitchFamily="18" charset="0"/>
              </a:rPr>
              <a:t> 3 </a:t>
            </a:r>
            <a:r>
              <a:rPr lang="en-US" sz="4800" b="1" dirty="0" err="1">
                <a:solidFill>
                  <a:srgbClr val="000000"/>
                </a:solidFill>
                <a:latin typeface="Times New Roman" panose="02020603050405020304" pitchFamily="18" charset="0"/>
                <a:cs typeface="Times New Roman" panose="02020603050405020304" pitchFamily="18" charset="0"/>
              </a:rPr>
              <a:t>mất</a:t>
            </a:r>
            <a:r>
              <a:rPr lang="en-US" sz="4800" b="1" dirty="0">
                <a:solidFill>
                  <a:srgbClr val="000000"/>
                </a:solidFill>
                <a:latin typeface="Times New Roman" panose="02020603050405020304" pitchFamily="18" charset="0"/>
                <a:cs typeface="Times New Roman" panose="02020603050405020304" pitchFamily="18" charset="0"/>
              </a:rPr>
              <a:t> 1 </a:t>
            </a:r>
            <a:r>
              <a:rPr lang="en-US" sz="4800" b="1" dirty="0" err="1">
                <a:solidFill>
                  <a:srgbClr val="000000"/>
                </a:solidFill>
                <a:latin typeface="Times New Roman" panose="02020603050405020304" pitchFamily="18" charset="0"/>
                <a:cs typeface="Times New Roman" panose="02020603050405020304" pitchFamily="18" charset="0"/>
              </a:rPr>
              <a:t>cặp</a:t>
            </a:r>
            <a:r>
              <a:rPr lang="en-US" sz="4800" b="1" dirty="0">
                <a:solidFill>
                  <a:srgbClr val="000000"/>
                </a:solidFill>
                <a:latin typeface="Times New Roman" panose="02020603050405020304" pitchFamily="18" charset="0"/>
                <a:cs typeface="Times New Roman" panose="02020603050405020304" pitchFamily="18" charset="0"/>
              </a:rPr>
              <a:t> A – T </a:t>
            </a:r>
            <a:r>
              <a:rPr lang="en-US" sz="4800" b="1" dirty="0" err="1">
                <a:solidFill>
                  <a:srgbClr val="000000"/>
                </a:solidFill>
                <a:latin typeface="Times New Roman" panose="02020603050405020304" pitchFamily="18" charset="0"/>
                <a:cs typeface="Times New Roman" panose="02020603050405020304" pitchFamily="18" charset="0"/>
              </a:rPr>
              <a:t>thay</a:t>
            </a:r>
            <a:r>
              <a:rPr lang="en-US" sz="4800" b="1" dirty="0">
                <a:solidFill>
                  <a:srgbClr val="000000"/>
                </a:solidFill>
                <a:latin typeface="Times New Roman" panose="02020603050405020304" pitchFamily="18" charset="0"/>
                <a:cs typeface="Times New Roman" panose="02020603050405020304" pitchFamily="18" charset="0"/>
              </a:rPr>
              <a:t> </a:t>
            </a:r>
            <a:r>
              <a:rPr lang="en-US" sz="4800" b="1" dirty="0" err="1">
                <a:solidFill>
                  <a:srgbClr val="000000"/>
                </a:solidFill>
                <a:latin typeface="Times New Roman" panose="02020603050405020304" pitchFamily="18" charset="0"/>
                <a:cs typeface="Times New Roman" panose="02020603050405020304" pitchFamily="18" charset="0"/>
              </a:rPr>
              <a:t>bằng</a:t>
            </a:r>
            <a:r>
              <a:rPr lang="en-US" sz="4800" b="1" dirty="0">
                <a:solidFill>
                  <a:srgbClr val="000000"/>
                </a:solidFill>
                <a:latin typeface="Times New Roman" panose="02020603050405020304" pitchFamily="18" charset="0"/>
                <a:cs typeface="Times New Roman" panose="02020603050405020304" pitchFamily="18" charset="0"/>
              </a:rPr>
              <a:t> </a:t>
            </a:r>
            <a:r>
              <a:rPr lang="en-US" sz="4800" b="1" dirty="0" err="1">
                <a:solidFill>
                  <a:srgbClr val="000000"/>
                </a:solidFill>
                <a:latin typeface="Times New Roman" panose="02020603050405020304" pitchFamily="18" charset="0"/>
                <a:cs typeface="Times New Roman" panose="02020603050405020304" pitchFamily="18" charset="0"/>
              </a:rPr>
              <a:t>cặp</a:t>
            </a:r>
            <a:r>
              <a:rPr lang="en-US" sz="4800" b="1" dirty="0">
                <a:solidFill>
                  <a:srgbClr val="000000"/>
                </a:solidFill>
                <a:latin typeface="Times New Roman" panose="02020603050405020304" pitchFamily="18" charset="0"/>
                <a:cs typeface="Times New Roman" panose="02020603050405020304" pitchFamily="18" charset="0"/>
              </a:rPr>
              <a:t> G – C.</a:t>
            </a:r>
          </a:p>
        </p:txBody>
      </p:sp>
      <p:grpSp>
        <p:nvGrpSpPr>
          <p:cNvPr id="3" name="Google Shape;1851;p56">
            <a:extLst>
              <a:ext uri="{FF2B5EF4-FFF2-40B4-BE49-F238E27FC236}">
                <a16:creationId xmlns:a16="http://schemas.microsoft.com/office/drawing/2014/main" id="{EAEE74A1-A694-DF2A-D3A6-F291F2B70973}"/>
              </a:ext>
            </a:extLst>
          </p:cNvPr>
          <p:cNvGrpSpPr/>
          <p:nvPr/>
        </p:nvGrpSpPr>
        <p:grpSpPr>
          <a:xfrm rot="10800000">
            <a:off x="-9" y="25"/>
            <a:ext cx="2199222" cy="3561802"/>
            <a:chOff x="2370200" y="3347000"/>
            <a:chExt cx="554575" cy="898175"/>
          </a:xfrm>
        </p:grpSpPr>
        <p:sp>
          <p:nvSpPr>
            <p:cNvPr id="4" name="Google Shape;1852;p56">
              <a:extLst>
                <a:ext uri="{FF2B5EF4-FFF2-40B4-BE49-F238E27FC236}">
                  <a16:creationId xmlns:a16="http://schemas.microsoft.com/office/drawing/2014/main" id="{BCD5255D-2670-D923-3ED5-AE6504DD3C53}"/>
                </a:ext>
              </a:extLst>
            </p:cNvPr>
            <p:cNvSpPr/>
            <p:nvPr/>
          </p:nvSpPr>
          <p:spPr>
            <a:xfrm>
              <a:off x="2370200" y="3545475"/>
              <a:ext cx="211000" cy="211850"/>
            </a:xfrm>
            <a:custGeom>
              <a:avLst/>
              <a:gdLst/>
              <a:ahLst/>
              <a:cxnLst/>
              <a:rect l="l" t="t" r="r" b="b"/>
              <a:pathLst>
                <a:path w="8440" h="8474" extrusionOk="0">
                  <a:moveTo>
                    <a:pt x="3103" y="1"/>
                  </a:moveTo>
                  <a:lnTo>
                    <a:pt x="0"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5" name="Google Shape;1853;p56">
              <a:extLst>
                <a:ext uri="{FF2B5EF4-FFF2-40B4-BE49-F238E27FC236}">
                  <a16:creationId xmlns:a16="http://schemas.microsoft.com/office/drawing/2014/main" id="{05F4CF51-35B6-17BD-5B10-2E6ABF98C2DE}"/>
                </a:ext>
              </a:extLst>
            </p:cNvPr>
            <p:cNvSpPr/>
            <p:nvPr/>
          </p:nvSpPr>
          <p:spPr>
            <a:xfrm>
              <a:off x="2424400" y="3347000"/>
              <a:ext cx="211850" cy="211850"/>
            </a:xfrm>
            <a:custGeom>
              <a:avLst/>
              <a:gdLst/>
              <a:ahLst/>
              <a:cxnLst/>
              <a:rect l="l" t="t" r="r" b="b"/>
              <a:pathLst>
                <a:path w="8474" h="8474" extrusionOk="0">
                  <a:moveTo>
                    <a:pt x="3103" y="1"/>
                  </a:moveTo>
                  <a:lnTo>
                    <a:pt x="1" y="3103"/>
                  </a:lnTo>
                  <a:lnTo>
                    <a:pt x="1135" y="7339"/>
                  </a:lnTo>
                  <a:lnTo>
                    <a:pt x="5371" y="8473"/>
                  </a:lnTo>
                  <a:lnTo>
                    <a:pt x="8473" y="5371"/>
                  </a:lnTo>
                  <a:lnTo>
                    <a:pt x="7339"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6" name="Google Shape;1854;p56">
              <a:extLst>
                <a:ext uri="{FF2B5EF4-FFF2-40B4-BE49-F238E27FC236}">
                  <a16:creationId xmlns:a16="http://schemas.microsoft.com/office/drawing/2014/main" id="{72A98E7C-82BB-E5E1-BED3-F19D173F2878}"/>
                </a:ext>
              </a:extLst>
            </p:cNvPr>
            <p:cNvSpPr/>
            <p:nvPr/>
          </p:nvSpPr>
          <p:spPr>
            <a:xfrm>
              <a:off x="2658725" y="3834850"/>
              <a:ext cx="211850" cy="211850"/>
            </a:xfrm>
            <a:custGeom>
              <a:avLst/>
              <a:gdLst/>
              <a:ahLst/>
              <a:cxnLst/>
              <a:rect l="l" t="t" r="r" b="b"/>
              <a:pathLst>
                <a:path w="8474" h="8474" extrusionOk="0">
                  <a:moveTo>
                    <a:pt x="3103" y="1"/>
                  </a:moveTo>
                  <a:lnTo>
                    <a:pt x="1" y="3103"/>
                  </a:lnTo>
                  <a:lnTo>
                    <a:pt x="1135" y="7339"/>
                  </a:lnTo>
                  <a:lnTo>
                    <a:pt x="5371" y="8473"/>
                  </a:lnTo>
                  <a:lnTo>
                    <a:pt x="8474" y="5371"/>
                  </a:lnTo>
                  <a:lnTo>
                    <a:pt x="7340"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7" name="Google Shape;1855;p56">
              <a:extLst>
                <a:ext uri="{FF2B5EF4-FFF2-40B4-BE49-F238E27FC236}">
                  <a16:creationId xmlns:a16="http://schemas.microsoft.com/office/drawing/2014/main" id="{6DEDEBA9-4113-7267-9428-D9FA1B6D2C43}"/>
                </a:ext>
              </a:extLst>
            </p:cNvPr>
            <p:cNvSpPr/>
            <p:nvPr/>
          </p:nvSpPr>
          <p:spPr>
            <a:xfrm>
              <a:off x="2511975" y="3688075"/>
              <a:ext cx="211825" cy="211025"/>
            </a:xfrm>
            <a:custGeom>
              <a:avLst/>
              <a:gdLst/>
              <a:ahLst/>
              <a:cxnLst/>
              <a:rect l="l" t="t" r="r" b="b"/>
              <a:pathLst>
                <a:path w="8473" h="8441" extrusionOk="0">
                  <a:moveTo>
                    <a:pt x="3102" y="1"/>
                  </a:moveTo>
                  <a:lnTo>
                    <a:pt x="0" y="3070"/>
                  </a:lnTo>
                  <a:lnTo>
                    <a:pt x="1134" y="7306"/>
                  </a:lnTo>
                  <a:lnTo>
                    <a:pt x="5371" y="8440"/>
                  </a:lnTo>
                  <a:lnTo>
                    <a:pt x="8473" y="5338"/>
                  </a:lnTo>
                  <a:lnTo>
                    <a:pt x="7339" y="1135"/>
                  </a:lnTo>
                  <a:lnTo>
                    <a:pt x="3102"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8" name="Google Shape;1856;p56">
              <a:extLst>
                <a:ext uri="{FF2B5EF4-FFF2-40B4-BE49-F238E27FC236}">
                  <a16:creationId xmlns:a16="http://schemas.microsoft.com/office/drawing/2014/main" id="{02425087-2765-6592-C29D-61EC88CBA2C0}"/>
                </a:ext>
              </a:extLst>
            </p:cNvPr>
            <p:cNvSpPr/>
            <p:nvPr/>
          </p:nvSpPr>
          <p:spPr>
            <a:xfrm>
              <a:off x="2712950" y="3635550"/>
              <a:ext cx="211825" cy="211850"/>
            </a:xfrm>
            <a:custGeom>
              <a:avLst/>
              <a:gdLst/>
              <a:ahLst/>
              <a:cxnLst/>
              <a:rect l="l" t="t" r="r" b="b"/>
              <a:pathLst>
                <a:path w="8473" h="8474" extrusionOk="0">
                  <a:moveTo>
                    <a:pt x="3102" y="0"/>
                  </a:moveTo>
                  <a:lnTo>
                    <a:pt x="0" y="3103"/>
                  </a:lnTo>
                  <a:lnTo>
                    <a:pt x="1134" y="7339"/>
                  </a:lnTo>
                  <a:lnTo>
                    <a:pt x="5371" y="8473"/>
                  </a:lnTo>
                  <a:lnTo>
                    <a:pt x="8473" y="5371"/>
                  </a:lnTo>
                  <a:lnTo>
                    <a:pt x="7339" y="1134"/>
                  </a:lnTo>
                  <a:lnTo>
                    <a:pt x="3102"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9" name="Google Shape;1857;p56">
              <a:extLst>
                <a:ext uri="{FF2B5EF4-FFF2-40B4-BE49-F238E27FC236}">
                  <a16:creationId xmlns:a16="http://schemas.microsoft.com/office/drawing/2014/main" id="{1EB23A92-80B8-7C9C-28F8-5E443BE7F39C}"/>
                </a:ext>
              </a:extLst>
            </p:cNvPr>
            <p:cNvSpPr/>
            <p:nvPr/>
          </p:nvSpPr>
          <p:spPr>
            <a:xfrm>
              <a:off x="2604525" y="4033325"/>
              <a:ext cx="211025" cy="211850"/>
            </a:xfrm>
            <a:custGeom>
              <a:avLst/>
              <a:gdLst/>
              <a:ahLst/>
              <a:cxnLst/>
              <a:rect l="l" t="t" r="r" b="b"/>
              <a:pathLst>
                <a:path w="8441" h="8474" extrusionOk="0">
                  <a:moveTo>
                    <a:pt x="3103" y="1"/>
                  </a:moveTo>
                  <a:lnTo>
                    <a:pt x="1" y="3103"/>
                  </a:lnTo>
                  <a:lnTo>
                    <a:pt x="1135" y="7339"/>
                  </a:lnTo>
                  <a:lnTo>
                    <a:pt x="5371" y="8473"/>
                  </a:lnTo>
                  <a:lnTo>
                    <a:pt x="8440" y="5371"/>
                  </a:lnTo>
                  <a:lnTo>
                    <a:pt x="7306"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1" name="Google Shape;1858;p56">
              <a:extLst>
                <a:ext uri="{FF2B5EF4-FFF2-40B4-BE49-F238E27FC236}">
                  <a16:creationId xmlns:a16="http://schemas.microsoft.com/office/drawing/2014/main" id="{0E17B93D-CCEB-362C-4B24-AFEED65FA253}"/>
                </a:ext>
              </a:extLst>
            </p:cNvPr>
            <p:cNvSpPr/>
            <p:nvPr/>
          </p:nvSpPr>
          <p:spPr>
            <a:xfrm>
              <a:off x="2460250" y="3889050"/>
              <a:ext cx="211025" cy="211850"/>
            </a:xfrm>
            <a:custGeom>
              <a:avLst/>
              <a:gdLst/>
              <a:ahLst/>
              <a:cxnLst/>
              <a:rect l="l" t="t" r="r" b="b"/>
              <a:pathLst>
                <a:path w="8441" h="8474" extrusionOk="0">
                  <a:moveTo>
                    <a:pt x="3103" y="1"/>
                  </a:moveTo>
                  <a:lnTo>
                    <a:pt x="1" y="3103"/>
                  </a:lnTo>
                  <a:lnTo>
                    <a:pt x="1135" y="7339"/>
                  </a:lnTo>
                  <a:lnTo>
                    <a:pt x="5371" y="8474"/>
                  </a:lnTo>
                  <a:lnTo>
                    <a:pt x="8440" y="5371"/>
                  </a:lnTo>
                  <a:lnTo>
                    <a:pt x="7306" y="1135"/>
                  </a:lnTo>
                  <a:lnTo>
                    <a:pt x="3103"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grpSp>
      <p:grpSp>
        <p:nvGrpSpPr>
          <p:cNvPr id="12" name="Google Shape;1859;p56">
            <a:extLst>
              <a:ext uri="{FF2B5EF4-FFF2-40B4-BE49-F238E27FC236}">
                <a16:creationId xmlns:a16="http://schemas.microsoft.com/office/drawing/2014/main" id="{4AF63E31-0C63-21C7-E3FD-B72DCE72FA32}"/>
              </a:ext>
            </a:extLst>
          </p:cNvPr>
          <p:cNvGrpSpPr/>
          <p:nvPr/>
        </p:nvGrpSpPr>
        <p:grpSpPr>
          <a:xfrm rot="-5400201" flipH="1">
            <a:off x="15420095" y="651279"/>
            <a:ext cx="3554346" cy="2259306"/>
            <a:chOff x="1808975" y="1423950"/>
            <a:chExt cx="1039100" cy="660500"/>
          </a:xfrm>
        </p:grpSpPr>
        <p:sp>
          <p:nvSpPr>
            <p:cNvPr id="13" name="Google Shape;1860;p56">
              <a:extLst>
                <a:ext uri="{FF2B5EF4-FFF2-40B4-BE49-F238E27FC236}">
                  <a16:creationId xmlns:a16="http://schemas.microsoft.com/office/drawing/2014/main" id="{97A0CFB5-8022-1DEF-912C-3BA285646871}"/>
                </a:ext>
              </a:extLst>
            </p:cNvPr>
            <p:cNvSpPr/>
            <p:nvPr/>
          </p:nvSpPr>
          <p:spPr>
            <a:xfrm>
              <a:off x="2046625" y="1628275"/>
              <a:ext cx="217700" cy="251025"/>
            </a:xfrm>
            <a:custGeom>
              <a:avLst/>
              <a:gdLst/>
              <a:ahLst/>
              <a:cxnLst/>
              <a:rect l="l" t="t" r="r" b="b"/>
              <a:pathLst>
                <a:path w="8708" h="10041" extrusionOk="0">
                  <a:moveTo>
                    <a:pt x="4371" y="0"/>
                  </a:moveTo>
                  <a:lnTo>
                    <a:pt x="1" y="2502"/>
                  </a:lnTo>
                  <a:lnTo>
                    <a:pt x="1" y="7539"/>
                  </a:lnTo>
                  <a:lnTo>
                    <a:pt x="4371" y="10041"/>
                  </a:lnTo>
                  <a:lnTo>
                    <a:pt x="8707" y="7539"/>
                  </a:lnTo>
                  <a:lnTo>
                    <a:pt x="8707" y="2502"/>
                  </a:lnTo>
                  <a:lnTo>
                    <a:pt x="4371"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4" name="Google Shape;1861;p56">
              <a:extLst>
                <a:ext uri="{FF2B5EF4-FFF2-40B4-BE49-F238E27FC236}">
                  <a16:creationId xmlns:a16="http://schemas.microsoft.com/office/drawing/2014/main" id="{37DE4DF5-2D00-5687-6371-9EE8F3ADB23B}"/>
                </a:ext>
              </a:extLst>
            </p:cNvPr>
            <p:cNvSpPr/>
            <p:nvPr/>
          </p:nvSpPr>
          <p:spPr>
            <a:xfrm>
              <a:off x="1808975" y="1628275"/>
              <a:ext cx="216825" cy="251025"/>
            </a:xfrm>
            <a:custGeom>
              <a:avLst/>
              <a:gdLst/>
              <a:ahLst/>
              <a:cxnLst/>
              <a:rect l="l" t="t" r="r" b="b"/>
              <a:pathLst>
                <a:path w="8673" h="10041" extrusionOk="0">
                  <a:moveTo>
                    <a:pt x="4336" y="0"/>
                  </a:moveTo>
                  <a:lnTo>
                    <a:pt x="0" y="2502"/>
                  </a:lnTo>
                  <a:lnTo>
                    <a:pt x="0" y="7539"/>
                  </a:lnTo>
                  <a:lnTo>
                    <a:pt x="4336" y="10041"/>
                  </a:lnTo>
                  <a:lnTo>
                    <a:pt x="8673" y="7539"/>
                  </a:lnTo>
                  <a:lnTo>
                    <a:pt x="8673" y="2502"/>
                  </a:lnTo>
                  <a:lnTo>
                    <a:pt x="4336"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5" name="Google Shape;1862;p56">
              <a:extLst>
                <a:ext uri="{FF2B5EF4-FFF2-40B4-BE49-F238E27FC236}">
                  <a16:creationId xmlns:a16="http://schemas.microsoft.com/office/drawing/2014/main" id="{7CDE48CB-BEA8-2BAB-C594-18DF4291B70B}"/>
                </a:ext>
              </a:extLst>
            </p:cNvPr>
            <p:cNvSpPr/>
            <p:nvPr/>
          </p:nvSpPr>
          <p:spPr>
            <a:xfrm>
              <a:off x="1929875" y="1423950"/>
              <a:ext cx="217700" cy="250225"/>
            </a:xfrm>
            <a:custGeom>
              <a:avLst/>
              <a:gdLst/>
              <a:ahLst/>
              <a:cxnLst/>
              <a:rect l="l" t="t" r="r" b="b"/>
              <a:pathLst>
                <a:path w="8708" h="10009" extrusionOk="0">
                  <a:moveTo>
                    <a:pt x="4371" y="1"/>
                  </a:moveTo>
                  <a:lnTo>
                    <a:pt x="1" y="2503"/>
                  </a:lnTo>
                  <a:lnTo>
                    <a:pt x="1" y="7506"/>
                  </a:lnTo>
                  <a:lnTo>
                    <a:pt x="4371" y="10008"/>
                  </a:lnTo>
                  <a:lnTo>
                    <a:pt x="8707" y="7506"/>
                  </a:lnTo>
                  <a:lnTo>
                    <a:pt x="8707" y="2503"/>
                  </a:lnTo>
                  <a:lnTo>
                    <a:pt x="4371"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7" name="Google Shape;1863;p56">
              <a:extLst>
                <a:ext uri="{FF2B5EF4-FFF2-40B4-BE49-F238E27FC236}">
                  <a16:creationId xmlns:a16="http://schemas.microsoft.com/office/drawing/2014/main" id="{F55A0B7C-8D73-8467-F96B-A4F1BD19470D}"/>
                </a:ext>
              </a:extLst>
            </p:cNvPr>
            <p:cNvSpPr/>
            <p:nvPr/>
          </p:nvSpPr>
          <p:spPr>
            <a:xfrm>
              <a:off x="1929875" y="1833425"/>
              <a:ext cx="217700" cy="251025"/>
            </a:xfrm>
            <a:custGeom>
              <a:avLst/>
              <a:gdLst/>
              <a:ahLst/>
              <a:cxnLst/>
              <a:rect l="l" t="t" r="r" b="b"/>
              <a:pathLst>
                <a:path w="8708" h="10041" extrusionOk="0">
                  <a:moveTo>
                    <a:pt x="4371" y="0"/>
                  </a:moveTo>
                  <a:lnTo>
                    <a:pt x="1" y="2502"/>
                  </a:lnTo>
                  <a:lnTo>
                    <a:pt x="1" y="7506"/>
                  </a:lnTo>
                  <a:lnTo>
                    <a:pt x="4371" y="10041"/>
                  </a:lnTo>
                  <a:lnTo>
                    <a:pt x="8707" y="7506"/>
                  </a:lnTo>
                  <a:lnTo>
                    <a:pt x="8707" y="2502"/>
                  </a:lnTo>
                  <a:lnTo>
                    <a:pt x="4371"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8" name="Google Shape;1864;p56">
              <a:extLst>
                <a:ext uri="{FF2B5EF4-FFF2-40B4-BE49-F238E27FC236}">
                  <a16:creationId xmlns:a16="http://schemas.microsoft.com/office/drawing/2014/main" id="{C06CD754-89F1-C61F-09FB-5F0F021227F0}"/>
                </a:ext>
              </a:extLst>
            </p:cNvPr>
            <p:cNvSpPr/>
            <p:nvPr/>
          </p:nvSpPr>
          <p:spPr>
            <a:xfrm>
              <a:off x="2514475"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19" name="Google Shape;1865;p56">
              <a:extLst>
                <a:ext uri="{FF2B5EF4-FFF2-40B4-BE49-F238E27FC236}">
                  <a16:creationId xmlns:a16="http://schemas.microsoft.com/office/drawing/2014/main" id="{A3B4E66C-57A4-A464-CB5B-E5BC8F1BC2B1}"/>
                </a:ext>
              </a:extLst>
            </p:cNvPr>
            <p:cNvSpPr/>
            <p:nvPr/>
          </p:nvSpPr>
          <p:spPr>
            <a:xfrm>
              <a:off x="2276800" y="1628275"/>
              <a:ext cx="216850" cy="251025"/>
            </a:xfrm>
            <a:custGeom>
              <a:avLst/>
              <a:gdLst/>
              <a:ahLst/>
              <a:cxnLst/>
              <a:rect l="l" t="t" r="r" b="b"/>
              <a:pathLst>
                <a:path w="8674" h="10041" extrusionOk="0">
                  <a:moveTo>
                    <a:pt x="4337" y="0"/>
                  </a:moveTo>
                  <a:lnTo>
                    <a:pt x="0" y="2502"/>
                  </a:lnTo>
                  <a:lnTo>
                    <a:pt x="0" y="7539"/>
                  </a:lnTo>
                  <a:lnTo>
                    <a:pt x="4337" y="10041"/>
                  </a:lnTo>
                  <a:lnTo>
                    <a:pt x="8673" y="7539"/>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20" name="Google Shape;1866;p56">
              <a:extLst>
                <a:ext uri="{FF2B5EF4-FFF2-40B4-BE49-F238E27FC236}">
                  <a16:creationId xmlns:a16="http://schemas.microsoft.com/office/drawing/2014/main" id="{B93950EA-6CD4-C00C-F938-9BC44D2FED78}"/>
                </a:ext>
              </a:extLst>
            </p:cNvPr>
            <p:cNvSpPr/>
            <p:nvPr/>
          </p:nvSpPr>
          <p:spPr>
            <a:xfrm>
              <a:off x="2397725" y="1423950"/>
              <a:ext cx="216850" cy="250225"/>
            </a:xfrm>
            <a:custGeom>
              <a:avLst/>
              <a:gdLst/>
              <a:ahLst/>
              <a:cxnLst/>
              <a:rect l="l" t="t" r="r" b="b"/>
              <a:pathLst>
                <a:path w="8674" h="10009" extrusionOk="0">
                  <a:moveTo>
                    <a:pt x="4337" y="1"/>
                  </a:moveTo>
                  <a:lnTo>
                    <a:pt x="0" y="2503"/>
                  </a:lnTo>
                  <a:lnTo>
                    <a:pt x="0" y="7506"/>
                  </a:lnTo>
                  <a:lnTo>
                    <a:pt x="4337" y="10008"/>
                  </a:lnTo>
                  <a:lnTo>
                    <a:pt x="8673" y="7506"/>
                  </a:lnTo>
                  <a:lnTo>
                    <a:pt x="8673" y="2503"/>
                  </a:lnTo>
                  <a:lnTo>
                    <a:pt x="4337" y="1"/>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21" name="Google Shape;1867;p56">
              <a:extLst>
                <a:ext uri="{FF2B5EF4-FFF2-40B4-BE49-F238E27FC236}">
                  <a16:creationId xmlns:a16="http://schemas.microsoft.com/office/drawing/2014/main" id="{5C986564-DAB1-CE35-57D6-8CF1FF8F491E}"/>
                </a:ext>
              </a:extLst>
            </p:cNvPr>
            <p:cNvSpPr/>
            <p:nvPr/>
          </p:nvSpPr>
          <p:spPr>
            <a:xfrm>
              <a:off x="26312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sp>
          <p:nvSpPr>
            <p:cNvPr id="22" name="Google Shape;1868;p56">
              <a:extLst>
                <a:ext uri="{FF2B5EF4-FFF2-40B4-BE49-F238E27FC236}">
                  <a16:creationId xmlns:a16="http://schemas.microsoft.com/office/drawing/2014/main" id="{A73AFB1D-EAE5-21D6-FB20-DB3FC082606E}"/>
                </a:ext>
              </a:extLst>
            </p:cNvPr>
            <p:cNvSpPr/>
            <p:nvPr/>
          </p:nvSpPr>
          <p:spPr>
            <a:xfrm>
              <a:off x="2397725" y="1833425"/>
              <a:ext cx="216850" cy="251025"/>
            </a:xfrm>
            <a:custGeom>
              <a:avLst/>
              <a:gdLst/>
              <a:ahLst/>
              <a:cxnLst/>
              <a:rect l="l" t="t" r="r" b="b"/>
              <a:pathLst>
                <a:path w="8674" h="10041" extrusionOk="0">
                  <a:moveTo>
                    <a:pt x="4337" y="0"/>
                  </a:moveTo>
                  <a:lnTo>
                    <a:pt x="0" y="2502"/>
                  </a:lnTo>
                  <a:lnTo>
                    <a:pt x="0" y="7506"/>
                  </a:lnTo>
                  <a:lnTo>
                    <a:pt x="4337" y="10041"/>
                  </a:lnTo>
                  <a:lnTo>
                    <a:pt x="8673" y="7506"/>
                  </a:lnTo>
                  <a:lnTo>
                    <a:pt x="8673" y="2502"/>
                  </a:lnTo>
                  <a:lnTo>
                    <a:pt x="4337" y="0"/>
                  </a:lnTo>
                  <a:close/>
                </a:path>
              </a:pathLst>
            </a:custGeom>
            <a:solidFill>
              <a:schemeClr val="accent3"/>
            </a:solidFill>
            <a:ln>
              <a:noFill/>
            </a:ln>
          </p:spPr>
          <p:txBody>
            <a:bodyPr spcFirstLastPara="1" wrap="square" lIns="182850" tIns="182850" rIns="182850" bIns="182850" anchor="ctr" anchorCtr="0">
              <a:noAutofit/>
            </a:bodyPr>
            <a:lstStyle/>
            <a:p>
              <a:endParaRPr sz="5600"/>
            </a:p>
          </p:txBody>
        </p:sp>
      </p:grpSp>
    </p:spTree>
    <p:extLst>
      <p:ext uri="{BB962C8B-B14F-4D97-AF65-F5344CB8AC3E}">
        <p14:creationId xmlns:p14="http://schemas.microsoft.com/office/powerpoint/2010/main" val="3005451907"/>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Đột biến gen là gì- Đột biến gen ảnh hưởng sức khỏe như thế nào- (online-video-cutter.com)">
            <a:hlinkClick r:id="" action="ppaction://media"/>
            <a:extLst>
              <a:ext uri="{FF2B5EF4-FFF2-40B4-BE49-F238E27FC236}">
                <a16:creationId xmlns:a16="http://schemas.microsoft.com/office/drawing/2014/main" id="{7C9FAEB5-AF82-F0D3-658C-A94E3C14D6A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8288000" cy="10287000"/>
          </a:xfrm>
          <a:prstGeom prst="rect">
            <a:avLst/>
          </a:prstGeom>
        </p:spPr>
      </p:pic>
      <p:sp>
        <p:nvSpPr>
          <p:cNvPr id="3" name="Rectangle: Rounded Corners 2">
            <a:extLst>
              <a:ext uri="{FF2B5EF4-FFF2-40B4-BE49-F238E27FC236}">
                <a16:creationId xmlns:a16="http://schemas.microsoft.com/office/drawing/2014/main" id="{AD22CAE5-587E-4E69-9602-CC355454FCD4}"/>
              </a:ext>
            </a:extLst>
          </p:cNvPr>
          <p:cNvSpPr/>
          <p:nvPr/>
        </p:nvSpPr>
        <p:spPr>
          <a:xfrm>
            <a:off x="4259179" y="553453"/>
            <a:ext cx="9769642" cy="1203158"/>
          </a:xfrm>
          <a:prstGeom prst="round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0070C0"/>
                </a:solidFill>
              </a:rPr>
              <a:t>Video </a:t>
            </a:r>
            <a:r>
              <a:rPr lang="en-US" sz="4000" b="1" dirty="0" err="1">
                <a:solidFill>
                  <a:srgbClr val="0070C0"/>
                </a:solidFill>
              </a:rPr>
              <a:t>về</a:t>
            </a:r>
            <a:r>
              <a:rPr lang="en-US" sz="4000" b="1" dirty="0">
                <a:solidFill>
                  <a:srgbClr val="0070C0"/>
                </a:solidFill>
              </a:rPr>
              <a:t> </a:t>
            </a:r>
            <a:r>
              <a:rPr lang="en-US" sz="4000" b="1" dirty="0" err="1">
                <a:solidFill>
                  <a:srgbClr val="0070C0"/>
                </a:solidFill>
              </a:rPr>
              <a:t>đột</a:t>
            </a:r>
            <a:r>
              <a:rPr lang="en-US" sz="4000" b="1" dirty="0">
                <a:solidFill>
                  <a:srgbClr val="0070C0"/>
                </a:solidFill>
              </a:rPr>
              <a:t> </a:t>
            </a:r>
            <a:r>
              <a:rPr lang="en-US" sz="4000" b="1" dirty="0" err="1">
                <a:solidFill>
                  <a:srgbClr val="0070C0"/>
                </a:solidFill>
              </a:rPr>
              <a:t>biến</a:t>
            </a:r>
            <a:r>
              <a:rPr lang="en-US" sz="4000" b="1" dirty="0">
                <a:solidFill>
                  <a:srgbClr val="0070C0"/>
                </a:solidFill>
              </a:rPr>
              <a:t> gene</a:t>
            </a:r>
          </a:p>
        </p:txBody>
      </p:sp>
    </p:spTree>
    <p:extLst>
      <p:ext uri="{BB962C8B-B14F-4D97-AF65-F5344CB8AC3E}">
        <p14:creationId xmlns:p14="http://schemas.microsoft.com/office/powerpoint/2010/main" val="1277842604"/>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99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2"/>
                </p:tgtEl>
              </p:cMediaNode>
            </p:video>
          </p:childTnLst>
        </p:cTn>
      </p:par>
    </p:tnLst>
  </p:timing>
</p:sld>
</file>

<file path=ppt/theme/theme1.xml><?xml version="1.0" encoding="utf-8"?>
<a:theme xmlns:a="http://schemas.openxmlformats.org/drawingml/2006/main" name="Molecular Genetics - Science - 11th grade by Slidesgo">
  <a:themeElements>
    <a:clrScheme name="Simple Light">
      <a:dk1>
        <a:srgbClr val="15212F"/>
      </a:dk1>
      <a:lt1>
        <a:srgbClr val="223E63"/>
      </a:lt1>
      <a:dk2>
        <a:srgbClr val="537F9C"/>
      </a:dk2>
      <a:lt2>
        <a:srgbClr val="156C64"/>
      </a:lt2>
      <a:accent1>
        <a:srgbClr val="64BFB8"/>
      </a:accent1>
      <a:accent2>
        <a:srgbClr val="92B5B1"/>
      </a:accent2>
      <a:accent3>
        <a:srgbClr val="E0F6F4"/>
      </a:accent3>
      <a:accent4>
        <a:srgbClr val="EDFBFF"/>
      </a:accent4>
      <a:accent5>
        <a:srgbClr val="FFFFFF"/>
      </a:accent5>
      <a:accent6>
        <a:srgbClr val="FFFFFF"/>
      </a:accent6>
      <a:hlink>
        <a:srgbClr val="15212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ugust Daily Slides by Slidesgo">
  <a:themeElements>
    <a:clrScheme name="Simple Light">
      <a:dk1>
        <a:srgbClr val="000000"/>
      </a:dk1>
      <a:lt1>
        <a:srgbClr val="FFFFFF"/>
      </a:lt1>
      <a:dk2>
        <a:srgbClr val="D1DFF3"/>
      </a:dk2>
      <a:lt2>
        <a:srgbClr val="3E628D"/>
      </a:lt2>
      <a:accent1>
        <a:srgbClr val="59C3EA"/>
      </a:accent1>
      <a:accent2>
        <a:srgbClr val="7DA2D9"/>
      </a:accent2>
      <a:accent3>
        <a:srgbClr val="4684CE"/>
      </a:accent3>
      <a:accent4>
        <a:srgbClr val="6682A3"/>
      </a:accent4>
      <a:accent5>
        <a:srgbClr val="CDD9E1"/>
      </a:accent5>
      <a:accent6>
        <a:srgbClr val="E9EFF6"/>
      </a:accent6>
      <a:hlink>
        <a:srgbClr val="40404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684</TotalTime>
  <Words>3054</Words>
  <Application>Microsoft Office PowerPoint</Application>
  <PresentationFormat>Custom</PresentationFormat>
  <Paragraphs>270</Paragraphs>
  <Slides>50</Slides>
  <Notes>22</Notes>
  <HiddenSlides>0</HiddenSlides>
  <MMClips>2</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50</vt:i4>
      </vt:variant>
    </vt:vector>
  </HeadingPairs>
  <TitlesOfParts>
    <vt:vector size="65" baseType="lpstr">
      <vt:lpstr>Work Sans</vt:lpstr>
      <vt:lpstr>Wingdings</vt:lpstr>
      <vt:lpstr>Arial</vt:lpstr>
      <vt:lpstr>Montserrat Medium</vt:lpstr>
      <vt:lpstr>Fredoka One</vt:lpstr>
      <vt:lpstr>Open Sans</vt:lpstr>
      <vt:lpstr>Bebas Neue</vt:lpstr>
      <vt:lpstr>Times New Roman</vt:lpstr>
      <vt:lpstr>Calibri</vt:lpstr>
      <vt:lpstr>Cambria Math</vt:lpstr>
      <vt:lpstr>Nunito</vt:lpstr>
      <vt:lpstr>Anaheim</vt:lpstr>
      <vt:lpstr>Nunito Medium</vt:lpstr>
      <vt:lpstr>Molecular Genetics - Science - 11th grade by Slidesgo</vt:lpstr>
      <vt:lpstr>August Daily Slides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Admin</dc:creator>
  <cp:lastModifiedBy>Admin</cp:lastModifiedBy>
  <cp:revision>7</cp:revision>
  <dcterms:modified xsi:type="dcterms:W3CDTF">2025-04-04T04:25:18Z</dcterms:modified>
</cp:coreProperties>
</file>