
<file path=[Content_Types].xml><?xml version="1.0" encoding="utf-8"?>
<Types xmlns="http://schemas.openxmlformats.org/package/2006/content-types">
  <Default Extension="fntdata" ContentType="application/x-fontdata"/>
  <Default Extension="jp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1"/>
    <p:sldMasterId id="2147483673" r:id="rId2"/>
  </p:sldMasterIdLst>
  <p:notesMasterIdLst>
    <p:notesMasterId r:id="rId58"/>
  </p:notesMasterIdLst>
  <p:sldIdLst>
    <p:sldId id="256" r:id="rId3"/>
    <p:sldId id="257" r:id="rId4"/>
    <p:sldId id="320" r:id="rId5"/>
    <p:sldId id="258" r:id="rId6"/>
    <p:sldId id="259" r:id="rId7"/>
    <p:sldId id="303" r:id="rId8"/>
    <p:sldId id="291" r:id="rId9"/>
    <p:sldId id="290" r:id="rId10"/>
    <p:sldId id="277" r:id="rId11"/>
    <p:sldId id="311" r:id="rId12"/>
    <p:sldId id="278" r:id="rId13"/>
    <p:sldId id="289" r:id="rId14"/>
    <p:sldId id="292" r:id="rId15"/>
    <p:sldId id="279" r:id="rId16"/>
    <p:sldId id="304" r:id="rId17"/>
    <p:sldId id="305" r:id="rId18"/>
    <p:sldId id="306" r:id="rId19"/>
    <p:sldId id="281" r:id="rId20"/>
    <p:sldId id="266" r:id="rId21"/>
    <p:sldId id="307" r:id="rId22"/>
    <p:sldId id="284" r:id="rId23"/>
    <p:sldId id="321" r:id="rId24"/>
    <p:sldId id="282" r:id="rId25"/>
    <p:sldId id="293" r:id="rId26"/>
    <p:sldId id="325" r:id="rId27"/>
    <p:sldId id="294" r:id="rId28"/>
    <p:sldId id="324" r:id="rId29"/>
    <p:sldId id="296" r:id="rId30"/>
    <p:sldId id="326" r:id="rId31"/>
    <p:sldId id="295" r:id="rId32"/>
    <p:sldId id="297" r:id="rId33"/>
    <p:sldId id="310" r:id="rId34"/>
    <p:sldId id="283" r:id="rId35"/>
    <p:sldId id="308" r:id="rId36"/>
    <p:sldId id="285" r:id="rId37"/>
    <p:sldId id="265" r:id="rId38"/>
    <p:sldId id="288" r:id="rId39"/>
    <p:sldId id="298" r:id="rId40"/>
    <p:sldId id="286" r:id="rId41"/>
    <p:sldId id="299" r:id="rId42"/>
    <p:sldId id="300" r:id="rId43"/>
    <p:sldId id="302" r:id="rId44"/>
    <p:sldId id="301" r:id="rId45"/>
    <p:sldId id="312" r:id="rId46"/>
    <p:sldId id="313" r:id="rId47"/>
    <p:sldId id="314" r:id="rId48"/>
    <p:sldId id="315" r:id="rId49"/>
    <p:sldId id="316" r:id="rId50"/>
    <p:sldId id="317" r:id="rId51"/>
    <p:sldId id="318" r:id="rId52"/>
    <p:sldId id="319" r:id="rId53"/>
    <p:sldId id="309" r:id="rId54"/>
    <p:sldId id="287" r:id="rId55"/>
    <p:sldId id="263" r:id="rId56"/>
    <p:sldId id="275" r:id="rId57"/>
  </p:sldIdLst>
  <p:sldSz cx="18288000" cy="10287000"/>
  <p:notesSz cx="6858000" cy="9144000"/>
  <p:embeddedFontLst>
    <p:embeddedFont>
      <p:font typeface="Alata" panose="020B0604020202020204" charset="0"/>
      <p:regular r:id="rId59"/>
    </p:embeddedFont>
    <p:embeddedFont>
      <p:font typeface="DM Sans" pitchFamily="2" charset="0"/>
      <p:regular r:id="rId60"/>
      <p:bold r:id="rId61"/>
      <p:italic r:id="rId62"/>
      <p:boldItalic r:id="rId63"/>
    </p:embeddedFont>
    <p:embeddedFont>
      <p:font typeface="Open Sans" panose="020B0606030504020204" pitchFamily="34" charset="0"/>
      <p:regular r:id="rId64"/>
      <p:bold r:id="rId65"/>
      <p:italic r:id="rId66"/>
      <p:boldItalic r:id="rId67"/>
    </p:embeddedFont>
    <p:embeddedFont>
      <p:font typeface="Raleway" pitchFamily="2" charset="0"/>
      <p:regular r:id="rId68"/>
      <p:bold r:id="rId69"/>
      <p:italic r:id="rId70"/>
      <p:boldItalic r:id="rId7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49E"/>
    <a:srgbClr val="F4AAD4"/>
    <a:srgbClr val="ABDDFB"/>
    <a:srgbClr val="F8BADD"/>
    <a:srgbClr val="E87A20"/>
    <a:srgbClr val="B80000"/>
    <a:srgbClr val="A40000"/>
    <a:srgbClr val="F2A12A"/>
    <a:srgbClr val="B4EE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1516884-7B7D-4DA2-A05E-774EA34D818F}">
  <a:tblStyle styleId="{31516884-7B7D-4DA2-A05E-774EA34D818F}"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7B791941-3DDA-4505-B3F5-2E534FAABCD0}"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072" autoAdjust="0"/>
  </p:normalViewPr>
  <p:slideViewPr>
    <p:cSldViewPr snapToGrid="0">
      <p:cViewPr varScale="1">
        <p:scale>
          <a:sx n="53" d="100"/>
          <a:sy n="53" d="100"/>
        </p:scale>
        <p:origin x="490"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font" Target="fonts/font5.fntdata"/><Relationship Id="rId68" Type="http://schemas.openxmlformats.org/officeDocument/2006/relationships/font" Target="fonts/font10.fntdata"/><Relationship Id="rId7" Type="http://schemas.openxmlformats.org/officeDocument/2006/relationships/slide" Target="slides/slide5.xml"/><Relationship Id="rId71" Type="http://schemas.openxmlformats.org/officeDocument/2006/relationships/font" Target="fonts/font13.fntdata"/><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notesMaster" Target="notesMasters/notesMaster1.xml"/><Relationship Id="rId66" Type="http://schemas.openxmlformats.org/officeDocument/2006/relationships/font" Target="fonts/font8.fntdata"/><Relationship Id="rId7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font" Target="fonts/font3.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font" Target="fonts/font2.fntdata"/><Relationship Id="rId65" Type="http://schemas.openxmlformats.org/officeDocument/2006/relationships/font" Target="fonts/font7.fntdata"/><Relationship Id="rId73"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font" Target="fonts/font6.fntdata"/><Relationship Id="rId69" Type="http://schemas.openxmlformats.org/officeDocument/2006/relationships/font" Target="fonts/font11.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font" Target="fonts/font1.fntdata"/><Relationship Id="rId67" Type="http://schemas.openxmlformats.org/officeDocument/2006/relationships/font" Target="fonts/font9.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font" Target="fonts/font4.fntdata"/><Relationship Id="rId70" Type="http://schemas.openxmlformats.org/officeDocument/2006/relationships/font" Target="fonts/font12.fntdata"/><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Google Shape;448;g1105afc42a3_1_8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9" name="Google Shape;449;g1105afc42a3_1_8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637194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a:extLst>
            <a:ext uri="{FF2B5EF4-FFF2-40B4-BE49-F238E27FC236}">
              <a16:creationId xmlns:a16="http://schemas.microsoft.com/office/drawing/2014/main" id="{99839B84-EF6E-7B11-419D-C083A652E8E8}"/>
            </a:ext>
          </a:extLst>
        </p:cNvPr>
        <p:cNvGrpSpPr/>
        <p:nvPr/>
      </p:nvGrpSpPr>
      <p:grpSpPr>
        <a:xfrm>
          <a:off x="0" y="0"/>
          <a:ext cx="0" cy="0"/>
          <a:chOff x="0" y="0"/>
          <a:chExt cx="0" cy="0"/>
        </a:xfrm>
      </p:grpSpPr>
      <p:sp>
        <p:nvSpPr>
          <p:cNvPr id="448" name="Google Shape;448;g1105afc42a3_1_854:notes">
            <a:extLst>
              <a:ext uri="{FF2B5EF4-FFF2-40B4-BE49-F238E27FC236}">
                <a16:creationId xmlns:a16="http://schemas.microsoft.com/office/drawing/2014/main" id="{F1F63720-71ED-7AA3-FAA7-183EA6D6389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9" name="Google Shape;449;g1105afc42a3_1_854:notes">
            <a:extLst>
              <a:ext uri="{FF2B5EF4-FFF2-40B4-BE49-F238E27FC236}">
                <a16:creationId xmlns:a16="http://schemas.microsoft.com/office/drawing/2014/main" id="{61E1E46F-9C8F-577D-04E5-686CC561B59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415993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0895249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Google Shape;448;g1105afc42a3_1_8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9" name="Google Shape;449;g1105afc42a3_1_8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210828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11e375b9f55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8" name="Google Shape;278;g11e375b9f55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9"/>
        <p:cNvGrpSpPr/>
        <p:nvPr/>
      </p:nvGrpSpPr>
      <p:grpSpPr>
        <a:xfrm>
          <a:off x="0" y="0"/>
          <a:ext cx="0" cy="0"/>
          <a:chOff x="0" y="0"/>
          <a:chExt cx="0" cy="0"/>
        </a:xfrm>
      </p:grpSpPr>
      <p:sp>
        <p:nvSpPr>
          <p:cNvPr id="500" name="Google Shape;500;g239859ac06b_0_277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1" name="Google Shape;501;g239859ac06b_0_277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 GV</a:t>
            </a:r>
            <a:r>
              <a:rPr lang="en-US" baseline="0"/>
              <a:t> hướng dẫn luật chơi cho HS: Mỗi chiếc phao ẩn chứa một câu hỏi, các em hãy lựa chọn phao và trả lời câu hỏi bí ẩn nhé.</a:t>
            </a:r>
          </a:p>
          <a:p>
            <a:pPr marL="0" lvl="0" indent="0" algn="l" rtl="0">
              <a:spcBef>
                <a:spcPts val="0"/>
              </a:spcBef>
              <a:spcAft>
                <a:spcPts val="0"/>
              </a:spcAft>
              <a:buNone/>
            </a:pPr>
            <a:r>
              <a:rPr lang="en-US"/>
              <a:t>- Thao tác:</a:t>
            </a:r>
            <a:r>
              <a:rPr lang="en-US" baseline="0"/>
              <a:t> GV bấm vào hình từng cái phao để mở câu hỏi. GV ấn vào hình lối thoát để chuyển sang nội dung tiếp theo.</a:t>
            </a:r>
            <a:endParaRPr/>
          </a:p>
        </p:txBody>
      </p:sp>
    </p:spTree>
    <p:extLst>
      <p:ext uri="{BB962C8B-B14F-4D97-AF65-F5344CB8AC3E}">
        <p14:creationId xmlns:p14="http://schemas.microsoft.com/office/powerpoint/2010/main" val="16154124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239155a6d6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239155a6d6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GV bấm</a:t>
            </a:r>
            <a:r>
              <a:rPr lang="en-US" baseline="0"/>
              <a:t> vào nút mũi tên để trở lại slide chọn câu hỏi.</a:t>
            </a:r>
            <a:endParaRPr/>
          </a:p>
        </p:txBody>
      </p:sp>
    </p:spTree>
    <p:extLst>
      <p:ext uri="{BB962C8B-B14F-4D97-AF65-F5344CB8AC3E}">
        <p14:creationId xmlns:p14="http://schemas.microsoft.com/office/powerpoint/2010/main" val="9688629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239155a6d6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239155a6d6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GV bấm</a:t>
            </a:r>
            <a:r>
              <a:rPr lang="en-US" baseline="0"/>
              <a:t> vào nút mũi tên để trở lại slide chọn câu hỏi.</a:t>
            </a:r>
            <a:endParaRPr/>
          </a:p>
        </p:txBody>
      </p:sp>
    </p:spTree>
    <p:extLst>
      <p:ext uri="{BB962C8B-B14F-4D97-AF65-F5344CB8AC3E}">
        <p14:creationId xmlns:p14="http://schemas.microsoft.com/office/powerpoint/2010/main" val="19534305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239155a6d6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239155a6d6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GV bấm</a:t>
            </a:r>
            <a:r>
              <a:rPr lang="en-US" baseline="0"/>
              <a:t> vào nút mũi tên để trở lại slide chọn câu hỏi.</a:t>
            </a:r>
            <a:endParaRPr/>
          </a:p>
        </p:txBody>
      </p:sp>
    </p:spTree>
    <p:extLst>
      <p:ext uri="{BB962C8B-B14F-4D97-AF65-F5344CB8AC3E}">
        <p14:creationId xmlns:p14="http://schemas.microsoft.com/office/powerpoint/2010/main" val="13188115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239155a6d6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239155a6d6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GV bấm</a:t>
            </a:r>
            <a:r>
              <a:rPr lang="en-US" baseline="0"/>
              <a:t> vào nút mũi tên để trở lại slide chọn câu hỏi.</a:t>
            </a:r>
            <a:endParaRPr/>
          </a:p>
        </p:txBody>
      </p:sp>
    </p:spTree>
    <p:extLst>
      <p:ext uri="{BB962C8B-B14F-4D97-AF65-F5344CB8AC3E}">
        <p14:creationId xmlns:p14="http://schemas.microsoft.com/office/powerpoint/2010/main" val="23457109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10f9e629ec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10f9e629ec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239155a6d6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239155a6d6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GV bấm</a:t>
            </a:r>
            <a:r>
              <a:rPr lang="en-US" baseline="0"/>
              <a:t> vào nút mũi tên để trở lại slide chọn câu hỏi.</a:t>
            </a:r>
            <a:endParaRPr/>
          </a:p>
        </p:txBody>
      </p:sp>
    </p:spTree>
    <p:extLst>
      <p:ext uri="{BB962C8B-B14F-4D97-AF65-F5344CB8AC3E}">
        <p14:creationId xmlns:p14="http://schemas.microsoft.com/office/powerpoint/2010/main" val="21550461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239155a6d6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239155a6d6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GV bấm</a:t>
            </a:r>
            <a:r>
              <a:rPr lang="en-US" baseline="0"/>
              <a:t> vào nút mũi tên để trở lại slide chọn câu hỏi.</a:t>
            </a:r>
            <a:endParaRPr/>
          </a:p>
        </p:txBody>
      </p:sp>
    </p:spTree>
    <p:extLst>
      <p:ext uri="{BB962C8B-B14F-4D97-AF65-F5344CB8AC3E}">
        <p14:creationId xmlns:p14="http://schemas.microsoft.com/office/powerpoint/2010/main" val="16565075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239155a6d6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239155a6d6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GV bấm</a:t>
            </a:r>
            <a:r>
              <a:rPr lang="en-US" baseline="0"/>
              <a:t> vào nút mũi tên để trở lại slide chọn câu hỏi.</a:t>
            </a:r>
            <a:endParaRPr/>
          </a:p>
        </p:txBody>
      </p:sp>
    </p:spTree>
    <p:extLst>
      <p:ext uri="{BB962C8B-B14F-4D97-AF65-F5344CB8AC3E}">
        <p14:creationId xmlns:p14="http://schemas.microsoft.com/office/powerpoint/2010/main" val="15442663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24459266da8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9" name="Google Shape;219;g24459266da8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202884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2140bdeeea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 name="Google Shape;248;g2140bdeeea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g1105afc42a3_1_7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7" name="Google Shape;417;g1105afc42a3_1_7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a:extLst>
            <a:ext uri="{FF2B5EF4-FFF2-40B4-BE49-F238E27FC236}">
              <a16:creationId xmlns:a16="http://schemas.microsoft.com/office/drawing/2014/main" id="{031D14DF-70B9-D5A4-104C-9EF89CB09093}"/>
            </a:ext>
          </a:extLst>
        </p:cNvPr>
        <p:cNvGrpSpPr/>
        <p:nvPr/>
      </p:nvGrpSpPr>
      <p:grpSpPr>
        <a:xfrm>
          <a:off x="0" y="0"/>
          <a:ext cx="0" cy="0"/>
          <a:chOff x="0" y="0"/>
          <a:chExt cx="0" cy="0"/>
        </a:xfrm>
      </p:grpSpPr>
      <p:sp>
        <p:nvSpPr>
          <p:cNvPr id="227" name="Google Shape;227;g21258269c9b_0_103:notes">
            <a:extLst>
              <a:ext uri="{FF2B5EF4-FFF2-40B4-BE49-F238E27FC236}">
                <a16:creationId xmlns:a16="http://schemas.microsoft.com/office/drawing/2014/main" id="{D8E88838-4B5F-D6E8-EE4D-AD57625E64C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21258269c9b_0_103:notes">
            <a:extLst>
              <a:ext uri="{FF2B5EF4-FFF2-40B4-BE49-F238E27FC236}">
                <a16:creationId xmlns:a16="http://schemas.microsoft.com/office/drawing/2014/main" id="{E3A81FBA-E145-2028-A305-12C2FB47629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398064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10f9e629ec3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10f9e629ec3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21258269c9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21258269c9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Google Shape;448;g1105afc42a3_1_8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9" name="Google Shape;449;g1105afc42a3_1_8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Google Shape;448;g1105afc42a3_1_8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9" name="Google Shape;449;g1105afc42a3_1_8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34258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242045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11e375b9f55_0_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9" name="Google Shape;289;g11e375b9f55_0_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1915250" y="1963950"/>
            <a:ext cx="9686400" cy="4476000"/>
          </a:xfrm>
          <a:prstGeom prst="rect">
            <a:avLst/>
          </a:prstGeom>
        </p:spPr>
        <p:txBody>
          <a:bodyPr spcFirstLastPara="1" wrap="square" lIns="91425" tIns="91425" rIns="91425" bIns="91425" anchor="b" anchorCtr="0">
            <a:noAutofit/>
          </a:bodyPr>
          <a:lstStyle>
            <a:lvl1pPr lvl="0">
              <a:lnSpc>
                <a:spcPct val="80000"/>
              </a:lnSpc>
              <a:spcBef>
                <a:spcPts val="0"/>
              </a:spcBef>
              <a:spcAft>
                <a:spcPts val="0"/>
              </a:spcAft>
              <a:buClr>
                <a:srgbClr val="191919"/>
              </a:buClr>
              <a:buSzPts val="5200"/>
              <a:buNone/>
              <a:defRPr sz="11200">
                <a:solidFill>
                  <a:schemeClr val="lt2"/>
                </a:solidFill>
              </a:defRPr>
            </a:lvl1pPr>
            <a:lvl2pPr lvl="1" algn="ctr">
              <a:spcBef>
                <a:spcPts val="0"/>
              </a:spcBef>
              <a:spcAft>
                <a:spcPts val="0"/>
              </a:spcAft>
              <a:buClr>
                <a:srgbClr val="191919"/>
              </a:buClr>
              <a:buSzPts val="5200"/>
              <a:buNone/>
              <a:defRPr sz="10400">
                <a:solidFill>
                  <a:srgbClr val="191919"/>
                </a:solidFill>
              </a:defRPr>
            </a:lvl2pPr>
            <a:lvl3pPr lvl="2" algn="ctr">
              <a:spcBef>
                <a:spcPts val="0"/>
              </a:spcBef>
              <a:spcAft>
                <a:spcPts val="0"/>
              </a:spcAft>
              <a:buClr>
                <a:srgbClr val="191919"/>
              </a:buClr>
              <a:buSzPts val="5200"/>
              <a:buNone/>
              <a:defRPr sz="10400">
                <a:solidFill>
                  <a:srgbClr val="191919"/>
                </a:solidFill>
              </a:defRPr>
            </a:lvl3pPr>
            <a:lvl4pPr lvl="3" algn="ctr">
              <a:spcBef>
                <a:spcPts val="0"/>
              </a:spcBef>
              <a:spcAft>
                <a:spcPts val="0"/>
              </a:spcAft>
              <a:buClr>
                <a:srgbClr val="191919"/>
              </a:buClr>
              <a:buSzPts val="5200"/>
              <a:buNone/>
              <a:defRPr sz="10400">
                <a:solidFill>
                  <a:srgbClr val="191919"/>
                </a:solidFill>
              </a:defRPr>
            </a:lvl4pPr>
            <a:lvl5pPr lvl="4" algn="ctr">
              <a:spcBef>
                <a:spcPts val="0"/>
              </a:spcBef>
              <a:spcAft>
                <a:spcPts val="0"/>
              </a:spcAft>
              <a:buClr>
                <a:srgbClr val="191919"/>
              </a:buClr>
              <a:buSzPts val="5200"/>
              <a:buNone/>
              <a:defRPr sz="10400">
                <a:solidFill>
                  <a:srgbClr val="191919"/>
                </a:solidFill>
              </a:defRPr>
            </a:lvl5pPr>
            <a:lvl6pPr lvl="5" algn="ctr">
              <a:spcBef>
                <a:spcPts val="0"/>
              </a:spcBef>
              <a:spcAft>
                <a:spcPts val="0"/>
              </a:spcAft>
              <a:buClr>
                <a:srgbClr val="191919"/>
              </a:buClr>
              <a:buSzPts val="5200"/>
              <a:buNone/>
              <a:defRPr sz="10400">
                <a:solidFill>
                  <a:srgbClr val="191919"/>
                </a:solidFill>
              </a:defRPr>
            </a:lvl6pPr>
            <a:lvl7pPr lvl="6" algn="ctr">
              <a:spcBef>
                <a:spcPts val="0"/>
              </a:spcBef>
              <a:spcAft>
                <a:spcPts val="0"/>
              </a:spcAft>
              <a:buClr>
                <a:srgbClr val="191919"/>
              </a:buClr>
              <a:buSzPts val="5200"/>
              <a:buNone/>
              <a:defRPr sz="10400">
                <a:solidFill>
                  <a:srgbClr val="191919"/>
                </a:solidFill>
              </a:defRPr>
            </a:lvl7pPr>
            <a:lvl8pPr lvl="7" algn="ctr">
              <a:spcBef>
                <a:spcPts val="0"/>
              </a:spcBef>
              <a:spcAft>
                <a:spcPts val="0"/>
              </a:spcAft>
              <a:buClr>
                <a:srgbClr val="191919"/>
              </a:buClr>
              <a:buSzPts val="5200"/>
              <a:buNone/>
              <a:defRPr sz="10400">
                <a:solidFill>
                  <a:srgbClr val="191919"/>
                </a:solidFill>
              </a:defRPr>
            </a:lvl8pPr>
            <a:lvl9pPr lvl="8" algn="ctr">
              <a:spcBef>
                <a:spcPts val="0"/>
              </a:spcBef>
              <a:spcAft>
                <a:spcPts val="0"/>
              </a:spcAft>
              <a:buClr>
                <a:srgbClr val="191919"/>
              </a:buClr>
              <a:buSzPts val="5200"/>
              <a:buNone/>
              <a:defRPr sz="10400">
                <a:solidFill>
                  <a:srgbClr val="191919"/>
                </a:solidFill>
              </a:defRPr>
            </a:lvl9pPr>
          </a:lstStyle>
          <a:p>
            <a:endParaRPr/>
          </a:p>
        </p:txBody>
      </p:sp>
      <p:sp>
        <p:nvSpPr>
          <p:cNvPr id="10" name="Google Shape;10;p2"/>
          <p:cNvSpPr txBox="1">
            <a:spLocks noGrp="1"/>
          </p:cNvSpPr>
          <p:nvPr>
            <p:ph type="subTitle" idx="1"/>
          </p:nvPr>
        </p:nvSpPr>
        <p:spPr>
          <a:xfrm>
            <a:off x="1915250" y="6439150"/>
            <a:ext cx="9686400" cy="8190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200"/>
              <a:buNone/>
              <a:defRPr sz="3200"/>
            </a:lvl1pPr>
            <a:lvl2pPr lvl="1" algn="ctr">
              <a:lnSpc>
                <a:spcPct val="100000"/>
              </a:lnSpc>
              <a:spcBef>
                <a:spcPts val="0"/>
              </a:spcBef>
              <a:spcAft>
                <a:spcPts val="0"/>
              </a:spcAft>
              <a:buSzPts val="1800"/>
              <a:buNone/>
              <a:defRPr sz="3600"/>
            </a:lvl2pPr>
            <a:lvl3pPr lvl="2" algn="ctr">
              <a:lnSpc>
                <a:spcPct val="100000"/>
              </a:lnSpc>
              <a:spcBef>
                <a:spcPts val="0"/>
              </a:spcBef>
              <a:spcAft>
                <a:spcPts val="0"/>
              </a:spcAft>
              <a:buSzPts val="1800"/>
              <a:buNone/>
              <a:defRPr sz="3600"/>
            </a:lvl3pPr>
            <a:lvl4pPr lvl="3" algn="ctr">
              <a:lnSpc>
                <a:spcPct val="100000"/>
              </a:lnSpc>
              <a:spcBef>
                <a:spcPts val="0"/>
              </a:spcBef>
              <a:spcAft>
                <a:spcPts val="0"/>
              </a:spcAft>
              <a:buSzPts val="1800"/>
              <a:buNone/>
              <a:defRPr sz="3600"/>
            </a:lvl4pPr>
            <a:lvl5pPr lvl="4" algn="ctr">
              <a:lnSpc>
                <a:spcPct val="100000"/>
              </a:lnSpc>
              <a:spcBef>
                <a:spcPts val="0"/>
              </a:spcBef>
              <a:spcAft>
                <a:spcPts val="0"/>
              </a:spcAft>
              <a:buSzPts val="1800"/>
              <a:buNone/>
              <a:defRPr sz="3600"/>
            </a:lvl5pPr>
            <a:lvl6pPr lvl="5" algn="ctr">
              <a:lnSpc>
                <a:spcPct val="100000"/>
              </a:lnSpc>
              <a:spcBef>
                <a:spcPts val="0"/>
              </a:spcBef>
              <a:spcAft>
                <a:spcPts val="0"/>
              </a:spcAft>
              <a:buSzPts val="1800"/>
              <a:buNone/>
              <a:defRPr sz="3600"/>
            </a:lvl6pPr>
            <a:lvl7pPr lvl="6" algn="ctr">
              <a:lnSpc>
                <a:spcPct val="100000"/>
              </a:lnSpc>
              <a:spcBef>
                <a:spcPts val="0"/>
              </a:spcBef>
              <a:spcAft>
                <a:spcPts val="0"/>
              </a:spcAft>
              <a:buSzPts val="1800"/>
              <a:buNone/>
              <a:defRPr sz="3600"/>
            </a:lvl7pPr>
            <a:lvl8pPr lvl="7" algn="ctr">
              <a:lnSpc>
                <a:spcPct val="100000"/>
              </a:lnSpc>
              <a:spcBef>
                <a:spcPts val="0"/>
              </a:spcBef>
              <a:spcAft>
                <a:spcPts val="0"/>
              </a:spcAft>
              <a:buSzPts val="1800"/>
              <a:buNone/>
              <a:defRPr sz="3600"/>
            </a:lvl8pPr>
            <a:lvl9pPr lvl="8" algn="ctr">
              <a:lnSpc>
                <a:spcPct val="100000"/>
              </a:lnSpc>
              <a:spcBef>
                <a:spcPts val="0"/>
              </a:spcBef>
              <a:spcAft>
                <a:spcPts val="0"/>
              </a:spcAft>
              <a:buSzPts val="1800"/>
              <a:buNone/>
              <a:defRPr sz="3600"/>
            </a:lvl9pPr>
          </a:lstStyle>
          <a:p>
            <a:endParaRPr/>
          </a:p>
        </p:txBody>
      </p:sp>
      <p:sp>
        <p:nvSpPr>
          <p:cNvPr id="11" name="Google Shape;11;p2"/>
          <p:cNvSpPr/>
          <p:nvPr/>
        </p:nvSpPr>
        <p:spPr>
          <a:xfrm rot="-175825">
            <a:off x="-3632851" y="7383802"/>
            <a:ext cx="11858310" cy="4427296"/>
          </a:xfrm>
          <a:custGeom>
            <a:avLst/>
            <a:gdLst/>
            <a:ahLst/>
            <a:cxnLst/>
            <a:rect l="l" t="t" r="r" b="b"/>
            <a:pathLst>
              <a:path w="3027" h="1132" extrusionOk="0">
                <a:moveTo>
                  <a:pt x="0" y="965"/>
                </a:moveTo>
                <a:cubicBezTo>
                  <a:pt x="0" y="965"/>
                  <a:pt x="0" y="964"/>
                  <a:pt x="0" y="964"/>
                </a:cubicBezTo>
                <a:cubicBezTo>
                  <a:pt x="0" y="963"/>
                  <a:pt x="0" y="962"/>
                  <a:pt x="0" y="961"/>
                </a:cubicBezTo>
                <a:cubicBezTo>
                  <a:pt x="9" y="913"/>
                  <a:pt x="16" y="864"/>
                  <a:pt x="25" y="816"/>
                </a:cubicBezTo>
                <a:cubicBezTo>
                  <a:pt x="38" y="742"/>
                  <a:pt x="52" y="667"/>
                  <a:pt x="66" y="592"/>
                </a:cubicBezTo>
                <a:cubicBezTo>
                  <a:pt x="85" y="488"/>
                  <a:pt x="107" y="385"/>
                  <a:pt x="131" y="282"/>
                </a:cubicBezTo>
                <a:cubicBezTo>
                  <a:pt x="145" y="222"/>
                  <a:pt x="161" y="162"/>
                  <a:pt x="180" y="104"/>
                </a:cubicBezTo>
                <a:cubicBezTo>
                  <a:pt x="189" y="77"/>
                  <a:pt x="198" y="51"/>
                  <a:pt x="212" y="27"/>
                </a:cubicBezTo>
                <a:cubicBezTo>
                  <a:pt x="216" y="20"/>
                  <a:pt x="221" y="14"/>
                  <a:pt x="226" y="8"/>
                </a:cubicBezTo>
                <a:cubicBezTo>
                  <a:pt x="234" y="0"/>
                  <a:pt x="242" y="1"/>
                  <a:pt x="249" y="10"/>
                </a:cubicBezTo>
                <a:cubicBezTo>
                  <a:pt x="284" y="54"/>
                  <a:pt x="325" y="91"/>
                  <a:pt x="371" y="123"/>
                </a:cubicBezTo>
                <a:cubicBezTo>
                  <a:pt x="435" y="168"/>
                  <a:pt x="503" y="202"/>
                  <a:pt x="580" y="217"/>
                </a:cubicBezTo>
                <a:cubicBezTo>
                  <a:pt x="621" y="225"/>
                  <a:pt x="663" y="226"/>
                  <a:pt x="704" y="219"/>
                </a:cubicBezTo>
                <a:cubicBezTo>
                  <a:pt x="774" y="207"/>
                  <a:pt x="844" y="194"/>
                  <a:pt x="914" y="183"/>
                </a:cubicBezTo>
                <a:cubicBezTo>
                  <a:pt x="960" y="176"/>
                  <a:pt x="1006" y="170"/>
                  <a:pt x="1052" y="166"/>
                </a:cubicBezTo>
                <a:cubicBezTo>
                  <a:pt x="1093" y="162"/>
                  <a:pt x="1135" y="159"/>
                  <a:pt x="1176" y="158"/>
                </a:cubicBezTo>
                <a:cubicBezTo>
                  <a:pt x="1247" y="155"/>
                  <a:pt x="1318" y="158"/>
                  <a:pt x="1389" y="171"/>
                </a:cubicBezTo>
                <a:cubicBezTo>
                  <a:pt x="1443" y="181"/>
                  <a:pt x="1495" y="197"/>
                  <a:pt x="1544" y="222"/>
                </a:cubicBezTo>
                <a:cubicBezTo>
                  <a:pt x="1585" y="243"/>
                  <a:pt x="1622" y="269"/>
                  <a:pt x="1651" y="305"/>
                </a:cubicBezTo>
                <a:cubicBezTo>
                  <a:pt x="1668" y="326"/>
                  <a:pt x="1681" y="350"/>
                  <a:pt x="1685" y="377"/>
                </a:cubicBezTo>
                <a:cubicBezTo>
                  <a:pt x="1688" y="402"/>
                  <a:pt x="1681" y="423"/>
                  <a:pt x="1658" y="436"/>
                </a:cubicBezTo>
                <a:cubicBezTo>
                  <a:pt x="1653" y="439"/>
                  <a:pt x="1648" y="443"/>
                  <a:pt x="1643" y="447"/>
                </a:cubicBezTo>
                <a:cubicBezTo>
                  <a:pt x="1607" y="480"/>
                  <a:pt x="1587" y="521"/>
                  <a:pt x="1584" y="570"/>
                </a:cubicBezTo>
                <a:cubicBezTo>
                  <a:pt x="1583" y="595"/>
                  <a:pt x="1589" y="619"/>
                  <a:pt x="1605" y="639"/>
                </a:cubicBezTo>
                <a:cubicBezTo>
                  <a:pt x="1630" y="669"/>
                  <a:pt x="1663" y="682"/>
                  <a:pt x="1701" y="686"/>
                </a:cubicBezTo>
                <a:cubicBezTo>
                  <a:pt x="1732" y="688"/>
                  <a:pt x="1763" y="683"/>
                  <a:pt x="1793" y="675"/>
                </a:cubicBezTo>
                <a:cubicBezTo>
                  <a:pt x="1837" y="665"/>
                  <a:pt x="1880" y="650"/>
                  <a:pt x="1923" y="636"/>
                </a:cubicBezTo>
                <a:cubicBezTo>
                  <a:pt x="1984" y="616"/>
                  <a:pt x="2046" y="595"/>
                  <a:pt x="2111" y="583"/>
                </a:cubicBezTo>
                <a:cubicBezTo>
                  <a:pt x="2161" y="574"/>
                  <a:pt x="2212" y="571"/>
                  <a:pt x="2263" y="578"/>
                </a:cubicBezTo>
                <a:cubicBezTo>
                  <a:pt x="2313" y="585"/>
                  <a:pt x="2359" y="601"/>
                  <a:pt x="2403" y="627"/>
                </a:cubicBezTo>
                <a:cubicBezTo>
                  <a:pt x="2456" y="660"/>
                  <a:pt x="2498" y="704"/>
                  <a:pt x="2533" y="756"/>
                </a:cubicBezTo>
                <a:cubicBezTo>
                  <a:pt x="2562" y="799"/>
                  <a:pt x="2584" y="846"/>
                  <a:pt x="2604" y="894"/>
                </a:cubicBezTo>
                <a:cubicBezTo>
                  <a:pt x="2610" y="908"/>
                  <a:pt x="2616" y="921"/>
                  <a:pt x="2625" y="933"/>
                </a:cubicBezTo>
                <a:cubicBezTo>
                  <a:pt x="2646" y="961"/>
                  <a:pt x="2672" y="983"/>
                  <a:pt x="2701" y="1003"/>
                </a:cubicBezTo>
                <a:cubicBezTo>
                  <a:pt x="2787" y="1063"/>
                  <a:pt x="2883" y="1101"/>
                  <a:pt x="2985" y="1123"/>
                </a:cubicBezTo>
                <a:cubicBezTo>
                  <a:pt x="2999" y="1127"/>
                  <a:pt x="3013" y="1129"/>
                  <a:pt x="3027" y="1132"/>
                </a:cubicBezTo>
                <a:cubicBezTo>
                  <a:pt x="3023" y="1132"/>
                  <a:pt x="3018" y="1132"/>
                  <a:pt x="3014" y="1132"/>
                </a:cubicBezTo>
                <a:cubicBezTo>
                  <a:pt x="2981" y="1130"/>
                  <a:pt x="2949" y="1128"/>
                  <a:pt x="2916" y="1126"/>
                </a:cubicBezTo>
                <a:cubicBezTo>
                  <a:pt x="2885" y="1124"/>
                  <a:pt x="2854" y="1123"/>
                  <a:pt x="2823" y="1121"/>
                </a:cubicBezTo>
                <a:cubicBezTo>
                  <a:pt x="2790" y="1119"/>
                  <a:pt x="2758" y="1117"/>
                  <a:pt x="2726" y="1116"/>
                </a:cubicBezTo>
                <a:cubicBezTo>
                  <a:pt x="2700" y="1114"/>
                  <a:pt x="2675" y="1113"/>
                  <a:pt x="2649" y="1112"/>
                </a:cubicBezTo>
                <a:cubicBezTo>
                  <a:pt x="2617" y="1110"/>
                  <a:pt x="2584" y="1108"/>
                  <a:pt x="2551" y="1106"/>
                </a:cubicBezTo>
                <a:cubicBezTo>
                  <a:pt x="2520" y="1104"/>
                  <a:pt x="2489" y="1103"/>
                  <a:pt x="2458" y="1101"/>
                </a:cubicBezTo>
                <a:cubicBezTo>
                  <a:pt x="2426" y="1099"/>
                  <a:pt x="2393" y="1097"/>
                  <a:pt x="2360" y="1096"/>
                </a:cubicBezTo>
                <a:cubicBezTo>
                  <a:pt x="2329" y="1094"/>
                  <a:pt x="2298" y="1092"/>
                  <a:pt x="2267" y="1090"/>
                </a:cubicBezTo>
                <a:cubicBezTo>
                  <a:pt x="2234" y="1089"/>
                  <a:pt x="2202" y="1087"/>
                  <a:pt x="2169" y="1085"/>
                </a:cubicBezTo>
                <a:cubicBezTo>
                  <a:pt x="2144" y="1084"/>
                  <a:pt x="2119" y="1082"/>
                  <a:pt x="2093" y="1081"/>
                </a:cubicBezTo>
                <a:cubicBezTo>
                  <a:pt x="2061" y="1079"/>
                  <a:pt x="2029" y="1077"/>
                  <a:pt x="1997" y="1075"/>
                </a:cubicBezTo>
                <a:cubicBezTo>
                  <a:pt x="1965" y="1074"/>
                  <a:pt x="1934" y="1072"/>
                  <a:pt x="1902" y="1070"/>
                </a:cubicBezTo>
                <a:cubicBezTo>
                  <a:pt x="1870" y="1068"/>
                  <a:pt x="1837" y="1067"/>
                  <a:pt x="1804" y="1065"/>
                </a:cubicBezTo>
                <a:cubicBezTo>
                  <a:pt x="1773" y="1063"/>
                  <a:pt x="1742" y="1061"/>
                  <a:pt x="1711" y="1060"/>
                </a:cubicBezTo>
                <a:cubicBezTo>
                  <a:pt x="1679" y="1058"/>
                  <a:pt x="1646" y="1056"/>
                  <a:pt x="1613" y="1054"/>
                </a:cubicBezTo>
                <a:cubicBezTo>
                  <a:pt x="1582" y="1052"/>
                  <a:pt x="1551" y="1051"/>
                  <a:pt x="1520" y="1049"/>
                </a:cubicBezTo>
                <a:cubicBezTo>
                  <a:pt x="1488" y="1047"/>
                  <a:pt x="1455" y="1045"/>
                  <a:pt x="1422" y="1044"/>
                </a:cubicBezTo>
                <a:cubicBezTo>
                  <a:pt x="1397" y="1042"/>
                  <a:pt x="1372" y="1041"/>
                  <a:pt x="1346" y="1039"/>
                </a:cubicBezTo>
                <a:cubicBezTo>
                  <a:pt x="1314" y="1038"/>
                  <a:pt x="1282" y="1036"/>
                  <a:pt x="1249" y="1034"/>
                </a:cubicBezTo>
                <a:cubicBezTo>
                  <a:pt x="1224" y="1033"/>
                  <a:pt x="1198" y="1031"/>
                  <a:pt x="1173" y="1030"/>
                </a:cubicBezTo>
                <a:cubicBezTo>
                  <a:pt x="1140" y="1028"/>
                  <a:pt x="1107" y="1026"/>
                  <a:pt x="1075" y="1024"/>
                </a:cubicBezTo>
                <a:cubicBezTo>
                  <a:pt x="1049" y="1023"/>
                  <a:pt x="1024" y="1022"/>
                  <a:pt x="999" y="1020"/>
                </a:cubicBezTo>
                <a:cubicBezTo>
                  <a:pt x="966" y="1018"/>
                  <a:pt x="934" y="1017"/>
                  <a:pt x="902" y="1015"/>
                </a:cubicBezTo>
                <a:cubicBezTo>
                  <a:pt x="876" y="1013"/>
                  <a:pt x="851" y="1012"/>
                  <a:pt x="825" y="1011"/>
                </a:cubicBezTo>
                <a:cubicBezTo>
                  <a:pt x="793" y="1009"/>
                  <a:pt x="760" y="1007"/>
                  <a:pt x="727" y="1005"/>
                </a:cubicBezTo>
                <a:cubicBezTo>
                  <a:pt x="702" y="1004"/>
                  <a:pt x="677" y="1002"/>
                  <a:pt x="652" y="1001"/>
                </a:cubicBezTo>
                <a:cubicBezTo>
                  <a:pt x="619" y="999"/>
                  <a:pt x="587" y="997"/>
                  <a:pt x="554" y="996"/>
                </a:cubicBezTo>
                <a:cubicBezTo>
                  <a:pt x="529" y="994"/>
                  <a:pt x="503" y="993"/>
                  <a:pt x="478" y="991"/>
                </a:cubicBezTo>
                <a:cubicBezTo>
                  <a:pt x="445" y="990"/>
                  <a:pt x="413" y="988"/>
                  <a:pt x="381" y="986"/>
                </a:cubicBezTo>
                <a:cubicBezTo>
                  <a:pt x="355" y="985"/>
                  <a:pt x="330" y="983"/>
                  <a:pt x="304" y="982"/>
                </a:cubicBezTo>
                <a:cubicBezTo>
                  <a:pt x="272" y="980"/>
                  <a:pt x="240" y="978"/>
                  <a:pt x="208" y="976"/>
                </a:cubicBezTo>
                <a:cubicBezTo>
                  <a:pt x="176" y="975"/>
                  <a:pt x="145" y="973"/>
                  <a:pt x="114" y="971"/>
                </a:cubicBezTo>
                <a:cubicBezTo>
                  <a:pt x="76" y="969"/>
                  <a:pt x="38" y="967"/>
                  <a:pt x="0" y="965"/>
                </a:cubicBezTo>
                <a:close/>
              </a:path>
            </a:pathLst>
          </a:custGeom>
          <a:solidFill>
            <a:schemeClr val="dk2"/>
          </a:solidFill>
          <a:ln>
            <a:noFill/>
          </a:ln>
        </p:spPr>
        <p:txBody>
          <a:bodyPr spcFirstLastPara="1" wrap="square" lIns="182850" tIns="91400" rIns="182850" bIns="91400" anchor="t" anchorCtr="0">
            <a:noAutofit/>
          </a:bodyPr>
          <a:lstStyle/>
          <a:p>
            <a:pPr marL="0" marR="0" lvl="0" indent="0" algn="l" rtl="0">
              <a:spcBef>
                <a:spcPts val="0"/>
              </a:spcBef>
              <a:spcAft>
                <a:spcPts val="0"/>
              </a:spcAft>
              <a:buNone/>
            </a:pPr>
            <a:endParaRPr sz="3600">
              <a:solidFill>
                <a:srgbClr val="000000"/>
              </a:solidFill>
              <a:latin typeface="Calibri"/>
              <a:ea typeface="Calibri"/>
              <a:cs typeface="Calibri"/>
              <a:sym typeface="Calibri"/>
            </a:endParaRPr>
          </a:p>
        </p:txBody>
      </p:sp>
    </p:spTree>
  </p:cSld>
  <p:clrMapOvr>
    <a:masterClrMapping/>
  </p:clrMapOvr>
  <p:transition>
    <p:circl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53"/>
        <p:cNvGrpSpPr/>
        <p:nvPr/>
      </p:nvGrpSpPr>
      <p:grpSpPr>
        <a:xfrm>
          <a:off x="0" y="0"/>
          <a:ext cx="0" cy="0"/>
          <a:chOff x="0" y="0"/>
          <a:chExt cx="0" cy="0"/>
        </a:xfrm>
      </p:grpSpPr>
      <p:sp>
        <p:nvSpPr>
          <p:cNvPr id="54" name="Google Shape;54;p11"/>
          <p:cNvSpPr txBox="1">
            <a:spLocks noGrp="1"/>
          </p:cNvSpPr>
          <p:nvPr>
            <p:ph type="title" hasCustomPrompt="1"/>
          </p:nvPr>
        </p:nvSpPr>
        <p:spPr>
          <a:xfrm>
            <a:off x="1796850" y="1834050"/>
            <a:ext cx="8546400" cy="3652800"/>
          </a:xfrm>
          <a:prstGeom prst="rect">
            <a:avLst/>
          </a:prstGeom>
        </p:spPr>
        <p:txBody>
          <a:bodyPr spcFirstLastPara="1" wrap="square" lIns="91425" tIns="91425" rIns="91425" bIns="91425" anchor="b" anchorCtr="0">
            <a:noAutofit/>
          </a:bodyPr>
          <a:lstStyle>
            <a:lvl1pPr lvl="0">
              <a:spcBef>
                <a:spcPts val="0"/>
              </a:spcBef>
              <a:spcAft>
                <a:spcPts val="0"/>
              </a:spcAft>
              <a:buSzPts val="9600"/>
              <a:buNone/>
              <a:defRPr sz="17400"/>
            </a:lvl1pPr>
            <a:lvl2pPr lvl="1" algn="ctr">
              <a:spcBef>
                <a:spcPts val="0"/>
              </a:spcBef>
              <a:spcAft>
                <a:spcPts val="0"/>
              </a:spcAft>
              <a:buSzPts val="9600"/>
              <a:buNone/>
              <a:defRPr sz="19200"/>
            </a:lvl2pPr>
            <a:lvl3pPr lvl="2" algn="ctr">
              <a:spcBef>
                <a:spcPts val="0"/>
              </a:spcBef>
              <a:spcAft>
                <a:spcPts val="0"/>
              </a:spcAft>
              <a:buSzPts val="9600"/>
              <a:buNone/>
              <a:defRPr sz="19200"/>
            </a:lvl3pPr>
            <a:lvl4pPr lvl="3" algn="ctr">
              <a:spcBef>
                <a:spcPts val="0"/>
              </a:spcBef>
              <a:spcAft>
                <a:spcPts val="0"/>
              </a:spcAft>
              <a:buSzPts val="9600"/>
              <a:buNone/>
              <a:defRPr sz="19200"/>
            </a:lvl4pPr>
            <a:lvl5pPr lvl="4" algn="ctr">
              <a:spcBef>
                <a:spcPts val="0"/>
              </a:spcBef>
              <a:spcAft>
                <a:spcPts val="0"/>
              </a:spcAft>
              <a:buSzPts val="9600"/>
              <a:buNone/>
              <a:defRPr sz="19200"/>
            </a:lvl5pPr>
            <a:lvl6pPr lvl="5" algn="ctr">
              <a:spcBef>
                <a:spcPts val="0"/>
              </a:spcBef>
              <a:spcAft>
                <a:spcPts val="0"/>
              </a:spcAft>
              <a:buSzPts val="9600"/>
              <a:buNone/>
              <a:defRPr sz="19200"/>
            </a:lvl6pPr>
            <a:lvl7pPr lvl="6" algn="ctr">
              <a:spcBef>
                <a:spcPts val="0"/>
              </a:spcBef>
              <a:spcAft>
                <a:spcPts val="0"/>
              </a:spcAft>
              <a:buSzPts val="9600"/>
              <a:buNone/>
              <a:defRPr sz="19200"/>
            </a:lvl7pPr>
            <a:lvl8pPr lvl="7" algn="ctr">
              <a:spcBef>
                <a:spcPts val="0"/>
              </a:spcBef>
              <a:spcAft>
                <a:spcPts val="0"/>
              </a:spcAft>
              <a:buSzPts val="9600"/>
              <a:buNone/>
              <a:defRPr sz="19200"/>
            </a:lvl8pPr>
            <a:lvl9pPr lvl="8" algn="ctr">
              <a:spcBef>
                <a:spcPts val="0"/>
              </a:spcBef>
              <a:spcAft>
                <a:spcPts val="0"/>
              </a:spcAft>
              <a:buSzPts val="9600"/>
              <a:buNone/>
              <a:defRPr sz="19200"/>
            </a:lvl9pPr>
          </a:lstStyle>
          <a:p>
            <a:r>
              <a:t>xx%</a:t>
            </a:r>
          </a:p>
        </p:txBody>
      </p:sp>
      <p:sp>
        <p:nvSpPr>
          <p:cNvPr id="55" name="Google Shape;55;p11"/>
          <p:cNvSpPr txBox="1">
            <a:spLocks noGrp="1"/>
          </p:cNvSpPr>
          <p:nvPr>
            <p:ph type="subTitle" idx="1"/>
          </p:nvPr>
        </p:nvSpPr>
        <p:spPr>
          <a:xfrm>
            <a:off x="1797150" y="5788850"/>
            <a:ext cx="8546400" cy="2277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600"/>
              <a:buNone/>
              <a:defRPr sz="3200"/>
            </a:lvl1pPr>
            <a:lvl2pPr lvl="1" algn="ctr" rtl="0">
              <a:lnSpc>
                <a:spcPct val="100000"/>
              </a:lnSpc>
              <a:spcBef>
                <a:spcPts val="0"/>
              </a:spcBef>
              <a:spcAft>
                <a:spcPts val="0"/>
              </a:spcAft>
              <a:buSzPts val="1600"/>
              <a:buNone/>
              <a:defRPr sz="3200"/>
            </a:lvl2pPr>
            <a:lvl3pPr lvl="2" algn="ctr" rtl="0">
              <a:lnSpc>
                <a:spcPct val="100000"/>
              </a:lnSpc>
              <a:spcBef>
                <a:spcPts val="0"/>
              </a:spcBef>
              <a:spcAft>
                <a:spcPts val="0"/>
              </a:spcAft>
              <a:buSzPts val="1600"/>
              <a:buNone/>
              <a:defRPr sz="3200"/>
            </a:lvl3pPr>
            <a:lvl4pPr lvl="3" algn="ctr" rtl="0">
              <a:lnSpc>
                <a:spcPct val="100000"/>
              </a:lnSpc>
              <a:spcBef>
                <a:spcPts val="0"/>
              </a:spcBef>
              <a:spcAft>
                <a:spcPts val="0"/>
              </a:spcAft>
              <a:buSzPts val="1600"/>
              <a:buNone/>
              <a:defRPr sz="3200"/>
            </a:lvl4pPr>
            <a:lvl5pPr lvl="4" algn="ctr" rtl="0">
              <a:lnSpc>
                <a:spcPct val="100000"/>
              </a:lnSpc>
              <a:spcBef>
                <a:spcPts val="0"/>
              </a:spcBef>
              <a:spcAft>
                <a:spcPts val="0"/>
              </a:spcAft>
              <a:buSzPts val="1600"/>
              <a:buNone/>
              <a:defRPr sz="3200"/>
            </a:lvl5pPr>
            <a:lvl6pPr lvl="5" algn="ctr" rtl="0">
              <a:lnSpc>
                <a:spcPct val="100000"/>
              </a:lnSpc>
              <a:spcBef>
                <a:spcPts val="0"/>
              </a:spcBef>
              <a:spcAft>
                <a:spcPts val="0"/>
              </a:spcAft>
              <a:buSzPts val="1600"/>
              <a:buNone/>
              <a:defRPr sz="3200"/>
            </a:lvl6pPr>
            <a:lvl7pPr lvl="6" algn="ctr" rtl="0">
              <a:lnSpc>
                <a:spcPct val="100000"/>
              </a:lnSpc>
              <a:spcBef>
                <a:spcPts val="0"/>
              </a:spcBef>
              <a:spcAft>
                <a:spcPts val="0"/>
              </a:spcAft>
              <a:buSzPts val="1600"/>
              <a:buNone/>
              <a:defRPr sz="3200"/>
            </a:lvl7pPr>
            <a:lvl8pPr lvl="7" algn="ctr" rtl="0">
              <a:lnSpc>
                <a:spcPct val="100000"/>
              </a:lnSpc>
              <a:spcBef>
                <a:spcPts val="0"/>
              </a:spcBef>
              <a:spcAft>
                <a:spcPts val="0"/>
              </a:spcAft>
              <a:buSzPts val="1600"/>
              <a:buNone/>
              <a:defRPr sz="3200"/>
            </a:lvl8pPr>
            <a:lvl9pPr lvl="8" algn="ctr" rtl="0">
              <a:lnSpc>
                <a:spcPct val="100000"/>
              </a:lnSpc>
              <a:spcBef>
                <a:spcPts val="0"/>
              </a:spcBef>
              <a:spcAft>
                <a:spcPts val="0"/>
              </a:spcAft>
              <a:buSzPts val="1600"/>
              <a:buNone/>
              <a:defRPr sz="3200"/>
            </a:lvl9pPr>
          </a:lstStyle>
          <a:p>
            <a:endParaRPr/>
          </a:p>
        </p:txBody>
      </p:sp>
      <p:sp>
        <p:nvSpPr>
          <p:cNvPr id="56" name="Google Shape;56;p11"/>
          <p:cNvSpPr/>
          <p:nvPr/>
        </p:nvSpPr>
        <p:spPr>
          <a:xfrm>
            <a:off x="-1087145" y="457056"/>
            <a:ext cx="2719850" cy="3117000"/>
          </a:xfrm>
          <a:custGeom>
            <a:avLst/>
            <a:gdLst/>
            <a:ahLst/>
            <a:cxnLst/>
            <a:rect l="l" t="t" r="r" b="b"/>
            <a:pathLst>
              <a:path w="946" h="1086" extrusionOk="0">
                <a:moveTo>
                  <a:pt x="0" y="998"/>
                </a:moveTo>
                <a:cubicBezTo>
                  <a:pt x="5" y="982"/>
                  <a:pt x="11" y="967"/>
                  <a:pt x="17" y="951"/>
                </a:cubicBezTo>
                <a:cubicBezTo>
                  <a:pt x="60" y="850"/>
                  <a:pt x="133" y="780"/>
                  <a:pt x="239" y="748"/>
                </a:cubicBezTo>
                <a:cubicBezTo>
                  <a:pt x="269" y="739"/>
                  <a:pt x="281" y="726"/>
                  <a:pt x="285" y="693"/>
                </a:cubicBezTo>
                <a:cubicBezTo>
                  <a:pt x="301" y="540"/>
                  <a:pt x="395" y="446"/>
                  <a:pt x="525" y="381"/>
                </a:cubicBezTo>
                <a:cubicBezTo>
                  <a:pt x="542" y="372"/>
                  <a:pt x="559" y="367"/>
                  <a:pt x="577" y="360"/>
                </a:cubicBezTo>
                <a:cubicBezTo>
                  <a:pt x="586" y="357"/>
                  <a:pt x="590" y="353"/>
                  <a:pt x="592" y="342"/>
                </a:cubicBezTo>
                <a:cubicBezTo>
                  <a:pt x="605" y="278"/>
                  <a:pt x="617" y="214"/>
                  <a:pt x="642" y="153"/>
                </a:cubicBezTo>
                <a:cubicBezTo>
                  <a:pt x="670" y="88"/>
                  <a:pt x="712" y="35"/>
                  <a:pt x="777" y="3"/>
                </a:cubicBezTo>
                <a:cubicBezTo>
                  <a:pt x="778" y="2"/>
                  <a:pt x="779" y="1"/>
                  <a:pt x="780" y="0"/>
                </a:cubicBezTo>
                <a:cubicBezTo>
                  <a:pt x="782" y="0"/>
                  <a:pt x="784" y="0"/>
                  <a:pt x="787" y="0"/>
                </a:cubicBezTo>
                <a:cubicBezTo>
                  <a:pt x="795" y="8"/>
                  <a:pt x="791" y="13"/>
                  <a:pt x="783" y="18"/>
                </a:cubicBezTo>
                <a:cubicBezTo>
                  <a:pt x="769" y="27"/>
                  <a:pt x="755" y="36"/>
                  <a:pt x="741" y="45"/>
                </a:cubicBezTo>
                <a:cubicBezTo>
                  <a:pt x="792" y="92"/>
                  <a:pt x="840" y="138"/>
                  <a:pt x="888" y="183"/>
                </a:cubicBezTo>
                <a:cubicBezTo>
                  <a:pt x="902" y="169"/>
                  <a:pt x="915" y="155"/>
                  <a:pt x="928" y="143"/>
                </a:cubicBezTo>
                <a:cubicBezTo>
                  <a:pt x="933" y="139"/>
                  <a:pt x="940" y="138"/>
                  <a:pt x="946" y="136"/>
                </a:cubicBezTo>
                <a:cubicBezTo>
                  <a:pt x="946" y="139"/>
                  <a:pt x="946" y="143"/>
                  <a:pt x="946" y="146"/>
                </a:cubicBezTo>
                <a:cubicBezTo>
                  <a:pt x="942" y="149"/>
                  <a:pt x="939" y="152"/>
                  <a:pt x="935" y="156"/>
                </a:cubicBezTo>
                <a:cubicBezTo>
                  <a:pt x="850" y="253"/>
                  <a:pt x="746" y="322"/>
                  <a:pt x="622" y="360"/>
                </a:cubicBezTo>
                <a:cubicBezTo>
                  <a:pt x="607" y="365"/>
                  <a:pt x="601" y="372"/>
                  <a:pt x="597" y="387"/>
                </a:cubicBezTo>
                <a:cubicBezTo>
                  <a:pt x="583" y="457"/>
                  <a:pt x="565" y="525"/>
                  <a:pt x="524" y="585"/>
                </a:cubicBezTo>
                <a:cubicBezTo>
                  <a:pt x="474" y="659"/>
                  <a:pt x="403" y="704"/>
                  <a:pt x="320" y="733"/>
                </a:cubicBezTo>
                <a:cubicBezTo>
                  <a:pt x="300" y="741"/>
                  <a:pt x="292" y="752"/>
                  <a:pt x="288" y="772"/>
                </a:cubicBezTo>
                <a:cubicBezTo>
                  <a:pt x="273" y="861"/>
                  <a:pt x="242" y="945"/>
                  <a:pt x="190" y="1018"/>
                </a:cubicBezTo>
                <a:cubicBezTo>
                  <a:pt x="173" y="1043"/>
                  <a:pt x="150" y="1063"/>
                  <a:pt x="130" y="1086"/>
                </a:cubicBezTo>
                <a:cubicBezTo>
                  <a:pt x="126" y="1086"/>
                  <a:pt x="123" y="1086"/>
                  <a:pt x="120" y="1086"/>
                </a:cubicBezTo>
                <a:cubicBezTo>
                  <a:pt x="108" y="1067"/>
                  <a:pt x="134" y="1066"/>
                  <a:pt x="135" y="1054"/>
                </a:cubicBezTo>
                <a:cubicBezTo>
                  <a:pt x="98" y="1027"/>
                  <a:pt x="61" y="1001"/>
                  <a:pt x="23" y="973"/>
                </a:cubicBezTo>
                <a:cubicBezTo>
                  <a:pt x="19" y="985"/>
                  <a:pt x="16" y="993"/>
                  <a:pt x="13" y="1002"/>
                </a:cubicBezTo>
                <a:cubicBezTo>
                  <a:pt x="11" y="1010"/>
                  <a:pt x="7" y="1013"/>
                  <a:pt x="0" y="1008"/>
                </a:cubicBezTo>
                <a:cubicBezTo>
                  <a:pt x="0" y="1004"/>
                  <a:pt x="0" y="1001"/>
                  <a:pt x="0" y="998"/>
                </a:cubicBezTo>
                <a:close/>
                <a:moveTo>
                  <a:pt x="878" y="193"/>
                </a:moveTo>
                <a:cubicBezTo>
                  <a:pt x="829" y="146"/>
                  <a:pt x="780" y="100"/>
                  <a:pt x="731" y="54"/>
                </a:cubicBezTo>
                <a:cubicBezTo>
                  <a:pt x="721" y="65"/>
                  <a:pt x="713" y="73"/>
                  <a:pt x="705" y="82"/>
                </a:cubicBezTo>
                <a:cubicBezTo>
                  <a:pt x="746" y="135"/>
                  <a:pt x="792" y="181"/>
                  <a:pt x="846" y="221"/>
                </a:cubicBezTo>
                <a:cubicBezTo>
                  <a:pt x="857" y="212"/>
                  <a:pt x="867" y="203"/>
                  <a:pt x="878" y="193"/>
                </a:cubicBezTo>
                <a:close/>
                <a:moveTo>
                  <a:pt x="666" y="147"/>
                </a:moveTo>
                <a:cubicBezTo>
                  <a:pt x="652" y="168"/>
                  <a:pt x="649" y="187"/>
                  <a:pt x="649" y="187"/>
                </a:cubicBezTo>
                <a:cubicBezTo>
                  <a:pt x="651" y="194"/>
                  <a:pt x="660" y="204"/>
                  <a:pt x="669" y="214"/>
                </a:cubicBezTo>
                <a:cubicBezTo>
                  <a:pt x="672" y="217"/>
                  <a:pt x="675" y="221"/>
                  <a:pt x="679" y="225"/>
                </a:cubicBezTo>
                <a:cubicBezTo>
                  <a:pt x="698" y="243"/>
                  <a:pt x="725" y="270"/>
                  <a:pt x="745" y="288"/>
                </a:cubicBezTo>
                <a:cubicBezTo>
                  <a:pt x="745" y="288"/>
                  <a:pt x="750" y="285"/>
                  <a:pt x="754" y="283"/>
                </a:cubicBezTo>
                <a:cubicBezTo>
                  <a:pt x="768" y="276"/>
                  <a:pt x="780" y="267"/>
                  <a:pt x="793" y="259"/>
                </a:cubicBezTo>
                <a:cubicBezTo>
                  <a:pt x="750" y="221"/>
                  <a:pt x="708" y="184"/>
                  <a:pt x="666" y="147"/>
                </a:cubicBezTo>
                <a:close/>
                <a:moveTo>
                  <a:pt x="423" y="464"/>
                </a:moveTo>
                <a:cubicBezTo>
                  <a:pt x="411" y="476"/>
                  <a:pt x="400" y="488"/>
                  <a:pt x="388" y="502"/>
                </a:cubicBezTo>
                <a:cubicBezTo>
                  <a:pt x="425" y="534"/>
                  <a:pt x="461" y="565"/>
                  <a:pt x="498" y="597"/>
                </a:cubicBezTo>
                <a:cubicBezTo>
                  <a:pt x="507" y="582"/>
                  <a:pt x="516" y="568"/>
                  <a:pt x="524" y="556"/>
                </a:cubicBezTo>
                <a:cubicBezTo>
                  <a:pt x="489" y="525"/>
                  <a:pt x="457" y="495"/>
                  <a:pt x="423" y="464"/>
                </a:cubicBezTo>
                <a:close/>
                <a:moveTo>
                  <a:pt x="671" y="133"/>
                </a:moveTo>
                <a:cubicBezTo>
                  <a:pt x="717" y="172"/>
                  <a:pt x="762" y="211"/>
                  <a:pt x="807" y="250"/>
                </a:cubicBezTo>
                <a:cubicBezTo>
                  <a:pt x="817" y="243"/>
                  <a:pt x="824" y="237"/>
                  <a:pt x="830" y="233"/>
                </a:cubicBezTo>
                <a:cubicBezTo>
                  <a:pt x="784" y="187"/>
                  <a:pt x="739" y="143"/>
                  <a:pt x="694" y="97"/>
                </a:cubicBezTo>
                <a:cubicBezTo>
                  <a:pt x="688" y="105"/>
                  <a:pt x="681" y="117"/>
                  <a:pt x="671" y="133"/>
                </a:cubicBezTo>
                <a:close/>
                <a:moveTo>
                  <a:pt x="487" y="608"/>
                </a:moveTo>
                <a:cubicBezTo>
                  <a:pt x="451" y="577"/>
                  <a:pt x="415" y="546"/>
                  <a:pt x="378" y="514"/>
                </a:cubicBezTo>
                <a:cubicBezTo>
                  <a:pt x="370" y="526"/>
                  <a:pt x="361" y="538"/>
                  <a:pt x="352" y="551"/>
                </a:cubicBezTo>
                <a:cubicBezTo>
                  <a:pt x="389" y="580"/>
                  <a:pt x="424" y="608"/>
                  <a:pt x="459" y="635"/>
                </a:cubicBezTo>
                <a:cubicBezTo>
                  <a:pt x="466" y="628"/>
                  <a:pt x="475" y="620"/>
                  <a:pt x="487" y="608"/>
                </a:cubicBezTo>
                <a:close/>
                <a:moveTo>
                  <a:pt x="52" y="912"/>
                </a:moveTo>
                <a:cubicBezTo>
                  <a:pt x="95" y="944"/>
                  <a:pt x="136" y="974"/>
                  <a:pt x="178" y="1006"/>
                </a:cubicBezTo>
                <a:cubicBezTo>
                  <a:pt x="184" y="997"/>
                  <a:pt x="189" y="989"/>
                  <a:pt x="196" y="979"/>
                </a:cubicBezTo>
                <a:cubicBezTo>
                  <a:pt x="156" y="946"/>
                  <a:pt x="116" y="913"/>
                  <a:pt x="75" y="879"/>
                </a:cubicBezTo>
                <a:cubicBezTo>
                  <a:pt x="66" y="891"/>
                  <a:pt x="59" y="902"/>
                  <a:pt x="52" y="912"/>
                </a:cubicBezTo>
                <a:close/>
                <a:moveTo>
                  <a:pt x="438" y="450"/>
                </a:moveTo>
                <a:cubicBezTo>
                  <a:pt x="453" y="467"/>
                  <a:pt x="466" y="483"/>
                  <a:pt x="481" y="498"/>
                </a:cubicBezTo>
                <a:cubicBezTo>
                  <a:pt x="497" y="512"/>
                  <a:pt x="514" y="525"/>
                  <a:pt x="533" y="540"/>
                </a:cubicBezTo>
                <a:cubicBezTo>
                  <a:pt x="539" y="527"/>
                  <a:pt x="544" y="516"/>
                  <a:pt x="548" y="504"/>
                </a:cubicBezTo>
                <a:cubicBezTo>
                  <a:pt x="549" y="501"/>
                  <a:pt x="547" y="494"/>
                  <a:pt x="544" y="492"/>
                </a:cubicBezTo>
                <a:cubicBezTo>
                  <a:pt x="519" y="470"/>
                  <a:pt x="494" y="448"/>
                  <a:pt x="468" y="426"/>
                </a:cubicBezTo>
                <a:cubicBezTo>
                  <a:pt x="456" y="436"/>
                  <a:pt x="446" y="444"/>
                  <a:pt x="438" y="450"/>
                </a:cubicBezTo>
                <a:close/>
                <a:moveTo>
                  <a:pt x="325" y="602"/>
                </a:moveTo>
                <a:cubicBezTo>
                  <a:pt x="345" y="619"/>
                  <a:pt x="364" y="635"/>
                  <a:pt x="383" y="652"/>
                </a:cubicBezTo>
                <a:cubicBezTo>
                  <a:pt x="412" y="677"/>
                  <a:pt x="412" y="677"/>
                  <a:pt x="442" y="651"/>
                </a:cubicBezTo>
                <a:cubicBezTo>
                  <a:pt x="443" y="650"/>
                  <a:pt x="444" y="649"/>
                  <a:pt x="446" y="646"/>
                </a:cubicBezTo>
                <a:cubicBezTo>
                  <a:pt x="412" y="619"/>
                  <a:pt x="379" y="592"/>
                  <a:pt x="344" y="564"/>
                </a:cubicBezTo>
                <a:cubicBezTo>
                  <a:pt x="337" y="578"/>
                  <a:pt x="331" y="590"/>
                  <a:pt x="325" y="602"/>
                </a:cubicBezTo>
                <a:close/>
                <a:moveTo>
                  <a:pt x="168" y="1018"/>
                </a:moveTo>
                <a:cubicBezTo>
                  <a:pt x="126" y="987"/>
                  <a:pt x="86" y="956"/>
                  <a:pt x="44" y="925"/>
                </a:cubicBezTo>
                <a:cubicBezTo>
                  <a:pt x="38" y="938"/>
                  <a:pt x="33" y="949"/>
                  <a:pt x="29" y="959"/>
                </a:cubicBezTo>
                <a:cubicBezTo>
                  <a:pt x="69" y="987"/>
                  <a:pt x="108" y="1014"/>
                  <a:pt x="148" y="1042"/>
                </a:cubicBezTo>
                <a:cubicBezTo>
                  <a:pt x="155" y="1034"/>
                  <a:pt x="161" y="1027"/>
                  <a:pt x="168" y="1018"/>
                </a:cubicBezTo>
                <a:close/>
                <a:moveTo>
                  <a:pt x="219" y="936"/>
                </a:moveTo>
                <a:cubicBezTo>
                  <a:pt x="181" y="905"/>
                  <a:pt x="145" y="875"/>
                  <a:pt x="107" y="844"/>
                </a:cubicBezTo>
                <a:cubicBezTo>
                  <a:pt x="98" y="853"/>
                  <a:pt x="91" y="861"/>
                  <a:pt x="86" y="868"/>
                </a:cubicBezTo>
                <a:cubicBezTo>
                  <a:pt x="126" y="900"/>
                  <a:pt x="165" y="932"/>
                  <a:pt x="204" y="964"/>
                </a:cubicBezTo>
                <a:cubicBezTo>
                  <a:pt x="208" y="956"/>
                  <a:pt x="213" y="948"/>
                  <a:pt x="219" y="936"/>
                </a:cubicBezTo>
                <a:close/>
                <a:moveTo>
                  <a:pt x="119" y="834"/>
                </a:moveTo>
                <a:cubicBezTo>
                  <a:pt x="156" y="863"/>
                  <a:pt x="191" y="892"/>
                  <a:pt x="226" y="920"/>
                </a:cubicBezTo>
                <a:cubicBezTo>
                  <a:pt x="232" y="907"/>
                  <a:pt x="236" y="895"/>
                  <a:pt x="242" y="881"/>
                </a:cubicBezTo>
                <a:cubicBezTo>
                  <a:pt x="211" y="860"/>
                  <a:pt x="181" y="840"/>
                  <a:pt x="151" y="820"/>
                </a:cubicBezTo>
                <a:cubicBezTo>
                  <a:pt x="148" y="818"/>
                  <a:pt x="141" y="818"/>
                  <a:pt x="137" y="820"/>
                </a:cubicBezTo>
                <a:cubicBezTo>
                  <a:pt x="131" y="824"/>
                  <a:pt x="125" y="829"/>
                  <a:pt x="119" y="834"/>
                </a:cubicBezTo>
                <a:close/>
                <a:moveTo>
                  <a:pt x="641" y="206"/>
                </a:moveTo>
                <a:cubicBezTo>
                  <a:pt x="638" y="216"/>
                  <a:pt x="634" y="225"/>
                  <a:pt x="632" y="235"/>
                </a:cubicBezTo>
                <a:cubicBezTo>
                  <a:pt x="632" y="239"/>
                  <a:pt x="631" y="243"/>
                  <a:pt x="631" y="243"/>
                </a:cubicBezTo>
                <a:cubicBezTo>
                  <a:pt x="653" y="264"/>
                  <a:pt x="677" y="292"/>
                  <a:pt x="699" y="313"/>
                </a:cubicBezTo>
                <a:cubicBezTo>
                  <a:pt x="709" y="308"/>
                  <a:pt x="721" y="302"/>
                  <a:pt x="728" y="298"/>
                </a:cubicBezTo>
                <a:cubicBezTo>
                  <a:pt x="699" y="267"/>
                  <a:pt x="671" y="237"/>
                  <a:pt x="641" y="206"/>
                </a:cubicBezTo>
                <a:close/>
                <a:moveTo>
                  <a:pt x="160" y="805"/>
                </a:moveTo>
                <a:cubicBezTo>
                  <a:pt x="188" y="825"/>
                  <a:pt x="217" y="844"/>
                  <a:pt x="246" y="864"/>
                </a:cubicBezTo>
                <a:cubicBezTo>
                  <a:pt x="262" y="833"/>
                  <a:pt x="262" y="831"/>
                  <a:pt x="236" y="812"/>
                </a:cubicBezTo>
                <a:cubicBezTo>
                  <a:pt x="233" y="809"/>
                  <a:pt x="230" y="807"/>
                  <a:pt x="227" y="805"/>
                </a:cubicBezTo>
                <a:cubicBezTo>
                  <a:pt x="194" y="780"/>
                  <a:pt x="194" y="780"/>
                  <a:pt x="161" y="804"/>
                </a:cubicBezTo>
                <a:cubicBezTo>
                  <a:pt x="160" y="804"/>
                  <a:pt x="160" y="804"/>
                  <a:pt x="160" y="805"/>
                </a:cubicBezTo>
                <a:close/>
                <a:moveTo>
                  <a:pt x="320" y="617"/>
                </a:moveTo>
                <a:cubicBezTo>
                  <a:pt x="306" y="658"/>
                  <a:pt x="306" y="658"/>
                  <a:pt x="334" y="684"/>
                </a:cubicBezTo>
                <a:cubicBezTo>
                  <a:pt x="342" y="690"/>
                  <a:pt x="349" y="697"/>
                  <a:pt x="357" y="705"/>
                </a:cubicBezTo>
                <a:cubicBezTo>
                  <a:pt x="369" y="698"/>
                  <a:pt x="382" y="692"/>
                  <a:pt x="395" y="684"/>
                </a:cubicBezTo>
                <a:cubicBezTo>
                  <a:pt x="370" y="662"/>
                  <a:pt x="346" y="640"/>
                  <a:pt x="320" y="617"/>
                </a:cubicBezTo>
                <a:close/>
                <a:moveTo>
                  <a:pt x="567" y="447"/>
                </a:moveTo>
                <a:cubicBezTo>
                  <a:pt x="552" y="433"/>
                  <a:pt x="538" y="419"/>
                  <a:pt x="524" y="406"/>
                </a:cubicBezTo>
                <a:cubicBezTo>
                  <a:pt x="521" y="403"/>
                  <a:pt x="514" y="401"/>
                  <a:pt x="511" y="402"/>
                </a:cubicBezTo>
                <a:cubicBezTo>
                  <a:pt x="500" y="406"/>
                  <a:pt x="491" y="412"/>
                  <a:pt x="480" y="419"/>
                </a:cubicBezTo>
                <a:cubicBezTo>
                  <a:pt x="506" y="440"/>
                  <a:pt x="531" y="460"/>
                  <a:pt x="557" y="480"/>
                </a:cubicBezTo>
                <a:cubicBezTo>
                  <a:pt x="561" y="468"/>
                  <a:pt x="565" y="456"/>
                  <a:pt x="567" y="447"/>
                </a:cubicBezTo>
                <a:close/>
                <a:moveTo>
                  <a:pt x="212" y="774"/>
                </a:moveTo>
                <a:cubicBezTo>
                  <a:pt x="230" y="787"/>
                  <a:pt x="246" y="798"/>
                  <a:pt x="264" y="811"/>
                </a:cubicBezTo>
                <a:cubicBezTo>
                  <a:pt x="268" y="791"/>
                  <a:pt x="272" y="771"/>
                  <a:pt x="277" y="749"/>
                </a:cubicBezTo>
                <a:cubicBezTo>
                  <a:pt x="253" y="758"/>
                  <a:pt x="233" y="766"/>
                  <a:pt x="212" y="774"/>
                </a:cubicBezTo>
                <a:close/>
                <a:moveTo>
                  <a:pt x="685" y="319"/>
                </a:moveTo>
                <a:cubicBezTo>
                  <a:pt x="683" y="320"/>
                  <a:pt x="686" y="318"/>
                  <a:pt x="684" y="319"/>
                </a:cubicBezTo>
                <a:cubicBezTo>
                  <a:pt x="659" y="294"/>
                  <a:pt x="645" y="283"/>
                  <a:pt x="625" y="264"/>
                </a:cubicBezTo>
                <a:cubicBezTo>
                  <a:pt x="623" y="271"/>
                  <a:pt x="620" y="284"/>
                  <a:pt x="620" y="288"/>
                </a:cubicBezTo>
                <a:cubicBezTo>
                  <a:pt x="620" y="288"/>
                  <a:pt x="625" y="292"/>
                  <a:pt x="640" y="303"/>
                </a:cubicBezTo>
                <a:cubicBezTo>
                  <a:pt x="650" y="309"/>
                  <a:pt x="660" y="317"/>
                  <a:pt x="670" y="325"/>
                </a:cubicBezTo>
                <a:cubicBezTo>
                  <a:pt x="674" y="324"/>
                  <a:pt x="680" y="321"/>
                  <a:pt x="685" y="319"/>
                </a:cubicBezTo>
                <a:close/>
                <a:moveTo>
                  <a:pt x="586" y="372"/>
                </a:moveTo>
                <a:cubicBezTo>
                  <a:pt x="566" y="379"/>
                  <a:pt x="549" y="385"/>
                  <a:pt x="530" y="393"/>
                </a:cubicBezTo>
                <a:cubicBezTo>
                  <a:pt x="545" y="406"/>
                  <a:pt x="557" y="418"/>
                  <a:pt x="572" y="431"/>
                </a:cubicBezTo>
                <a:cubicBezTo>
                  <a:pt x="577" y="411"/>
                  <a:pt x="581" y="393"/>
                  <a:pt x="586" y="372"/>
                </a:cubicBezTo>
                <a:close/>
                <a:moveTo>
                  <a:pt x="305" y="676"/>
                </a:moveTo>
                <a:cubicBezTo>
                  <a:pt x="302" y="694"/>
                  <a:pt x="300" y="709"/>
                  <a:pt x="297" y="728"/>
                </a:cubicBezTo>
                <a:cubicBezTo>
                  <a:pt x="314" y="722"/>
                  <a:pt x="327" y="717"/>
                  <a:pt x="342" y="711"/>
                </a:cubicBezTo>
                <a:cubicBezTo>
                  <a:pt x="330" y="699"/>
                  <a:pt x="319" y="689"/>
                  <a:pt x="305" y="676"/>
                </a:cubicBezTo>
                <a:close/>
                <a:moveTo>
                  <a:pt x="616" y="302"/>
                </a:moveTo>
                <a:cubicBezTo>
                  <a:pt x="612" y="319"/>
                  <a:pt x="610" y="333"/>
                  <a:pt x="606" y="350"/>
                </a:cubicBezTo>
                <a:cubicBezTo>
                  <a:pt x="624" y="343"/>
                  <a:pt x="639" y="338"/>
                  <a:pt x="656" y="332"/>
                </a:cubicBezTo>
                <a:cubicBezTo>
                  <a:pt x="641" y="321"/>
                  <a:pt x="629" y="313"/>
                  <a:pt x="616" y="302"/>
                </a:cubicBezTo>
                <a:close/>
              </a:path>
            </a:pathLst>
          </a:custGeom>
          <a:solidFill>
            <a:schemeClr val="lt2"/>
          </a:solidFill>
          <a:ln>
            <a:noFill/>
          </a:ln>
        </p:spPr>
        <p:txBody>
          <a:bodyPr spcFirstLastPara="1" wrap="square" lIns="182850" tIns="91400" rIns="182850" bIns="91400" anchor="t" anchorCtr="0">
            <a:noAutofit/>
          </a:bodyPr>
          <a:lstStyle/>
          <a:p>
            <a:pPr marL="0" marR="0" lvl="0" indent="0" algn="l" rtl="0">
              <a:spcBef>
                <a:spcPts val="0"/>
              </a:spcBef>
              <a:spcAft>
                <a:spcPts val="0"/>
              </a:spcAft>
              <a:buNone/>
            </a:pPr>
            <a:endParaRPr sz="3600">
              <a:solidFill>
                <a:srgbClr val="000000"/>
              </a:solidFill>
              <a:latin typeface="Calibri"/>
              <a:ea typeface="Calibri"/>
              <a:cs typeface="Calibri"/>
              <a:sym typeface="Calibri"/>
            </a:endParaRPr>
          </a:p>
        </p:txBody>
      </p:sp>
      <p:sp>
        <p:nvSpPr>
          <p:cNvPr id="57" name="Google Shape;57;p11"/>
          <p:cNvSpPr/>
          <p:nvPr/>
        </p:nvSpPr>
        <p:spPr>
          <a:xfrm>
            <a:off x="11068755" y="5789824"/>
            <a:ext cx="8318050" cy="5507452"/>
          </a:xfrm>
          <a:custGeom>
            <a:avLst/>
            <a:gdLst/>
            <a:ahLst/>
            <a:cxnLst/>
            <a:rect l="l" t="t" r="r" b="b"/>
            <a:pathLst>
              <a:path w="1458" h="967" extrusionOk="0">
                <a:moveTo>
                  <a:pt x="991" y="178"/>
                </a:moveTo>
                <a:cubicBezTo>
                  <a:pt x="991" y="178"/>
                  <a:pt x="876" y="322"/>
                  <a:pt x="438" y="443"/>
                </a:cubicBezTo>
                <a:cubicBezTo>
                  <a:pt x="0" y="564"/>
                  <a:pt x="248" y="944"/>
                  <a:pt x="501" y="910"/>
                </a:cubicBezTo>
                <a:cubicBezTo>
                  <a:pt x="755" y="875"/>
                  <a:pt x="1147" y="967"/>
                  <a:pt x="1302" y="789"/>
                </a:cubicBezTo>
                <a:cubicBezTo>
                  <a:pt x="1458" y="610"/>
                  <a:pt x="1417" y="103"/>
                  <a:pt x="1268" y="52"/>
                </a:cubicBezTo>
                <a:cubicBezTo>
                  <a:pt x="1118" y="0"/>
                  <a:pt x="991" y="178"/>
                  <a:pt x="991" y="178"/>
                </a:cubicBezTo>
                <a:close/>
              </a:path>
            </a:pathLst>
          </a:custGeom>
          <a:solidFill>
            <a:schemeClr val="accent1"/>
          </a:solidFill>
          <a:ln>
            <a:noFill/>
          </a:ln>
        </p:spPr>
        <p:txBody>
          <a:bodyPr spcFirstLastPara="1" wrap="square" lIns="182850" tIns="91400" rIns="182850" bIns="91400" anchor="t" anchorCtr="0">
            <a:noAutofit/>
          </a:bodyPr>
          <a:lstStyle/>
          <a:p>
            <a:pPr marL="0" marR="0" lvl="0" indent="0" algn="l" rtl="0">
              <a:spcBef>
                <a:spcPts val="0"/>
              </a:spcBef>
              <a:spcAft>
                <a:spcPts val="0"/>
              </a:spcAft>
              <a:buNone/>
            </a:pPr>
            <a:endParaRPr sz="3600">
              <a:solidFill>
                <a:srgbClr val="000000"/>
              </a:solidFill>
              <a:latin typeface="Calibri"/>
              <a:ea typeface="Calibri"/>
              <a:cs typeface="Calibri"/>
              <a:sym typeface="Calibri"/>
            </a:endParaRPr>
          </a:p>
        </p:txBody>
      </p:sp>
    </p:spTree>
  </p:cSld>
  <p:clrMapOvr>
    <a:masterClrMapping/>
  </p:clrMapOvr>
  <p:transition>
    <p:circl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8"/>
        <p:cNvGrpSpPr/>
        <p:nvPr/>
      </p:nvGrpSpPr>
      <p:grpSpPr>
        <a:xfrm>
          <a:off x="0" y="0"/>
          <a:ext cx="0" cy="0"/>
          <a:chOff x="0" y="0"/>
          <a:chExt cx="0" cy="0"/>
        </a:xfrm>
      </p:grpSpPr>
    </p:spTree>
  </p:cSld>
  <p:clrMapOvr>
    <a:masterClrMapping/>
  </p:clrMapOvr>
  <p:transition>
    <p:circl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able of contents">
  <p:cSld name="BLANK_1">
    <p:spTree>
      <p:nvGrpSpPr>
        <p:cNvPr id="1" name="Shape 59"/>
        <p:cNvGrpSpPr/>
        <p:nvPr/>
      </p:nvGrpSpPr>
      <p:grpSpPr>
        <a:xfrm>
          <a:off x="0" y="0"/>
          <a:ext cx="0" cy="0"/>
          <a:chOff x="0" y="0"/>
          <a:chExt cx="0" cy="0"/>
        </a:xfrm>
      </p:grpSpPr>
      <p:sp>
        <p:nvSpPr>
          <p:cNvPr id="60" name="Google Shape;60;p13"/>
          <p:cNvSpPr txBox="1">
            <a:spLocks noGrp="1"/>
          </p:cNvSpPr>
          <p:nvPr>
            <p:ph type="title"/>
          </p:nvPr>
        </p:nvSpPr>
        <p:spPr>
          <a:xfrm>
            <a:off x="1440000" y="890050"/>
            <a:ext cx="15408000" cy="11454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61" name="Google Shape;61;p13"/>
          <p:cNvSpPr txBox="1">
            <a:spLocks noGrp="1"/>
          </p:cNvSpPr>
          <p:nvPr>
            <p:ph type="title" idx="2" hasCustomPrompt="1"/>
          </p:nvPr>
        </p:nvSpPr>
        <p:spPr>
          <a:xfrm>
            <a:off x="1440000" y="3114150"/>
            <a:ext cx="1753800" cy="8952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7400">
                <a:solidFill>
                  <a:schemeClr val="accent2"/>
                </a:solidFill>
              </a:defRPr>
            </a:lvl1pPr>
            <a:lvl2pPr lvl="1" rtl="0">
              <a:spcBef>
                <a:spcPts val="0"/>
              </a:spcBef>
              <a:spcAft>
                <a:spcPts val="0"/>
              </a:spcAft>
              <a:buSzPts val="3000"/>
              <a:buNone/>
              <a:defRPr sz="6000"/>
            </a:lvl2pPr>
            <a:lvl3pPr lvl="2" rtl="0">
              <a:spcBef>
                <a:spcPts val="0"/>
              </a:spcBef>
              <a:spcAft>
                <a:spcPts val="0"/>
              </a:spcAft>
              <a:buSzPts val="3000"/>
              <a:buNone/>
              <a:defRPr sz="6000"/>
            </a:lvl3pPr>
            <a:lvl4pPr lvl="3" rtl="0">
              <a:spcBef>
                <a:spcPts val="0"/>
              </a:spcBef>
              <a:spcAft>
                <a:spcPts val="0"/>
              </a:spcAft>
              <a:buSzPts val="3000"/>
              <a:buNone/>
              <a:defRPr sz="6000"/>
            </a:lvl4pPr>
            <a:lvl5pPr lvl="4" rtl="0">
              <a:spcBef>
                <a:spcPts val="0"/>
              </a:spcBef>
              <a:spcAft>
                <a:spcPts val="0"/>
              </a:spcAft>
              <a:buSzPts val="3000"/>
              <a:buNone/>
              <a:defRPr sz="6000"/>
            </a:lvl5pPr>
            <a:lvl6pPr lvl="5" rtl="0">
              <a:spcBef>
                <a:spcPts val="0"/>
              </a:spcBef>
              <a:spcAft>
                <a:spcPts val="0"/>
              </a:spcAft>
              <a:buSzPts val="3000"/>
              <a:buNone/>
              <a:defRPr sz="6000"/>
            </a:lvl6pPr>
            <a:lvl7pPr lvl="6" rtl="0">
              <a:spcBef>
                <a:spcPts val="0"/>
              </a:spcBef>
              <a:spcAft>
                <a:spcPts val="0"/>
              </a:spcAft>
              <a:buSzPts val="3000"/>
              <a:buNone/>
              <a:defRPr sz="6000"/>
            </a:lvl7pPr>
            <a:lvl8pPr lvl="7" rtl="0">
              <a:spcBef>
                <a:spcPts val="0"/>
              </a:spcBef>
              <a:spcAft>
                <a:spcPts val="0"/>
              </a:spcAft>
              <a:buSzPts val="3000"/>
              <a:buNone/>
              <a:defRPr sz="6000"/>
            </a:lvl8pPr>
            <a:lvl9pPr lvl="8" rtl="0">
              <a:spcBef>
                <a:spcPts val="0"/>
              </a:spcBef>
              <a:spcAft>
                <a:spcPts val="0"/>
              </a:spcAft>
              <a:buSzPts val="3000"/>
              <a:buNone/>
              <a:defRPr sz="6000"/>
            </a:lvl9pPr>
          </a:lstStyle>
          <a:p>
            <a:r>
              <a:t>xx%</a:t>
            </a:r>
          </a:p>
        </p:txBody>
      </p:sp>
      <p:sp>
        <p:nvSpPr>
          <p:cNvPr id="62" name="Google Shape;62;p13"/>
          <p:cNvSpPr txBox="1">
            <a:spLocks noGrp="1"/>
          </p:cNvSpPr>
          <p:nvPr>
            <p:ph type="title" idx="3" hasCustomPrompt="1"/>
          </p:nvPr>
        </p:nvSpPr>
        <p:spPr>
          <a:xfrm>
            <a:off x="1440000" y="5980992"/>
            <a:ext cx="1753800" cy="8952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7400">
                <a:solidFill>
                  <a:schemeClr val="accent2"/>
                </a:solidFill>
              </a:defRPr>
            </a:lvl1pPr>
            <a:lvl2pPr lvl="1" rtl="0">
              <a:spcBef>
                <a:spcPts val="0"/>
              </a:spcBef>
              <a:spcAft>
                <a:spcPts val="0"/>
              </a:spcAft>
              <a:buSzPts val="3000"/>
              <a:buNone/>
              <a:defRPr sz="6000"/>
            </a:lvl2pPr>
            <a:lvl3pPr lvl="2" rtl="0">
              <a:spcBef>
                <a:spcPts val="0"/>
              </a:spcBef>
              <a:spcAft>
                <a:spcPts val="0"/>
              </a:spcAft>
              <a:buSzPts val="3000"/>
              <a:buNone/>
              <a:defRPr sz="6000"/>
            </a:lvl3pPr>
            <a:lvl4pPr lvl="3" rtl="0">
              <a:spcBef>
                <a:spcPts val="0"/>
              </a:spcBef>
              <a:spcAft>
                <a:spcPts val="0"/>
              </a:spcAft>
              <a:buSzPts val="3000"/>
              <a:buNone/>
              <a:defRPr sz="6000"/>
            </a:lvl4pPr>
            <a:lvl5pPr lvl="4" rtl="0">
              <a:spcBef>
                <a:spcPts val="0"/>
              </a:spcBef>
              <a:spcAft>
                <a:spcPts val="0"/>
              </a:spcAft>
              <a:buSzPts val="3000"/>
              <a:buNone/>
              <a:defRPr sz="6000"/>
            </a:lvl5pPr>
            <a:lvl6pPr lvl="5" rtl="0">
              <a:spcBef>
                <a:spcPts val="0"/>
              </a:spcBef>
              <a:spcAft>
                <a:spcPts val="0"/>
              </a:spcAft>
              <a:buSzPts val="3000"/>
              <a:buNone/>
              <a:defRPr sz="6000"/>
            </a:lvl6pPr>
            <a:lvl7pPr lvl="6" rtl="0">
              <a:spcBef>
                <a:spcPts val="0"/>
              </a:spcBef>
              <a:spcAft>
                <a:spcPts val="0"/>
              </a:spcAft>
              <a:buSzPts val="3000"/>
              <a:buNone/>
              <a:defRPr sz="6000"/>
            </a:lvl7pPr>
            <a:lvl8pPr lvl="7" rtl="0">
              <a:spcBef>
                <a:spcPts val="0"/>
              </a:spcBef>
              <a:spcAft>
                <a:spcPts val="0"/>
              </a:spcAft>
              <a:buSzPts val="3000"/>
              <a:buNone/>
              <a:defRPr sz="6000"/>
            </a:lvl8pPr>
            <a:lvl9pPr lvl="8" rtl="0">
              <a:spcBef>
                <a:spcPts val="0"/>
              </a:spcBef>
              <a:spcAft>
                <a:spcPts val="0"/>
              </a:spcAft>
              <a:buSzPts val="3000"/>
              <a:buNone/>
              <a:defRPr sz="6000"/>
            </a:lvl9pPr>
          </a:lstStyle>
          <a:p>
            <a:r>
              <a:t>xx%</a:t>
            </a:r>
          </a:p>
        </p:txBody>
      </p:sp>
      <p:sp>
        <p:nvSpPr>
          <p:cNvPr id="63" name="Google Shape;63;p13"/>
          <p:cNvSpPr txBox="1">
            <a:spLocks noGrp="1"/>
          </p:cNvSpPr>
          <p:nvPr>
            <p:ph type="title" idx="4" hasCustomPrompt="1"/>
          </p:nvPr>
        </p:nvSpPr>
        <p:spPr>
          <a:xfrm>
            <a:off x="6838550" y="3114150"/>
            <a:ext cx="1753800" cy="8952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7400">
                <a:solidFill>
                  <a:schemeClr val="accent2"/>
                </a:solidFill>
              </a:defRPr>
            </a:lvl1pPr>
            <a:lvl2pPr lvl="1" rtl="0">
              <a:spcBef>
                <a:spcPts val="0"/>
              </a:spcBef>
              <a:spcAft>
                <a:spcPts val="0"/>
              </a:spcAft>
              <a:buSzPts val="3000"/>
              <a:buNone/>
              <a:defRPr sz="6000"/>
            </a:lvl2pPr>
            <a:lvl3pPr lvl="2" rtl="0">
              <a:spcBef>
                <a:spcPts val="0"/>
              </a:spcBef>
              <a:spcAft>
                <a:spcPts val="0"/>
              </a:spcAft>
              <a:buSzPts val="3000"/>
              <a:buNone/>
              <a:defRPr sz="6000"/>
            </a:lvl3pPr>
            <a:lvl4pPr lvl="3" rtl="0">
              <a:spcBef>
                <a:spcPts val="0"/>
              </a:spcBef>
              <a:spcAft>
                <a:spcPts val="0"/>
              </a:spcAft>
              <a:buSzPts val="3000"/>
              <a:buNone/>
              <a:defRPr sz="6000"/>
            </a:lvl4pPr>
            <a:lvl5pPr lvl="4" rtl="0">
              <a:spcBef>
                <a:spcPts val="0"/>
              </a:spcBef>
              <a:spcAft>
                <a:spcPts val="0"/>
              </a:spcAft>
              <a:buSzPts val="3000"/>
              <a:buNone/>
              <a:defRPr sz="6000"/>
            </a:lvl5pPr>
            <a:lvl6pPr lvl="5" rtl="0">
              <a:spcBef>
                <a:spcPts val="0"/>
              </a:spcBef>
              <a:spcAft>
                <a:spcPts val="0"/>
              </a:spcAft>
              <a:buSzPts val="3000"/>
              <a:buNone/>
              <a:defRPr sz="6000"/>
            </a:lvl6pPr>
            <a:lvl7pPr lvl="6" rtl="0">
              <a:spcBef>
                <a:spcPts val="0"/>
              </a:spcBef>
              <a:spcAft>
                <a:spcPts val="0"/>
              </a:spcAft>
              <a:buSzPts val="3000"/>
              <a:buNone/>
              <a:defRPr sz="6000"/>
            </a:lvl7pPr>
            <a:lvl8pPr lvl="7" rtl="0">
              <a:spcBef>
                <a:spcPts val="0"/>
              </a:spcBef>
              <a:spcAft>
                <a:spcPts val="0"/>
              </a:spcAft>
              <a:buSzPts val="3000"/>
              <a:buNone/>
              <a:defRPr sz="6000"/>
            </a:lvl8pPr>
            <a:lvl9pPr lvl="8" rtl="0">
              <a:spcBef>
                <a:spcPts val="0"/>
              </a:spcBef>
              <a:spcAft>
                <a:spcPts val="0"/>
              </a:spcAft>
              <a:buSzPts val="3000"/>
              <a:buNone/>
              <a:defRPr sz="6000"/>
            </a:lvl9pPr>
          </a:lstStyle>
          <a:p>
            <a:r>
              <a:t>xx%</a:t>
            </a:r>
          </a:p>
        </p:txBody>
      </p:sp>
      <p:sp>
        <p:nvSpPr>
          <p:cNvPr id="64" name="Google Shape;64;p13"/>
          <p:cNvSpPr txBox="1">
            <a:spLocks noGrp="1"/>
          </p:cNvSpPr>
          <p:nvPr>
            <p:ph type="title" idx="5" hasCustomPrompt="1"/>
          </p:nvPr>
        </p:nvSpPr>
        <p:spPr>
          <a:xfrm>
            <a:off x="6838550" y="5980992"/>
            <a:ext cx="1753800" cy="8952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7400">
                <a:solidFill>
                  <a:schemeClr val="accent2"/>
                </a:solidFill>
              </a:defRPr>
            </a:lvl1pPr>
            <a:lvl2pPr lvl="1" rtl="0">
              <a:spcBef>
                <a:spcPts val="0"/>
              </a:spcBef>
              <a:spcAft>
                <a:spcPts val="0"/>
              </a:spcAft>
              <a:buSzPts val="3000"/>
              <a:buNone/>
              <a:defRPr sz="6000"/>
            </a:lvl2pPr>
            <a:lvl3pPr lvl="2" rtl="0">
              <a:spcBef>
                <a:spcPts val="0"/>
              </a:spcBef>
              <a:spcAft>
                <a:spcPts val="0"/>
              </a:spcAft>
              <a:buSzPts val="3000"/>
              <a:buNone/>
              <a:defRPr sz="6000"/>
            </a:lvl3pPr>
            <a:lvl4pPr lvl="3" rtl="0">
              <a:spcBef>
                <a:spcPts val="0"/>
              </a:spcBef>
              <a:spcAft>
                <a:spcPts val="0"/>
              </a:spcAft>
              <a:buSzPts val="3000"/>
              <a:buNone/>
              <a:defRPr sz="6000"/>
            </a:lvl4pPr>
            <a:lvl5pPr lvl="4" rtl="0">
              <a:spcBef>
                <a:spcPts val="0"/>
              </a:spcBef>
              <a:spcAft>
                <a:spcPts val="0"/>
              </a:spcAft>
              <a:buSzPts val="3000"/>
              <a:buNone/>
              <a:defRPr sz="6000"/>
            </a:lvl5pPr>
            <a:lvl6pPr lvl="5" rtl="0">
              <a:spcBef>
                <a:spcPts val="0"/>
              </a:spcBef>
              <a:spcAft>
                <a:spcPts val="0"/>
              </a:spcAft>
              <a:buSzPts val="3000"/>
              <a:buNone/>
              <a:defRPr sz="6000"/>
            </a:lvl6pPr>
            <a:lvl7pPr lvl="6" rtl="0">
              <a:spcBef>
                <a:spcPts val="0"/>
              </a:spcBef>
              <a:spcAft>
                <a:spcPts val="0"/>
              </a:spcAft>
              <a:buSzPts val="3000"/>
              <a:buNone/>
              <a:defRPr sz="6000"/>
            </a:lvl7pPr>
            <a:lvl8pPr lvl="7" rtl="0">
              <a:spcBef>
                <a:spcPts val="0"/>
              </a:spcBef>
              <a:spcAft>
                <a:spcPts val="0"/>
              </a:spcAft>
              <a:buSzPts val="3000"/>
              <a:buNone/>
              <a:defRPr sz="6000"/>
            </a:lvl8pPr>
            <a:lvl9pPr lvl="8" rtl="0">
              <a:spcBef>
                <a:spcPts val="0"/>
              </a:spcBef>
              <a:spcAft>
                <a:spcPts val="0"/>
              </a:spcAft>
              <a:buSzPts val="3000"/>
              <a:buNone/>
              <a:defRPr sz="6000"/>
            </a:lvl9pPr>
          </a:lstStyle>
          <a:p>
            <a:r>
              <a:t>xx%</a:t>
            </a:r>
          </a:p>
        </p:txBody>
      </p:sp>
      <p:sp>
        <p:nvSpPr>
          <p:cNvPr id="65" name="Google Shape;65;p13"/>
          <p:cNvSpPr txBox="1">
            <a:spLocks noGrp="1"/>
          </p:cNvSpPr>
          <p:nvPr>
            <p:ph type="title" idx="6" hasCustomPrompt="1"/>
          </p:nvPr>
        </p:nvSpPr>
        <p:spPr>
          <a:xfrm>
            <a:off x="12237100" y="3114150"/>
            <a:ext cx="1753800" cy="8952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7400">
                <a:solidFill>
                  <a:schemeClr val="accent2"/>
                </a:solidFill>
              </a:defRPr>
            </a:lvl1pPr>
            <a:lvl2pPr lvl="1" rtl="0">
              <a:spcBef>
                <a:spcPts val="0"/>
              </a:spcBef>
              <a:spcAft>
                <a:spcPts val="0"/>
              </a:spcAft>
              <a:buSzPts val="3000"/>
              <a:buNone/>
              <a:defRPr sz="6000"/>
            </a:lvl2pPr>
            <a:lvl3pPr lvl="2" rtl="0">
              <a:spcBef>
                <a:spcPts val="0"/>
              </a:spcBef>
              <a:spcAft>
                <a:spcPts val="0"/>
              </a:spcAft>
              <a:buSzPts val="3000"/>
              <a:buNone/>
              <a:defRPr sz="6000"/>
            </a:lvl3pPr>
            <a:lvl4pPr lvl="3" rtl="0">
              <a:spcBef>
                <a:spcPts val="0"/>
              </a:spcBef>
              <a:spcAft>
                <a:spcPts val="0"/>
              </a:spcAft>
              <a:buSzPts val="3000"/>
              <a:buNone/>
              <a:defRPr sz="6000"/>
            </a:lvl4pPr>
            <a:lvl5pPr lvl="4" rtl="0">
              <a:spcBef>
                <a:spcPts val="0"/>
              </a:spcBef>
              <a:spcAft>
                <a:spcPts val="0"/>
              </a:spcAft>
              <a:buSzPts val="3000"/>
              <a:buNone/>
              <a:defRPr sz="6000"/>
            </a:lvl5pPr>
            <a:lvl6pPr lvl="5" rtl="0">
              <a:spcBef>
                <a:spcPts val="0"/>
              </a:spcBef>
              <a:spcAft>
                <a:spcPts val="0"/>
              </a:spcAft>
              <a:buSzPts val="3000"/>
              <a:buNone/>
              <a:defRPr sz="6000"/>
            </a:lvl6pPr>
            <a:lvl7pPr lvl="6" rtl="0">
              <a:spcBef>
                <a:spcPts val="0"/>
              </a:spcBef>
              <a:spcAft>
                <a:spcPts val="0"/>
              </a:spcAft>
              <a:buSzPts val="3000"/>
              <a:buNone/>
              <a:defRPr sz="6000"/>
            </a:lvl7pPr>
            <a:lvl8pPr lvl="7" rtl="0">
              <a:spcBef>
                <a:spcPts val="0"/>
              </a:spcBef>
              <a:spcAft>
                <a:spcPts val="0"/>
              </a:spcAft>
              <a:buSzPts val="3000"/>
              <a:buNone/>
              <a:defRPr sz="6000"/>
            </a:lvl8pPr>
            <a:lvl9pPr lvl="8" rtl="0">
              <a:spcBef>
                <a:spcPts val="0"/>
              </a:spcBef>
              <a:spcAft>
                <a:spcPts val="0"/>
              </a:spcAft>
              <a:buSzPts val="3000"/>
              <a:buNone/>
              <a:defRPr sz="6000"/>
            </a:lvl9pPr>
          </a:lstStyle>
          <a:p>
            <a:r>
              <a:t>xx%</a:t>
            </a:r>
          </a:p>
        </p:txBody>
      </p:sp>
      <p:sp>
        <p:nvSpPr>
          <p:cNvPr id="66" name="Google Shape;66;p13"/>
          <p:cNvSpPr txBox="1">
            <a:spLocks noGrp="1"/>
          </p:cNvSpPr>
          <p:nvPr>
            <p:ph type="title" idx="7" hasCustomPrompt="1"/>
          </p:nvPr>
        </p:nvSpPr>
        <p:spPr>
          <a:xfrm>
            <a:off x="12237100" y="5980992"/>
            <a:ext cx="1753800" cy="8952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7400">
                <a:solidFill>
                  <a:schemeClr val="accent2"/>
                </a:solidFill>
              </a:defRPr>
            </a:lvl1pPr>
            <a:lvl2pPr lvl="1" rtl="0">
              <a:spcBef>
                <a:spcPts val="0"/>
              </a:spcBef>
              <a:spcAft>
                <a:spcPts val="0"/>
              </a:spcAft>
              <a:buSzPts val="3000"/>
              <a:buNone/>
              <a:defRPr sz="6000"/>
            </a:lvl2pPr>
            <a:lvl3pPr lvl="2" rtl="0">
              <a:spcBef>
                <a:spcPts val="0"/>
              </a:spcBef>
              <a:spcAft>
                <a:spcPts val="0"/>
              </a:spcAft>
              <a:buSzPts val="3000"/>
              <a:buNone/>
              <a:defRPr sz="6000"/>
            </a:lvl3pPr>
            <a:lvl4pPr lvl="3" rtl="0">
              <a:spcBef>
                <a:spcPts val="0"/>
              </a:spcBef>
              <a:spcAft>
                <a:spcPts val="0"/>
              </a:spcAft>
              <a:buSzPts val="3000"/>
              <a:buNone/>
              <a:defRPr sz="6000"/>
            </a:lvl4pPr>
            <a:lvl5pPr lvl="4" rtl="0">
              <a:spcBef>
                <a:spcPts val="0"/>
              </a:spcBef>
              <a:spcAft>
                <a:spcPts val="0"/>
              </a:spcAft>
              <a:buSzPts val="3000"/>
              <a:buNone/>
              <a:defRPr sz="6000"/>
            </a:lvl5pPr>
            <a:lvl6pPr lvl="5" rtl="0">
              <a:spcBef>
                <a:spcPts val="0"/>
              </a:spcBef>
              <a:spcAft>
                <a:spcPts val="0"/>
              </a:spcAft>
              <a:buSzPts val="3000"/>
              <a:buNone/>
              <a:defRPr sz="6000"/>
            </a:lvl6pPr>
            <a:lvl7pPr lvl="6" rtl="0">
              <a:spcBef>
                <a:spcPts val="0"/>
              </a:spcBef>
              <a:spcAft>
                <a:spcPts val="0"/>
              </a:spcAft>
              <a:buSzPts val="3000"/>
              <a:buNone/>
              <a:defRPr sz="6000"/>
            </a:lvl7pPr>
            <a:lvl8pPr lvl="7" rtl="0">
              <a:spcBef>
                <a:spcPts val="0"/>
              </a:spcBef>
              <a:spcAft>
                <a:spcPts val="0"/>
              </a:spcAft>
              <a:buSzPts val="3000"/>
              <a:buNone/>
              <a:defRPr sz="6000"/>
            </a:lvl8pPr>
            <a:lvl9pPr lvl="8" rtl="0">
              <a:spcBef>
                <a:spcPts val="0"/>
              </a:spcBef>
              <a:spcAft>
                <a:spcPts val="0"/>
              </a:spcAft>
              <a:buSzPts val="3000"/>
              <a:buNone/>
              <a:defRPr sz="6000"/>
            </a:lvl9pPr>
          </a:lstStyle>
          <a:p>
            <a:r>
              <a:t>xx%</a:t>
            </a:r>
          </a:p>
        </p:txBody>
      </p:sp>
      <p:sp>
        <p:nvSpPr>
          <p:cNvPr id="67" name="Google Shape;67;p13"/>
          <p:cNvSpPr txBox="1">
            <a:spLocks noGrp="1"/>
          </p:cNvSpPr>
          <p:nvPr>
            <p:ph type="subTitle" idx="1"/>
          </p:nvPr>
        </p:nvSpPr>
        <p:spPr>
          <a:xfrm>
            <a:off x="1440000" y="4113150"/>
            <a:ext cx="4611000" cy="1271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Font typeface="Raleway"/>
              <a:buNone/>
              <a:defRPr sz="4400">
                <a:solidFill>
                  <a:schemeClr val="lt2"/>
                </a:solidFill>
                <a:latin typeface="Alata"/>
                <a:ea typeface="Alata"/>
                <a:cs typeface="Alata"/>
                <a:sym typeface="Alata"/>
              </a:defRPr>
            </a:lvl1pPr>
            <a:lvl2pPr lvl="1" rtl="0">
              <a:lnSpc>
                <a:spcPct val="100000"/>
              </a:lnSpc>
              <a:spcBef>
                <a:spcPts val="0"/>
              </a:spcBef>
              <a:spcAft>
                <a:spcPts val="0"/>
              </a:spcAft>
              <a:buSzPts val="2400"/>
              <a:buFont typeface="Raleway"/>
              <a:buNone/>
              <a:defRPr sz="4800">
                <a:latin typeface="Raleway"/>
                <a:ea typeface="Raleway"/>
                <a:cs typeface="Raleway"/>
                <a:sym typeface="Raleway"/>
              </a:defRPr>
            </a:lvl2pPr>
            <a:lvl3pPr lvl="2" rtl="0">
              <a:lnSpc>
                <a:spcPct val="100000"/>
              </a:lnSpc>
              <a:spcBef>
                <a:spcPts val="0"/>
              </a:spcBef>
              <a:spcAft>
                <a:spcPts val="0"/>
              </a:spcAft>
              <a:buSzPts val="2400"/>
              <a:buFont typeface="Raleway"/>
              <a:buNone/>
              <a:defRPr sz="4800">
                <a:latin typeface="Raleway"/>
                <a:ea typeface="Raleway"/>
                <a:cs typeface="Raleway"/>
                <a:sym typeface="Raleway"/>
              </a:defRPr>
            </a:lvl3pPr>
            <a:lvl4pPr lvl="3" rtl="0">
              <a:lnSpc>
                <a:spcPct val="100000"/>
              </a:lnSpc>
              <a:spcBef>
                <a:spcPts val="0"/>
              </a:spcBef>
              <a:spcAft>
                <a:spcPts val="0"/>
              </a:spcAft>
              <a:buSzPts val="2400"/>
              <a:buFont typeface="Raleway"/>
              <a:buNone/>
              <a:defRPr sz="4800">
                <a:latin typeface="Raleway"/>
                <a:ea typeface="Raleway"/>
                <a:cs typeface="Raleway"/>
                <a:sym typeface="Raleway"/>
              </a:defRPr>
            </a:lvl4pPr>
            <a:lvl5pPr lvl="4" rtl="0">
              <a:lnSpc>
                <a:spcPct val="100000"/>
              </a:lnSpc>
              <a:spcBef>
                <a:spcPts val="0"/>
              </a:spcBef>
              <a:spcAft>
                <a:spcPts val="0"/>
              </a:spcAft>
              <a:buSzPts val="2400"/>
              <a:buFont typeface="Raleway"/>
              <a:buNone/>
              <a:defRPr sz="4800">
                <a:latin typeface="Raleway"/>
                <a:ea typeface="Raleway"/>
                <a:cs typeface="Raleway"/>
                <a:sym typeface="Raleway"/>
              </a:defRPr>
            </a:lvl5pPr>
            <a:lvl6pPr lvl="5" rtl="0">
              <a:lnSpc>
                <a:spcPct val="100000"/>
              </a:lnSpc>
              <a:spcBef>
                <a:spcPts val="0"/>
              </a:spcBef>
              <a:spcAft>
                <a:spcPts val="0"/>
              </a:spcAft>
              <a:buSzPts val="2400"/>
              <a:buFont typeface="Raleway"/>
              <a:buNone/>
              <a:defRPr sz="4800">
                <a:latin typeface="Raleway"/>
                <a:ea typeface="Raleway"/>
                <a:cs typeface="Raleway"/>
                <a:sym typeface="Raleway"/>
              </a:defRPr>
            </a:lvl6pPr>
            <a:lvl7pPr lvl="6" rtl="0">
              <a:lnSpc>
                <a:spcPct val="100000"/>
              </a:lnSpc>
              <a:spcBef>
                <a:spcPts val="0"/>
              </a:spcBef>
              <a:spcAft>
                <a:spcPts val="0"/>
              </a:spcAft>
              <a:buSzPts val="2400"/>
              <a:buFont typeface="Raleway"/>
              <a:buNone/>
              <a:defRPr sz="4800">
                <a:latin typeface="Raleway"/>
                <a:ea typeface="Raleway"/>
                <a:cs typeface="Raleway"/>
                <a:sym typeface="Raleway"/>
              </a:defRPr>
            </a:lvl7pPr>
            <a:lvl8pPr lvl="7" rtl="0">
              <a:lnSpc>
                <a:spcPct val="100000"/>
              </a:lnSpc>
              <a:spcBef>
                <a:spcPts val="0"/>
              </a:spcBef>
              <a:spcAft>
                <a:spcPts val="0"/>
              </a:spcAft>
              <a:buSzPts val="2400"/>
              <a:buFont typeface="Raleway"/>
              <a:buNone/>
              <a:defRPr sz="4800">
                <a:latin typeface="Raleway"/>
                <a:ea typeface="Raleway"/>
                <a:cs typeface="Raleway"/>
                <a:sym typeface="Raleway"/>
              </a:defRPr>
            </a:lvl8pPr>
            <a:lvl9pPr lvl="8" rtl="0">
              <a:lnSpc>
                <a:spcPct val="100000"/>
              </a:lnSpc>
              <a:spcBef>
                <a:spcPts val="0"/>
              </a:spcBef>
              <a:spcAft>
                <a:spcPts val="0"/>
              </a:spcAft>
              <a:buSzPts val="2400"/>
              <a:buFont typeface="Raleway"/>
              <a:buNone/>
              <a:defRPr sz="4800">
                <a:latin typeface="Raleway"/>
                <a:ea typeface="Raleway"/>
                <a:cs typeface="Raleway"/>
                <a:sym typeface="Raleway"/>
              </a:defRPr>
            </a:lvl9pPr>
          </a:lstStyle>
          <a:p>
            <a:endParaRPr/>
          </a:p>
        </p:txBody>
      </p:sp>
      <p:sp>
        <p:nvSpPr>
          <p:cNvPr id="68" name="Google Shape;68;p13"/>
          <p:cNvSpPr txBox="1">
            <a:spLocks noGrp="1"/>
          </p:cNvSpPr>
          <p:nvPr>
            <p:ph type="subTitle" idx="8"/>
          </p:nvPr>
        </p:nvSpPr>
        <p:spPr>
          <a:xfrm>
            <a:off x="6838550" y="4113150"/>
            <a:ext cx="4611000" cy="1271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Font typeface="Raleway"/>
              <a:buNone/>
              <a:defRPr sz="4400">
                <a:solidFill>
                  <a:schemeClr val="lt2"/>
                </a:solidFill>
                <a:latin typeface="Alata"/>
                <a:ea typeface="Alata"/>
                <a:cs typeface="Alata"/>
                <a:sym typeface="Alata"/>
              </a:defRPr>
            </a:lvl1pPr>
            <a:lvl2pPr lvl="1" rtl="0">
              <a:lnSpc>
                <a:spcPct val="100000"/>
              </a:lnSpc>
              <a:spcBef>
                <a:spcPts val="0"/>
              </a:spcBef>
              <a:spcAft>
                <a:spcPts val="0"/>
              </a:spcAft>
              <a:buSzPts val="2400"/>
              <a:buFont typeface="Raleway"/>
              <a:buNone/>
              <a:defRPr sz="4800">
                <a:latin typeface="Raleway"/>
                <a:ea typeface="Raleway"/>
                <a:cs typeface="Raleway"/>
                <a:sym typeface="Raleway"/>
              </a:defRPr>
            </a:lvl2pPr>
            <a:lvl3pPr lvl="2" rtl="0">
              <a:lnSpc>
                <a:spcPct val="100000"/>
              </a:lnSpc>
              <a:spcBef>
                <a:spcPts val="0"/>
              </a:spcBef>
              <a:spcAft>
                <a:spcPts val="0"/>
              </a:spcAft>
              <a:buSzPts val="2400"/>
              <a:buFont typeface="Raleway"/>
              <a:buNone/>
              <a:defRPr sz="4800">
                <a:latin typeface="Raleway"/>
                <a:ea typeface="Raleway"/>
                <a:cs typeface="Raleway"/>
                <a:sym typeface="Raleway"/>
              </a:defRPr>
            </a:lvl3pPr>
            <a:lvl4pPr lvl="3" rtl="0">
              <a:lnSpc>
                <a:spcPct val="100000"/>
              </a:lnSpc>
              <a:spcBef>
                <a:spcPts val="0"/>
              </a:spcBef>
              <a:spcAft>
                <a:spcPts val="0"/>
              </a:spcAft>
              <a:buSzPts val="2400"/>
              <a:buFont typeface="Raleway"/>
              <a:buNone/>
              <a:defRPr sz="4800">
                <a:latin typeface="Raleway"/>
                <a:ea typeface="Raleway"/>
                <a:cs typeface="Raleway"/>
                <a:sym typeface="Raleway"/>
              </a:defRPr>
            </a:lvl4pPr>
            <a:lvl5pPr lvl="4" rtl="0">
              <a:lnSpc>
                <a:spcPct val="100000"/>
              </a:lnSpc>
              <a:spcBef>
                <a:spcPts val="0"/>
              </a:spcBef>
              <a:spcAft>
                <a:spcPts val="0"/>
              </a:spcAft>
              <a:buSzPts val="2400"/>
              <a:buFont typeface="Raleway"/>
              <a:buNone/>
              <a:defRPr sz="4800">
                <a:latin typeface="Raleway"/>
                <a:ea typeface="Raleway"/>
                <a:cs typeface="Raleway"/>
                <a:sym typeface="Raleway"/>
              </a:defRPr>
            </a:lvl5pPr>
            <a:lvl6pPr lvl="5" rtl="0">
              <a:lnSpc>
                <a:spcPct val="100000"/>
              </a:lnSpc>
              <a:spcBef>
                <a:spcPts val="0"/>
              </a:spcBef>
              <a:spcAft>
                <a:spcPts val="0"/>
              </a:spcAft>
              <a:buSzPts val="2400"/>
              <a:buFont typeface="Raleway"/>
              <a:buNone/>
              <a:defRPr sz="4800">
                <a:latin typeface="Raleway"/>
                <a:ea typeface="Raleway"/>
                <a:cs typeface="Raleway"/>
                <a:sym typeface="Raleway"/>
              </a:defRPr>
            </a:lvl6pPr>
            <a:lvl7pPr lvl="6" rtl="0">
              <a:lnSpc>
                <a:spcPct val="100000"/>
              </a:lnSpc>
              <a:spcBef>
                <a:spcPts val="0"/>
              </a:spcBef>
              <a:spcAft>
                <a:spcPts val="0"/>
              </a:spcAft>
              <a:buSzPts val="2400"/>
              <a:buFont typeface="Raleway"/>
              <a:buNone/>
              <a:defRPr sz="4800">
                <a:latin typeface="Raleway"/>
                <a:ea typeface="Raleway"/>
                <a:cs typeface="Raleway"/>
                <a:sym typeface="Raleway"/>
              </a:defRPr>
            </a:lvl7pPr>
            <a:lvl8pPr lvl="7" rtl="0">
              <a:lnSpc>
                <a:spcPct val="100000"/>
              </a:lnSpc>
              <a:spcBef>
                <a:spcPts val="0"/>
              </a:spcBef>
              <a:spcAft>
                <a:spcPts val="0"/>
              </a:spcAft>
              <a:buSzPts val="2400"/>
              <a:buFont typeface="Raleway"/>
              <a:buNone/>
              <a:defRPr sz="4800">
                <a:latin typeface="Raleway"/>
                <a:ea typeface="Raleway"/>
                <a:cs typeface="Raleway"/>
                <a:sym typeface="Raleway"/>
              </a:defRPr>
            </a:lvl8pPr>
            <a:lvl9pPr lvl="8" rtl="0">
              <a:lnSpc>
                <a:spcPct val="100000"/>
              </a:lnSpc>
              <a:spcBef>
                <a:spcPts val="0"/>
              </a:spcBef>
              <a:spcAft>
                <a:spcPts val="0"/>
              </a:spcAft>
              <a:buSzPts val="2400"/>
              <a:buFont typeface="Raleway"/>
              <a:buNone/>
              <a:defRPr sz="4800">
                <a:latin typeface="Raleway"/>
                <a:ea typeface="Raleway"/>
                <a:cs typeface="Raleway"/>
                <a:sym typeface="Raleway"/>
              </a:defRPr>
            </a:lvl9pPr>
          </a:lstStyle>
          <a:p>
            <a:endParaRPr/>
          </a:p>
        </p:txBody>
      </p:sp>
      <p:sp>
        <p:nvSpPr>
          <p:cNvPr id="69" name="Google Shape;69;p13"/>
          <p:cNvSpPr txBox="1">
            <a:spLocks noGrp="1"/>
          </p:cNvSpPr>
          <p:nvPr>
            <p:ph type="subTitle" idx="9"/>
          </p:nvPr>
        </p:nvSpPr>
        <p:spPr>
          <a:xfrm>
            <a:off x="12237100" y="4113150"/>
            <a:ext cx="4611000" cy="1271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Font typeface="Raleway"/>
              <a:buNone/>
              <a:defRPr sz="4400">
                <a:solidFill>
                  <a:schemeClr val="lt2"/>
                </a:solidFill>
                <a:latin typeface="Alata"/>
                <a:ea typeface="Alata"/>
                <a:cs typeface="Alata"/>
                <a:sym typeface="Alata"/>
              </a:defRPr>
            </a:lvl1pPr>
            <a:lvl2pPr lvl="1" rtl="0">
              <a:lnSpc>
                <a:spcPct val="100000"/>
              </a:lnSpc>
              <a:spcBef>
                <a:spcPts val="0"/>
              </a:spcBef>
              <a:spcAft>
                <a:spcPts val="0"/>
              </a:spcAft>
              <a:buSzPts val="2400"/>
              <a:buFont typeface="Raleway"/>
              <a:buNone/>
              <a:defRPr sz="4800">
                <a:latin typeface="Raleway"/>
                <a:ea typeface="Raleway"/>
                <a:cs typeface="Raleway"/>
                <a:sym typeface="Raleway"/>
              </a:defRPr>
            </a:lvl2pPr>
            <a:lvl3pPr lvl="2" rtl="0">
              <a:lnSpc>
                <a:spcPct val="100000"/>
              </a:lnSpc>
              <a:spcBef>
                <a:spcPts val="0"/>
              </a:spcBef>
              <a:spcAft>
                <a:spcPts val="0"/>
              </a:spcAft>
              <a:buSzPts val="2400"/>
              <a:buFont typeface="Raleway"/>
              <a:buNone/>
              <a:defRPr sz="4800">
                <a:latin typeface="Raleway"/>
                <a:ea typeface="Raleway"/>
                <a:cs typeface="Raleway"/>
                <a:sym typeface="Raleway"/>
              </a:defRPr>
            </a:lvl3pPr>
            <a:lvl4pPr lvl="3" rtl="0">
              <a:lnSpc>
                <a:spcPct val="100000"/>
              </a:lnSpc>
              <a:spcBef>
                <a:spcPts val="0"/>
              </a:spcBef>
              <a:spcAft>
                <a:spcPts val="0"/>
              </a:spcAft>
              <a:buSzPts val="2400"/>
              <a:buFont typeface="Raleway"/>
              <a:buNone/>
              <a:defRPr sz="4800">
                <a:latin typeface="Raleway"/>
                <a:ea typeface="Raleway"/>
                <a:cs typeface="Raleway"/>
                <a:sym typeface="Raleway"/>
              </a:defRPr>
            </a:lvl4pPr>
            <a:lvl5pPr lvl="4" rtl="0">
              <a:lnSpc>
                <a:spcPct val="100000"/>
              </a:lnSpc>
              <a:spcBef>
                <a:spcPts val="0"/>
              </a:spcBef>
              <a:spcAft>
                <a:spcPts val="0"/>
              </a:spcAft>
              <a:buSzPts val="2400"/>
              <a:buFont typeface="Raleway"/>
              <a:buNone/>
              <a:defRPr sz="4800">
                <a:latin typeface="Raleway"/>
                <a:ea typeface="Raleway"/>
                <a:cs typeface="Raleway"/>
                <a:sym typeface="Raleway"/>
              </a:defRPr>
            </a:lvl5pPr>
            <a:lvl6pPr lvl="5" rtl="0">
              <a:lnSpc>
                <a:spcPct val="100000"/>
              </a:lnSpc>
              <a:spcBef>
                <a:spcPts val="0"/>
              </a:spcBef>
              <a:spcAft>
                <a:spcPts val="0"/>
              </a:spcAft>
              <a:buSzPts val="2400"/>
              <a:buFont typeface="Raleway"/>
              <a:buNone/>
              <a:defRPr sz="4800">
                <a:latin typeface="Raleway"/>
                <a:ea typeface="Raleway"/>
                <a:cs typeface="Raleway"/>
                <a:sym typeface="Raleway"/>
              </a:defRPr>
            </a:lvl6pPr>
            <a:lvl7pPr lvl="6" rtl="0">
              <a:lnSpc>
                <a:spcPct val="100000"/>
              </a:lnSpc>
              <a:spcBef>
                <a:spcPts val="0"/>
              </a:spcBef>
              <a:spcAft>
                <a:spcPts val="0"/>
              </a:spcAft>
              <a:buSzPts val="2400"/>
              <a:buFont typeface="Raleway"/>
              <a:buNone/>
              <a:defRPr sz="4800">
                <a:latin typeface="Raleway"/>
                <a:ea typeface="Raleway"/>
                <a:cs typeface="Raleway"/>
                <a:sym typeface="Raleway"/>
              </a:defRPr>
            </a:lvl7pPr>
            <a:lvl8pPr lvl="7" rtl="0">
              <a:lnSpc>
                <a:spcPct val="100000"/>
              </a:lnSpc>
              <a:spcBef>
                <a:spcPts val="0"/>
              </a:spcBef>
              <a:spcAft>
                <a:spcPts val="0"/>
              </a:spcAft>
              <a:buSzPts val="2400"/>
              <a:buFont typeface="Raleway"/>
              <a:buNone/>
              <a:defRPr sz="4800">
                <a:latin typeface="Raleway"/>
                <a:ea typeface="Raleway"/>
                <a:cs typeface="Raleway"/>
                <a:sym typeface="Raleway"/>
              </a:defRPr>
            </a:lvl8pPr>
            <a:lvl9pPr lvl="8" rtl="0">
              <a:lnSpc>
                <a:spcPct val="100000"/>
              </a:lnSpc>
              <a:spcBef>
                <a:spcPts val="0"/>
              </a:spcBef>
              <a:spcAft>
                <a:spcPts val="0"/>
              </a:spcAft>
              <a:buSzPts val="2400"/>
              <a:buFont typeface="Raleway"/>
              <a:buNone/>
              <a:defRPr sz="4800">
                <a:latin typeface="Raleway"/>
                <a:ea typeface="Raleway"/>
                <a:cs typeface="Raleway"/>
                <a:sym typeface="Raleway"/>
              </a:defRPr>
            </a:lvl9pPr>
          </a:lstStyle>
          <a:p>
            <a:endParaRPr/>
          </a:p>
        </p:txBody>
      </p:sp>
      <p:sp>
        <p:nvSpPr>
          <p:cNvPr id="70" name="Google Shape;70;p13"/>
          <p:cNvSpPr txBox="1">
            <a:spLocks noGrp="1"/>
          </p:cNvSpPr>
          <p:nvPr>
            <p:ph type="subTitle" idx="13"/>
          </p:nvPr>
        </p:nvSpPr>
        <p:spPr>
          <a:xfrm>
            <a:off x="1440000" y="6980100"/>
            <a:ext cx="4611000" cy="1271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Font typeface="Raleway"/>
              <a:buNone/>
              <a:defRPr sz="4400">
                <a:solidFill>
                  <a:schemeClr val="lt2"/>
                </a:solidFill>
                <a:latin typeface="Alata"/>
                <a:ea typeface="Alata"/>
                <a:cs typeface="Alata"/>
                <a:sym typeface="Alata"/>
              </a:defRPr>
            </a:lvl1pPr>
            <a:lvl2pPr lvl="1" rtl="0">
              <a:lnSpc>
                <a:spcPct val="100000"/>
              </a:lnSpc>
              <a:spcBef>
                <a:spcPts val="0"/>
              </a:spcBef>
              <a:spcAft>
                <a:spcPts val="0"/>
              </a:spcAft>
              <a:buSzPts val="2400"/>
              <a:buFont typeface="Raleway"/>
              <a:buNone/>
              <a:defRPr sz="4800">
                <a:latin typeface="Raleway"/>
                <a:ea typeface="Raleway"/>
                <a:cs typeface="Raleway"/>
                <a:sym typeface="Raleway"/>
              </a:defRPr>
            </a:lvl2pPr>
            <a:lvl3pPr lvl="2" rtl="0">
              <a:lnSpc>
                <a:spcPct val="100000"/>
              </a:lnSpc>
              <a:spcBef>
                <a:spcPts val="0"/>
              </a:spcBef>
              <a:spcAft>
                <a:spcPts val="0"/>
              </a:spcAft>
              <a:buSzPts val="2400"/>
              <a:buFont typeface="Raleway"/>
              <a:buNone/>
              <a:defRPr sz="4800">
                <a:latin typeface="Raleway"/>
                <a:ea typeface="Raleway"/>
                <a:cs typeface="Raleway"/>
                <a:sym typeface="Raleway"/>
              </a:defRPr>
            </a:lvl3pPr>
            <a:lvl4pPr lvl="3" rtl="0">
              <a:lnSpc>
                <a:spcPct val="100000"/>
              </a:lnSpc>
              <a:spcBef>
                <a:spcPts val="0"/>
              </a:spcBef>
              <a:spcAft>
                <a:spcPts val="0"/>
              </a:spcAft>
              <a:buSzPts val="2400"/>
              <a:buFont typeface="Raleway"/>
              <a:buNone/>
              <a:defRPr sz="4800">
                <a:latin typeface="Raleway"/>
                <a:ea typeface="Raleway"/>
                <a:cs typeface="Raleway"/>
                <a:sym typeface="Raleway"/>
              </a:defRPr>
            </a:lvl4pPr>
            <a:lvl5pPr lvl="4" rtl="0">
              <a:lnSpc>
                <a:spcPct val="100000"/>
              </a:lnSpc>
              <a:spcBef>
                <a:spcPts val="0"/>
              </a:spcBef>
              <a:spcAft>
                <a:spcPts val="0"/>
              </a:spcAft>
              <a:buSzPts val="2400"/>
              <a:buFont typeface="Raleway"/>
              <a:buNone/>
              <a:defRPr sz="4800">
                <a:latin typeface="Raleway"/>
                <a:ea typeface="Raleway"/>
                <a:cs typeface="Raleway"/>
                <a:sym typeface="Raleway"/>
              </a:defRPr>
            </a:lvl5pPr>
            <a:lvl6pPr lvl="5" rtl="0">
              <a:lnSpc>
                <a:spcPct val="100000"/>
              </a:lnSpc>
              <a:spcBef>
                <a:spcPts val="0"/>
              </a:spcBef>
              <a:spcAft>
                <a:spcPts val="0"/>
              </a:spcAft>
              <a:buSzPts val="2400"/>
              <a:buFont typeface="Raleway"/>
              <a:buNone/>
              <a:defRPr sz="4800">
                <a:latin typeface="Raleway"/>
                <a:ea typeface="Raleway"/>
                <a:cs typeface="Raleway"/>
                <a:sym typeface="Raleway"/>
              </a:defRPr>
            </a:lvl6pPr>
            <a:lvl7pPr lvl="6" rtl="0">
              <a:lnSpc>
                <a:spcPct val="100000"/>
              </a:lnSpc>
              <a:spcBef>
                <a:spcPts val="0"/>
              </a:spcBef>
              <a:spcAft>
                <a:spcPts val="0"/>
              </a:spcAft>
              <a:buSzPts val="2400"/>
              <a:buFont typeface="Raleway"/>
              <a:buNone/>
              <a:defRPr sz="4800">
                <a:latin typeface="Raleway"/>
                <a:ea typeface="Raleway"/>
                <a:cs typeface="Raleway"/>
                <a:sym typeface="Raleway"/>
              </a:defRPr>
            </a:lvl7pPr>
            <a:lvl8pPr lvl="7" rtl="0">
              <a:lnSpc>
                <a:spcPct val="100000"/>
              </a:lnSpc>
              <a:spcBef>
                <a:spcPts val="0"/>
              </a:spcBef>
              <a:spcAft>
                <a:spcPts val="0"/>
              </a:spcAft>
              <a:buSzPts val="2400"/>
              <a:buFont typeface="Raleway"/>
              <a:buNone/>
              <a:defRPr sz="4800">
                <a:latin typeface="Raleway"/>
                <a:ea typeface="Raleway"/>
                <a:cs typeface="Raleway"/>
                <a:sym typeface="Raleway"/>
              </a:defRPr>
            </a:lvl8pPr>
            <a:lvl9pPr lvl="8" rtl="0">
              <a:lnSpc>
                <a:spcPct val="100000"/>
              </a:lnSpc>
              <a:spcBef>
                <a:spcPts val="0"/>
              </a:spcBef>
              <a:spcAft>
                <a:spcPts val="0"/>
              </a:spcAft>
              <a:buSzPts val="2400"/>
              <a:buFont typeface="Raleway"/>
              <a:buNone/>
              <a:defRPr sz="4800">
                <a:latin typeface="Raleway"/>
                <a:ea typeface="Raleway"/>
                <a:cs typeface="Raleway"/>
                <a:sym typeface="Raleway"/>
              </a:defRPr>
            </a:lvl9pPr>
          </a:lstStyle>
          <a:p>
            <a:endParaRPr/>
          </a:p>
        </p:txBody>
      </p:sp>
      <p:sp>
        <p:nvSpPr>
          <p:cNvPr id="71" name="Google Shape;71;p13"/>
          <p:cNvSpPr txBox="1">
            <a:spLocks noGrp="1"/>
          </p:cNvSpPr>
          <p:nvPr>
            <p:ph type="subTitle" idx="14"/>
          </p:nvPr>
        </p:nvSpPr>
        <p:spPr>
          <a:xfrm>
            <a:off x="6838550" y="6980100"/>
            <a:ext cx="4611000" cy="1271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Font typeface="Raleway"/>
              <a:buNone/>
              <a:defRPr sz="4400">
                <a:solidFill>
                  <a:schemeClr val="lt2"/>
                </a:solidFill>
                <a:latin typeface="Alata"/>
                <a:ea typeface="Alata"/>
                <a:cs typeface="Alata"/>
                <a:sym typeface="Alata"/>
              </a:defRPr>
            </a:lvl1pPr>
            <a:lvl2pPr lvl="1" rtl="0">
              <a:lnSpc>
                <a:spcPct val="100000"/>
              </a:lnSpc>
              <a:spcBef>
                <a:spcPts val="0"/>
              </a:spcBef>
              <a:spcAft>
                <a:spcPts val="0"/>
              </a:spcAft>
              <a:buSzPts val="2400"/>
              <a:buFont typeface="Raleway"/>
              <a:buNone/>
              <a:defRPr sz="4800">
                <a:latin typeface="Raleway"/>
                <a:ea typeface="Raleway"/>
                <a:cs typeface="Raleway"/>
                <a:sym typeface="Raleway"/>
              </a:defRPr>
            </a:lvl2pPr>
            <a:lvl3pPr lvl="2" rtl="0">
              <a:lnSpc>
                <a:spcPct val="100000"/>
              </a:lnSpc>
              <a:spcBef>
                <a:spcPts val="0"/>
              </a:spcBef>
              <a:spcAft>
                <a:spcPts val="0"/>
              </a:spcAft>
              <a:buSzPts val="2400"/>
              <a:buFont typeface="Raleway"/>
              <a:buNone/>
              <a:defRPr sz="4800">
                <a:latin typeface="Raleway"/>
                <a:ea typeface="Raleway"/>
                <a:cs typeface="Raleway"/>
                <a:sym typeface="Raleway"/>
              </a:defRPr>
            </a:lvl3pPr>
            <a:lvl4pPr lvl="3" rtl="0">
              <a:lnSpc>
                <a:spcPct val="100000"/>
              </a:lnSpc>
              <a:spcBef>
                <a:spcPts val="0"/>
              </a:spcBef>
              <a:spcAft>
                <a:spcPts val="0"/>
              </a:spcAft>
              <a:buSzPts val="2400"/>
              <a:buFont typeface="Raleway"/>
              <a:buNone/>
              <a:defRPr sz="4800">
                <a:latin typeface="Raleway"/>
                <a:ea typeface="Raleway"/>
                <a:cs typeface="Raleway"/>
                <a:sym typeface="Raleway"/>
              </a:defRPr>
            </a:lvl4pPr>
            <a:lvl5pPr lvl="4" rtl="0">
              <a:lnSpc>
                <a:spcPct val="100000"/>
              </a:lnSpc>
              <a:spcBef>
                <a:spcPts val="0"/>
              </a:spcBef>
              <a:spcAft>
                <a:spcPts val="0"/>
              </a:spcAft>
              <a:buSzPts val="2400"/>
              <a:buFont typeface="Raleway"/>
              <a:buNone/>
              <a:defRPr sz="4800">
                <a:latin typeface="Raleway"/>
                <a:ea typeface="Raleway"/>
                <a:cs typeface="Raleway"/>
                <a:sym typeface="Raleway"/>
              </a:defRPr>
            </a:lvl5pPr>
            <a:lvl6pPr lvl="5" rtl="0">
              <a:lnSpc>
                <a:spcPct val="100000"/>
              </a:lnSpc>
              <a:spcBef>
                <a:spcPts val="0"/>
              </a:spcBef>
              <a:spcAft>
                <a:spcPts val="0"/>
              </a:spcAft>
              <a:buSzPts val="2400"/>
              <a:buFont typeface="Raleway"/>
              <a:buNone/>
              <a:defRPr sz="4800">
                <a:latin typeface="Raleway"/>
                <a:ea typeface="Raleway"/>
                <a:cs typeface="Raleway"/>
                <a:sym typeface="Raleway"/>
              </a:defRPr>
            </a:lvl6pPr>
            <a:lvl7pPr lvl="6" rtl="0">
              <a:lnSpc>
                <a:spcPct val="100000"/>
              </a:lnSpc>
              <a:spcBef>
                <a:spcPts val="0"/>
              </a:spcBef>
              <a:spcAft>
                <a:spcPts val="0"/>
              </a:spcAft>
              <a:buSzPts val="2400"/>
              <a:buFont typeface="Raleway"/>
              <a:buNone/>
              <a:defRPr sz="4800">
                <a:latin typeface="Raleway"/>
                <a:ea typeface="Raleway"/>
                <a:cs typeface="Raleway"/>
                <a:sym typeface="Raleway"/>
              </a:defRPr>
            </a:lvl7pPr>
            <a:lvl8pPr lvl="7" rtl="0">
              <a:lnSpc>
                <a:spcPct val="100000"/>
              </a:lnSpc>
              <a:spcBef>
                <a:spcPts val="0"/>
              </a:spcBef>
              <a:spcAft>
                <a:spcPts val="0"/>
              </a:spcAft>
              <a:buSzPts val="2400"/>
              <a:buFont typeface="Raleway"/>
              <a:buNone/>
              <a:defRPr sz="4800">
                <a:latin typeface="Raleway"/>
                <a:ea typeface="Raleway"/>
                <a:cs typeface="Raleway"/>
                <a:sym typeface="Raleway"/>
              </a:defRPr>
            </a:lvl8pPr>
            <a:lvl9pPr lvl="8" rtl="0">
              <a:lnSpc>
                <a:spcPct val="100000"/>
              </a:lnSpc>
              <a:spcBef>
                <a:spcPts val="0"/>
              </a:spcBef>
              <a:spcAft>
                <a:spcPts val="0"/>
              </a:spcAft>
              <a:buSzPts val="2400"/>
              <a:buFont typeface="Raleway"/>
              <a:buNone/>
              <a:defRPr sz="4800">
                <a:latin typeface="Raleway"/>
                <a:ea typeface="Raleway"/>
                <a:cs typeface="Raleway"/>
                <a:sym typeface="Raleway"/>
              </a:defRPr>
            </a:lvl9pPr>
          </a:lstStyle>
          <a:p>
            <a:endParaRPr/>
          </a:p>
        </p:txBody>
      </p:sp>
      <p:sp>
        <p:nvSpPr>
          <p:cNvPr id="72" name="Google Shape;72;p13"/>
          <p:cNvSpPr txBox="1">
            <a:spLocks noGrp="1"/>
          </p:cNvSpPr>
          <p:nvPr>
            <p:ph type="subTitle" idx="15"/>
          </p:nvPr>
        </p:nvSpPr>
        <p:spPr>
          <a:xfrm>
            <a:off x="12237100" y="6980100"/>
            <a:ext cx="4611000" cy="1271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Font typeface="Raleway"/>
              <a:buNone/>
              <a:defRPr sz="4400">
                <a:solidFill>
                  <a:schemeClr val="lt2"/>
                </a:solidFill>
                <a:latin typeface="Alata"/>
                <a:ea typeface="Alata"/>
                <a:cs typeface="Alata"/>
                <a:sym typeface="Alata"/>
              </a:defRPr>
            </a:lvl1pPr>
            <a:lvl2pPr lvl="1" rtl="0">
              <a:lnSpc>
                <a:spcPct val="100000"/>
              </a:lnSpc>
              <a:spcBef>
                <a:spcPts val="0"/>
              </a:spcBef>
              <a:spcAft>
                <a:spcPts val="0"/>
              </a:spcAft>
              <a:buSzPts val="2400"/>
              <a:buFont typeface="Raleway"/>
              <a:buNone/>
              <a:defRPr sz="4800">
                <a:latin typeface="Raleway"/>
                <a:ea typeface="Raleway"/>
                <a:cs typeface="Raleway"/>
                <a:sym typeface="Raleway"/>
              </a:defRPr>
            </a:lvl2pPr>
            <a:lvl3pPr lvl="2" rtl="0">
              <a:lnSpc>
                <a:spcPct val="100000"/>
              </a:lnSpc>
              <a:spcBef>
                <a:spcPts val="0"/>
              </a:spcBef>
              <a:spcAft>
                <a:spcPts val="0"/>
              </a:spcAft>
              <a:buSzPts val="2400"/>
              <a:buFont typeface="Raleway"/>
              <a:buNone/>
              <a:defRPr sz="4800">
                <a:latin typeface="Raleway"/>
                <a:ea typeface="Raleway"/>
                <a:cs typeface="Raleway"/>
                <a:sym typeface="Raleway"/>
              </a:defRPr>
            </a:lvl3pPr>
            <a:lvl4pPr lvl="3" rtl="0">
              <a:lnSpc>
                <a:spcPct val="100000"/>
              </a:lnSpc>
              <a:spcBef>
                <a:spcPts val="0"/>
              </a:spcBef>
              <a:spcAft>
                <a:spcPts val="0"/>
              </a:spcAft>
              <a:buSzPts val="2400"/>
              <a:buFont typeface="Raleway"/>
              <a:buNone/>
              <a:defRPr sz="4800">
                <a:latin typeface="Raleway"/>
                <a:ea typeface="Raleway"/>
                <a:cs typeface="Raleway"/>
                <a:sym typeface="Raleway"/>
              </a:defRPr>
            </a:lvl4pPr>
            <a:lvl5pPr lvl="4" rtl="0">
              <a:lnSpc>
                <a:spcPct val="100000"/>
              </a:lnSpc>
              <a:spcBef>
                <a:spcPts val="0"/>
              </a:spcBef>
              <a:spcAft>
                <a:spcPts val="0"/>
              </a:spcAft>
              <a:buSzPts val="2400"/>
              <a:buFont typeface="Raleway"/>
              <a:buNone/>
              <a:defRPr sz="4800">
                <a:latin typeface="Raleway"/>
                <a:ea typeface="Raleway"/>
                <a:cs typeface="Raleway"/>
                <a:sym typeface="Raleway"/>
              </a:defRPr>
            </a:lvl5pPr>
            <a:lvl6pPr lvl="5" rtl="0">
              <a:lnSpc>
                <a:spcPct val="100000"/>
              </a:lnSpc>
              <a:spcBef>
                <a:spcPts val="0"/>
              </a:spcBef>
              <a:spcAft>
                <a:spcPts val="0"/>
              </a:spcAft>
              <a:buSzPts val="2400"/>
              <a:buFont typeface="Raleway"/>
              <a:buNone/>
              <a:defRPr sz="4800">
                <a:latin typeface="Raleway"/>
                <a:ea typeface="Raleway"/>
                <a:cs typeface="Raleway"/>
                <a:sym typeface="Raleway"/>
              </a:defRPr>
            </a:lvl6pPr>
            <a:lvl7pPr lvl="6" rtl="0">
              <a:lnSpc>
                <a:spcPct val="100000"/>
              </a:lnSpc>
              <a:spcBef>
                <a:spcPts val="0"/>
              </a:spcBef>
              <a:spcAft>
                <a:spcPts val="0"/>
              </a:spcAft>
              <a:buSzPts val="2400"/>
              <a:buFont typeface="Raleway"/>
              <a:buNone/>
              <a:defRPr sz="4800">
                <a:latin typeface="Raleway"/>
                <a:ea typeface="Raleway"/>
                <a:cs typeface="Raleway"/>
                <a:sym typeface="Raleway"/>
              </a:defRPr>
            </a:lvl7pPr>
            <a:lvl8pPr lvl="7" rtl="0">
              <a:lnSpc>
                <a:spcPct val="100000"/>
              </a:lnSpc>
              <a:spcBef>
                <a:spcPts val="0"/>
              </a:spcBef>
              <a:spcAft>
                <a:spcPts val="0"/>
              </a:spcAft>
              <a:buSzPts val="2400"/>
              <a:buFont typeface="Raleway"/>
              <a:buNone/>
              <a:defRPr sz="4800">
                <a:latin typeface="Raleway"/>
                <a:ea typeface="Raleway"/>
                <a:cs typeface="Raleway"/>
                <a:sym typeface="Raleway"/>
              </a:defRPr>
            </a:lvl8pPr>
            <a:lvl9pPr lvl="8" rtl="0">
              <a:lnSpc>
                <a:spcPct val="100000"/>
              </a:lnSpc>
              <a:spcBef>
                <a:spcPts val="0"/>
              </a:spcBef>
              <a:spcAft>
                <a:spcPts val="0"/>
              </a:spcAft>
              <a:buSzPts val="2400"/>
              <a:buFont typeface="Raleway"/>
              <a:buNone/>
              <a:defRPr sz="4800">
                <a:latin typeface="Raleway"/>
                <a:ea typeface="Raleway"/>
                <a:cs typeface="Raleway"/>
                <a:sym typeface="Raleway"/>
              </a:defRPr>
            </a:lvl9pPr>
          </a:lstStyle>
          <a:p>
            <a:endParaRPr/>
          </a:p>
        </p:txBody>
      </p:sp>
      <p:sp>
        <p:nvSpPr>
          <p:cNvPr id="73" name="Google Shape;73;p13"/>
          <p:cNvSpPr/>
          <p:nvPr/>
        </p:nvSpPr>
        <p:spPr>
          <a:xfrm flipH="1">
            <a:off x="14361857" y="-3639026"/>
            <a:ext cx="8318050" cy="5507452"/>
          </a:xfrm>
          <a:custGeom>
            <a:avLst/>
            <a:gdLst/>
            <a:ahLst/>
            <a:cxnLst/>
            <a:rect l="l" t="t" r="r" b="b"/>
            <a:pathLst>
              <a:path w="1458" h="967" extrusionOk="0">
                <a:moveTo>
                  <a:pt x="991" y="178"/>
                </a:moveTo>
                <a:cubicBezTo>
                  <a:pt x="991" y="178"/>
                  <a:pt x="876" y="322"/>
                  <a:pt x="438" y="443"/>
                </a:cubicBezTo>
                <a:cubicBezTo>
                  <a:pt x="0" y="564"/>
                  <a:pt x="248" y="944"/>
                  <a:pt x="501" y="910"/>
                </a:cubicBezTo>
                <a:cubicBezTo>
                  <a:pt x="755" y="875"/>
                  <a:pt x="1147" y="967"/>
                  <a:pt x="1302" y="789"/>
                </a:cubicBezTo>
                <a:cubicBezTo>
                  <a:pt x="1458" y="610"/>
                  <a:pt x="1417" y="103"/>
                  <a:pt x="1268" y="52"/>
                </a:cubicBezTo>
                <a:cubicBezTo>
                  <a:pt x="1118" y="0"/>
                  <a:pt x="991" y="178"/>
                  <a:pt x="991" y="178"/>
                </a:cubicBezTo>
                <a:close/>
              </a:path>
            </a:pathLst>
          </a:custGeom>
          <a:solidFill>
            <a:schemeClr val="accent1"/>
          </a:solidFill>
          <a:ln>
            <a:noFill/>
          </a:ln>
        </p:spPr>
        <p:txBody>
          <a:bodyPr spcFirstLastPara="1" wrap="square" lIns="182850" tIns="91400" rIns="182850" bIns="91400" anchor="t" anchorCtr="0">
            <a:noAutofit/>
          </a:bodyPr>
          <a:lstStyle/>
          <a:p>
            <a:pPr marL="0" marR="0" lvl="0" indent="0" algn="l" rtl="0">
              <a:spcBef>
                <a:spcPts val="0"/>
              </a:spcBef>
              <a:spcAft>
                <a:spcPts val="0"/>
              </a:spcAft>
              <a:buNone/>
            </a:pPr>
            <a:endParaRPr sz="3600">
              <a:solidFill>
                <a:srgbClr val="000000"/>
              </a:solidFill>
              <a:latin typeface="Calibri"/>
              <a:ea typeface="Calibri"/>
              <a:cs typeface="Calibri"/>
              <a:sym typeface="Calibri"/>
            </a:endParaRPr>
          </a:p>
        </p:txBody>
      </p:sp>
      <p:sp>
        <p:nvSpPr>
          <p:cNvPr id="74" name="Google Shape;74;p13"/>
          <p:cNvSpPr/>
          <p:nvPr/>
        </p:nvSpPr>
        <p:spPr>
          <a:xfrm rot="4873156" flipH="1">
            <a:off x="-2590866" y="8347976"/>
            <a:ext cx="6591724" cy="2460992"/>
          </a:xfrm>
          <a:custGeom>
            <a:avLst/>
            <a:gdLst/>
            <a:ahLst/>
            <a:cxnLst/>
            <a:rect l="l" t="t" r="r" b="b"/>
            <a:pathLst>
              <a:path w="3027" h="1132" extrusionOk="0">
                <a:moveTo>
                  <a:pt x="0" y="965"/>
                </a:moveTo>
                <a:cubicBezTo>
                  <a:pt x="0" y="965"/>
                  <a:pt x="0" y="964"/>
                  <a:pt x="0" y="964"/>
                </a:cubicBezTo>
                <a:cubicBezTo>
                  <a:pt x="0" y="963"/>
                  <a:pt x="0" y="962"/>
                  <a:pt x="0" y="961"/>
                </a:cubicBezTo>
                <a:cubicBezTo>
                  <a:pt x="9" y="913"/>
                  <a:pt x="16" y="864"/>
                  <a:pt x="25" y="816"/>
                </a:cubicBezTo>
                <a:cubicBezTo>
                  <a:pt x="38" y="742"/>
                  <a:pt x="52" y="667"/>
                  <a:pt x="66" y="592"/>
                </a:cubicBezTo>
                <a:cubicBezTo>
                  <a:pt x="85" y="488"/>
                  <a:pt x="107" y="385"/>
                  <a:pt x="131" y="282"/>
                </a:cubicBezTo>
                <a:cubicBezTo>
                  <a:pt x="145" y="222"/>
                  <a:pt x="161" y="162"/>
                  <a:pt x="180" y="104"/>
                </a:cubicBezTo>
                <a:cubicBezTo>
                  <a:pt x="189" y="77"/>
                  <a:pt x="198" y="51"/>
                  <a:pt x="212" y="27"/>
                </a:cubicBezTo>
                <a:cubicBezTo>
                  <a:pt x="216" y="20"/>
                  <a:pt x="221" y="14"/>
                  <a:pt x="226" y="8"/>
                </a:cubicBezTo>
                <a:cubicBezTo>
                  <a:pt x="234" y="0"/>
                  <a:pt x="242" y="1"/>
                  <a:pt x="249" y="10"/>
                </a:cubicBezTo>
                <a:cubicBezTo>
                  <a:pt x="284" y="54"/>
                  <a:pt x="325" y="91"/>
                  <a:pt x="371" y="123"/>
                </a:cubicBezTo>
                <a:cubicBezTo>
                  <a:pt x="435" y="168"/>
                  <a:pt x="503" y="202"/>
                  <a:pt x="580" y="217"/>
                </a:cubicBezTo>
                <a:cubicBezTo>
                  <a:pt x="621" y="225"/>
                  <a:pt x="663" y="226"/>
                  <a:pt x="704" y="219"/>
                </a:cubicBezTo>
                <a:cubicBezTo>
                  <a:pt x="774" y="207"/>
                  <a:pt x="844" y="194"/>
                  <a:pt x="914" y="183"/>
                </a:cubicBezTo>
                <a:cubicBezTo>
                  <a:pt x="960" y="176"/>
                  <a:pt x="1006" y="170"/>
                  <a:pt x="1052" y="166"/>
                </a:cubicBezTo>
                <a:cubicBezTo>
                  <a:pt x="1093" y="162"/>
                  <a:pt x="1135" y="159"/>
                  <a:pt x="1176" y="158"/>
                </a:cubicBezTo>
                <a:cubicBezTo>
                  <a:pt x="1247" y="155"/>
                  <a:pt x="1318" y="158"/>
                  <a:pt x="1389" y="171"/>
                </a:cubicBezTo>
                <a:cubicBezTo>
                  <a:pt x="1443" y="181"/>
                  <a:pt x="1495" y="197"/>
                  <a:pt x="1544" y="222"/>
                </a:cubicBezTo>
                <a:cubicBezTo>
                  <a:pt x="1585" y="243"/>
                  <a:pt x="1622" y="269"/>
                  <a:pt x="1651" y="305"/>
                </a:cubicBezTo>
                <a:cubicBezTo>
                  <a:pt x="1668" y="326"/>
                  <a:pt x="1681" y="350"/>
                  <a:pt x="1685" y="377"/>
                </a:cubicBezTo>
                <a:cubicBezTo>
                  <a:pt x="1688" y="402"/>
                  <a:pt x="1681" y="423"/>
                  <a:pt x="1658" y="436"/>
                </a:cubicBezTo>
                <a:cubicBezTo>
                  <a:pt x="1653" y="439"/>
                  <a:pt x="1648" y="443"/>
                  <a:pt x="1643" y="447"/>
                </a:cubicBezTo>
                <a:cubicBezTo>
                  <a:pt x="1607" y="480"/>
                  <a:pt x="1587" y="521"/>
                  <a:pt x="1584" y="570"/>
                </a:cubicBezTo>
                <a:cubicBezTo>
                  <a:pt x="1583" y="595"/>
                  <a:pt x="1589" y="619"/>
                  <a:pt x="1605" y="639"/>
                </a:cubicBezTo>
                <a:cubicBezTo>
                  <a:pt x="1630" y="669"/>
                  <a:pt x="1663" y="682"/>
                  <a:pt x="1701" y="686"/>
                </a:cubicBezTo>
                <a:cubicBezTo>
                  <a:pt x="1732" y="688"/>
                  <a:pt x="1763" y="683"/>
                  <a:pt x="1793" y="675"/>
                </a:cubicBezTo>
                <a:cubicBezTo>
                  <a:pt x="1837" y="665"/>
                  <a:pt x="1880" y="650"/>
                  <a:pt x="1923" y="636"/>
                </a:cubicBezTo>
                <a:cubicBezTo>
                  <a:pt x="1984" y="616"/>
                  <a:pt x="2046" y="595"/>
                  <a:pt x="2111" y="583"/>
                </a:cubicBezTo>
                <a:cubicBezTo>
                  <a:pt x="2161" y="574"/>
                  <a:pt x="2212" y="571"/>
                  <a:pt x="2263" y="578"/>
                </a:cubicBezTo>
                <a:cubicBezTo>
                  <a:pt x="2313" y="585"/>
                  <a:pt x="2359" y="601"/>
                  <a:pt x="2403" y="627"/>
                </a:cubicBezTo>
                <a:cubicBezTo>
                  <a:pt x="2456" y="660"/>
                  <a:pt x="2498" y="704"/>
                  <a:pt x="2533" y="756"/>
                </a:cubicBezTo>
                <a:cubicBezTo>
                  <a:pt x="2562" y="799"/>
                  <a:pt x="2584" y="846"/>
                  <a:pt x="2604" y="894"/>
                </a:cubicBezTo>
                <a:cubicBezTo>
                  <a:pt x="2610" y="908"/>
                  <a:pt x="2616" y="921"/>
                  <a:pt x="2625" y="933"/>
                </a:cubicBezTo>
                <a:cubicBezTo>
                  <a:pt x="2646" y="961"/>
                  <a:pt x="2672" y="983"/>
                  <a:pt x="2701" y="1003"/>
                </a:cubicBezTo>
                <a:cubicBezTo>
                  <a:pt x="2787" y="1063"/>
                  <a:pt x="2883" y="1101"/>
                  <a:pt x="2985" y="1123"/>
                </a:cubicBezTo>
                <a:cubicBezTo>
                  <a:pt x="2999" y="1127"/>
                  <a:pt x="3013" y="1129"/>
                  <a:pt x="3027" y="1132"/>
                </a:cubicBezTo>
                <a:cubicBezTo>
                  <a:pt x="3023" y="1132"/>
                  <a:pt x="3018" y="1132"/>
                  <a:pt x="3014" y="1132"/>
                </a:cubicBezTo>
                <a:cubicBezTo>
                  <a:pt x="2981" y="1130"/>
                  <a:pt x="2949" y="1128"/>
                  <a:pt x="2916" y="1126"/>
                </a:cubicBezTo>
                <a:cubicBezTo>
                  <a:pt x="2885" y="1124"/>
                  <a:pt x="2854" y="1123"/>
                  <a:pt x="2823" y="1121"/>
                </a:cubicBezTo>
                <a:cubicBezTo>
                  <a:pt x="2790" y="1119"/>
                  <a:pt x="2758" y="1117"/>
                  <a:pt x="2726" y="1116"/>
                </a:cubicBezTo>
                <a:cubicBezTo>
                  <a:pt x="2700" y="1114"/>
                  <a:pt x="2675" y="1113"/>
                  <a:pt x="2649" y="1112"/>
                </a:cubicBezTo>
                <a:cubicBezTo>
                  <a:pt x="2617" y="1110"/>
                  <a:pt x="2584" y="1108"/>
                  <a:pt x="2551" y="1106"/>
                </a:cubicBezTo>
                <a:cubicBezTo>
                  <a:pt x="2520" y="1104"/>
                  <a:pt x="2489" y="1103"/>
                  <a:pt x="2458" y="1101"/>
                </a:cubicBezTo>
                <a:cubicBezTo>
                  <a:pt x="2426" y="1099"/>
                  <a:pt x="2393" y="1097"/>
                  <a:pt x="2360" y="1096"/>
                </a:cubicBezTo>
                <a:cubicBezTo>
                  <a:pt x="2329" y="1094"/>
                  <a:pt x="2298" y="1092"/>
                  <a:pt x="2267" y="1090"/>
                </a:cubicBezTo>
                <a:cubicBezTo>
                  <a:pt x="2234" y="1089"/>
                  <a:pt x="2202" y="1087"/>
                  <a:pt x="2169" y="1085"/>
                </a:cubicBezTo>
                <a:cubicBezTo>
                  <a:pt x="2144" y="1084"/>
                  <a:pt x="2119" y="1082"/>
                  <a:pt x="2093" y="1081"/>
                </a:cubicBezTo>
                <a:cubicBezTo>
                  <a:pt x="2061" y="1079"/>
                  <a:pt x="2029" y="1077"/>
                  <a:pt x="1997" y="1075"/>
                </a:cubicBezTo>
                <a:cubicBezTo>
                  <a:pt x="1965" y="1074"/>
                  <a:pt x="1934" y="1072"/>
                  <a:pt x="1902" y="1070"/>
                </a:cubicBezTo>
                <a:cubicBezTo>
                  <a:pt x="1870" y="1068"/>
                  <a:pt x="1837" y="1067"/>
                  <a:pt x="1804" y="1065"/>
                </a:cubicBezTo>
                <a:cubicBezTo>
                  <a:pt x="1773" y="1063"/>
                  <a:pt x="1742" y="1061"/>
                  <a:pt x="1711" y="1060"/>
                </a:cubicBezTo>
                <a:cubicBezTo>
                  <a:pt x="1679" y="1058"/>
                  <a:pt x="1646" y="1056"/>
                  <a:pt x="1613" y="1054"/>
                </a:cubicBezTo>
                <a:cubicBezTo>
                  <a:pt x="1582" y="1052"/>
                  <a:pt x="1551" y="1051"/>
                  <a:pt x="1520" y="1049"/>
                </a:cubicBezTo>
                <a:cubicBezTo>
                  <a:pt x="1488" y="1047"/>
                  <a:pt x="1455" y="1045"/>
                  <a:pt x="1422" y="1044"/>
                </a:cubicBezTo>
                <a:cubicBezTo>
                  <a:pt x="1397" y="1042"/>
                  <a:pt x="1372" y="1041"/>
                  <a:pt x="1346" y="1039"/>
                </a:cubicBezTo>
                <a:cubicBezTo>
                  <a:pt x="1314" y="1038"/>
                  <a:pt x="1282" y="1036"/>
                  <a:pt x="1249" y="1034"/>
                </a:cubicBezTo>
                <a:cubicBezTo>
                  <a:pt x="1224" y="1033"/>
                  <a:pt x="1198" y="1031"/>
                  <a:pt x="1173" y="1030"/>
                </a:cubicBezTo>
                <a:cubicBezTo>
                  <a:pt x="1140" y="1028"/>
                  <a:pt x="1107" y="1026"/>
                  <a:pt x="1075" y="1024"/>
                </a:cubicBezTo>
                <a:cubicBezTo>
                  <a:pt x="1049" y="1023"/>
                  <a:pt x="1024" y="1022"/>
                  <a:pt x="999" y="1020"/>
                </a:cubicBezTo>
                <a:cubicBezTo>
                  <a:pt x="966" y="1018"/>
                  <a:pt x="934" y="1017"/>
                  <a:pt x="902" y="1015"/>
                </a:cubicBezTo>
                <a:cubicBezTo>
                  <a:pt x="876" y="1013"/>
                  <a:pt x="851" y="1012"/>
                  <a:pt x="825" y="1011"/>
                </a:cubicBezTo>
                <a:cubicBezTo>
                  <a:pt x="793" y="1009"/>
                  <a:pt x="760" y="1007"/>
                  <a:pt x="727" y="1005"/>
                </a:cubicBezTo>
                <a:cubicBezTo>
                  <a:pt x="702" y="1004"/>
                  <a:pt x="677" y="1002"/>
                  <a:pt x="652" y="1001"/>
                </a:cubicBezTo>
                <a:cubicBezTo>
                  <a:pt x="619" y="999"/>
                  <a:pt x="587" y="997"/>
                  <a:pt x="554" y="996"/>
                </a:cubicBezTo>
                <a:cubicBezTo>
                  <a:pt x="529" y="994"/>
                  <a:pt x="503" y="993"/>
                  <a:pt x="478" y="991"/>
                </a:cubicBezTo>
                <a:cubicBezTo>
                  <a:pt x="445" y="990"/>
                  <a:pt x="413" y="988"/>
                  <a:pt x="381" y="986"/>
                </a:cubicBezTo>
                <a:cubicBezTo>
                  <a:pt x="355" y="985"/>
                  <a:pt x="330" y="983"/>
                  <a:pt x="304" y="982"/>
                </a:cubicBezTo>
                <a:cubicBezTo>
                  <a:pt x="272" y="980"/>
                  <a:pt x="240" y="978"/>
                  <a:pt x="208" y="976"/>
                </a:cubicBezTo>
                <a:cubicBezTo>
                  <a:pt x="176" y="975"/>
                  <a:pt x="145" y="973"/>
                  <a:pt x="114" y="971"/>
                </a:cubicBezTo>
                <a:cubicBezTo>
                  <a:pt x="76" y="969"/>
                  <a:pt x="38" y="967"/>
                  <a:pt x="0" y="965"/>
                </a:cubicBezTo>
                <a:close/>
              </a:path>
            </a:pathLst>
          </a:custGeom>
          <a:solidFill>
            <a:schemeClr val="dk2"/>
          </a:solidFill>
          <a:ln>
            <a:noFill/>
          </a:ln>
        </p:spPr>
        <p:txBody>
          <a:bodyPr spcFirstLastPara="1" wrap="square" lIns="182850" tIns="91400" rIns="182850" bIns="91400" anchor="t" anchorCtr="0">
            <a:noAutofit/>
          </a:bodyPr>
          <a:lstStyle/>
          <a:p>
            <a:pPr marL="0" marR="0" lvl="0" indent="0" algn="l" rtl="0">
              <a:spcBef>
                <a:spcPts val="0"/>
              </a:spcBef>
              <a:spcAft>
                <a:spcPts val="0"/>
              </a:spcAft>
              <a:buNone/>
            </a:pPr>
            <a:endParaRPr sz="3600">
              <a:solidFill>
                <a:srgbClr val="000000"/>
              </a:solidFill>
              <a:latin typeface="Calibri"/>
              <a:ea typeface="Calibri"/>
              <a:cs typeface="Calibri"/>
              <a:sym typeface="Calibri"/>
            </a:endParaRPr>
          </a:p>
        </p:txBody>
      </p:sp>
      <p:sp>
        <p:nvSpPr>
          <p:cNvPr id="75" name="Google Shape;75;p13"/>
          <p:cNvSpPr/>
          <p:nvPr/>
        </p:nvSpPr>
        <p:spPr>
          <a:xfrm rot="-7885373">
            <a:off x="9081750" y="272867"/>
            <a:ext cx="13525308" cy="2027862"/>
          </a:xfrm>
          <a:custGeom>
            <a:avLst/>
            <a:gdLst/>
            <a:ahLst/>
            <a:cxnLst/>
            <a:rect l="l" t="t" r="r" b="b"/>
            <a:pathLst>
              <a:path w="6438" h="967" extrusionOk="0">
                <a:moveTo>
                  <a:pt x="2054" y="967"/>
                </a:moveTo>
                <a:cubicBezTo>
                  <a:pt x="2006" y="967"/>
                  <a:pt x="1969" y="958"/>
                  <a:pt x="1950" y="934"/>
                </a:cubicBezTo>
                <a:cubicBezTo>
                  <a:pt x="1928" y="905"/>
                  <a:pt x="1936" y="861"/>
                  <a:pt x="1973" y="804"/>
                </a:cubicBezTo>
                <a:cubicBezTo>
                  <a:pt x="1997" y="768"/>
                  <a:pt x="2050" y="718"/>
                  <a:pt x="2110" y="661"/>
                </a:cubicBezTo>
                <a:cubicBezTo>
                  <a:pt x="2248" y="531"/>
                  <a:pt x="2436" y="354"/>
                  <a:pt x="2392" y="225"/>
                </a:cubicBezTo>
                <a:cubicBezTo>
                  <a:pt x="2358" y="130"/>
                  <a:pt x="2197" y="69"/>
                  <a:pt x="1913" y="45"/>
                </a:cubicBezTo>
                <a:cubicBezTo>
                  <a:pt x="1393" y="0"/>
                  <a:pt x="906" y="113"/>
                  <a:pt x="589" y="215"/>
                </a:cubicBezTo>
                <a:cubicBezTo>
                  <a:pt x="245" y="325"/>
                  <a:pt x="22" y="448"/>
                  <a:pt x="19" y="449"/>
                </a:cubicBezTo>
                <a:cubicBezTo>
                  <a:pt x="14" y="453"/>
                  <a:pt x="6" y="450"/>
                  <a:pt x="3" y="445"/>
                </a:cubicBezTo>
                <a:cubicBezTo>
                  <a:pt x="0" y="439"/>
                  <a:pt x="2" y="432"/>
                  <a:pt x="8" y="428"/>
                </a:cubicBezTo>
                <a:cubicBezTo>
                  <a:pt x="10" y="427"/>
                  <a:pt x="235" y="303"/>
                  <a:pt x="581" y="192"/>
                </a:cubicBezTo>
                <a:cubicBezTo>
                  <a:pt x="784" y="127"/>
                  <a:pt x="989" y="78"/>
                  <a:pt x="1189" y="48"/>
                </a:cubicBezTo>
                <a:cubicBezTo>
                  <a:pt x="1440" y="10"/>
                  <a:pt x="1684" y="1"/>
                  <a:pt x="1915" y="21"/>
                </a:cubicBezTo>
                <a:cubicBezTo>
                  <a:pt x="2214" y="46"/>
                  <a:pt x="2377" y="111"/>
                  <a:pt x="2414" y="218"/>
                </a:cubicBezTo>
                <a:cubicBezTo>
                  <a:pt x="2464" y="360"/>
                  <a:pt x="2277" y="537"/>
                  <a:pt x="2127" y="678"/>
                </a:cubicBezTo>
                <a:cubicBezTo>
                  <a:pt x="2067" y="735"/>
                  <a:pt x="2016" y="783"/>
                  <a:pt x="1994" y="817"/>
                </a:cubicBezTo>
                <a:cubicBezTo>
                  <a:pt x="1972" y="850"/>
                  <a:pt x="1951" y="894"/>
                  <a:pt x="1969" y="919"/>
                </a:cubicBezTo>
                <a:cubicBezTo>
                  <a:pt x="2003" y="963"/>
                  <a:pt x="2152" y="947"/>
                  <a:pt x="2369" y="877"/>
                </a:cubicBezTo>
                <a:cubicBezTo>
                  <a:pt x="2383" y="872"/>
                  <a:pt x="2397" y="867"/>
                  <a:pt x="2413" y="862"/>
                </a:cubicBezTo>
                <a:cubicBezTo>
                  <a:pt x="2579" y="808"/>
                  <a:pt x="2858" y="716"/>
                  <a:pt x="3210" y="665"/>
                </a:cubicBezTo>
                <a:cubicBezTo>
                  <a:pt x="3634" y="603"/>
                  <a:pt x="4062" y="613"/>
                  <a:pt x="4483" y="695"/>
                </a:cubicBezTo>
                <a:cubicBezTo>
                  <a:pt x="5426" y="879"/>
                  <a:pt x="6132" y="889"/>
                  <a:pt x="6418" y="722"/>
                </a:cubicBezTo>
                <a:cubicBezTo>
                  <a:pt x="6424" y="719"/>
                  <a:pt x="6432" y="721"/>
                  <a:pt x="6435" y="727"/>
                </a:cubicBezTo>
                <a:cubicBezTo>
                  <a:pt x="6438" y="732"/>
                  <a:pt x="6436" y="740"/>
                  <a:pt x="6431" y="743"/>
                </a:cubicBezTo>
                <a:cubicBezTo>
                  <a:pt x="6292" y="824"/>
                  <a:pt x="6062" y="865"/>
                  <a:pt x="5747" y="865"/>
                </a:cubicBezTo>
                <a:cubicBezTo>
                  <a:pt x="5743" y="865"/>
                  <a:pt x="5738" y="864"/>
                  <a:pt x="5734" y="864"/>
                </a:cubicBezTo>
                <a:cubicBezTo>
                  <a:pt x="5392" y="863"/>
                  <a:pt x="4969" y="814"/>
                  <a:pt x="4478" y="718"/>
                </a:cubicBezTo>
                <a:cubicBezTo>
                  <a:pt x="3506" y="529"/>
                  <a:pt x="2773" y="769"/>
                  <a:pt x="2421" y="885"/>
                </a:cubicBezTo>
                <a:cubicBezTo>
                  <a:pt x="2405" y="890"/>
                  <a:pt x="2390" y="895"/>
                  <a:pt x="2376" y="900"/>
                </a:cubicBezTo>
                <a:cubicBezTo>
                  <a:pt x="2269" y="934"/>
                  <a:pt x="2144" y="967"/>
                  <a:pt x="2054" y="967"/>
                </a:cubicBezTo>
                <a:close/>
              </a:path>
            </a:pathLst>
          </a:custGeom>
          <a:solidFill>
            <a:schemeClr val="lt2"/>
          </a:solidFill>
          <a:ln>
            <a:noFill/>
          </a:ln>
        </p:spPr>
        <p:txBody>
          <a:bodyPr spcFirstLastPara="1" wrap="square" lIns="182850" tIns="91400" rIns="182850" bIns="91400" anchor="t" anchorCtr="0">
            <a:noAutofit/>
          </a:bodyPr>
          <a:lstStyle/>
          <a:p>
            <a:pPr marL="0" marR="0" lvl="0" indent="0" algn="l" rtl="0">
              <a:spcBef>
                <a:spcPts val="0"/>
              </a:spcBef>
              <a:spcAft>
                <a:spcPts val="0"/>
              </a:spcAft>
              <a:buNone/>
            </a:pPr>
            <a:endParaRPr sz="3600">
              <a:solidFill>
                <a:srgbClr val="000000"/>
              </a:solidFill>
              <a:latin typeface="Calibri"/>
              <a:ea typeface="Calibri"/>
              <a:cs typeface="Calibri"/>
              <a:sym typeface="Calibri"/>
            </a:endParaRPr>
          </a:p>
        </p:txBody>
      </p:sp>
      <p:sp>
        <p:nvSpPr>
          <p:cNvPr id="76" name="Google Shape;76;p13"/>
          <p:cNvSpPr/>
          <p:nvPr/>
        </p:nvSpPr>
        <p:spPr>
          <a:xfrm flipH="1">
            <a:off x="16453371" y="7462228"/>
            <a:ext cx="2580298" cy="2155048"/>
          </a:xfrm>
          <a:custGeom>
            <a:avLst/>
            <a:gdLst/>
            <a:ahLst/>
            <a:cxnLst/>
            <a:rect l="l" t="t" r="r" b="b"/>
            <a:pathLst>
              <a:path w="2215" h="1853" extrusionOk="0">
                <a:moveTo>
                  <a:pt x="0" y="694"/>
                </a:moveTo>
                <a:cubicBezTo>
                  <a:pt x="7" y="667"/>
                  <a:pt x="17" y="641"/>
                  <a:pt x="36" y="620"/>
                </a:cubicBezTo>
                <a:cubicBezTo>
                  <a:pt x="42" y="614"/>
                  <a:pt x="47" y="608"/>
                  <a:pt x="53" y="603"/>
                </a:cubicBezTo>
                <a:cubicBezTo>
                  <a:pt x="75" y="587"/>
                  <a:pt x="96" y="570"/>
                  <a:pt x="119" y="556"/>
                </a:cubicBezTo>
                <a:cubicBezTo>
                  <a:pt x="170" y="524"/>
                  <a:pt x="221" y="530"/>
                  <a:pt x="271" y="561"/>
                </a:cubicBezTo>
                <a:cubicBezTo>
                  <a:pt x="274" y="563"/>
                  <a:pt x="277" y="565"/>
                  <a:pt x="280" y="567"/>
                </a:cubicBezTo>
                <a:cubicBezTo>
                  <a:pt x="402" y="434"/>
                  <a:pt x="543" y="325"/>
                  <a:pt x="690" y="223"/>
                </a:cubicBezTo>
                <a:cubicBezTo>
                  <a:pt x="676" y="171"/>
                  <a:pt x="692" y="125"/>
                  <a:pt x="720" y="83"/>
                </a:cubicBezTo>
                <a:cubicBezTo>
                  <a:pt x="749" y="41"/>
                  <a:pt x="789" y="13"/>
                  <a:pt x="839" y="2"/>
                </a:cubicBezTo>
                <a:cubicBezTo>
                  <a:pt x="840" y="2"/>
                  <a:pt x="841" y="1"/>
                  <a:pt x="842" y="0"/>
                </a:cubicBezTo>
                <a:cubicBezTo>
                  <a:pt x="852" y="0"/>
                  <a:pt x="862" y="0"/>
                  <a:pt x="872" y="0"/>
                </a:cubicBezTo>
                <a:cubicBezTo>
                  <a:pt x="960" y="19"/>
                  <a:pt x="994" y="150"/>
                  <a:pt x="965" y="213"/>
                </a:cubicBezTo>
                <a:cubicBezTo>
                  <a:pt x="956" y="233"/>
                  <a:pt x="942" y="251"/>
                  <a:pt x="929" y="272"/>
                </a:cubicBezTo>
                <a:cubicBezTo>
                  <a:pt x="1024" y="425"/>
                  <a:pt x="1126" y="579"/>
                  <a:pt x="1236" y="729"/>
                </a:cubicBezTo>
                <a:cubicBezTo>
                  <a:pt x="1239" y="726"/>
                  <a:pt x="1242" y="722"/>
                  <a:pt x="1246" y="720"/>
                </a:cubicBezTo>
                <a:cubicBezTo>
                  <a:pt x="1295" y="683"/>
                  <a:pt x="1351" y="672"/>
                  <a:pt x="1409" y="691"/>
                </a:cubicBezTo>
                <a:cubicBezTo>
                  <a:pt x="1459" y="708"/>
                  <a:pt x="1482" y="749"/>
                  <a:pt x="1488" y="799"/>
                </a:cubicBezTo>
                <a:cubicBezTo>
                  <a:pt x="1493" y="837"/>
                  <a:pt x="1484" y="872"/>
                  <a:pt x="1469" y="906"/>
                </a:cubicBezTo>
                <a:cubicBezTo>
                  <a:pt x="1467" y="910"/>
                  <a:pt x="1466" y="914"/>
                  <a:pt x="1464" y="918"/>
                </a:cubicBezTo>
                <a:cubicBezTo>
                  <a:pt x="1504" y="938"/>
                  <a:pt x="1545" y="957"/>
                  <a:pt x="1584" y="977"/>
                </a:cubicBezTo>
                <a:cubicBezTo>
                  <a:pt x="1721" y="1047"/>
                  <a:pt x="1853" y="1124"/>
                  <a:pt x="1983" y="1207"/>
                </a:cubicBezTo>
                <a:cubicBezTo>
                  <a:pt x="1997" y="1216"/>
                  <a:pt x="2012" y="1216"/>
                  <a:pt x="2028" y="1208"/>
                </a:cubicBezTo>
                <a:cubicBezTo>
                  <a:pt x="2045" y="1200"/>
                  <a:pt x="2062" y="1192"/>
                  <a:pt x="2080" y="1185"/>
                </a:cubicBezTo>
                <a:cubicBezTo>
                  <a:pt x="2104" y="1177"/>
                  <a:pt x="2128" y="1180"/>
                  <a:pt x="2148" y="1195"/>
                </a:cubicBezTo>
                <a:cubicBezTo>
                  <a:pt x="2162" y="1205"/>
                  <a:pt x="2174" y="1216"/>
                  <a:pt x="2186" y="1228"/>
                </a:cubicBezTo>
                <a:cubicBezTo>
                  <a:pt x="2210" y="1249"/>
                  <a:pt x="2215" y="1277"/>
                  <a:pt x="2207" y="1307"/>
                </a:cubicBezTo>
                <a:cubicBezTo>
                  <a:pt x="2196" y="1346"/>
                  <a:pt x="2175" y="1380"/>
                  <a:pt x="2143" y="1406"/>
                </a:cubicBezTo>
                <a:cubicBezTo>
                  <a:pt x="2104" y="1437"/>
                  <a:pt x="2061" y="1438"/>
                  <a:pt x="2018" y="1416"/>
                </a:cubicBezTo>
                <a:cubicBezTo>
                  <a:pt x="1956" y="1384"/>
                  <a:pt x="1929" y="1314"/>
                  <a:pt x="1951" y="1249"/>
                </a:cubicBezTo>
                <a:cubicBezTo>
                  <a:pt x="1952" y="1248"/>
                  <a:pt x="1952" y="1247"/>
                  <a:pt x="1952" y="1246"/>
                </a:cubicBezTo>
                <a:cubicBezTo>
                  <a:pt x="1782" y="1149"/>
                  <a:pt x="1612" y="1052"/>
                  <a:pt x="1441" y="954"/>
                </a:cubicBezTo>
                <a:cubicBezTo>
                  <a:pt x="1422" y="982"/>
                  <a:pt x="1395" y="1002"/>
                  <a:pt x="1361" y="1012"/>
                </a:cubicBezTo>
                <a:cubicBezTo>
                  <a:pt x="1368" y="1023"/>
                  <a:pt x="1368" y="1033"/>
                  <a:pt x="1359" y="1044"/>
                </a:cubicBezTo>
                <a:cubicBezTo>
                  <a:pt x="1356" y="1048"/>
                  <a:pt x="1357" y="1057"/>
                  <a:pt x="1357" y="1064"/>
                </a:cubicBezTo>
                <a:cubicBezTo>
                  <a:pt x="1353" y="1141"/>
                  <a:pt x="1342" y="1218"/>
                  <a:pt x="1322" y="1293"/>
                </a:cubicBezTo>
                <a:cubicBezTo>
                  <a:pt x="1307" y="1348"/>
                  <a:pt x="1288" y="1403"/>
                  <a:pt x="1272" y="1457"/>
                </a:cubicBezTo>
                <a:cubicBezTo>
                  <a:pt x="1267" y="1474"/>
                  <a:pt x="1263" y="1491"/>
                  <a:pt x="1258" y="1509"/>
                </a:cubicBezTo>
                <a:cubicBezTo>
                  <a:pt x="1264" y="1509"/>
                  <a:pt x="1268" y="1508"/>
                  <a:pt x="1272" y="1508"/>
                </a:cubicBezTo>
                <a:cubicBezTo>
                  <a:pt x="1310" y="1504"/>
                  <a:pt x="1346" y="1511"/>
                  <a:pt x="1374" y="1539"/>
                </a:cubicBezTo>
                <a:cubicBezTo>
                  <a:pt x="1395" y="1559"/>
                  <a:pt x="1402" y="1585"/>
                  <a:pt x="1404" y="1613"/>
                </a:cubicBezTo>
                <a:cubicBezTo>
                  <a:pt x="1407" y="1660"/>
                  <a:pt x="1403" y="1708"/>
                  <a:pt x="1392" y="1754"/>
                </a:cubicBezTo>
                <a:cubicBezTo>
                  <a:pt x="1378" y="1806"/>
                  <a:pt x="1347" y="1841"/>
                  <a:pt x="1292" y="1851"/>
                </a:cubicBezTo>
                <a:cubicBezTo>
                  <a:pt x="1292" y="1852"/>
                  <a:pt x="1291" y="1852"/>
                  <a:pt x="1291" y="1853"/>
                </a:cubicBezTo>
                <a:cubicBezTo>
                  <a:pt x="1281" y="1853"/>
                  <a:pt x="1271" y="1853"/>
                  <a:pt x="1261" y="1853"/>
                </a:cubicBezTo>
                <a:cubicBezTo>
                  <a:pt x="1221" y="1844"/>
                  <a:pt x="1187" y="1824"/>
                  <a:pt x="1161" y="1792"/>
                </a:cubicBezTo>
                <a:cubicBezTo>
                  <a:pt x="1116" y="1737"/>
                  <a:pt x="1104" y="1676"/>
                  <a:pt x="1129" y="1608"/>
                </a:cubicBezTo>
                <a:cubicBezTo>
                  <a:pt x="1139" y="1581"/>
                  <a:pt x="1158" y="1561"/>
                  <a:pt x="1183" y="1547"/>
                </a:cubicBezTo>
                <a:cubicBezTo>
                  <a:pt x="1198" y="1538"/>
                  <a:pt x="1209" y="1528"/>
                  <a:pt x="1213" y="1508"/>
                </a:cubicBezTo>
                <a:cubicBezTo>
                  <a:pt x="1227" y="1452"/>
                  <a:pt x="1245" y="1397"/>
                  <a:pt x="1262" y="1342"/>
                </a:cubicBezTo>
                <a:cubicBezTo>
                  <a:pt x="1284" y="1271"/>
                  <a:pt x="1298" y="1199"/>
                  <a:pt x="1307" y="1125"/>
                </a:cubicBezTo>
                <a:cubicBezTo>
                  <a:pt x="1311" y="1093"/>
                  <a:pt x="1314" y="1061"/>
                  <a:pt x="1317" y="1029"/>
                </a:cubicBezTo>
                <a:cubicBezTo>
                  <a:pt x="1318" y="1026"/>
                  <a:pt x="1318" y="1023"/>
                  <a:pt x="1318" y="1019"/>
                </a:cubicBezTo>
                <a:cubicBezTo>
                  <a:pt x="1246" y="1015"/>
                  <a:pt x="1185" y="993"/>
                  <a:pt x="1162" y="918"/>
                </a:cubicBezTo>
                <a:cubicBezTo>
                  <a:pt x="1145" y="860"/>
                  <a:pt x="1153" y="804"/>
                  <a:pt x="1201" y="759"/>
                </a:cubicBezTo>
                <a:cubicBezTo>
                  <a:pt x="1087" y="612"/>
                  <a:pt x="983" y="457"/>
                  <a:pt x="893" y="293"/>
                </a:cubicBezTo>
                <a:cubicBezTo>
                  <a:pt x="861" y="308"/>
                  <a:pt x="829" y="317"/>
                  <a:pt x="795" y="313"/>
                </a:cubicBezTo>
                <a:cubicBezTo>
                  <a:pt x="760" y="308"/>
                  <a:pt x="733" y="290"/>
                  <a:pt x="710" y="262"/>
                </a:cubicBezTo>
                <a:cubicBezTo>
                  <a:pt x="577" y="374"/>
                  <a:pt x="434" y="473"/>
                  <a:pt x="313" y="597"/>
                </a:cubicBezTo>
                <a:cubicBezTo>
                  <a:pt x="321" y="612"/>
                  <a:pt x="331" y="626"/>
                  <a:pt x="338" y="642"/>
                </a:cubicBezTo>
                <a:cubicBezTo>
                  <a:pt x="375" y="722"/>
                  <a:pt x="350" y="799"/>
                  <a:pt x="271" y="841"/>
                </a:cubicBezTo>
                <a:cubicBezTo>
                  <a:pt x="186" y="887"/>
                  <a:pt x="82" y="866"/>
                  <a:pt x="28" y="791"/>
                </a:cubicBezTo>
                <a:cubicBezTo>
                  <a:pt x="13" y="772"/>
                  <a:pt x="6" y="750"/>
                  <a:pt x="0" y="726"/>
                </a:cubicBezTo>
                <a:cubicBezTo>
                  <a:pt x="0" y="716"/>
                  <a:pt x="0" y="705"/>
                  <a:pt x="0" y="694"/>
                </a:cubicBezTo>
                <a:close/>
                <a:moveTo>
                  <a:pt x="46" y="713"/>
                </a:moveTo>
                <a:cubicBezTo>
                  <a:pt x="48" y="737"/>
                  <a:pt x="56" y="756"/>
                  <a:pt x="71" y="773"/>
                </a:cubicBezTo>
                <a:cubicBezTo>
                  <a:pt x="121" y="829"/>
                  <a:pt x="208" y="835"/>
                  <a:pt x="268" y="788"/>
                </a:cubicBezTo>
                <a:cubicBezTo>
                  <a:pt x="288" y="772"/>
                  <a:pt x="302" y="753"/>
                  <a:pt x="306" y="727"/>
                </a:cubicBezTo>
                <a:cubicBezTo>
                  <a:pt x="311" y="686"/>
                  <a:pt x="295" y="652"/>
                  <a:pt x="268" y="622"/>
                </a:cubicBezTo>
                <a:cubicBezTo>
                  <a:pt x="229" y="580"/>
                  <a:pt x="154" y="558"/>
                  <a:pt x="104" y="634"/>
                </a:cubicBezTo>
                <a:cubicBezTo>
                  <a:pt x="91" y="654"/>
                  <a:pt x="80" y="676"/>
                  <a:pt x="69" y="697"/>
                </a:cubicBezTo>
                <a:cubicBezTo>
                  <a:pt x="64" y="706"/>
                  <a:pt x="58" y="713"/>
                  <a:pt x="46" y="713"/>
                </a:cubicBezTo>
                <a:close/>
                <a:moveTo>
                  <a:pt x="1352" y="735"/>
                </a:moveTo>
                <a:cubicBezTo>
                  <a:pt x="1318" y="737"/>
                  <a:pt x="1280" y="747"/>
                  <a:pt x="1254" y="784"/>
                </a:cubicBezTo>
                <a:cubicBezTo>
                  <a:pt x="1252" y="787"/>
                  <a:pt x="1247" y="792"/>
                  <a:pt x="1243" y="792"/>
                </a:cubicBezTo>
                <a:cubicBezTo>
                  <a:pt x="1228" y="791"/>
                  <a:pt x="1222" y="802"/>
                  <a:pt x="1216" y="811"/>
                </a:cubicBezTo>
                <a:cubicBezTo>
                  <a:pt x="1181" y="866"/>
                  <a:pt x="1204" y="937"/>
                  <a:pt x="1265" y="959"/>
                </a:cubicBezTo>
                <a:cubicBezTo>
                  <a:pt x="1304" y="975"/>
                  <a:pt x="1344" y="978"/>
                  <a:pt x="1379" y="949"/>
                </a:cubicBezTo>
                <a:cubicBezTo>
                  <a:pt x="1421" y="914"/>
                  <a:pt x="1441" y="868"/>
                  <a:pt x="1441" y="815"/>
                </a:cubicBezTo>
                <a:cubicBezTo>
                  <a:pt x="1441" y="763"/>
                  <a:pt x="1411" y="734"/>
                  <a:pt x="1352" y="735"/>
                </a:cubicBezTo>
                <a:close/>
                <a:moveTo>
                  <a:pt x="1174" y="1611"/>
                </a:moveTo>
                <a:cubicBezTo>
                  <a:pt x="1172" y="1617"/>
                  <a:pt x="1169" y="1622"/>
                  <a:pt x="1167" y="1628"/>
                </a:cubicBezTo>
                <a:cubicBezTo>
                  <a:pt x="1160" y="1650"/>
                  <a:pt x="1162" y="1673"/>
                  <a:pt x="1168" y="1695"/>
                </a:cubicBezTo>
                <a:cubicBezTo>
                  <a:pt x="1178" y="1734"/>
                  <a:pt x="1196" y="1768"/>
                  <a:pt x="1230" y="1791"/>
                </a:cubicBezTo>
                <a:cubicBezTo>
                  <a:pt x="1259" y="1811"/>
                  <a:pt x="1290" y="1808"/>
                  <a:pt x="1317" y="1785"/>
                </a:cubicBezTo>
                <a:cubicBezTo>
                  <a:pt x="1331" y="1772"/>
                  <a:pt x="1340" y="1756"/>
                  <a:pt x="1345" y="1738"/>
                </a:cubicBezTo>
                <a:cubicBezTo>
                  <a:pt x="1357" y="1697"/>
                  <a:pt x="1357" y="1656"/>
                  <a:pt x="1350" y="1615"/>
                </a:cubicBezTo>
                <a:cubicBezTo>
                  <a:pt x="1344" y="1582"/>
                  <a:pt x="1328" y="1566"/>
                  <a:pt x="1294" y="1560"/>
                </a:cubicBezTo>
                <a:cubicBezTo>
                  <a:pt x="1287" y="1559"/>
                  <a:pt x="1279" y="1559"/>
                  <a:pt x="1272" y="1559"/>
                </a:cubicBezTo>
                <a:cubicBezTo>
                  <a:pt x="1265" y="1559"/>
                  <a:pt x="1260" y="1561"/>
                  <a:pt x="1256" y="1567"/>
                </a:cubicBezTo>
                <a:cubicBezTo>
                  <a:pt x="1252" y="1572"/>
                  <a:pt x="1244" y="1576"/>
                  <a:pt x="1238" y="1576"/>
                </a:cubicBezTo>
                <a:cubicBezTo>
                  <a:pt x="1224" y="1576"/>
                  <a:pt x="1217" y="1585"/>
                  <a:pt x="1211" y="1596"/>
                </a:cubicBezTo>
                <a:cubicBezTo>
                  <a:pt x="1200" y="1614"/>
                  <a:pt x="1197" y="1616"/>
                  <a:pt x="1174" y="1611"/>
                </a:cubicBezTo>
                <a:close/>
                <a:moveTo>
                  <a:pt x="732" y="202"/>
                </a:moveTo>
                <a:cubicBezTo>
                  <a:pt x="741" y="248"/>
                  <a:pt x="791" y="276"/>
                  <a:pt x="840" y="263"/>
                </a:cubicBezTo>
                <a:cubicBezTo>
                  <a:pt x="923" y="240"/>
                  <a:pt x="954" y="135"/>
                  <a:pt x="896" y="70"/>
                </a:cubicBezTo>
                <a:cubicBezTo>
                  <a:pt x="878" y="51"/>
                  <a:pt x="857" y="45"/>
                  <a:pt x="832" y="55"/>
                </a:cubicBezTo>
                <a:cubicBezTo>
                  <a:pt x="798" y="68"/>
                  <a:pt x="772" y="91"/>
                  <a:pt x="755" y="123"/>
                </a:cubicBezTo>
                <a:cubicBezTo>
                  <a:pt x="747" y="137"/>
                  <a:pt x="744" y="151"/>
                  <a:pt x="750" y="167"/>
                </a:cubicBezTo>
                <a:cubicBezTo>
                  <a:pt x="756" y="186"/>
                  <a:pt x="752" y="195"/>
                  <a:pt x="732" y="202"/>
                </a:cubicBezTo>
                <a:close/>
                <a:moveTo>
                  <a:pt x="1987" y="1294"/>
                </a:moveTo>
                <a:cubicBezTo>
                  <a:pt x="1991" y="1322"/>
                  <a:pt x="2002" y="1348"/>
                  <a:pt x="2027" y="1366"/>
                </a:cubicBezTo>
                <a:cubicBezTo>
                  <a:pt x="2060" y="1391"/>
                  <a:pt x="2097" y="1387"/>
                  <a:pt x="2124" y="1356"/>
                </a:cubicBezTo>
                <a:cubicBezTo>
                  <a:pt x="2140" y="1340"/>
                  <a:pt x="2150" y="1320"/>
                  <a:pt x="2155" y="1298"/>
                </a:cubicBezTo>
                <a:cubicBezTo>
                  <a:pt x="2162" y="1263"/>
                  <a:pt x="2134" y="1234"/>
                  <a:pt x="2099" y="1239"/>
                </a:cubicBezTo>
                <a:cubicBezTo>
                  <a:pt x="2074" y="1243"/>
                  <a:pt x="2052" y="1257"/>
                  <a:pt x="2031" y="1269"/>
                </a:cubicBezTo>
                <a:cubicBezTo>
                  <a:pt x="2017" y="1277"/>
                  <a:pt x="2003" y="1285"/>
                  <a:pt x="1987" y="1294"/>
                </a:cubicBezTo>
                <a:close/>
              </a:path>
            </a:pathLst>
          </a:custGeom>
          <a:solidFill>
            <a:schemeClr val="lt2"/>
          </a:solidFill>
          <a:ln>
            <a:noFill/>
          </a:ln>
        </p:spPr>
        <p:txBody>
          <a:bodyPr spcFirstLastPara="1" wrap="square" lIns="182850" tIns="91400" rIns="182850" bIns="91400" anchor="t" anchorCtr="0">
            <a:noAutofit/>
          </a:bodyPr>
          <a:lstStyle/>
          <a:p>
            <a:pPr marL="0" marR="0" lvl="0" indent="0" algn="l" rtl="0">
              <a:spcBef>
                <a:spcPts val="0"/>
              </a:spcBef>
              <a:spcAft>
                <a:spcPts val="0"/>
              </a:spcAft>
              <a:buNone/>
            </a:pPr>
            <a:endParaRPr sz="3600">
              <a:solidFill>
                <a:srgbClr val="000000"/>
              </a:solidFill>
              <a:latin typeface="Calibri"/>
              <a:ea typeface="Calibri"/>
              <a:cs typeface="Calibri"/>
              <a:sym typeface="Calibri"/>
            </a:endParaRPr>
          </a:p>
        </p:txBody>
      </p:sp>
    </p:spTree>
  </p:cSld>
  <p:clrMapOvr>
    <a:masterClrMapping/>
  </p:clrMapOvr>
  <p:transition>
    <p:circl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Numbers and text">
  <p:cSld name="BLANK_1_1_1_1_1_1">
    <p:spTree>
      <p:nvGrpSpPr>
        <p:cNvPr id="1" name="Shape 86"/>
        <p:cNvGrpSpPr/>
        <p:nvPr/>
      </p:nvGrpSpPr>
      <p:grpSpPr>
        <a:xfrm>
          <a:off x="0" y="0"/>
          <a:ext cx="0" cy="0"/>
          <a:chOff x="0" y="0"/>
          <a:chExt cx="0" cy="0"/>
        </a:xfrm>
      </p:grpSpPr>
      <p:sp>
        <p:nvSpPr>
          <p:cNvPr id="87" name="Google Shape;87;p16"/>
          <p:cNvSpPr txBox="1">
            <a:spLocks noGrp="1"/>
          </p:cNvSpPr>
          <p:nvPr>
            <p:ph type="title" hasCustomPrompt="1"/>
          </p:nvPr>
        </p:nvSpPr>
        <p:spPr>
          <a:xfrm>
            <a:off x="1596750" y="5649150"/>
            <a:ext cx="6985200" cy="1537800"/>
          </a:xfrm>
          <a:prstGeom prst="rect">
            <a:avLst/>
          </a:prstGeom>
          <a:noFill/>
        </p:spPr>
        <p:txBody>
          <a:bodyPr spcFirstLastPara="1" wrap="square" lIns="91425" tIns="91425" rIns="91425" bIns="91425" anchor="b" anchorCtr="0">
            <a:noAutofit/>
          </a:bodyPr>
          <a:lstStyle>
            <a:lvl1pPr lvl="0" algn="ctr" rtl="0">
              <a:spcBef>
                <a:spcPts val="0"/>
              </a:spcBef>
              <a:spcAft>
                <a:spcPts val="0"/>
              </a:spcAft>
              <a:buClr>
                <a:schemeClr val="lt1"/>
              </a:buClr>
              <a:buSzPts val="6000"/>
              <a:buNone/>
              <a:defRPr sz="9000"/>
            </a:lvl1pPr>
            <a:lvl2pPr lvl="1" algn="ctr" rtl="0">
              <a:spcBef>
                <a:spcPts val="0"/>
              </a:spcBef>
              <a:spcAft>
                <a:spcPts val="0"/>
              </a:spcAft>
              <a:buClr>
                <a:schemeClr val="lt1"/>
              </a:buClr>
              <a:buSzPts val="6000"/>
              <a:buNone/>
              <a:defRPr sz="12000">
                <a:solidFill>
                  <a:schemeClr val="lt1"/>
                </a:solidFill>
              </a:defRPr>
            </a:lvl2pPr>
            <a:lvl3pPr lvl="2" algn="ctr" rtl="0">
              <a:spcBef>
                <a:spcPts val="0"/>
              </a:spcBef>
              <a:spcAft>
                <a:spcPts val="0"/>
              </a:spcAft>
              <a:buClr>
                <a:schemeClr val="lt1"/>
              </a:buClr>
              <a:buSzPts val="6000"/>
              <a:buNone/>
              <a:defRPr sz="12000">
                <a:solidFill>
                  <a:schemeClr val="lt1"/>
                </a:solidFill>
              </a:defRPr>
            </a:lvl3pPr>
            <a:lvl4pPr lvl="3" algn="ctr" rtl="0">
              <a:spcBef>
                <a:spcPts val="0"/>
              </a:spcBef>
              <a:spcAft>
                <a:spcPts val="0"/>
              </a:spcAft>
              <a:buClr>
                <a:schemeClr val="lt1"/>
              </a:buClr>
              <a:buSzPts val="6000"/>
              <a:buNone/>
              <a:defRPr sz="12000">
                <a:solidFill>
                  <a:schemeClr val="lt1"/>
                </a:solidFill>
              </a:defRPr>
            </a:lvl4pPr>
            <a:lvl5pPr lvl="4" algn="ctr" rtl="0">
              <a:spcBef>
                <a:spcPts val="0"/>
              </a:spcBef>
              <a:spcAft>
                <a:spcPts val="0"/>
              </a:spcAft>
              <a:buClr>
                <a:schemeClr val="lt1"/>
              </a:buClr>
              <a:buSzPts val="6000"/>
              <a:buNone/>
              <a:defRPr sz="12000">
                <a:solidFill>
                  <a:schemeClr val="lt1"/>
                </a:solidFill>
              </a:defRPr>
            </a:lvl5pPr>
            <a:lvl6pPr lvl="5" algn="ctr" rtl="0">
              <a:spcBef>
                <a:spcPts val="0"/>
              </a:spcBef>
              <a:spcAft>
                <a:spcPts val="0"/>
              </a:spcAft>
              <a:buClr>
                <a:schemeClr val="lt1"/>
              </a:buClr>
              <a:buSzPts val="6000"/>
              <a:buNone/>
              <a:defRPr sz="12000">
                <a:solidFill>
                  <a:schemeClr val="lt1"/>
                </a:solidFill>
              </a:defRPr>
            </a:lvl6pPr>
            <a:lvl7pPr lvl="6" algn="ctr" rtl="0">
              <a:spcBef>
                <a:spcPts val="0"/>
              </a:spcBef>
              <a:spcAft>
                <a:spcPts val="0"/>
              </a:spcAft>
              <a:buClr>
                <a:schemeClr val="lt1"/>
              </a:buClr>
              <a:buSzPts val="6000"/>
              <a:buNone/>
              <a:defRPr sz="12000">
                <a:solidFill>
                  <a:schemeClr val="lt1"/>
                </a:solidFill>
              </a:defRPr>
            </a:lvl7pPr>
            <a:lvl8pPr lvl="7" algn="ctr" rtl="0">
              <a:spcBef>
                <a:spcPts val="0"/>
              </a:spcBef>
              <a:spcAft>
                <a:spcPts val="0"/>
              </a:spcAft>
              <a:buClr>
                <a:schemeClr val="lt1"/>
              </a:buClr>
              <a:buSzPts val="6000"/>
              <a:buNone/>
              <a:defRPr sz="12000">
                <a:solidFill>
                  <a:schemeClr val="lt1"/>
                </a:solidFill>
              </a:defRPr>
            </a:lvl8pPr>
            <a:lvl9pPr lvl="8" algn="ctr" rtl="0">
              <a:spcBef>
                <a:spcPts val="0"/>
              </a:spcBef>
              <a:spcAft>
                <a:spcPts val="0"/>
              </a:spcAft>
              <a:buClr>
                <a:schemeClr val="lt1"/>
              </a:buClr>
              <a:buSzPts val="6000"/>
              <a:buNone/>
              <a:defRPr sz="12000">
                <a:solidFill>
                  <a:schemeClr val="lt1"/>
                </a:solidFill>
              </a:defRPr>
            </a:lvl9pPr>
          </a:lstStyle>
          <a:p>
            <a:r>
              <a:t>xx%</a:t>
            </a:r>
          </a:p>
        </p:txBody>
      </p:sp>
      <p:sp>
        <p:nvSpPr>
          <p:cNvPr id="88" name="Google Shape;88;p16"/>
          <p:cNvSpPr txBox="1">
            <a:spLocks noGrp="1"/>
          </p:cNvSpPr>
          <p:nvPr>
            <p:ph type="subTitle" idx="1"/>
          </p:nvPr>
        </p:nvSpPr>
        <p:spPr>
          <a:xfrm>
            <a:off x="1596776" y="7166994"/>
            <a:ext cx="6985200" cy="1197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200"/>
              <a:buNone/>
              <a:defRPr sz="2800">
                <a:solidFill>
                  <a:schemeClr val="dk1"/>
                </a:solidFill>
              </a:defRPr>
            </a:lvl1pPr>
            <a:lvl2pPr lvl="1" algn="ctr" rtl="0">
              <a:lnSpc>
                <a:spcPct val="100000"/>
              </a:lnSpc>
              <a:spcBef>
                <a:spcPts val="0"/>
              </a:spcBef>
              <a:spcAft>
                <a:spcPts val="0"/>
              </a:spcAft>
              <a:buClr>
                <a:schemeClr val="dk1"/>
              </a:buClr>
              <a:buSzPts val="1200"/>
              <a:buNone/>
              <a:defRPr>
                <a:solidFill>
                  <a:schemeClr val="dk1"/>
                </a:solidFill>
              </a:defRPr>
            </a:lvl2pPr>
            <a:lvl3pPr lvl="2" algn="ctr" rtl="0">
              <a:lnSpc>
                <a:spcPct val="100000"/>
              </a:lnSpc>
              <a:spcBef>
                <a:spcPts val="0"/>
              </a:spcBef>
              <a:spcAft>
                <a:spcPts val="0"/>
              </a:spcAft>
              <a:buClr>
                <a:schemeClr val="dk1"/>
              </a:buClr>
              <a:buSzPts val="1200"/>
              <a:buNone/>
              <a:defRPr>
                <a:solidFill>
                  <a:schemeClr val="dk1"/>
                </a:solidFill>
              </a:defRPr>
            </a:lvl3pPr>
            <a:lvl4pPr lvl="3" algn="ctr" rtl="0">
              <a:lnSpc>
                <a:spcPct val="100000"/>
              </a:lnSpc>
              <a:spcBef>
                <a:spcPts val="0"/>
              </a:spcBef>
              <a:spcAft>
                <a:spcPts val="0"/>
              </a:spcAft>
              <a:buClr>
                <a:schemeClr val="dk1"/>
              </a:buClr>
              <a:buSzPts val="1200"/>
              <a:buNone/>
              <a:defRPr>
                <a:solidFill>
                  <a:schemeClr val="dk1"/>
                </a:solidFill>
              </a:defRPr>
            </a:lvl4pPr>
            <a:lvl5pPr lvl="4" algn="ctr" rtl="0">
              <a:lnSpc>
                <a:spcPct val="100000"/>
              </a:lnSpc>
              <a:spcBef>
                <a:spcPts val="0"/>
              </a:spcBef>
              <a:spcAft>
                <a:spcPts val="0"/>
              </a:spcAft>
              <a:buClr>
                <a:schemeClr val="dk1"/>
              </a:buClr>
              <a:buSzPts val="1200"/>
              <a:buNone/>
              <a:defRPr>
                <a:solidFill>
                  <a:schemeClr val="dk1"/>
                </a:solidFill>
              </a:defRPr>
            </a:lvl5pPr>
            <a:lvl6pPr lvl="5" algn="ctr" rtl="0">
              <a:lnSpc>
                <a:spcPct val="100000"/>
              </a:lnSpc>
              <a:spcBef>
                <a:spcPts val="0"/>
              </a:spcBef>
              <a:spcAft>
                <a:spcPts val="0"/>
              </a:spcAft>
              <a:buClr>
                <a:schemeClr val="dk1"/>
              </a:buClr>
              <a:buSzPts val="1200"/>
              <a:buNone/>
              <a:defRPr>
                <a:solidFill>
                  <a:schemeClr val="dk1"/>
                </a:solidFill>
              </a:defRPr>
            </a:lvl6pPr>
            <a:lvl7pPr lvl="6" algn="ctr" rtl="0">
              <a:lnSpc>
                <a:spcPct val="100000"/>
              </a:lnSpc>
              <a:spcBef>
                <a:spcPts val="0"/>
              </a:spcBef>
              <a:spcAft>
                <a:spcPts val="0"/>
              </a:spcAft>
              <a:buClr>
                <a:schemeClr val="dk1"/>
              </a:buClr>
              <a:buSzPts val="1200"/>
              <a:buNone/>
              <a:defRPr>
                <a:solidFill>
                  <a:schemeClr val="dk1"/>
                </a:solidFill>
              </a:defRPr>
            </a:lvl7pPr>
            <a:lvl8pPr lvl="7" algn="ctr" rtl="0">
              <a:lnSpc>
                <a:spcPct val="100000"/>
              </a:lnSpc>
              <a:spcBef>
                <a:spcPts val="0"/>
              </a:spcBef>
              <a:spcAft>
                <a:spcPts val="0"/>
              </a:spcAft>
              <a:buClr>
                <a:schemeClr val="dk1"/>
              </a:buClr>
              <a:buSzPts val="1200"/>
              <a:buNone/>
              <a:defRPr>
                <a:solidFill>
                  <a:schemeClr val="dk1"/>
                </a:solidFill>
              </a:defRPr>
            </a:lvl8pPr>
            <a:lvl9pPr lvl="8" algn="ctr" rtl="0">
              <a:lnSpc>
                <a:spcPct val="100000"/>
              </a:lnSpc>
              <a:spcBef>
                <a:spcPts val="0"/>
              </a:spcBef>
              <a:spcAft>
                <a:spcPts val="0"/>
              </a:spcAft>
              <a:buClr>
                <a:schemeClr val="dk1"/>
              </a:buClr>
              <a:buSzPts val="1200"/>
              <a:buNone/>
              <a:defRPr>
                <a:solidFill>
                  <a:schemeClr val="dk1"/>
                </a:solidFill>
              </a:defRPr>
            </a:lvl9pPr>
          </a:lstStyle>
          <a:p>
            <a:endParaRPr/>
          </a:p>
        </p:txBody>
      </p:sp>
      <p:sp>
        <p:nvSpPr>
          <p:cNvPr id="89" name="Google Shape;89;p16"/>
          <p:cNvSpPr txBox="1">
            <a:spLocks noGrp="1"/>
          </p:cNvSpPr>
          <p:nvPr>
            <p:ph type="title" idx="2" hasCustomPrompt="1"/>
          </p:nvPr>
        </p:nvSpPr>
        <p:spPr>
          <a:xfrm>
            <a:off x="5651376" y="2227178"/>
            <a:ext cx="6985200" cy="1537800"/>
          </a:xfrm>
          <a:prstGeom prst="rect">
            <a:avLst/>
          </a:prstGeom>
          <a:noFill/>
        </p:spPr>
        <p:txBody>
          <a:bodyPr spcFirstLastPara="1" wrap="square" lIns="91425" tIns="91425" rIns="91425" bIns="91425" anchor="b" anchorCtr="0">
            <a:noAutofit/>
          </a:bodyPr>
          <a:lstStyle>
            <a:lvl1pPr lvl="0" algn="ctr" rtl="0">
              <a:spcBef>
                <a:spcPts val="0"/>
              </a:spcBef>
              <a:spcAft>
                <a:spcPts val="0"/>
              </a:spcAft>
              <a:buClr>
                <a:schemeClr val="lt1"/>
              </a:buClr>
              <a:buSzPts val="6000"/>
              <a:buNone/>
              <a:defRPr sz="9000"/>
            </a:lvl1pPr>
            <a:lvl2pPr lvl="1" algn="ctr" rtl="0">
              <a:spcBef>
                <a:spcPts val="0"/>
              </a:spcBef>
              <a:spcAft>
                <a:spcPts val="0"/>
              </a:spcAft>
              <a:buClr>
                <a:schemeClr val="lt1"/>
              </a:buClr>
              <a:buSzPts val="6000"/>
              <a:buNone/>
              <a:defRPr sz="12000">
                <a:solidFill>
                  <a:schemeClr val="lt1"/>
                </a:solidFill>
              </a:defRPr>
            </a:lvl2pPr>
            <a:lvl3pPr lvl="2" algn="ctr" rtl="0">
              <a:spcBef>
                <a:spcPts val="0"/>
              </a:spcBef>
              <a:spcAft>
                <a:spcPts val="0"/>
              </a:spcAft>
              <a:buClr>
                <a:schemeClr val="lt1"/>
              </a:buClr>
              <a:buSzPts val="6000"/>
              <a:buNone/>
              <a:defRPr sz="12000">
                <a:solidFill>
                  <a:schemeClr val="lt1"/>
                </a:solidFill>
              </a:defRPr>
            </a:lvl3pPr>
            <a:lvl4pPr lvl="3" algn="ctr" rtl="0">
              <a:spcBef>
                <a:spcPts val="0"/>
              </a:spcBef>
              <a:spcAft>
                <a:spcPts val="0"/>
              </a:spcAft>
              <a:buClr>
                <a:schemeClr val="lt1"/>
              </a:buClr>
              <a:buSzPts val="6000"/>
              <a:buNone/>
              <a:defRPr sz="12000">
                <a:solidFill>
                  <a:schemeClr val="lt1"/>
                </a:solidFill>
              </a:defRPr>
            </a:lvl4pPr>
            <a:lvl5pPr lvl="4" algn="ctr" rtl="0">
              <a:spcBef>
                <a:spcPts val="0"/>
              </a:spcBef>
              <a:spcAft>
                <a:spcPts val="0"/>
              </a:spcAft>
              <a:buClr>
                <a:schemeClr val="lt1"/>
              </a:buClr>
              <a:buSzPts val="6000"/>
              <a:buNone/>
              <a:defRPr sz="12000">
                <a:solidFill>
                  <a:schemeClr val="lt1"/>
                </a:solidFill>
              </a:defRPr>
            </a:lvl5pPr>
            <a:lvl6pPr lvl="5" algn="ctr" rtl="0">
              <a:spcBef>
                <a:spcPts val="0"/>
              </a:spcBef>
              <a:spcAft>
                <a:spcPts val="0"/>
              </a:spcAft>
              <a:buClr>
                <a:schemeClr val="lt1"/>
              </a:buClr>
              <a:buSzPts val="6000"/>
              <a:buNone/>
              <a:defRPr sz="12000">
                <a:solidFill>
                  <a:schemeClr val="lt1"/>
                </a:solidFill>
              </a:defRPr>
            </a:lvl6pPr>
            <a:lvl7pPr lvl="6" algn="ctr" rtl="0">
              <a:spcBef>
                <a:spcPts val="0"/>
              </a:spcBef>
              <a:spcAft>
                <a:spcPts val="0"/>
              </a:spcAft>
              <a:buClr>
                <a:schemeClr val="lt1"/>
              </a:buClr>
              <a:buSzPts val="6000"/>
              <a:buNone/>
              <a:defRPr sz="12000">
                <a:solidFill>
                  <a:schemeClr val="lt1"/>
                </a:solidFill>
              </a:defRPr>
            </a:lvl7pPr>
            <a:lvl8pPr lvl="7" algn="ctr" rtl="0">
              <a:spcBef>
                <a:spcPts val="0"/>
              </a:spcBef>
              <a:spcAft>
                <a:spcPts val="0"/>
              </a:spcAft>
              <a:buClr>
                <a:schemeClr val="lt1"/>
              </a:buClr>
              <a:buSzPts val="6000"/>
              <a:buNone/>
              <a:defRPr sz="12000">
                <a:solidFill>
                  <a:schemeClr val="lt1"/>
                </a:solidFill>
              </a:defRPr>
            </a:lvl8pPr>
            <a:lvl9pPr lvl="8" algn="ctr" rtl="0">
              <a:spcBef>
                <a:spcPts val="0"/>
              </a:spcBef>
              <a:spcAft>
                <a:spcPts val="0"/>
              </a:spcAft>
              <a:buClr>
                <a:schemeClr val="lt1"/>
              </a:buClr>
              <a:buSzPts val="6000"/>
              <a:buNone/>
              <a:defRPr sz="12000">
                <a:solidFill>
                  <a:schemeClr val="lt1"/>
                </a:solidFill>
              </a:defRPr>
            </a:lvl9pPr>
          </a:lstStyle>
          <a:p>
            <a:r>
              <a:t>xx%</a:t>
            </a:r>
          </a:p>
        </p:txBody>
      </p:sp>
      <p:sp>
        <p:nvSpPr>
          <p:cNvPr id="90" name="Google Shape;90;p16"/>
          <p:cNvSpPr txBox="1">
            <a:spLocks noGrp="1"/>
          </p:cNvSpPr>
          <p:nvPr>
            <p:ph type="subTitle" idx="3"/>
          </p:nvPr>
        </p:nvSpPr>
        <p:spPr>
          <a:xfrm>
            <a:off x="5651400" y="3745002"/>
            <a:ext cx="6985200" cy="1197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200"/>
              <a:buNone/>
              <a:defRPr sz="2800">
                <a:solidFill>
                  <a:schemeClr val="dk1"/>
                </a:solidFill>
              </a:defRPr>
            </a:lvl1pPr>
            <a:lvl2pPr lvl="1" algn="ctr" rtl="0">
              <a:lnSpc>
                <a:spcPct val="100000"/>
              </a:lnSpc>
              <a:spcBef>
                <a:spcPts val="0"/>
              </a:spcBef>
              <a:spcAft>
                <a:spcPts val="0"/>
              </a:spcAft>
              <a:buClr>
                <a:schemeClr val="dk1"/>
              </a:buClr>
              <a:buSzPts val="1200"/>
              <a:buNone/>
              <a:defRPr>
                <a:solidFill>
                  <a:schemeClr val="dk1"/>
                </a:solidFill>
              </a:defRPr>
            </a:lvl2pPr>
            <a:lvl3pPr lvl="2" algn="ctr" rtl="0">
              <a:lnSpc>
                <a:spcPct val="100000"/>
              </a:lnSpc>
              <a:spcBef>
                <a:spcPts val="0"/>
              </a:spcBef>
              <a:spcAft>
                <a:spcPts val="0"/>
              </a:spcAft>
              <a:buClr>
                <a:schemeClr val="dk1"/>
              </a:buClr>
              <a:buSzPts val="1200"/>
              <a:buNone/>
              <a:defRPr>
                <a:solidFill>
                  <a:schemeClr val="dk1"/>
                </a:solidFill>
              </a:defRPr>
            </a:lvl3pPr>
            <a:lvl4pPr lvl="3" algn="ctr" rtl="0">
              <a:lnSpc>
                <a:spcPct val="100000"/>
              </a:lnSpc>
              <a:spcBef>
                <a:spcPts val="0"/>
              </a:spcBef>
              <a:spcAft>
                <a:spcPts val="0"/>
              </a:spcAft>
              <a:buClr>
                <a:schemeClr val="dk1"/>
              </a:buClr>
              <a:buSzPts val="1200"/>
              <a:buNone/>
              <a:defRPr>
                <a:solidFill>
                  <a:schemeClr val="dk1"/>
                </a:solidFill>
              </a:defRPr>
            </a:lvl4pPr>
            <a:lvl5pPr lvl="4" algn="ctr" rtl="0">
              <a:lnSpc>
                <a:spcPct val="100000"/>
              </a:lnSpc>
              <a:spcBef>
                <a:spcPts val="0"/>
              </a:spcBef>
              <a:spcAft>
                <a:spcPts val="0"/>
              </a:spcAft>
              <a:buClr>
                <a:schemeClr val="dk1"/>
              </a:buClr>
              <a:buSzPts val="1200"/>
              <a:buNone/>
              <a:defRPr>
                <a:solidFill>
                  <a:schemeClr val="dk1"/>
                </a:solidFill>
              </a:defRPr>
            </a:lvl5pPr>
            <a:lvl6pPr lvl="5" algn="ctr" rtl="0">
              <a:lnSpc>
                <a:spcPct val="100000"/>
              </a:lnSpc>
              <a:spcBef>
                <a:spcPts val="0"/>
              </a:spcBef>
              <a:spcAft>
                <a:spcPts val="0"/>
              </a:spcAft>
              <a:buClr>
                <a:schemeClr val="dk1"/>
              </a:buClr>
              <a:buSzPts val="1200"/>
              <a:buNone/>
              <a:defRPr>
                <a:solidFill>
                  <a:schemeClr val="dk1"/>
                </a:solidFill>
              </a:defRPr>
            </a:lvl6pPr>
            <a:lvl7pPr lvl="6" algn="ctr" rtl="0">
              <a:lnSpc>
                <a:spcPct val="100000"/>
              </a:lnSpc>
              <a:spcBef>
                <a:spcPts val="0"/>
              </a:spcBef>
              <a:spcAft>
                <a:spcPts val="0"/>
              </a:spcAft>
              <a:buClr>
                <a:schemeClr val="dk1"/>
              </a:buClr>
              <a:buSzPts val="1200"/>
              <a:buNone/>
              <a:defRPr>
                <a:solidFill>
                  <a:schemeClr val="dk1"/>
                </a:solidFill>
              </a:defRPr>
            </a:lvl7pPr>
            <a:lvl8pPr lvl="7" algn="ctr" rtl="0">
              <a:lnSpc>
                <a:spcPct val="100000"/>
              </a:lnSpc>
              <a:spcBef>
                <a:spcPts val="0"/>
              </a:spcBef>
              <a:spcAft>
                <a:spcPts val="0"/>
              </a:spcAft>
              <a:buClr>
                <a:schemeClr val="dk1"/>
              </a:buClr>
              <a:buSzPts val="1200"/>
              <a:buNone/>
              <a:defRPr>
                <a:solidFill>
                  <a:schemeClr val="dk1"/>
                </a:solidFill>
              </a:defRPr>
            </a:lvl8pPr>
            <a:lvl9pPr lvl="8" algn="ctr" rtl="0">
              <a:lnSpc>
                <a:spcPct val="100000"/>
              </a:lnSpc>
              <a:spcBef>
                <a:spcPts val="0"/>
              </a:spcBef>
              <a:spcAft>
                <a:spcPts val="0"/>
              </a:spcAft>
              <a:buClr>
                <a:schemeClr val="dk1"/>
              </a:buClr>
              <a:buSzPts val="1200"/>
              <a:buNone/>
              <a:defRPr>
                <a:solidFill>
                  <a:schemeClr val="dk1"/>
                </a:solidFill>
              </a:defRPr>
            </a:lvl9pPr>
          </a:lstStyle>
          <a:p>
            <a:endParaRPr/>
          </a:p>
        </p:txBody>
      </p:sp>
      <p:sp>
        <p:nvSpPr>
          <p:cNvPr id="91" name="Google Shape;91;p16"/>
          <p:cNvSpPr txBox="1">
            <a:spLocks noGrp="1"/>
          </p:cNvSpPr>
          <p:nvPr>
            <p:ph type="title" idx="4" hasCustomPrompt="1"/>
          </p:nvPr>
        </p:nvSpPr>
        <p:spPr>
          <a:xfrm>
            <a:off x="9143800" y="5649150"/>
            <a:ext cx="7547400" cy="1537800"/>
          </a:xfrm>
          <a:prstGeom prst="rect">
            <a:avLst/>
          </a:prstGeom>
          <a:noFill/>
        </p:spPr>
        <p:txBody>
          <a:bodyPr spcFirstLastPara="1" wrap="square" lIns="91425" tIns="91425" rIns="91425" bIns="91425" anchor="b" anchorCtr="0">
            <a:noAutofit/>
          </a:bodyPr>
          <a:lstStyle>
            <a:lvl1pPr lvl="0" algn="ctr" rtl="0">
              <a:spcBef>
                <a:spcPts val="0"/>
              </a:spcBef>
              <a:spcAft>
                <a:spcPts val="0"/>
              </a:spcAft>
              <a:buClr>
                <a:schemeClr val="lt1"/>
              </a:buClr>
              <a:buSzPts val="6000"/>
              <a:buNone/>
              <a:defRPr sz="9000"/>
            </a:lvl1pPr>
            <a:lvl2pPr lvl="1" algn="ctr" rtl="0">
              <a:spcBef>
                <a:spcPts val="0"/>
              </a:spcBef>
              <a:spcAft>
                <a:spcPts val="0"/>
              </a:spcAft>
              <a:buClr>
                <a:schemeClr val="lt1"/>
              </a:buClr>
              <a:buSzPts val="6000"/>
              <a:buNone/>
              <a:defRPr sz="12000">
                <a:solidFill>
                  <a:schemeClr val="lt1"/>
                </a:solidFill>
              </a:defRPr>
            </a:lvl2pPr>
            <a:lvl3pPr lvl="2" algn="ctr" rtl="0">
              <a:spcBef>
                <a:spcPts val="0"/>
              </a:spcBef>
              <a:spcAft>
                <a:spcPts val="0"/>
              </a:spcAft>
              <a:buClr>
                <a:schemeClr val="lt1"/>
              </a:buClr>
              <a:buSzPts val="6000"/>
              <a:buNone/>
              <a:defRPr sz="12000">
                <a:solidFill>
                  <a:schemeClr val="lt1"/>
                </a:solidFill>
              </a:defRPr>
            </a:lvl3pPr>
            <a:lvl4pPr lvl="3" algn="ctr" rtl="0">
              <a:spcBef>
                <a:spcPts val="0"/>
              </a:spcBef>
              <a:spcAft>
                <a:spcPts val="0"/>
              </a:spcAft>
              <a:buClr>
                <a:schemeClr val="lt1"/>
              </a:buClr>
              <a:buSzPts val="6000"/>
              <a:buNone/>
              <a:defRPr sz="12000">
                <a:solidFill>
                  <a:schemeClr val="lt1"/>
                </a:solidFill>
              </a:defRPr>
            </a:lvl4pPr>
            <a:lvl5pPr lvl="4" algn="ctr" rtl="0">
              <a:spcBef>
                <a:spcPts val="0"/>
              </a:spcBef>
              <a:spcAft>
                <a:spcPts val="0"/>
              </a:spcAft>
              <a:buClr>
                <a:schemeClr val="lt1"/>
              </a:buClr>
              <a:buSzPts val="6000"/>
              <a:buNone/>
              <a:defRPr sz="12000">
                <a:solidFill>
                  <a:schemeClr val="lt1"/>
                </a:solidFill>
              </a:defRPr>
            </a:lvl5pPr>
            <a:lvl6pPr lvl="5" algn="ctr" rtl="0">
              <a:spcBef>
                <a:spcPts val="0"/>
              </a:spcBef>
              <a:spcAft>
                <a:spcPts val="0"/>
              </a:spcAft>
              <a:buClr>
                <a:schemeClr val="lt1"/>
              </a:buClr>
              <a:buSzPts val="6000"/>
              <a:buNone/>
              <a:defRPr sz="12000">
                <a:solidFill>
                  <a:schemeClr val="lt1"/>
                </a:solidFill>
              </a:defRPr>
            </a:lvl6pPr>
            <a:lvl7pPr lvl="6" algn="ctr" rtl="0">
              <a:spcBef>
                <a:spcPts val="0"/>
              </a:spcBef>
              <a:spcAft>
                <a:spcPts val="0"/>
              </a:spcAft>
              <a:buClr>
                <a:schemeClr val="lt1"/>
              </a:buClr>
              <a:buSzPts val="6000"/>
              <a:buNone/>
              <a:defRPr sz="12000">
                <a:solidFill>
                  <a:schemeClr val="lt1"/>
                </a:solidFill>
              </a:defRPr>
            </a:lvl7pPr>
            <a:lvl8pPr lvl="7" algn="ctr" rtl="0">
              <a:spcBef>
                <a:spcPts val="0"/>
              </a:spcBef>
              <a:spcAft>
                <a:spcPts val="0"/>
              </a:spcAft>
              <a:buClr>
                <a:schemeClr val="lt1"/>
              </a:buClr>
              <a:buSzPts val="6000"/>
              <a:buNone/>
              <a:defRPr sz="12000">
                <a:solidFill>
                  <a:schemeClr val="lt1"/>
                </a:solidFill>
              </a:defRPr>
            </a:lvl8pPr>
            <a:lvl9pPr lvl="8" algn="ctr" rtl="0">
              <a:spcBef>
                <a:spcPts val="0"/>
              </a:spcBef>
              <a:spcAft>
                <a:spcPts val="0"/>
              </a:spcAft>
              <a:buClr>
                <a:schemeClr val="lt1"/>
              </a:buClr>
              <a:buSzPts val="6000"/>
              <a:buNone/>
              <a:defRPr sz="12000">
                <a:solidFill>
                  <a:schemeClr val="lt1"/>
                </a:solidFill>
              </a:defRPr>
            </a:lvl9pPr>
          </a:lstStyle>
          <a:p>
            <a:r>
              <a:t>xx%</a:t>
            </a:r>
          </a:p>
        </p:txBody>
      </p:sp>
      <p:sp>
        <p:nvSpPr>
          <p:cNvPr id="92" name="Google Shape;92;p16"/>
          <p:cNvSpPr txBox="1">
            <a:spLocks noGrp="1"/>
          </p:cNvSpPr>
          <p:nvPr>
            <p:ph type="subTitle" idx="5"/>
          </p:nvPr>
        </p:nvSpPr>
        <p:spPr>
          <a:xfrm>
            <a:off x="9144002" y="7167000"/>
            <a:ext cx="7547400" cy="1197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200"/>
              <a:buNone/>
              <a:defRPr sz="2800">
                <a:solidFill>
                  <a:schemeClr val="dk1"/>
                </a:solidFill>
              </a:defRPr>
            </a:lvl1pPr>
            <a:lvl2pPr lvl="1" algn="ctr" rtl="0">
              <a:lnSpc>
                <a:spcPct val="100000"/>
              </a:lnSpc>
              <a:spcBef>
                <a:spcPts val="0"/>
              </a:spcBef>
              <a:spcAft>
                <a:spcPts val="0"/>
              </a:spcAft>
              <a:buClr>
                <a:schemeClr val="dk1"/>
              </a:buClr>
              <a:buSzPts val="1200"/>
              <a:buNone/>
              <a:defRPr>
                <a:solidFill>
                  <a:schemeClr val="dk1"/>
                </a:solidFill>
              </a:defRPr>
            </a:lvl2pPr>
            <a:lvl3pPr lvl="2" algn="ctr" rtl="0">
              <a:lnSpc>
                <a:spcPct val="100000"/>
              </a:lnSpc>
              <a:spcBef>
                <a:spcPts val="0"/>
              </a:spcBef>
              <a:spcAft>
                <a:spcPts val="0"/>
              </a:spcAft>
              <a:buClr>
                <a:schemeClr val="dk1"/>
              </a:buClr>
              <a:buSzPts val="1200"/>
              <a:buNone/>
              <a:defRPr>
                <a:solidFill>
                  <a:schemeClr val="dk1"/>
                </a:solidFill>
              </a:defRPr>
            </a:lvl3pPr>
            <a:lvl4pPr lvl="3" algn="ctr" rtl="0">
              <a:lnSpc>
                <a:spcPct val="100000"/>
              </a:lnSpc>
              <a:spcBef>
                <a:spcPts val="0"/>
              </a:spcBef>
              <a:spcAft>
                <a:spcPts val="0"/>
              </a:spcAft>
              <a:buClr>
                <a:schemeClr val="dk1"/>
              </a:buClr>
              <a:buSzPts val="1200"/>
              <a:buNone/>
              <a:defRPr>
                <a:solidFill>
                  <a:schemeClr val="dk1"/>
                </a:solidFill>
              </a:defRPr>
            </a:lvl4pPr>
            <a:lvl5pPr lvl="4" algn="ctr" rtl="0">
              <a:lnSpc>
                <a:spcPct val="100000"/>
              </a:lnSpc>
              <a:spcBef>
                <a:spcPts val="0"/>
              </a:spcBef>
              <a:spcAft>
                <a:spcPts val="0"/>
              </a:spcAft>
              <a:buClr>
                <a:schemeClr val="dk1"/>
              </a:buClr>
              <a:buSzPts val="1200"/>
              <a:buNone/>
              <a:defRPr>
                <a:solidFill>
                  <a:schemeClr val="dk1"/>
                </a:solidFill>
              </a:defRPr>
            </a:lvl5pPr>
            <a:lvl6pPr lvl="5" algn="ctr" rtl="0">
              <a:lnSpc>
                <a:spcPct val="100000"/>
              </a:lnSpc>
              <a:spcBef>
                <a:spcPts val="0"/>
              </a:spcBef>
              <a:spcAft>
                <a:spcPts val="0"/>
              </a:spcAft>
              <a:buClr>
                <a:schemeClr val="dk1"/>
              </a:buClr>
              <a:buSzPts val="1200"/>
              <a:buNone/>
              <a:defRPr>
                <a:solidFill>
                  <a:schemeClr val="dk1"/>
                </a:solidFill>
              </a:defRPr>
            </a:lvl6pPr>
            <a:lvl7pPr lvl="6" algn="ctr" rtl="0">
              <a:lnSpc>
                <a:spcPct val="100000"/>
              </a:lnSpc>
              <a:spcBef>
                <a:spcPts val="0"/>
              </a:spcBef>
              <a:spcAft>
                <a:spcPts val="0"/>
              </a:spcAft>
              <a:buClr>
                <a:schemeClr val="dk1"/>
              </a:buClr>
              <a:buSzPts val="1200"/>
              <a:buNone/>
              <a:defRPr>
                <a:solidFill>
                  <a:schemeClr val="dk1"/>
                </a:solidFill>
              </a:defRPr>
            </a:lvl7pPr>
            <a:lvl8pPr lvl="7" algn="ctr" rtl="0">
              <a:lnSpc>
                <a:spcPct val="100000"/>
              </a:lnSpc>
              <a:spcBef>
                <a:spcPts val="0"/>
              </a:spcBef>
              <a:spcAft>
                <a:spcPts val="0"/>
              </a:spcAft>
              <a:buClr>
                <a:schemeClr val="dk1"/>
              </a:buClr>
              <a:buSzPts val="1200"/>
              <a:buNone/>
              <a:defRPr>
                <a:solidFill>
                  <a:schemeClr val="dk1"/>
                </a:solidFill>
              </a:defRPr>
            </a:lvl8pPr>
            <a:lvl9pPr lvl="8" algn="ctr" rtl="0">
              <a:lnSpc>
                <a:spcPct val="100000"/>
              </a:lnSpc>
              <a:spcBef>
                <a:spcPts val="0"/>
              </a:spcBef>
              <a:spcAft>
                <a:spcPts val="0"/>
              </a:spcAft>
              <a:buClr>
                <a:schemeClr val="dk1"/>
              </a:buClr>
              <a:buSzPts val="1200"/>
              <a:buNone/>
              <a:defRPr>
                <a:solidFill>
                  <a:schemeClr val="dk1"/>
                </a:solidFill>
              </a:defRPr>
            </a:lvl9pPr>
          </a:lstStyle>
          <a:p>
            <a:endParaRPr/>
          </a:p>
        </p:txBody>
      </p:sp>
      <p:sp>
        <p:nvSpPr>
          <p:cNvPr id="93" name="Google Shape;93;p16"/>
          <p:cNvSpPr/>
          <p:nvPr/>
        </p:nvSpPr>
        <p:spPr>
          <a:xfrm flipH="1">
            <a:off x="-4035024" y="-4922571"/>
            <a:ext cx="9686400" cy="6969330"/>
          </a:xfrm>
          <a:custGeom>
            <a:avLst/>
            <a:gdLst/>
            <a:ahLst/>
            <a:cxnLst/>
            <a:rect l="l" t="t" r="r" b="b"/>
            <a:pathLst>
              <a:path w="2548" h="1837" extrusionOk="0">
                <a:moveTo>
                  <a:pt x="931" y="198"/>
                </a:moveTo>
                <a:cubicBezTo>
                  <a:pt x="931" y="198"/>
                  <a:pt x="537" y="220"/>
                  <a:pt x="317" y="374"/>
                </a:cubicBezTo>
                <a:cubicBezTo>
                  <a:pt x="98" y="527"/>
                  <a:pt x="0" y="878"/>
                  <a:pt x="153" y="1092"/>
                </a:cubicBezTo>
                <a:cubicBezTo>
                  <a:pt x="306" y="1305"/>
                  <a:pt x="487" y="1037"/>
                  <a:pt x="674" y="1168"/>
                </a:cubicBezTo>
                <a:cubicBezTo>
                  <a:pt x="860" y="1300"/>
                  <a:pt x="821" y="1443"/>
                  <a:pt x="821" y="1557"/>
                </a:cubicBezTo>
                <a:cubicBezTo>
                  <a:pt x="821" y="1776"/>
                  <a:pt x="975" y="1837"/>
                  <a:pt x="1150" y="1787"/>
                </a:cubicBezTo>
                <a:cubicBezTo>
                  <a:pt x="1326" y="1738"/>
                  <a:pt x="1429" y="1482"/>
                  <a:pt x="1649" y="1535"/>
                </a:cubicBezTo>
                <a:cubicBezTo>
                  <a:pt x="2032" y="1629"/>
                  <a:pt x="2548" y="1519"/>
                  <a:pt x="2021" y="735"/>
                </a:cubicBezTo>
                <a:cubicBezTo>
                  <a:pt x="1528" y="0"/>
                  <a:pt x="931" y="198"/>
                  <a:pt x="931" y="198"/>
                </a:cubicBezTo>
                <a:close/>
              </a:path>
            </a:pathLst>
          </a:custGeom>
          <a:solidFill>
            <a:schemeClr val="accent1"/>
          </a:solidFill>
          <a:ln>
            <a:noFill/>
          </a:ln>
        </p:spPr>
        <p:txBody>
          <a:bodyPr spcFirstLastPara="1" wrap="square" lIns="182850" tIns="91400" rIns="182850" bIns="91400" anchor="t" anchorCtr="0">
            <a:noAutofit/>
          </a:bodyPr>
          <a:lstStyle/>
          <a:p>
            <a:pPr marL="0" marR="0" lvl="0" indent="0" algn="l" rtl="0">
              <a:spcBef>
                <a:spcPts val="0"/>
              </a:spcBef>
              <a:spcAft>
                <a:spcPts val="0"/>
              </a:spcAft>
              <a:buNone/>
            </a:pPr>
            <a:endParaRPr sz="3600">
              <a:solidFill>
                <a:srgbClr val="000000"/>
              </a:solidFill>
              <a:latin typeface="Calibri"/>
              <a:ea typeface="Calibri"/>
              <a:cs typeface="Calibri"/>
              <a:sym typeface="Calibri"/>
            </a:endParaRPr>
          </a:p>
        </p:txBody>
      </p:sp>
      <p:sp>
        <p:nvSpPr>
          <p:cNvPr id="94" name="Google Shape;94;p16"/>
          <p:cNvSpPr/>
          <p:nvPr/>
        </p:nvSpPr>
        <p:spPr>
          <a:xfrm rot="175825" flipH="1">
            <a:off x="9911627" y="7711702"/>
            <a:ext cx="11858310" cy="4427296"/>
          </a:xfrm>
          <a:custGeom>
            <a:avLst/>
            <a:gdLst/>
            <a:ahLst/>
            <a:cxnLst/>
            <a:rect l="l" t="t" r="r" b="b"/>
            <a:pathLst>
              <a:path w="3027" h="1132" extrusionOk="0">
                <a:moveTo>
                  <a:pt x="0" y="965"/>
                </a:moveTo>
                <a:cubicBezTo>
                  <a:pt x="0" y="965"/>
                  <a:pt x="0" y="964"/>
                  <a:pt x="0" y="964"/>
                </a:cubicBezTo>
                <a:cubicBezTo>
                  <a:pt x="0" y="963"/>
                  <a:pt x="0" y="962"/>
                  <a:pt x="0" y="961"/>
                </a:cubicBezTo>
                <a:cubicBezTo>
                  <a:pt x="9" y="913"/>
                  <a:pt x="16" y="864"/>
                  <a:pt x="25" y="816"/>
                </a:cubicBezTo>
                <a:cubicBezTo>
                  <a:pt x="38" y="742"/>
                  <a:pt x="52" y="667"/>
                  <a:pt x="66" y="592"/>
                </a:cubicBezTo>
                <a:cubicBezTo>
                  <a:pt x="85" y="488"/>
                  <a:pt x="107" y="385"/>
                  <a:pt x="131" y="282"/>
                </a:cubicBezTo>
                <a:cubicBezTo>
                  <a:pt x="145" y="222"/>
                  <a:pt x="161" y="162"/>
                  <a:pt x="180" y="104"/>
                </a:cubicBezTo>
                <a:cubicBezTo>
                  <a:pt x="189" y="77"/>
                  <a:pt x="198" y="51"/>
                  <a:pt x="212" y="27"/>
                </a:cubicBezTo>
                <a:cubicBezTo>
                  <a:pt x="216" y="20"/>
                  <a:pt x="221" y="14"/>
                  <a:pt x="226" y="8"/>
                </a:cubicBezTo>
                <a:cubicBezTo>
                  <a:pt x="234" y="0"/>
                  <a:pt x="242" y="1"/>
                  <a:pt x="249" y="10"/>
                </a:cubicBezTo>
                <a:cubicBezTo>
                  <a:pt x="284" y="54"/>
                  <a:pt x="325" y="91"/>
                  <a:pt x="371" y="123"/>
                </a:cubicBezTo>
                <a:cubicBezTo>
                  <a:pt x="435" y="168"/>
                  <a:pt x="503" y="202"/>
                  <a:pt x="580" y="217"/>
                </a:cubicBezTo>
                <a:cubicBezTo>
                  <a:pt x="621" y="225"/>
                  <a:pt x="663" y="226"/>
                  <a:pt x="704" y="219"/>
                </a:cubicBezTo>
                <a:cubicBezTo>
                  <a:pt x="774" y="207"/>
                  <a:pt x="844" y="194"/>
                  <a:pt x="914" y="183"/>
                </a:cubicBezTo>
                <a:cubicBezTo>
                  <a:pt x="960" y="176"/>
                  <a:pt x="1006" y="170"/>
                  <a:pt x="1052" y="166"/>
                </a:cubicBezTo>
                <a:cubicBezTo>
                  <a:pt x="1093" y="162"/>
                  <a:pt x="1135" y="159"/>
                  <a:pt x="1176" y="158"/>
                </a:cubicBezTo>
                <a:cubicBezTo>
                  <a:pt x="1247" y="155"/>
                  <a:pt x="1318" y="158"/>
                  <a:pt x="1389" y="171"/>
                </a:cubicBezTo>
                <a:cubicBezTo>
                  <a:pt x="1443" y="181"/>
                  <a:pt x="1495" y="197"/>
                  <a:pt x="1544" y="222"/>
                </a:cubicBezTo>
                <a:cubicBezTo>
                  <a:pt x="1585" y="243"/>
                  <a:pt x="1622" y="269"/>
                  <a:pt x="1651" y="305"/>
                </a:cubicBezTo>
                <a:cubicBezTo>
                  <a:pt x="1668" y="326"/>
                  <a:pt x="1681" y="350"/>
                  <a:pt x="1685" y="377"/>
                </a:cubicBezTo>
                <a:cubicBezTo>
                  <a:pt x="1688" y="402"/>
                  <a:pt x="1681" y="423"/>
                  <a:pt x="1658" y="436"/>
                </a:cubicBezTo>
                <a:cubicBezTo>
                  <a:pt x="1653" y="439"/>
                  <a:pt x="1648" y="443"/>
                  <a:pt x="1643" y="447"/>
                </a:cubicBezTo>
                <a:cubicBezTo>
                  <a:pt x="1607" y="480"/>
                  <a:pt x="1587" y="521"/>
                  <a:pt x="1584" y="570"/>
                </a:cubicBezTo>
                <a:cubicBezTo>
                  <a:pt x="1583" y="595"/>
                  <a:pt x="1589" y="619"/>
                  <a:pt x="1605" y="639"/>
                </a:cubicBezTo>
                <a:cubicBezTo>
                  <a:pt x="1630" y="669"/>
                  <a:pt x="1663" y="682"/>
                  <a:pt x="1701" y="686"/>
                </a:cubicBezTo>
                <a:cubicBezTo>
                  <a:pt x="1732" y="688"/>
                  <a:pt x="1763" y="683"/>
                  <a:pt x="1793" y="675"/>
                </a:cubicBezTo>
                <a:cubicBezTo>
                  <a:pt x="1837" y="665"/>
                  <a:pt x="1880" y="650"/>
                  <a:pt x="1923" y="636"/>
                </a:cubicBezTo>
                <a:cubicBezTo>
                  <a:pt x="1984" y="616"/>
                  <a:pt x="2046" y="595"/>
                  <a:pt x="2111" y="583"/>
                </a:cubicBezTo>
                <a:cubicBezTo>
                  <a:pt x="2161" y="574"/>
                  <a:pt x="2212" y="571"/>
                  <a:pt x="2263" y="578"/>
                </a:cubicBezTo>
                <a:cubicBezTo>
                  <a:pt x="2313" y="585"/>
                  <a:pt x="2359" y="601"/>
                  <a:pt x="2403" y="627"/>
                </a:cubicBezTo>
                <a:cubicBezTo>
                  <a:pt x="2456" y="660"/>
                  <a:pt x="2498" y="704"/>
                  <a:pt x="2533" y="756"/>
                </a:cubicBezTo>
                <a:cubicBezTo>
                  <a:pt x="2562" y="799"/>
                  <a:pt x="2584" y="846"/>
                  <a:pt x="2604" y="894"/>
                </a:cubicBezTo>
                <a:cubicBezTo>
                  <a:pt x="2610" y="908"/>
                  <a:pt x="2616" y="921"/>
                  <a:pt x="2625" y="933"/>
                </a:cubicBezTo>
                <a:cubicBezTo>
                  <a:pt x="2646" y="961"/>
                  <a:pt x="2672" y="983"/>
                  <a:pt x="2701" y="1003"/>
                </a:cubicBezTo>
                <a:cubicBezTo>
                  <a:pt x="2787" y="1063"/>
                  <a:pt x="2883" y="1101"/>
                  <a:pt x="2985" y="1123"/>
                </a:cubicBezTo>
                <a:cubicBezTo>
                  <a:pt x="2999" y="1127"/>
                  <a:pt x="3013" y="1129"/>
                  <a:pt x="3027" y="1132"/>
                </a:cubicBezTo>
                <a:cubicBezTo>
                  <a:pt x="3023" y="1132"/>
                  <a:pt x="3018" y="1132"/>
                  <a:pt x="3014" y="1132"/>
                </a:cubicBezTo>
                <a:cubicBezTo>
                  <a:pt x="2981" y="1130"/>
                  <a:pt x="2949" y="1128"/>
                  <a:pt x="2916" y="1126"/>
                </a:cubicBezTo>
                <a:cubicBezTo>
                  <a:pt x="2885" y="1124"/>
                  <a:pt x="2854" y="1123"/>
                  <a:pt x="2823" y="1121"/>
                </a:cubicBezTo>
                <a:cubicBezTo>
                  <a:pt x="2790" y="1119"/>
                  <a:pt x="2758" y="1117"/>
                  <a:pt x="2726" y="1116"/>
                </a:cubicBezTo>
                <a:cubicBezTo>
                  <a:pt x="2700" y="1114"/>
                  <a:pt x="2675" y="1113"/>
                  <a:pt x="2649" y="1112"/>
                </a:cubicBezTo>
                <a:cubicBezTo>
                  <a:pt x="2617" y="1110"/>
                  <a:pt x="2584" y="1108"/>
                  <a:pt x="2551" y="1106"/>
                </a:cubicBezTo>
                <a:cubicBezTo>
                  <a:pt x="2520" y="1104"/>
                  <a:pt x="2489" y="1103"/>
                  <a:pt x="2458" y="1101"/>
                </a:cubicBezTo>
                <a:cubicBezTo>
                  <a:pt x="2426" y="1099"/>
                  <a:pt x="2393" y="1097"/>
                  <a:pt x="2360" y="1096"/>
                </a:cubicBezTo>
                <a:cubicBezTo>
                  <a:pt x="2329" y="1094"/>
                  <a:pt x="2298" y="1092"/>
                  <a:pt x="2267" y="1090"/>
                </a:cubicBezTo>
                <a:cubicBezTo>
                  <a:pt x="2234" y="1089"/>
                  <a:pt x="2202" y="1087"/>
                  <a:pt x="2169" y="1085"/>
                </a:cubicBezTo>
                <a:cubicBezTo>
                  <a:pt x="2144" y="1084"/>
                  <a:pt x="2119" y="1082"/>
                  <a:pt x="2093" y="1081"/>
                </a:cubicBezTo>
                <a:cubicBezTo>
                  <a:pt x="2061" y="1079"/>
                  <a:pt x="2029" y="1077"/>
                  <a:pt x="1997" y="1075"/>
                </a:cubicBezTo>
                <a:cubicBezTo>
                  <a:pt x="1965" y="1074"/>
                  <a:pt x="1934" y="1072"/>
                  <a:pt x="1902" y="1070"/>
                </a:cubicBezTo>
                <a:cubicBezTo>
                  <a:pt x="1870" y="1068"/>
                  <a:pt x="1837" y="1067"/>
                  <a:pt x="1804" y="1065"/>
                </a:cubicBezTo>
                <a:cubicBezTo>
                  <a:pt x="1773" y="1063"/>
                  <a:pt x="1742" y="1061"/>
                  <a:pt x="1711" y="1060"/>
                </a:cubicBezTo>
                <a:cubicBezTo>
                  <a:pt x="1679" y="1058"/>
                  <a:pt x="1646" y="1056"/>
                  <a:pt x="1613" y="1054"/>
                </a:cubicBezTo>
                <a:cubicBezTo>
                  <a:pt x="1582" y="1052"/>
                  <a:pt x="1551" y="1051"/>
                  <a:pt x="1520" y="1049"/>
                </a:cubicBezTo>
                <a:cubicBezTo>
                  <a:pt x="1488" y="1047"/>
                  <a:pt x="1455" y="1045"/>
                  <a:pt x="1422" y="1044"/>
                </a:cubicBezTo>
                <a:cubicBezTo>
                  <a:pt x="1397" y="1042"/>
                  <a:pt x="1372" y="1041"/>
                  <a:pt x="1346" y="1039"/>
                </a:cubicBezTo>
                <a:cubicBezTo>
                  <a:pt x="1314" y="1038"/>
                  <a:pt x="1282" y="1036"/>
                  <a:pt x="1249" y="1034"/>
                </a:cubicBezTo>
                <a:cubicBezTo>
                  <a:pt x="1224" y="1033"/>
                  <a:pt x="1198" y="1031"/>
                  <a:pt x="1173" y="1030"/>
                </a:cubicBezTo>
                <a:cubicBezTo>
                  <a:pt x="1140" y="1028"/>
                  <a:pt x="1107" y="1026"/>
                  <a:pt x="1075" y="1024"/>
                </a:cubicBezTo>
                <a:cubicBezTo>
                  <a:pt x="1049" y="1023"/>
                  <a:pt x="1024" y="1022"/>
                  <a:pt x="999" y="1020"/>
                </a:cubicBezTo>
                <a:cubicBezTo>
                  <a:pt x="966" y="1018"/>
                  <a:pt x="934" y="1017"/>
                  <a:pt x="902" y="1015"/>
                </a:cubicBezTo>
                <a:cubicBezTo>
                  <a:pt x="876" y="1013"/>
                  <a:pt x="851" y="1012"/>
                  <a:pt x="825" y="1011"/>
                </a:cubicBezTo>
                <a:cubicBezTo>
                  <a:pt x="793" y="1009"/>
                  <a:pt x="760" y="1007"/>
                  <a:pt x="727" y="1005"/>
                </a:cubicBezTo>
                <a:cubicBezTo>
                  <a:pt x="702" y="1004"/>
                  <a:pt x="677" y="1002"/>
                  <a:pt x="652" y="1001"/>
                </a:cubicBezTo>
                <a:cubicBezTo>
                  <a:pt x="619" y="999"/>
                  <a:pt x="587" y="997"/>
                  <a:pt x="554" y="996"/>
                </a:cubicBezTo>
                <a:cubicBezTo>
                  <a:pt x="529" y="994"/>
                  <a:pt x="503" y="993"/>
                  <a:pt x="478" y="991"/>
                </a:cubicBezTo>
                <a:cubicBezTo>
                  <a:pt x="445" y="990"/>
                  <a:pt x="413" y="988"/>
                  <a:pt x="381" y="986"/>
                </a:cubicBezTo>
                <a:cubicBezTo>
                  <a:pt x="355" y="985"/>
                  <a:pt x="330" y="983"/>
                  <a:pt x="304" y="982"/>
                </a:cubicBezTo>
                <a:cubicBezTo>
                  <a:pt x="272" y="980"/>
                  <a:pt x="240" y="978"/>
                  <a:pt x="208" y="976"/>
                </a:cubicBezTo>
                <a:cubicBezTo>
                  <a:pt x="176" y="975"/>
                  <a:pt x="145" y="973"/>
                  <a:pt x="114" y="971"/>
                </a:cubicBezTo>
                <a:cubicBezTo>
                  <a:pt x="76" y="969"/>
                  <a:pt x="38" y="967"/>
                  <a:pt x="0" y="965"/>
                </a:cubicBezTo>
                <a:close/>
              </a:path>
            </a:pathLst>
          </a:custGeom>
          <a:solidFill>
            <a:schemeClr val="dk2"/>
          </a:solidFill>
          <a:ln>
            <a:noFill/>
          </a:ln>
        </p:spPr>
        <p:txBody>
          <a:bodyPr spcFirstLastPara="1" wrap="square" lIns="182850" tIns="91400" rIns="182850" bIns="91400" anchor="t" anchorCtr="0">
            <a:noAutofit/>
          </a:bodyPr>
          <a:lstStyle/>
          <a:p>
            <a:pPr marL="0" marR="0" lvl="0" indent="0" algn="l" rtl="0">
              <a:spcBef>
                <a:spcPts val="0"/>
              </a:spcBef>
              <a:spcAft>
                <a:spcPts val="0"/>
              </a:spcAft>
              <a:buNone/>
            </a:pPr>
            <a:endParaRPr sz="3600">
              <a:solidFill>
                <a:srgbClr val="000000"/>
              </a:solidFill>
              <a:latin typeface="Calibri"/>
              <a:ea typeface="Calibri"/>
              <a:cs typeface="Calibri"/>
              <a:sym typeface="Calibri"/>
            </a:endParaRPr>
          </a:p>
        </p:txBody>
      </p:sp>
    </p:spTree>
  </p:cSld>
  <p:clrMapOvr>
    <a:masterClrMapping/>
  </p:clrMapOvr>
  <p:transition>
    <p:circl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three columns 1">
  <p:cSld name="CUSTOM_6">
    <p:spTree>
      <p:nvGrpSpPr>
        <p:cNvPr id="1" name="Shape 107"/>
        <p:cNvGrpSpPr/>
        <p:nvPr/>
      </p:nvGrpSpPr>
      <p:grpSpPr>
        <a:xfrm>
          <a:off x="0" y="0"/>
          <a:ext cx="0" cy="0"/>
          <a:chOff x="0" y="0"/>
          <a:chExt cx="0" cy="0"/>
        </a:xfrm>
      </p:grpSpPr>
      <p:sp>
        <p:nvSpPr>
          <p:cNvPr id="108" name="Google Shape;108;p18"/>
          <p:cNvSpPr txBox="1">
            <a:spLocks noGrp="1"/>
          </p:cNvSpPr>
          <p:nvPr>
            <p:ph type="title"/>
          </p:nvPr>
        </p:nvSpPr>
        <p:spPr>
          <a:xfrm>
            <a:off x="1440000" y="890050"/>
            <a:ext cx="15408000" cy="11454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09" name="Google Shape;109;p18"/>
          <p:cNvSpPr txBox="1">
            <a:spLocks noGrp="1"/>
          </p:cNvSpPr>
          <p:nvPr>
            <p:ph type="subTitle" idx="1"/>
          </p:nvPr>
        </p:nvSpPr>
        <p:spPr>
          <a:xfrm>
            <a:off x="1875250" y="4661466"/>
            <a:ext cx="4350600" cy="3324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110" name="Google Shape;110;p18"/>
          <p:cNvSpPr txBox="1">
            <a:spLocks noGrp="1"/>
          </p:cNvSpPr>
          <p:nvPr>
            <p:ph type="subTitle" idx="2"/>
          </p:nvPr>
        </p:nvSpPr>
        <p:spPr>
          <a:xfrm>
            <a:off x="6968694" y="4661466"/>
            <a:ext cx="4350600" cy="3324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111" name="Google Shape;111;p18"/>
          <p:cNvSpPr txBox="1">
            <a:spLocks noGrp="1"/>
          </p:cNvSpPr>
          <p:nvPr>
            <p:ph type="subTitle" idx="3"/>
          </p:nvPr>
        </p:nvSpPr>
        <p:spPr>
          <a:xfrm>
            <a:off x="12062150" y="4661466"/>
            <a:ext cx="4350600" cy="3324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112" name="Google Shape;112;p18"/>
          <p:cNvSpPr txBox="1">
            <a:spLocks noGrp="1"/>
          </p:cNvSpPr>
          <p:nvPr>
            <p:ph type="subTitle" idx="4"/>
          </p:nvPr>
        </p:nvSpPr>
        <p:spPr>
          <a:xfrm>
            <a:off x="1875250" y="3155200"/>
            <a:ext cx="4350600" cy="15138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aleway"/>
              <a:buNone/>
              <a:defRPr sz="4000">
                <a:solidFill>
                  <a:schemeClr val="lt2"/>
                </a:solidFill>
                <a:latin typeface="Alata"/>
                <a:ea typeface="Alata"/>
                <a:cs typeface="Alata"/>
                <a:sym typeface="Alata"/>
              </a:defRPr>
            </a:lvl1pPr>
            <a:lvl2pPr lvl="1" algn="ctr" rtl="0">
              <a:lnSpc>
                <a:spcPct val="100000"/>
              </a:lnSpc>
              <a:spcBef>
                <a:spcPts val="0"/>
              </a:spcBef>
              <a:spcAft>
                <a:spcPts val="0"/>
              </a:spcAft>
              <a:buSzPts val="2400"/>
              <a:buFont typeface="Raleway"/>
              <a:buNone/>
              <a:defRPr sz="4800">
                <a:latin typeface="Raleway"/>
                <a:ea typeface="Raleway"/>
                <a:cs typeface="Raleway"/>
                <a:sym typeface="Raleway"/>
              </a:defRPr>
            </a:lvl2pPr>
            <a:lvl3pPr lvl="2" algn="ctr" rtl="0">
              <a:lnSpc>
                <a:spcPct val="100000"/>
              </a:lnSpc>
              <a:spcBef>
                <a:spcPts val="0"/>
              </a:spcBef>
              <a:spcAft>
                <a:spcPts val="0"/>
              </a:spcAft>
              <a:buSzPts val="2400"/>
              <a:buFont typeface="Raleway"/>
              <a:buNone/>
              <a:defRPr sz="4800">
                <a:latin typeface="Raleway"/>
                <a:ea typeface="Raleway"/>
                <a:cs typeface="Raleway"/>
                <a:sym typeface="Raleway"/>
              </a:defRPr>
            </a:lvl3pPr>
            <a:lvl4pPr lvl="3" algn="ctr" rtl="0">
              <a:lnSpc>
                <a:spcPct val="100000"/>
              </a:lnSpc>
              <a:spcBef>
                <a:spcPts val="0"/>
              </a:spcBef>
              <a:spcAft>
                <a:spcPts val="0"/>
              </a:spcAft>
              <a:buSzPts val="2400"/>
              <a:buFont typeface="Raleway"/>
              <a:buNone/>
              <a:defRPr sz="4800">
                <a:latin typeface="Raleway"/>
                <a:ea typeface="Raleway"/>
                <a:cs typeface="Raleway"/>
                <a:sym typeface="Raleway"/>
              </a:defRPr>
            </a:lvl4pPr>
            <a:lvl5pPr lvl="4" algn="ctr" rtl="0">
              <a:lnSpc>
                <a:spcPct val="100000"/>
              </a:lnSpc>
              <a:spcBef>
                <a:spcPts val="0"/>
              </a:spcBef>
              <a:spcAft>
                <a:spcPts val="0"/>
              </a:spcAft>
              <a:buSzPts val="2400"/>
              <a:buFont typeface="Raleway"/>
              <a:buNone/>
              <a:defRPr sz="4800">
                <a:latin typeface="Raleway"/>
                <a:ea typeface="Raleway"/>
                <a:cs typeface="Raleway"/>
                <a:sym typeface="Raleway"/>
              </a:defRPr>
            </a:lvl5pPr>
            <a:lvl6pPr lvl="5" algn="ctr" rtl="0">
              <a:lnSpc>
                <a:spcPct val="100000"/>
              </a:lnSpc>
              <a:spcBef>
                <a:spcPts val="0"/>
              </a:spcBef>
              <a:spcAft>
                <a:spcPts val="0"/>
              </a:spcAft>
              <a:buSzPts val="2400"/>
              <a:buFont typeface="Raleway"/>
              <a:buNone/>
              <a:defRPr sz="4800">
                <a:latin typeface="Raleway"/>
                <a:ea typeface="Raleway"/>
                <a:cs typeface="Raleway"/>
                <a:sym typeface="Raleway"/>
              </a:defRPr>
            </a:lvl6pPr>
            <a:lvl7pPr lvl="6" algn="ctr" rtl="0">
              <a:lnSpc>
                <a:spcPct val="100000"/>
              </a:lnSpc>
              <a:spcBef>
                <a:spcPts val="0"/>
              </a:spcBef>
              <a:spcAft>
                <a:spcPts val="0"/>
              </a:spcAft>
              <a:buSzPts val="2400"/>
              <a:buFont typeface="Raleway"/>
              <a:buNone/>
              <a:defRPr sz="4800">
                <a:latin typeface="Raleway"/>
                <a:ea typeface="Raleway"/>
                <a:cs typeface="Raleway"/>
                <a:sym typeface="Raleway"/>
              </a:defRPr>
            </a:lvl7pPr>
            <a:lvl8pPr lvl="7" algn="ctr" rtl="0">
              <a:lnSpc>
                <a:spcPct val="100000"/>
              </a:lnSpc>
              <a:spcBef>
                <a:spcPts val="0"/>
              </a:spcBef>
              <a:spcAft>
                <a:spcPts val="0"/>
              </a:spcAft>
              <a:buSzPts val="2400"/>
              <a:buFont typeface="Raleway"/>
              <a:buNone/>
              <a:defRPr sz="4800">
                <a:latin typeface="Raleway"/>
                <a:ea typeface="Raleway"/>
                <a:cs typeface="Raleway"/>
                <a:sym typeface="Raleway"/>
              </a:defRPr>
            </a:lvl8pPr>
            <a:lvl9pPr lvl="8" algn="ctr" rtl="0">
              <a:lnSpc>
                <a:spcPct val="100000"/>
              </a:lnSpc>
              <a:spcBef>
                <a:spcPts val="0"/>
              </a:spcBef>
              <a:spcAft>
                <a:spcPts val="0"/>
              </a:spcAft>
              <a:buSzPts val="2400"/>
              <a:buFont typeface="Raleway"/>
              <a:buNone/>
              <a:defRPr sz="4800">
                <a:latin typeface="Raleway"/>
                <a:ea typeface="Raleway"/>
                <a:cs typeface="Raleway"/>
                <a:sym typeface="Raleway"/>
              </a:defRPr>
            </a:lvl9pPr>
          </a:lstStyle>
          <a:p>
            <a:endParaRPr/>
          </a:p>
        </p:txBody>
      </p:sp>
      <p:sp>
        <p:nvSpPr>
          <p:cNvPr id="113" name="Google Shape;113;p18"/>
          <p:cNvSpPr txBox="1">
            <a:spLocks noGrp="1"/>
          </p:cNvSpPr>
          <p:nvPr>
            <p:ph type="subTitle" idx="5"/>
          </p:nvPr>
        </p:nvSpPr>
        <p:spPr>
          <a:xfrm>
            <a:off x="6968700" y="3155200"/>
            <a:ext cx="4350600" cy="15138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Clr>
                <a:schemeClr val="lt2"/>
              </a:buClr>
              <a:buSzPts val="2400"/>
              <a:buFont typeface="Raleway"/>
              <a:buNone/>
              <a:defRPr sz="4000">
                <a:solidFill>
                  <a:schemeClr val="lt2"/>
                </a:solidFill>
                <a:latin typeface="Alata"/>
                <a:ea typeface="Alata"/>
                <a:cs typeface="Alata"/>
                <a:sym typeface="Alata"/>
              </a:defRPr>
            </a:lvl1pPr>
            <a:lvl2pPr lvl="1" algn="ctr" rtl="0">
              <a:lnSpc>
                <a:spcPct val="100000"/>
              </a:lnSpc>
              <a:spcBef>
                <a:spcPts val="0"/>
              </a:spcBef>
              <a:spcAft>
                <a:spcPts val="0"/>
              </a:spcAft>
              <a:buSzPts val="2400"/>
              <a:buFont typeface="Raleway"/>
              <a:buNone/>
              <a:defRPr sz="4800">
                <a:latin typeface="Raleway"/>
                <a:ea typeface="Raleway"/>
                <a:cs typeface="Raleway"/>
                <a:sym typeface="Raleway"/>
              </a:defRPr>
            </a:lvl2pPr>
            <a:lvl3pPr lvl="2" algn="ctr" rtl="0">
              <a:lnSpc>
                <a:spcPct val="100000"/>
              </a:lnSpc>
              <a:spcBef>
                <a:spcPts val="0"/>
              </a:spcBef>
              <a:spcAft>
                <a:spcPts val="0"/>
              </a:spcAft>
              <a:buSzPts val="2400"/>
              <a:buFont typeface="Raleway"/>
              <a:buNone/>
              <a:defRPr sz="4800">
                <a:latin typeface="Raleway"/>
                <a:ea typeface="Raleway"/>
                <a:cs typeface="Raleway"/>
                <a:sym typeface="Raleway"/>
              </a:defRPr>
            </a:lvl3pPr>
            <a:lvl4pPr lvl="3" algn="ctr" rtl="0">
              <a:lnSpc>
                <a:spcPct val="100000"/>
              </a:lnSpc>
              <a:spcBef>
                <a:spcPts val="0"/>
              </a:spcBef>
              <a:spcAft>
                <a:spcPts val="0"/>
              </a:spcAft>
              <a:buSzPts val="2400"/>
              <a:buFont typeface="Raleway"/>
              <a:buNone/>
              <a:defRPr sz="4800">
                <a:latin typeface="Raleway"/>
                <a:ea typeface="Raleway"/>
                <a:cs typeface="Raleway"/>
                <a:sym typeface="Raleway"/>
              </a:defRPr>
            </a:lvl4pPr>
            <a:lvl5pPr lvl="4" algn="ctr" rtl="0">
              <a:lnSpc>
                <a:spcPct val="100000"/>
              </a:lnSpc>
              <a:spcBef>
                <a:spcPts val="0"/>
              </a:spcBef>
              <a:spcAft>
                <a:spcPts val="0"/>
              </a:spcAft>
              <a:buSzPts val="2400"/>
              <a:buFont typeface="Raleway"/>
              <a:buNone/>
              <a:defRPr sz="4800">
                <a:latin typeface="Raleway"/>
                <a:ea typeface="Raleway"/>
                <a:cs typeface="Raleway"/>
                <a:sym typeface="Raleway"/>
              </a:defRPr>
            </a:lvl5pPr>
            <a:lvl6pPr lvl="5" algn="ctr" rtl="0">
              <a:lnSpc>
                <a:spcPct val="100000"/>
              </a:lnSpc>
              <a:spcBef>
                <a:spcPts val="0"/>
              </a:spcBef>
              <a:spcAft>
                <a:spcPts val="0"/>
              </a:spcAft>
              <a:buSzPts val="2400"/>
              <a:buFont typeface="Raleway"/>
              <a:buNone/>
              <a:defRPr sz="4800">
                <a:latin typeface="Raleway"/>
                <a:ea typeface="Raleway"/>
                <a:cs typeface="Raleway"/>
                <a:sym typeface="Raleway"/>
              </a:defRPr>
            </a:lvl6pPr>
            <a:lvl7pPr lvl="6" algn="ctr" rtl="0">
              <a:lnSpc>
                <a:spcPct val="100000"/>
              </a:lnSpc>
              <a:spcBef>
                <a:spcPts val="0"/>
              </a:spcBef>
              <a:spcAft>
                <a:spcPts val="0"/>
              </a:spcAft>
              <a:buSzPts val="2400"/>
              <a:buFont typeface="Raleway"/>
              <a:buNone/>
              <a:defRPr sz="4800">
                <a:latin typeface="Raleway"/>
                <a:ea typeface="Raleway"/>
                <a:cs typeface="Raleway"/>
                <a:sym typeface="Raleway"/>
              </a:defRPr>
            </a:lvl7pPr>
            <a:lvl8pPr lvl="7" algn="ctr" rtl="0">
              <a:lnSpc>
                <a:spcPct val="100000"/>
              </a:lnSpc>
              <a:spcBef>
                <a:spcPts val="0"/>
              </a:spcBef>
              <a:spcAft>
                <a:spcPts val="0"/>
              </a:spcAft>
              <a:buSzPts val="2400"/>
              <a:buFont typeface="Raleway"/>
              <a:buNone/>
              <a:defRPr sz="4800">
                <a:latin typeface="Raleway"/>
                <a:ea typeface="Raleway"/>
                <a:cs typeface="Raleway"/>
                <a:sym typeface="Raleway"/>
              </a:defRPr>
            </a:lvl8pPr>
            <a:lvl9pPr lvl="8" algn="ctr" rtl="0">
              <a:lnSpc>
                <a:spcPct val="100000"/>
              </a:lnSpc>
              <a:spcBef>
                <a:spcPts val="0"/>
              </a:spcBef>
              <a:spcAft>
                <a:spcPts val="0"/>
              </a:spcAft>
              <a:buSzPts val="2400"/>
              <a:buFont typeface="Raleway"/>
              <a:buNone/>
              <a:defRPr sz="4800">
                <a:latin typeface="Raleway"/>
                <a:ea typeface="Raleway"/>
                <a:cs typeface="Raleway"/>
                <a:sym typeface="Raleway"/>
              </a:defRPr>
            </a:lvl9pPr>
          </a:lstStyle>
          <a:p>
            <a:endParaRPr/>
          </a:p>
        </p:txBody>
      </p:sp>
      <p:sp>
        <p:nvSpPr>
          <p:cNvPr id="114" name="Google Shape;114;p18"/>
          <p:cNvSpPr txBox="1">
            <a:spLocks noGrp="1"/>
          </p:cNvSpPr>
          <p:nvPr>
            <p:ph type="subTitle" idx="6"/>
          </p:nvPr>
        </p:nvSpPr>
        <p:spPr>
          <a:xfrm>
            <a:off x="12062150" y="3155200"/>
            <a:ext cx="4350600" cy="15138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aleway"/>
              <a:buNone/>
              <a:defRPr sz="4000">
                <a:solidFill>
                  <a:schemeClr val="lt2"/>
                </a:solidFill>
                <a:latin typeface="Alata"/>
                <a:ea typeface="Alata"/>
                <a:cs typeface="Alata"/>
                <a:sym typeface="Alata"/>
              </a:defRPr>
            </a:lvl1pPr>
            <a:lvl2pPr lvl="1" algn="ctr" rtl="0">
              <a:lnSpc>
                <a:spcPct val="100000"/>
              </a:lnSpc>
              <a:spcBef>
                <a:spcPts val="0"/>
              </a:spcBef>
              <a:spcAft>
                <a:spcPts val="0"/>
              </a:spcAft>
              <a:buSzPts val="2400"/>
              <a:buFont typeface="Raleway"/>
              <a:buNone/>
              <a:defRPr sz="4800">
                <a:latin typeface="Raleway"/>
                <a:ea typeface="Raleway"/>
                <a:cs typeface="Raleway"/>
                <a:sym typeface="Raleway"/>
              </a:defRPr>
            </a:lvl2pPr>
            <a:lvl3pPr lvl="2" algn="ctr" rtl="0">
              <a:lnSpc>
                <a:spcPct val="100000"/>
              </a:lnSpc>
              <a:spcBef>
                <a:spcPts val="0"/>
              </a:spcBef>
              <a:spcAft>
                <a:spcPts val="0"/>
              </a:spcAft>
              <a:buSzPts val="2400"/>
              <a:buFont typeface="Raleway"/>
              <a:buNone/>
              <a:defRPr sz="4800">
                <a:latin typeface="Raleway"/>
                <a:ea typeface="Raleway"/>
                <a:cs typeface="Raleway"/>
                <a:sym typeface="Raleway"/>
              </a:defRPr>
            </a:lvl3pPr>
            <a:lvl4pPr lvl="3" algn="ctr" rtl="0">
              <a:lnSpc>
                <a:spcPct val="100000"/>
              </a:lnSpc>
              <a:spcBef>
                <a:spcPts val="0"/>
              </a:spcBef>
              <a:spcAft>
                <a:spcPts val="0"/>
              </a:spcAft>
              <a:buSzPts val="2400"/>
              <a:buFont typeface="Raleway"/>
              <a:buNone/>
              <a:defRPr sz="4800">
                <a:latin typeface="Raleway"/>
                <a:ea typeface="Raleway"/>
                <a:cs typeface="Raleway"/>
                <a:sym typeface="Raleway"/>
              </a:defRPr>
            </a:lvl4pPr>
            <a:lvl5pPr lvl="4" algn="ctr" rtl="0">
              <a:lnSpc>
                <a:spcPct val="100000"/>
              </a:lnSpc>
              <a:spcBef>
                <a:spcPts val="0"/>
              </a:spcBef>
              <a:spcAft>
                <a:spcPts val="0"/>
              </a:spcAft>
              <a:buSzPts val="2400"/>
              <a:buFont typeface="Raleway"/>
              <a:buNone/>
              <a:defRPr sz="4800">
                <a:latin typeface="Raleway"/>
                <a:ea typeface="Raleway"/>
                <a:cs typeface="Raleway"/>
                <a:sym typeface="Raleway"/>
              </a:defRPr>
            </a:lvl5pPr>
            <a:lvl6pPr lvl="5" algn="ctr" rtl="0">
              <a:lnSpc>
                <a:spcPct val="100000"/>
              </a:lnSpc>
              <a:spcBef>
                <a:spcPts val="0"/>
              </a:spcBef>
              <a:spcAft>
                <a:spcPts val="0"/>
              </a:spcAft>
              <a:buSzPts val="2400"/>
              <a:buFont typeface="Raleway"/>
              <a:buNone/>
              <a:defRPr sz="4800">
                <a:latin typeface="Raleway"/>
                <a:ea typeface="Raleway"/>
                <a:cs typeface="Raleway"/>
                <a:sym typeface="Raleway"/>
              </a:defRPr>
            </a:lvl6pPr>
            <a:lvl7pPr lvl="6" algn="ctr" rtl="0">
              <a:lnSpc>
                <a:spcPct val="100000"/>
              </a:lnSpc>
              <a:spcBef>
                <a:spcPts val="0"/>
              </a:spcBef>
              <a:spcAft>
                <a:spcPts val="0"/>
              </a:spcAft>
              <a:buSzPts val="2400"/>
              <a:buFont typeface="Raleway"/>
              <a:buNone/>
              <a:defRPr sz="4800">
                <a:latin typeface="Raleway"/>
                <a:ea typeface="Raleway"/>
                <a:cs typeface="Raleway"/>
                <a:sym typeface="Raleway"/>
              </a:defRPr>
            </a:lvl7pPr>
            <a:lvl8pPr lvl="7" algn="ctr" rtl="0">
              <a:lnSpc>
                <a:spcPct val="100000"/>
              </a:lnSpc>
              <a:spcBef>
                <a:spcPts val="0"/>
              </a:spcBef>
              <a:spcAft>
                <a:spcPts val="0"/>
              </a:spcAft>
              <a:buSzPts val="2400"/>
              <a:buFont typeface="Raleway"/>
              <a:buNone/>
              <a:defRPr sz="4800">
                <a:latin typeface="Raleway"/>
                <a:ea typeface="Raleway"/>
                <a:cs typeface="Raleway"/>
                <a:sym typeface="Raleway"/>
              </a:defRPr>
            </a:lvl8pPr>
            <a:lvl9pPr lvl="8" algn="ctr" rtl="0">
              <a:lnSpc>
                <a:spcPct val="100000"/>
              </a:lnSpc>
              <a:spcBef>
                <a:spcPts val="0"/>
              </a:spcBef>
              <a:spcAft>
                <a:spcPts val="0"/>
              </a:spcAft>
              <a:buSzPts val="2400"/>
              <a:buFont typeface="Raleway"/>
              <a:buNone/>
              <a:defRPr sz="4800">
                <a:latin typeface="Raleway"/>
                <a:ea typeface="Raleway"/>
                <a:cs typeface="Raleway"/>
                <a:sym typeface="Raleway"/>
              </a:defRPr>
            </a:lvl9pPr>
          </a:lstStyle>
          <a:p>
            <a:endParaRPr/>
          </a:p>
        </p:txBody>
      </p:sp>
      <p:grpSp>
        <p:nvGrpSpPr>
          <p:cNvPr id="115" name="Google Shape;115;p18"/>
          <p:cNvGrpSpPr/>
          <p:nvPr/>
        </p:nvGrpSpPr>
        <p:grpSpPr>
          <a:xfrm>
            <a:off x="-1328608" y="-3095347"/>
            <a:ext cx="23511304" cy="13815534"/>
            <a:chOff x="-664304" y="-1547674"/>
            <a:chExt cx="11755652" cy="6907767"/>
          </a:xfrm>
        </p:grpSpPr>
        <p:sp>
          <p:nvSpPr>
            <p:cNvPr id="116" name="Google Shape;116;p18"/>
            <p:cNvSpPr/>
            <p:nvPr/>
          </p:nvSpPr>
          <p:spPr>
            <a:xfrm rot="5400008" flipH="1">
              <a:off x="-1696985" y="3096912"/>
              <a:ext cx="3295866" cy="1230495"/>
            </a:xfrm>
            <a:custGeom>
              <a:avLst/>
              <a:gdLst/>
              <a:ahLst/>
              <a:cxnLst/>
              <a:rect l="l" t="t" r="r" b="b"/>
              <a:pathLst>
                <a:path w="3027" h="1132" extrusionOk="0">
                  <a:moveTo>
                    <a:pt x="0" y="965"/>
                  </a:moveTo>
                  <a:cubicBezTo>
                    <a:pt x="0" y="965"/>
                    <a:pt x="0" y="964"/>
                    <a:pt x="0" y="964"/>
                  </a:cubicBezTo>
                  <a:cubicBezTo>
                    <a:pt x="0" y="963"/>
                    <a:pt x="0" y="962"/>
                    <a:pt x="0" y="961"/>
                  </a:cubicBezTo>
                  <a:cubicBezTo>
                    <a:pt x="9" y="913"/>
                    <a:pt x="16" y="864"/>
                    <a:pt x="25" y="816"/>
                  </a:cubicBezTo>
                  <a:cubicBezTo>
                    <a:pt x="38" y="742"/>
                    <a:pt x="52" y="667"/>
                    <a:pt x="66" y="592"/>
                  </a:cubicBezTo>
                  <a:cubicBezTo>
                    <a:pt x="85" y="488"/>
                    <a:pt x="107" y="385"/>
                    <a:pt x="131" y="282"/>
                  </a:cubicBezTo>
                  <a:cubicBezTo>
                    <a:pt x="145" y="222"/>
                    <a:pt x="161" y="162"/>
                    <a:pt x="180" y="104"/>
                  </a:cubicBezTo>
                  <a:cubicBezTo>
                    <a:pt x="189" y="77"/>
                    <a:pt x="198" y="51"/>
                    <a:pt x="212" y="27"/>
                  </a:cubicBezTo>
                  <a:cubicBezTo>
                    <a:pt x="216" y="20"/>
                    <a:pt x="221" y="14"/>
                    <a:pt x="226" y="8"/>
                  </a:cubicBezTo>
                  <a:cubicBezTo>
                    <a:pt x="234" y="0"/>
                    <a:pt x="242" y="1"/>
                    <a:pt x="249" y="10"/>
                  </a:cubicBezTo>
                  <a:cubicBezTo>
                    <a:pt x="284" y="54"/>
                    <a:pt x="325" y="91"/>
                    <a:pt x="371" y="123"/>
                  </a:cubicBezTo>
                  <a:cubicBezTo>
                    <a:pt x="435" y="168"/>
                    <a:pt x="503" y="202"/>
                    <a:pt x="580" y="217"/>
                  </a:cubicBezTo>
                  <a:cubicBezTo>
                    <a:pt x="621" y="225"/>
                    <a:pt x="663" y="226"/>
                    <a:pt x="704" y="219"/>
                  </a:cubicBezTo>
                  <a:cubicBezTo>
                    <a:pt x="774" y="207"/>
                    <a:pt x="844" y="194"/>
                    <a:pt x="914" y="183"/>
                  </a:cubicBezTo>
                  <a:cubicBezTo>
                    <a:pt x="960" y="176"/>
                    <a:pt x="1006" y="170"/>
                    <a:pt x="1052" y="166"/>
                  </a:cubicBezTo>
                  <a:cubicBezTo>
                    <a:pt x="1093" y="162"/>
                    <a:pt x="1135" y="159"/>
                    <a:pt x="1176" y="158"/>
                  </a:cubicBezTo>
                  <a:cubicBezTo>
                    <a:pt x="1247" y="155"/>
                    <a:pt x="1318" y="158"/>
                    <a:pt x="1389" y="171"/>
                  </a:cubicBezTo>
                  <a:cubicBezTo>
                    <a:pt x="1443" y="181"/>
                    <a:pt x="1495" y="197"/>
                    <a:pt x="1544" y="222"/>
                  </a:cubicBezTo>
                  <a:cubicBezTo>
                    <a:pt x="1585" y="243"/>
                    <a:pt x="1622" y="269"/>
                    <a:pt x="1651" y="305"/>
                  </a:cubicBezTo>
                  <a:cubicBezTo>
                    <a:pt x="1668" y="326"/>
                    <a:pt x="1681" y="350"/>
                    <a:pt x="1685" y="377"/>
                  </a:cubicBezTo>
                  <a:cubicBezTo>
                    <a:pt x="1688" y="402"/>
                    <a:pt x="1681" y="423"/>
                    <a:pt x="1658" y="436"/>
                  </a:cubicBezTo>
                  <a:cubicBezTo>
                    <a:pt x="1653" y="439"/>
                    <a:pt x="1648" y="443"/>
                    <a:pt x="1643" y="447"/>
                  </a:cubicBezTo>
                  <a:cubicBezTo>
                    <a:pt x="1607" y="480"/>
                    <a:pt x="1587" y="521"/>
                    <a:pt x="1584" y="570"/>
                  </a:cubicBezTo>
                  <a:cubicBezTo>
                    <a:pt x="1583" y="595"/>
                    <a:pt x="1589" y="619"/>
                    <a:pt x="1605" y="639"/>
                  </a:cubicBezTo>
                  <a:cubicBezTo>
                    <a:pt x="1630" y="669"/>
                    <a:pt x="1663" y="682"/>
                    <a:pt x="1701" y="686"/>
                  </a:cubicBezTo>
                  <a:cubicBezTo>
                    <a:pt x="1732" y="688"/>
                    <a:pt x="1763" y="683"/>
                    <a:pt x="1793" y="675"/>
                  </a:cubicBezTo>
                  <a:cubicBezTo>
                    <a:pt x="1837" y="665"/>
                    <a:pt x="1880" y="650"/>
                    <a:pt x="1923" y="636"/>
                  </a:cubicBezTo>
                  <a:cubicBezTo>
                    <a:pt x="1984" y="616"/>
                    <a:pt x="2046" y="595"/>
                    <a:pt x="2111" y="583"/>
                  </a:cubicBezTo>
                  <a:cubicBezTo>
                    <a:pt x="2161" y="574"/>
                    <a:pt x="2212" y="571"/>
                    <a:pt x="2263" y="578"/>
                  </a:cubicBezTo>
                  <a:cubicBezTo>
                    <a:pt x="2313" y="585"/>
                    <a:pt x="2359" y="601"/>
                    <a:pt x="2403" y="627"/>
                  </a:cubicBezTo>
                  <a:cubicBezTo>
                    <a:pt x="2456" y="660"/>
                    <a:pt x="2498" y="704"/>
                    <a:pt x="2533" y="756"/>
                  </a:cubicBezTo>
                  <a:cubicBezTo>
                    <a:pt x="2562" y="799"/>
                    <a:pt x="2584" y="846"/>
                    <a:pt x="2604" y="894"/>
                  </a:cubicBezTo>
                  <a:cubicBezTo>
                    <a:pt x="2610" y="908"/>
                    <a:pt x="2616" y="921"/>
                    <a:pt x="2625" y="933"/>
                  </a:cubicBezTo>
                  <a:cubicBezTo>
                    <a:pt x="2646" y="961"/>
                    <a:pt x="2672" y="983"/>
                    <a:pt x="2701" y="1003"/>
                  </a:cubicBezTo>
                  <a:cubicBezTo>
                    <a:pt x="2787" y="1063"/>
                    <a:pt x="2883" y="1101"/>
                    <a:pt x="2985" y="1123"/>
                  </a:cubicBezTo>
                  <a:cubicBezTo>
                    <a:pt x="2999" y="1127"/>
                    <a:pt x="3013" y="1129"/>
                    <a:pt x="3027" y="1132"/>
                  </a:cubicBezTo>
                  <a:cubicBezTo>
                    <a:pt x="3023" y="1132"/>
                    <a:pt x="3018" y="1132"/>
                    <a:pt x="3014" y="1132"/>
                  </a:cubicBezTo>
                  <a:cubicBezTo>
                    <a:pt x="2981" y="1130"/>
                    <a:pt x="2949" y="1128"/>
                    <a:pt x="2916" y="1126"/>
                  </a:cubicBezTo>
                  <a:cubicBezTo>
                    <a:pt x="2885" y="1124"/>
                    <a:pt x="2854" y="1123"/>
                    <a:pt x="2823" y="1121"/>
                  </a:cubicBezTo>
                  <a:cubicBezTo>
                    <a:pt x="2790" y="1119"/>
                    <a:pt x="2758" y="1117"/>
                    <a:pt x="2726" y="1116"/>
                  </a:cubicBezTo>
                  <a:cubicBezTo>
                    <a:pt x="2700" y="1114"/>
                    <a:pt x="2675" y="1113"/>
                    <a:pt x="2649" y="1112"/>
                  </a:cubicBezTo>
                  <a:cubicBezTo>
                    <a:pt x="2617" y="1110"/>
                    <a:pt x="2584" y="1108"/>
                    <a:pt x="2551" y="1106"/>
                  </a:cubicBezTo>
                  <a:cubicBezTo>
                    <a:pt x="2520" y="1104"/>
                    <a:pt x="2489" y="1103"/>
                    <a:pt x="2458" y="1101"/>
                  </a:cubicBezTo>
                  <a:cubicBezTo>
                    <a:pt x="2426" y="1099"/>
                    <a:pt x="2393" y="1097"/>
                    <a:pt x="2360" y="1096"/>
                  </a:cubicBezTo>
                  <a:cubicBezTo>
                    <a:pt x="2329" y="1094"/>
                    <a:pt x="2298" y="1092"/>
                    <a:pt x="2267" y="1090"/>
                  </a:cubicBezTo>
                  <a:cubicBezTo>
                    <a:pt x="2234" y="1089"/>
                    <a:pt x="2202" y="1087"/>
                    <a:pt x="2169" y="1085"/>
                  </a:cubicBezTo>
                  <a:cubicBezTo>
                    <a:pt x="2144" y="1084"/>
                    <a:pt x="2119" y="1082"/>
                    <a:pt x="2093" y="1081"/>
                  </a:cubicBezTo>
                  <a:cubicBezTo>
                    <a:pt x="2061" y="1079"/>
                    <a:pt x="2029" y="1077"/>
                    <a:pt x="1997" y="1075"/>
                  </a:cubicBezTo>
                  <a:cubicBezTo>
                    <a:pt x="1965" y="1074"/>
                    <a:pt x="1934" y="1072"/>
                    <a:pt x="1902" y="1070"/>
                  </a:cubicBezTo>
                  <a:cubicBezTo>
                    <a:pt x="1870" y="1068"/>
                    <a:pt x="1837" y="1067"/>
                    <a:pt x="1804" y="1065"/>
                  </a:cubicBezTo>
                  <a:cubicBezTo>
                    <a:pt x="1773" y="1063"/>
                    <a:pt x="1742" y="1061"/>
                    <a:pt x="1711" y="1060"/>
                  </a:cubicBezTo>
                  <a:cubicBezTo>
                    <a:pt x="1679" y="1058"/>
                    <a:pt x="1646" y="1056"/>
                    <a:pt x="1613" y="1054"/>
                  </a:cubicBezTo>
                  <a:cubicBezTo>
                    <a:pt x="1582" y="1052"/>
                    <a:pt x="1551" y="1051"/>
                    <a:pt x="1520" y="1049"/>
                  </a:cubicBezTo>
                  <a:cubicBezTo>
                    <a:pt x="1488" y="1047"/>
                    <a:pt x="1455" y="1045"/>
                    <a:pt x="1422" y="1044"/>
                  </a:cubicBezTo>
                  <a:cubicBezTo>
                    <a:pt x="1397" y="1042"/>
                    <a:pt x="1372" y="1041"/>
                    <a:pt x="1346" y="1039"/>
                  </a:cubicBezTo>
                  <a:cubicBezTo>
                    <a:pt x="1314" y="1038"/>
                    <a:pt x="1282" y="1036"/>
                    <a:pt x="1249" y="1034"/>
                  </a:cubicBezTo>
                  <a:cubicBezTo>
                    <a:pt x="1224" y="1033"/>
                    <a:pt x="1198" y="1031"/>
                    <a:pt x="1173" y="1030"/>
                  </a:cubicBezTo>
                  <a:cubicBezTo>
                    <a:pt x="1140" y="1028"/>
                    <a:pt x="1107" y="1026"/>
                    <a:pt x="1075" y="1024"/>
                  </a:cubicBezTo>
                  <a:cubicBezTo>
                    <a:pt x="1049" y="1023"/>
                    <a:pt x="1024" y="1022"/>
                    <a:pt x="999" y="1020"/>
                  </a:cubicBezTo>
                  <a:cubicBezTo>
                    <a:pt x="966" y="1018"/>
                    <a:pt x="934" y="1017"/>
                    <a:pt x="902" y="1015"/>
                  </a:cubicBezTo>
                  <a:cubicBezTo>
                    <a:pt x="876" y="1013"/>
                    <a:pt x="851" y="1012"/>
                    <a:pt x="825" y="1011"/>
                  </a:cubicBezTo>
                  <a:cubicBezTo>
                    <a:pt x="793" y="1009"/>
                    <a:pt x="760" y="1007"/>
                    <a:pt x="727" y="1005"/>
                  </a:cubicBezTo>
                  <a:cubicBezTo>
                    <a:pt x="702" y="1004"/>
                    <a:pt x="677" y="1002"/>
                    <a:pt x="652" y="1001"/>
                  </a:cubicBezTo>
                  <a:cubicBezTo>
                    <a:pt x="619" y="999"/>
                    <a:pt x="587" y="997"/>
                    <a:pt x="554" y="996"/>
                  </a:cubicBezTo>
                  <a:cubicBezTo>
                    <a:pt x="529" y="994"/>
                    <a:pt x="503" y="993"/>
                    <a:pt x="478" y="991"/>
                  </a:cubicBezTo>
                  <a:cubicBezTo>
                    <a:pt x="445" y="990"/>
                    <a:pt x="413" y="988"/>
                    <a:pt x="381" y="986"/>
                  </a:cubicBezTo>
                  <a:cubicBezTo>
                    <a:pt x="355" y="985"/>
                    <a:pt x="330" y="983"/>
                    <a:pt x="304" y="982"/>
                  </a:cubicBezTo>
                  <a:cubicBezTo>
                    <a:pt x="272" y="980"/>
                    <a:pt x="240" y="978"/>
                    <a:pt x="208" y="976"/>
                  </a:cubicBezTo>
                  <a:cubicBezTo>
                    <a:pt x="176" y="975"/>
                    <a:pt x="145" y="973"/>
                    <a:pt x="114" y="971"/>
                  </a:cubicBezTo>
                  <a:cubicBezTo>
                    <a:pt x="76" y="969"/>
                    <a:pt x="38" y="967"/>
                    <a:pt x="0" y="965"/>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3600">
                <a:solidFill>
                  <a:srgbClr val="000000"/>
                </a:solidFill>
                <a:latin typeface="Calibri"/>
                <a:ea typeface="Calibri"/>
                <a:cs typeface="Calibri"/>
                <a:sym typeface="Calibri"/>
              </a:endParaRPr>
            </a:p>
          </p:txBody>
        </p:sp>
        <p:sp>
          <p:nvSpPr>
            <p:cNvPr id="117" name="Google Shape;117;p18"/>
            <p:cNvSpPr/>
            <p:nvPr/>
          </p:nvSpPr>
          <p:spPr>
            <a:xfrm>
              <a:off x="7088631" y="-1547674"/>
              <a:ext cx="4002717" cy="2879952"/>
            </a:xfrm>
            <a:custGeom>
              <a:avLst/>
              <a:gdLst/>
              <a:ahLst/>
              <a:cxnLst/>
              <a:rect l="l" t="t" r="r" b="b"/>
              <a:pathLst>
                <a:path w="2548" h="1837" extrusionOk="0">
                  <a:moveTo>
                    <a:pt x="931" y="198"/>
                  </a:moveTo>
                  <a:cubicBezTo>
                    <a:pt x="931" y="198"/>
                    <a:pt x="537" y="220"/>
                    <a:pt x="317" y="374"/>
                  </a:cubicBezTo>
                  <a:cubicBezTo>
                    <a:pt x="98" y="527"/>
                    <a:pt x="0" y="878"/>
                    <a:pt x="153" y="1092"/>
                  </a:cubicBezTo>
                  <a:cubicBezTo>
                    <a:pt x="306" y="1305"/>
                    <a:pt x="487" y="1037"/>
                    <a:pt x="674" y="1168"/>
                  </a:cubicBezTo>
                  <a:cubicBezTo>
                    <a:pt x="860" y="1300"/>
                    <a:pt x="821" y="1443"/>
                    <a:pt x="821" y="1557"/>
                  </a:cubicBezTo>
                  <a:cubicBezTo>
                    <a:pt x="821" y="1776"/>
                    <a:pt x="975" y="1837"/>
                    <a:pt x="1150" y="1787"/>
                  </a:cubicBezTo>
                  <a:cubicBezTo>
                    <a:pt x="1326" y="1738"/>
                    <a:pt x="1429" y="1482"/>
                    <a:pt x="1649" y="1535"/>
                  </a:cubicBezTo>
                  <a:cubicBezTo>
                    <a:pt x="2032" y="1629"/>
                    <a:pt x="2548" y="1519"/>
                    <a:pt x="2021" y="735"/>
                  </a:cubicBezTo>
                  <a:cubicBezTo>
                    <a:pt x="1528" y="0"/>
                    <a:pt x="931" y="198"/>
                    <a:pt x="931" y="198"/>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3600">
                <a:solidFill>
                  <a:srgbClr val="000000"/>
                </a:solidFill>
                <a:latin typeface="Calibri"/>
                <a:ea typeface="Calibri"/>
                <a:cs typeface="Calibri"/>
                <a:sym typeface="Calibri"/>
              </a:endParaRPr>
            </a:p>
          </p:txBody>
        </p:sp>
      </p:grpSp>
    </p:spTree>
  </p:cSld>
  <p:clrMapOvr>
    <a:masterClrMapping/>
  </p:clrMapOvr>
  <p:transition>
    <p:circl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four columns">
  <p:cSld name="BLANK_1_1_1_1">
    <p:spTree>
      <p:nvGrpSpPr>
        <p:cNvPr id="1" name="Shape 118"/>
        <p:cNvGrpSpPr/>
        <p:nvPr/>
      </p:nvGrpSpPr>
      <p:grpSpPr>
        <a:xfrm>
          <a:off x="0" y="0"/>
          <a:ext cx="0" cy="0"/>
          <a:chOff x="0" y="0"/>
          <a:chExt cx="0" cy="0"/>
        </a:xfrm>
      </p:grpSpPr>
      <p:sp>
        <p:nvSpPr>
          <p:cNvPr id="119" name="Google Shape;119;p19"/>
          <p:cNvSpPr txBox="1">
            <a:spLocks noGrp="1"/>
          </p:cNvSpPr>
          <p:nvPr>
            <p:ph type="title"/>
          </p:nvPr>
        </p:nvSpPr>
        <p:spPr>
          <a:xfrm>
            <a:off x="1440000" y="890050"/>
            <a:ext cx="15408000" cy="11454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20" name="Google Shape;120;p19"/>
          <p:cNvSpPr txBox="1">
            <a:spLocks noGrp="1"/>
          </p:cNvSpPr>
          <p:nvPr>
            <p:ph type="subTitle" idx="1"/>
          </p:nvPr>
        </p:nvSpPr>
        <p:spPr>
          <a:xfrm>
            <a:off x="2860872" y="2612950"/>
            <a:ext cx="5934000" cy="1051800"/>
          </a:xfrm>
          <a:prstGeom prst="rect">
            <a:avLst/>
          </a:prstGeom>
          <a:ln>
            <a:noFill/>
          </a:ln>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400"/>
              <a:buFont typeface="Raleway"/>
              <a:buNone/>
              <a:defRPr sz="4000">
                <a:solidFill>
                  <a:schemeClr val="lt2"/>
                </a:solidFill>
                <a:latin typeface="Alata"/>
                <a:ea typeface="Alata"/>
                <a:cs typeface="Alata"/>
                <a:sym typeface="Alata"/>
              </a:defRPr>
            </a:lvl1pPr>
            <a:lvl2pPr lvl="1" algn="ctr" rtl="0">
              <a:lnSpc>
                <a:spcPct val="100000"/>
              </a:lnSpc>
              <a:spcBef>
                <a:spcPts val="0"/>
              </a:spcBef>
              <a:spcAft>
                <a:spcPts val="0"/>
              </a:spcAft>
              <a:buClr>
                <a:schemeClr val="dk1"/>
              </a:buClr>
              <a:buSzPts val="2400"/>
              <a:buFont typeface="Raleway"/>
              <a:buNone/>
              <a:defRPr sz="4800">
                <a:solidFill>
                  <a:schemeClr val="dk1"/>
                </a:solidFill>
                <a:latin typeface="Raleway"/>
                <a:ea typeface="Raleway"/>
                <a:cs typeface="Raleway"/>
                <a:sym typeface="Raleway"/>
              </a:defRPr>
            </a:lvl2pPr>
            <a:lvl3pPr lvl="2" algn="ctr" rtl="0">
              <a:lnSpc>
                <a:spcPct val="100000"/>
              </a:lnSpc>
              <a:spcBef>
                <a:spcPts val="0"/>
              </a:spcBef>
              <a:spcAft>
                <a:spcPts val="0"/>
              </a:spcAft>
              <a:buClr>
                <a:schemeClr val="dk1"/>
              </a:buClr>
              <a:buSzPts val="2400"/>
              <a:buFont typeface="Raleway"/>
              <a:buNone/>
              <a:defRPr sz="4800">
                <a:solidFill>
                  <a:schemeClr val="dk1"/>
                </a:solidFill>
                <a:latin typeface="Raleway"/>
                <a:ea typeface="Raleway"/>
                <a:cs typeface="Raleway"/>
                <a:sym typeface="Raleway"/>
              </a:defRPr>
            </a:lvl3pPr>
            <a:lvl4pPr lvl="3" algn="ctr" rtl="0">
              <a:lnSpc>
                <a:spcPct val="100000"/>
              </a:lnSpc>
              <a:spcBef>
                <a:spcPts val="0"/>
              </a:spcBef>
              <a:spcAft>
                <a:spcPts val="0"/>
              </a:spcAft>
              <a:buClr>
                <a:schemeClr val="dk1"/>
              </a:buClr>
              <a:buSzPts val="2400"/>
              <a:buFont typeface="Raleway"/>
              <a:buNone/>
              <a:defRPr sz="4800">
                <a:solidFill>
                  <a:schemeClr val="dk1"/>
                </a:solidFill>
                <a:latin typeface="Raleway"/>
                <a:ea typeface="Raleway"/>
                <a:cs typeface="Raleway"/>
                <a:sym typeface="Raleway"/>
              </a:defRPr>
            </a:lvl4pPr>
            <a:lvl5pPr lvl="4" algn="ctr" rtl="0">
              <a:lnSpc>
                <a:spcPct val="100000"/>
              </a:lnSpc>
              <a:spcBef>
                <a:spcPts val="0"/>
              </a:spcBef>
              <a:spcAft>
                <a:spcPts val="0"/>
              </a:spcAft>
              <a:buClr>
                <a:schemeClr val="dk1"/>
              </a:buClr>
              <a:buSzPts val="2400"/>
              <a:buFont typeface="Raleway"/>
              <a:buNone/>
              <a:defRPr sz="4800">
                <a:solidFill>
                  <a:schemeClr val="dk1"/>
                </a:solidFill>
                <a:latin typeface="Raleway"/>
                <a:ea typeface="Raleway"/>
                <a:cs typeface="Raleway"/>
                <a:sym typeface="Raleway"/>
              </a:defRPr>
            </a:lvl5pPr>
            <a:lvl6pPr lvl="5" algn="ctr" rtl="0">
              <a:lnSpc>
                <a:spcPct val="100000"/>
              </a:lnSpc>
              <a:spcBef>
                <a:spcPts val="0"/>
              </a:spcBef>
              <a:spcAft>
                <a:spcPts val="0"/>
              </a:spcAft>
              <a:buClr>
                <a:schemeClr val="dk1"/>
              </a:buClr>
              <a:buSzPts val="2400"/>
              <a:buFont typeface="Raleway"/>
              <a:buNone/>
              <a:defRPr sz="4800">
                <a:solidFill>
                  <a:schemeClr val="dk1"/>
                </a:solidFill>
                <a:latin typeface="Raleway"/>
                <a:ea typeface="Raleway"/>
                <a:cs typeface="Raleway"/>
                <a:sym typeface="Raleway"/>
              </a:defRPr>
            </a:lvl6pPr>
            <a:lvl7pPr lvl="6" algn="ctr" rtl="0">
              <a:lnSpc>
                <a:spcPct val="100000"/>
              </a:lnSpc>
              <a:spcBef>
                <a:spcPts val="0"/>
              </a:spcBef>
              <a:spcAft>
                <a:spcPts val="0"/>
              </a:spcAft>
              <a:buClr>
                <a:schemeClr val="dk1"/>
              </a:buClr>
              <a:buSzPts val="2400"/>
              <a:buFont typeface="Raleway"/>
              <a:buNone/>
              <a:defRPr sz="4800">
                <a:solidFill>
                  <a:schemeClr val="dk1"/>
                </a:solidFill>
                <a:latin typeface="Raleway"/>
                <a:ea typeface="Raleway"/>
                <a:cs typeface="Raleway"/>
                <a:sym typeface="Raleway"/>
              </a:defRPr>
            </a:lvl7pPr>
            <a:lvl8pPr lvl="7" algn="ctr" rtl="0">
              <a:lnSpc>
                <a:spcPct val="100000"/>
              </a:lnSpc>
              <a:spcBef>
                <a:spcPts val="0"/>
              </a:spcBef>
              <a:spcAft>
                <a:spcPts val="0"/>
              </a:spcAft>
              <a:buClr>
                <a:schemeClr val="dk1"/>
              </a:buClr>
              <a:buSzPts val="2400"/>
              <a:buFont typeface="Raleway"/>
              <a:buNone/>
              <a:defRPr sz="4800">
                <a:solidFill>
                  <a:schemeClr val="dk1"/>
                </a:solidFill>
                <a:latin typeface="Raleway"/>
                <a:ea typeface="Raleway"/>
                <a:cs typeface="Raleway"/>
                <a:sym typeface="Raleway"/>
              </a:defRPr>
            </a:lvl8pPr>
            <a:lvl9pPr lvl="8" algn="ctr" rtl="0">
              <a:lnSpc>
                <a:spcPct val="100000"/>
              </a:lnSpc>
              <a:spcBef>
                <a:spcPts val="0"/>
              </a:spcBef>
              <a:spcAft>
                <a:spcPts val="0"/>
              </a:spcAft>
              <a:buClr>
                <a:schemeClr val="dk1"/>
              </a:buClr>
              <a:buSzPts val="2400"/>
              <a:buFont typeface="Raleway"/>
              <a:buNone/>
              <a:defRPr sz="4800">
                <a:solidFill>
                  <a:schemeClr val="dk1"/>
                </a:solidFill>
                <a:latin typeface="Raleway"/>
                <a:ea typeface="Raleway"/>
                <a:cs typeface="Raleway"/>
                <a:sym typeface="Raleway"/>
              </a:defRPr>
            </a:lvl9pPr>
          </a:lstStyle>
          <a:p>
            <a:endParaRPr/>
          </a:p>
        </p:txBody>
      </p:sp>
      <p:sp>
        <p:nvSpPr>
          <p:cNvPr id="121" name="Google Shape;121;p19"/>
          <p:cNvSpPr txBox="1">
            <a:spLocks noGrp="1"/>
          </p:cNvSpPr>
          <p:nvPr>
            <p:ph type="subTitle" idx="2"/>
          </p:nvPr>
        </p:nvSpPr>
        <p:spPr>
          <a:xfrm>
            <a:off x="2860876" y="3664750"/>
            <a:ext cx="5934000" cy="2055600"/>
          </a:xfrm>
          <a:prstGeom prst="rect">
            <a:avLst/>
          </a:prstGeom>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122" name="Google Shape;122;p19"/>
          <p:cNvSpPr txBox="1">
            <a:spLocks noGrp="1"/>
          </p:cNvSpPr>
          <p:nvPr>
            <p:ph type="subTitle" idx="3"/>
          </p:nvPr>
        </p:nvSpPr>
        <p:spPr>
          <a:xfrm>
            <a:off x="9493128" y="3664750"/>
            <a:ext cx="5934000" cy="2055600"/>
          </a:xfrm>
          <a:prstGeom prst="rect">
            <a:avLst/>
          </a:prstGeom>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123" name="Google Shape;123;p19"/>
          <p:cNvSpPr txBox="1">
            <a:spLocks noGrp="1"/>
          </p:cNvSpPr>
          <p:nvPr>
            <p:ph type="subTitle" idx="4"/>
          </p:nvPr>
        </p:nvSpPr>
        <p:spPr>
          <a:xfrm>
            <a:off x="2860876" y="6856600"/>
            <a:ext cx="5934000" cy="2055600"/>
          </a:xfrm>
          <a:prstGeom prst="rect">
            <a:avLst/>
          </a:prstGeom>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124" name="Google Shape;124;p19"/>
          <p:cNvSpPr txBox="1">
            <a:spLocks noGrp="1"/>
          </p:cNvSpPr>
          <p:nvPr>
            <p:ph type="subTitle" idx="5"/>
          </p:nvPr>
        </p:nvSpPr>
        <p:spPr>
          <a:xfrm>
            <a:off x="9493128" y="6856600"/>
            <a:ext cx="5934000" cy="2055600"/>
          </a:xfrm>
          <a:prstGeom prst="rect">
            <a:avLst/>
          </a:prstGeom>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125" name="Google Shape;125;p19"/>
          <p:cNvSpPr txBox="1">
            <a:spLocks noGrp="1"/>
          </p:cNvSpPr>
          <p:nvPr>
            <p:ph type="subTitle" idx="6"/>
          </p:nvPr>
        </p:nvSpPr>
        <p:spPr>
          <a:xfrm>
            <a:off x="2860872" y="5804800"/>
            <a:ext cx="5934000" cy="1051800"/>
          </a:xfrm>
          <a:prstGeom prst="rect">
            <a:avLst/>
          </a:prstGeom>
          <a:ln>
            <a:noFill/>
          </a:ln>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400"/>
              <a:buFont typeface="Raleway"/>
              <a:buNone/>
              <a:defRPr sz="4000">
                <a:solidFill>
                  <a:schemeClr val="lt2"/>
                </a:solidFill>
                <a:latin typeface="Alata"/>
                <a:ea typeface="Alata"/>
                <a:cs typeface="Alata"/>
                <a:sym typeface="Alata"/>
              </a:defRPr>
            </a:lvl1pPr>
            <a:lvl2pPr lvl="1" algn="ctr" rtl="0">
              <a:lnSpc>
                <a:spcPct val="100000"/>
              </a:lnSpc>
              <a:spcBef>
                <a:spcPts val="0"/>
              </a:spcBef>
              <a:spcAft>
                <a:spcPts val="0"/>
              </a:spcAft>
              <a:buClr>
                <a:schemeClr val="dk1"/>
              </a:buClr>
              <a:buSzPts val="2400"/>
              <a:buFont typeface="Raleway"/>
              <a:buNone/>
              <a:defRPr sz="4800">
                <a:solidFill>
                  <a:schemeClr val="dk1"/>
                </a:solidFill>
                <a:latin typeface="Raleway"/>
                <a:ea typeface="Raleway"/>
                <a:cs typeface="Raleway"/>
                <a:sym typeface="Raleway"/>
              </a:defRPr>
            </a:lvl2pPr>
            <a:lvl3pPr lvl="2" algn="ctr" rtl="0">
              <a:lnSpc>
                <a:spcPct val="100000"/>
              </a:lnSpc>
              <a:spcBef>
                <a:spcPts val="0"/>
              </a:spcBef>
              <a:spcAft>
                <a:spcPts val="0"/>
              </a:spcAft>
              <a:buClr>
                <a:schemeClr val="dk1"/>
              </a:buClr>
              <a:buSzPts val="2400"/>
              <a:buFont typeface="Raleway"/>
              <a:buNone/>
              <a:defRPr sz="4800">
                <a:solidFill>
                  <a:schemeClr val="dk1"/>
                </a:solidFill>
                <a:latin typeface="Raleway"/>
                <a:ea typeface="Raleway"/>
                <a:cs typeface="Raleway"/>
                <a:sym typeface="Raleway"/>
              </a:defRPr>
            </a:lvl3pPr>
            <a:lvl4pPr lvl="3" algn="ctr" rtl="0">
              <a:lnSpc>
                <a:spcPct val="100000"/>
              </a:lnSpc>
              <a:spcBef>
                <a:spcPts val="0"/>
              </a:spcBef>
              <a:spcAft>
                <a:spcPts val="0"/>
              </a:spcAft>
              <a:buClr>
                <a:schemeClr val="dk1"/>
              </a:buClr>
              <a:buSzPts val="2400"/>
              <a:buFont typeface="Raleway"/>
              <a:buNone/>
              <a:defRPr sz="4800">
                <a:solidFill>
                  <a:schemeClr val="dk1"/>
                </a:solidFill>
                <a:latin typeface="Raleway"/>
                <a:ea typeface="Raleway"/>
                <a:cs typeface="Raleway"/>
                <a:sym typeface="Raleway"/>
              </a:defRPr>
            </a:lvl4pPr>
            <a:lvl5pPr lvl="4" algn="ctr" rtl="0">
              <a:lnSpc>
                <a:spcPct val="100000"/>
              </a:lnSpc>
              <a:spcBef>
                <a:spcPts val="0"/>
              </a:spcBef>
              <a:spcAft>
                <a:spcPts val="0"/>
              </a:spcAft>
              <a:buClr>
                <a:schemeClr val="dk1"/>
              </a:buClr>
              <a:buSzPts val="2400"/>
              <a:buFont typeface="Raleway"/>
              <a:buNone/>
              <a:defRPr sz="4800">
                <a:solidFill>
                  <a:schemeClr val="dk1"/>
                </a:solidFill>
                <a:latin typeface="Raleway"/>
                <a:ea typeface="Raleway"/>
                <a:cs typeface="Raleway"/>
                <a:sym typeface="Raleway"/>
              </a:defRPr>
            </a:lvl5pPr>
            <a:lvl6pPr lvl="5" algn="ctr" rtl="0">
              <a:lnSpc>
                <a:spcPct val="100000"/>
              </a:lnSpc>
              <a:spcBef>
                <a:spcPts val="0"/>
              </a:spcBef>
              <a:spcAft>
                <a:spcPts val="0"/>
              </a:spcAft>
              <a:buClr>
                <a:schemeClr val="dk1"/>
              </a:buClr>
              <a:buSzPts val="2400"/>
              <a:buFont typeface="Raleway"/>
              <a:buNone/>
              <a:defRPr sz="4800">
                <a:solidFill>
                  <a:schemeClr val="dk1"/>
                </a:solidFill>
                <a:latin typeface="Raleway"/>
                <a:ea typeface="Raleway"/>
                <a:cs typeface="Raleway"/>
                <a:sym typeface="Raleway"/>
              </a:defRPr>
            </a:lvl6pPr>
            <a:lvl7pPr lvl="6" algn="ctr" rtl="0">
              <a:lnSpc>
                <a:spcPct val="100000"/>
              </a:lnSpc>
              <a:spcBef>
                <a:spcPts val="0"/>
              </a:spcBef>
              <a:spcAft>
                <a:spcPts val="0"/>
              </a:spcAft>
              <a:buClr>
                <a:schemeClr val="dk1"/>
              </a:buClr>
              <a:buSzPts val="2400"/>
              <a:buFont typeface="Raleway"/>
              <a:buNone/>
              <a:defRPr sz="4800">
                <a:solidFill>
                  <a:schemeClr val="dk1"/>
                </a:solidFill>
                <a:latin typeface="Raleway"/>
                <a:ea typeface="Raleway"/>
                <a:cs typeface="Raleway"/>
                <a:sym typeface="Raleway"/>
              </a:defRPr>
            </a:lvl7pPr>
            <a:lvl8pPr lvl="7" algn="ctr" rtl="0">
              <a:lnSpc>
                <a:spcPct val="100000"/>
              </a:lnSpc>
              <a:spcBef>
                <a:spcPts val="0"/>
              </a:spcBef>
              <a:spcAft>
                <a:spcPts val="0"/>
              </a:spcAft>
              <a:buClr>
                <a:schemeClr val="dk1"/>
              </a:buClr>
              <a:buSzPts val="2400"/>
              <a:buFont typeface="Raleway"/>
              <a:buNone/>
              <a:defRPr sz="4800">
                <a:solidFill>
                  <a:schemeClr val="dk1"/>
                </a:solidFill>
                <a:latin typeface="Raleway"/>
                <a:ea typeface="Raleway"/>
                <a:cs typeface="Raleway"/>
                <a:sym typeface="Raleway"/>
              </a:defRPr>
            </a:lvl8pPr>
            <a:lvl9pPr lvl="8" algn="ctr" rtl="0">
              <a:lnSpc>
                <a:spcPct val="100000"/>
              </a:lnSpc>
              <a:spcBef>
                <a:spcPts val="0"/>
              </a:spcBef>
              <a:spcAft>
                <a:spcPts val="0"/>
              </a:spcAft>
              <a:buClr>
                <a:schemeClr val="dk1"/>
              </a:buClr>
              <a:buSzPts val="2400"/>
              <a:buFont typeface="Raleway"/>
              <a:buNone/>
              <a:defRPr sz="4800">
                <a:solidFill>
                  <a:schemeClr val="dk1"/>
                </a:solidFill>
                <a:latin typeface="Raleway"/>
                <a:ea typeface="Raleway"/>
                <a:cs typeface="Raleway"/>
                <a:sym typeface="Raleway"/>
              </a:defRPr>
            </a:lvl9pPr>
          </a:lstStyle>
          <a:p>
            <a:endParaRPr/>
          </a:p>
        </p:txBody>
      </p:sp>
      <p:sp>
        <p:nvSpPr>
          <p:cNvPr id="126" name="Google Shape;126;p19"/>
          <p:cNvSpPr txBox="1">
            <a:spLocks noGrp="1"/>
          </p:cNvSpPr>
          <p:nvPr>
            <p:ph type="subTitle" idx="7"/>
          </p:nvPr>
        </p:nvSpPr>
        <p:spPr>
          <a:xfrm>
            <a:off x="9493122" y="2612950"/>
            <a:ext cx="5934000" cy="1051800"/>
          </a:xfrm>
          <a:prstGeom prst="rect">
            <a:avLst/>
          </a:prstGeom>
          <a:ln>
            <a:noFill/>
          </a:ln>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400"/>
              <a:buFont typeface="Raleway"/>
              <a:buNone/>
              <a:defRPr sz="4000">
                <a:solidFill>
                  <a:schemeClr val="lt2"/>
                </a:solidFill>
                <a:latin typeface="Alata"/>
                <a:ea typeface="Alata"/>
                <a:cs typeface="Alata"/>
                <a:sym typeface="Alata"/>
              </a:defRPr>
            </a:lvl1pPr>
            <a:lvl2pPr lvl="1" algn="ctr" rtl="0">
              <a:lnSpc>
                <a:spcPct val="100000"/>
              </a:lnSpc>
              <a:spcBef>
                <a:spcPts val="0"/>
              </a:spcBef>
              <a:spcAft>
                <a:spcPts val="0"/>
              </a:spcAft>
              <a:buClr>
                <a:schemeClr val="dk1"/>
              </a:buClr>
              <a:buSzPts val="2400"/>
              <a:buFont typeface="Raleway"/>
              <a:buNone/>
              <a:defRPr sz="4800">
                <a:solidFill>
                  <a:schemeClr val="dk1"/>
                </a:solidFill>
                <a:latin typeface="Raleway"/>
                <a:ea typeface="Raleway"/>
                <a:cs typeface="Raleway"/>
                <a:sym typeface="Raleway"/>
              </a:defRPr>
            </a:lvl2pPr>
            <a:lvl3pPr lvl="2" algn="ctr" rtl="0">
              <a:lnSpc>
                <a:spcPct val="100000"/>
              </a:lnSpc>
              <a:spcBef>
                <a:spcPts val="0"/>
              </a:spcBef>
              <a:spcAft>
                <a:spcPts val="0"/>
              </a:spcAft>
              <a:buClr>
                <a:schemeClr val="dk1"/>
              </a:buClr>
              <a:buSzPts val="2400"/>
              <a:buFont typeface="Raleway"/>
              <a:buNone/>
              <a:defRPr sz="4800">
                <a:solidFill>
                  <a:schemeClr val="dk1"/>
                </a:solidFill>
                <a:latin typeface="Raleway"/>
                <a:ea typeface="Raleway"/>
                <a:cs typeface="Raleway"/>
                <a:sym typeface="Raleway"/>
              </a:defRPr>
            </a:lvl3pPr>
            <a:lvl4pPr lvl="3" algn="ctr" rtl="0">
              <a:lnSpc>
                <a:spcPct val="100000"/>
              </a:lnSpc>
              <a:spcBef>
                <a:spcPts val="0"/>
              </a:spcBef>
              <a:spcAft>
                <a:spcPts val="0"/>
              </a:spcAft>
              <a:buClr>
                <a:schemeClr val="dk1"/>
              </a:buClr>
              <a:buSzPts val="2400"/>
              <a:buFont typeface="Raleway"/>
              <a:buNone/>
              <a:defRPr sz="4800">
                <a:solidFill>
                  <a:schemeClr val="dk1"/>
                </a:solidFill>
                <a:latin typeface="Raleway"/>
                <a:ea typeface="Raleway"/>
                <a:cs typeface="Raleway"/>
                <a:sym typeface="Raleway"/>
              </a:defRPr>
            </a:lvl4pPr>
            <a:lvl5pPr lvl="4" algn="ctr" rtl="0">
              <a:lnSpc>
                <a:spcPct val="100000"/>
              </a:lnSpc>
              <a:spcBef>
                <a:spcPts val="0"/>
              </a:spcBef>
              <a:spcAft>
                <a:spcPts val="0"/>
              </a:spcAft>
              <a:buClr>
                <a:schemeClr val="dk1"/>
              </a:buClr>
              <a:buSzPts val="2400"/>
              <a:buFont typeface="Raleway"/>
              <a:buNone/>
              <a:defRPr sz="4800">
                <a:solidFill>
                  <a:schemeClr val="dk1"/>
                </a:solidFill>
                <a:latin typeface="Raleway"/>
                <a:ea typeface="Raleway"/>
                <a:cs typeface="Raleway"/>
                <a:sym typeface="Raleway"/>
              </a:defRPr>
            </a:lvl5pPr>
            <a:lvl6pPr lvl="5" algn="ctr" rtl="0">
              <a:lnSpc>
                <a:spcPct val="100000"/>
              </a:lnSpc>
              <a:spcBef>
                <a:spcPts val="0"/>
              </a:spcBef>
              <a:spcAft>
                <a:spcPts val="0"/>
              </a:spcAft>
              <a:buClr>
                <a:schemeClr val="dk1"/>
              </a:buClr>
              <a:buSzPts val="2400"/>
              <a:buFont typeface="Raleway"/>
              <a:buNone/>
              <a:defRPr sz="4800">
                <a:solidFill>
                  <a:schemeClr val="dk1"/>
                </a:solidFill>
                <a:latin typeface="Raleway"/>
                <a:ea typeface="Raleway"/>
                <a:cs typeface="Raleway"/>
                <a:sym typeface="Raleway"/>
              </a:defRPr>
            </a:lvl6pPr>
            <a:lvl7pPr lvl="6" algn="ctr" rtl="0">
              <a:lnSpc>
                <a:spcPct val="100000"/>
              </a:lnSpc>
              <a:spcBef>
                <a:spcPts val="0"/>
              </a:spcBef>
              <a:spcAft>
                <a:spcPts val="0"/>
              </a:spcAft>
              <a:buClr>
                <a:schemeClr val="dk1"/>
              </a:buClr>
              <a:buSzPts val="2400"/>
              <a:buFont typeface="Raleway"/>
              <a:buNone/>
              <a:defRPr sz="4800">
                <a:solidFill>
                  <a:schemeClr val="dk1"/>
                </a:solidFill>
                <a:latin typeface="Raleway"/>
                <a:ea typeface="Raleway"/>
                <a:cs typeface="Raleway"/>
                <a:sym typeface="Raleway"/>
              </a:defRPr>
            </a:lvl7pPr>
            <a:lvl8pPr lvl="7" algn="ctr" rtl="0">
              <a:lnSpc>
                <a:spcPct val="100000"/>
              </a:lnSpc>
              <a:spcBef>
                <a:spcPts val="0"/>
              </a:spcBef>
              <a:spcAft>
                <a:spcPts val="0"/>
              </a:spcAft>
              <a:buClr>
                <a:schemeClr val="dk1"/>
              </a:buClr>
              <a:buSzPts val="2400"/>
              <a:buFont typeface="Raleway"/>
              <a:buNone/>
              <a:defRPr sz="4800">
                <a:solidFill>
                  <a:schemeClr val="dk1"/>
                </a:solidFill>
                <a:latin typeface="Raleway"/>
                <a:ea typeface="Raleway"/>
                <a:cs typeface="Raleway"/>
                <a:sym typeface="Raleway"/>
              </a:defRPr>
            </a:lvl8pPr>
            <a:lvl9pPr lvl="8" algn="ctr" rtl="0">
              <a:lnSpc>
                <a:spcPct val="100000"/>
              </a:lnSpc>
              <a:spcBef>
                <a:spcPts val="0"/>
              </a:spcBef>
              <a:spcAft>
                <a:spcPts val="0"/>
              </a:spcAft>
              <a:buClr>
                <a:schemeClr val="dk1"/>
              </a:buClr>
              <a:buSzPts val="2400"/>
              <a:buFont typeface="Raleway"/>
              <a:buNone/>
              <a:defRPr sz="4800">
                <a:solidFill>
                  <a:schemeClr val="dk1"/>
                </a:solidFill>
                <a:latin typeface="Raleway"/>
                <a:ea typeface="Raleway"/>
                <a:cs typeface="Raleway"/>
                <a:sym typeface="Raleway"/>
              </a:defRPr>
            </a:lvl9pPr>
          </a:lstStyle>
          <a:p>
            <a:endParaRPr/>
          </a:p>
        </p:txBody>
      </p:sp>
      <p:sp>
        <p:nvSpPr>
          <p:cNvPr id="127" name="Google Shape;127;p19"/>
          <p:cNvSpPr txBox="1">
            <a:spLocks noGrp="1"/>
          </p:cNvSpPr>
          <p:nvPr>
            <p:ph type="subTitle" idx="8"/>
          </p:nvPr>
        </p:nvSpPr>
        <p:spPr>
          <a:xfrm>
            <a:off x="9493122" y="5804800"/>
            <a:ext cx="5934000" cy="1051800"/>
          </a:xfrm>
          <a:prstGeom prst="rect">
            <a:avLst/>
          </a:prstGeom>
          <a:ln>
            <a:noFill/>
          </a:ln>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400"/>
              <a:buFont typeface="Raleway"/>
              <a:buNone/>
              <a:defRPr sz="4000">
                <a:solidFill>
                  <a:schemeClr val="lt2"/>
                </a:solidFill>
                <a:latin typeface="Alata"/>
                <a:ea typeface="Alata"/>
                <a:cs typeface="Alata"/>
                <a:sym typeface="Alata"/>
              </a:defRPr>
            </a:lvl1pPr>
            <a:lvl2pPr lvl="1" algn="ctr" rtl="0">
              <a:lnSpc>
                <a:spcPct val="100000"/>
              </a:lnSpc>
              <a:spcBef>
                <a:spcPts val="0"/>
              </a:spcBef>
              <a:spcAft>
                <a:spcPts val="0"/>
              </a:spcAft>
              <a:buClr>
                <a:schemeClr val="dk1"/>
              </a:buClr>
              <a:buSzPts val="2400"/>
              <a:buFont typeface="Raleway"/>
              <a:buNone/>
              <a:defRPr sz="4800">
                <a:solidFill>
                  <a:schemeClr val="dk1"/>
                </a:solidFill>
                <a:latin typeface="Raleway"/>
                <a:ea typeface="Raleway"/>
                <a:cs typeface="Raleway"/>
                <a:sym typeface="Raleway"/>
              </a:defRPr>
            </a:lvl2pPr>
            <a:lvl3pPr lvl="2" algn="ctr" rtl="0">
              <a:lnSpc>
                <a:spcPct val="100000"/>
              </a:lnSpc>
              <a:spcBef>
                <a:spcPts val="0"/>
              </a:spcBef>
              <a:spcAft>
                <a:spcPts val="0"/>
              </a:spcAft>
              <a:buClr>
                <a:schemeClr val="dk1"/>
              </a:buClr>
              <a:buSzPts val="2400"/>
              <a:buFont typeface="Raleway"/>
              <a:buNone/>
              <a:defRPr sz="4800">
                <a:solidFill>
                  <a:schemeClr val="dk1"/>
                </a:solidFill>
                <a:latin typeface="Raleway"/>
                <a:ea typeface="Raleway"/>
                <a:cs typeface="Raleway"/>
                <a:sym typeface="Raleway"/>
              </a:defRPr>
            </a:lvl3pPr>
            <a:lvl4pPr lvl="3" algn="ctr" rtl="0">
              <a:lnSpc>
                <a:spcPct val="100000"/>
              </a:lnSpc>
              <a:spcBef>
                <a:spcPts val="0"/>
              </a:spcBef>
              <a:spcAft>
                <a:spcPts val="0"/>
              </a:spcAft>
              <a:buClr>
                <a:schemeClr val="dk1"/>
              </a:buClr>
              <a:buSzPts val="2400"/>
              <a:buFont typeface="Raleway"/>
              <a:buNone/>
              <a:defRPr sz="4800">
                <a:solidFill>
                  <a:schemeClr val="dk1"/>
                </a:solidFill>
                <a:latin typeface="Raleway"/>
                <a:ea typeface="Raleway"/>
                <a:cs typeface="Raleway"/>
                <a:sym typeface="Raleway"/>
              </a:defRPr>
            </a:lvl4pPr>
            <a:lvl5pPr lvl="4" algn="ctr" rtl="0">
              <a:lnSpc>
                <a:spcPct val="100000"/>
              </a:lnSpc>
              <a:spcBef>
                <a:spcPts val="0"/>
              </a:spcBef>
              <a:spcAft>
                <a:spcPts val="0"/>
              </a:spcAft>
              <a:buClr>
                <a:schemeClr val="dk1"/>
              </a:buClr>
              <a:buSzPts val="2400"/>
              <a:buFont typeface="Raleway"/>
              <a:buNone/>
              <a:defRPr sz="4800">
                <a:solidFill>
                  <a:schemeClr val="dk1"/>
                </a:solidFill>
                <a:latin typeface="Raleway"/>
                <a:ea typeface="Raleway"/>
                <a:cs typeface="Raleway"/>
                <a:sym typeface="Raleway"/>
              </a:defRPr>
            </a:lvl5pPr>
            <a:lvl6pPr lvl="5" algn="ctr" rtl="0">
              <a:lnSpc>
                <a:spcPct val="100000"/>
              </a:lnSpc>
              <a:spcBef>
                <a:spcPts val="0"/>
              </a:spcBef>
              <a:spcAft>
                <a:spcPts val="0"/>
              </a:spcAft>
              <a:buClr>
                <a:schemeClr val="dk1"/>
              </a:buClr>
              <a:buSzPts val="2400"/>
              <a:buFont typeface="Raleway"/>
              <a:buNone/>
              <a:defRPr sz="4800">
                <a:solidFill>
                  <a:schemeClr val="dk1"/>
                </a:solidFill>
                <a:latin typeface="Raleway"/>
                <a:ea typeface="Raleway"/>
                <a:cs typeface="Raleway"/>
                <a:sym typeface="Raleway"/>
              </a:defRPr>
            </a:lvl6pPr>
            <a:lvl7pPr lvl="6" algn="ctr" rtl="0">
              <a:lnSpc>
                <a:spcPct val="100000"/>
              </a:lnSpc>
              <a:spcBef>
                <a:spcPts val="0"/>
              </a:spcBef>
              <a:spcAft>
                <a:spcPts val="0"/>
              </a:spcAft>
              <a:buClr>
                <a:schemeClr val="dk1"/>
              </a:buClr>
              <a:buSzPts val="2400"/>
              <a:buFont typeface="Raleway"/>
              <a:buNone/>
              <a:defRPr sz="4800">
                <a:solidFill>
                  <a:schemeClr val="dk1"/>
                </a:solidFill>
                <a:latin typeface="Raleway"/>
                <a:ea typeface="Raleway"/>
                <a:cs typeface="Raleway"/>
                <a:sym typeface="Raleway"/>
              </a:defRPr>
            </a:lvl7pPr>
            <a:lvl8pPr lvl="7" algn="ctr" rtl="0">
              <a:lnSpc>
                <a:spcPct val="100000"/>
              </a:lnSpc>
              <a:spcBef>
                <a:spcPts val="0"/>
              </a:spcBef>
              <a:spcAft>
                <a:spcPts val="0"/>
              </a:spcAft>
              <a:buClr>
                <a:schemeClr val="dk1"/>
              </a:buClr>
              <a:buSzPts val="2400"/>
              <a:buFont typeface="Raleway"/>
              <a:buNone/>
              <a:defRPr sz="4800">
                <a:solidFill>
                  <a:schemeClr val="dk1"/>
                </a:solidFill>
                <a:latin typeface="Raleway"/>
                <a:ea typeface="Raleway"/>
                <a:cs typeface="Raleway"/>
                <a:sym typeface="Raleway"/>
              </a:defRPr>
            </a:lvl8pPr>
            <a:lvl9pPr lvl="8" algn="ctr" rtl="0">
              <a:lnSpc>
                <a:spcPct val="100000"/>
              </a:lnSpc>
              <a:spcBef>
                <a:spcPts val="0"/>
              </a:spcBef>
              <a:spcAft>
                <a:spcPts val="0"/>
              </a:spcAft>
              <a:buClr>
                <a:schemeClr val="dk1"/>
              </a:buClr>
              <a:buSzPts val="2400"/>
              <a:buFont typeface="Raleway"/>
              <a:buNone/>
              <a:defRPr sz="4800">
                <a:solidFill>
                  <a:schemeClr val="dk1"/>
                </a:solidFill>
                <a:latin typeface="Raleway"/>
                <a:ea typeface="Raleway"/>
                <a:cs typeface="Raleway"/>
                <a:sym typeface="Raleway"/>
              </a:defRPr>
            </a:lvl9pPr>
          </a:lstStyle>
          <a:p>
            <a:endParaRPr/>
          </a:p>
        </p:txBody>
      </p:sp>
      <p:sp>
        <p:nvSpPr>
          <p:cNvPr id="128" name="Google Shape;128;p19"/>
          <p:cNvSpPr/>
          <p:nvPr/>
        </p:nvSpPr>
        <p:spPr>
          <a:xfrm rot="6915782" flipH="1">
            <a:off x="-3551470" y="-2347673"/>
            <a:ext cx="8318048" cy="5507450"/>
          </a:xfrm>
          <a:custGeom>
            <a:avLst/>
            <a:gdLst/>
            <a:ahLst/>
            <a:cxnLst/>
            <a:rect l="l" t="t" r="r" b="b"/>
            <a:pathLst>
              <a:path w="1458" h="967" extrusionOk="0">
                <a:moveTo>
                  <a:pt x="991" y="178"/>
                </a:moveTo>
                <a:cubicBezTo>
                  <a:pt x="991" y="178"/>
                  <a:pt x="876" y="322"/>
                  <a:pt x="438" y="443"/>
                </a:cubicBezTo>
                <a:cubicBezTo>
                  <a:pt x="0" y="564"/>
                  <a:pt x="248" y="944"/>
                  <a:pt x="501" y="910"/>
                </a:cubicBezTo>
                <a:cubicBezTo>
                  <a:pt x="755" y="875"/>
                  <a:pt x="1147" y="967"/>
                  <a:pt x="1302" y="789"/>
                </a:cubicBezTo>
                <a:cubicBezTo>
                  <a:pt x="1458" y="610"/>
                  <a:pt x="1417" y="103"/>
                  <a:pt x="1268" y="52"/>
                </a:cubicBezTo>
                <a:cubicBezTo>
                  <a:pt x="1118" y="0"/>
                  <a:pt x="991" y="178"/>
                  <a:pt x="991" y="178"/>
                </a:cubicBezTo>
                <a:close/>
              </a:path>
            </a:pathLst>
          </a:custGeom>
          <a:solidFill>
            <a:schemeClr val="accent1"/>
          </a:solidFill>
          <a:ln>
            <a:noFill/>
          </a:ln>
        </p:spPr>
        <p:txBody>
          <a:bodyPr spcFirstLastPara="1" wrap="square" lIns="182850" tIns="91400" rIns="182850" bIns="91400" anchor="t" anchorCtr="0">
            <a:noAutofit/>
          </a:bodyPr>
          <a:lstStyle/>
          <a:p>
            <a:pPr marL="0" marR="0" lvl="0" indent="0" algn="l" rtl="0">
              <a:spcBef>
                <a:spcPts val="0"/>
              </a:spcBef>
              <a:spcAft>
                <a:spcPts val="0"/>
              </a:spcAft>
              <a:buNone/>
            </a:pPr>
            <a:endParaRPr sz="3600">
              <a:solidFill>
                <a:srgbClr val="000000"/>
              </a:solidFill>
              <a:latin typeface="Calibri"/>
              <a:ea typeface="Calibri"/>
              <a:cs typeface="Calibri"/>
              <a:sym typeface="Calibri"/>
            </a:endParaRPr>
          </a:p>
        </p:txBody>
      </p:sp>
      <p:sp>
        <p:nvSpPr>
          <p:cNvPr id="129" name="Google Shape;129;p19"/>
          <p:cNvSpPr/>
          <p:nvPr/>
        </p:nvSpPr>
        <p:spPr>
          <a:xfrm>
            <a:off x="12462205" y="6974974"/>
            <a:ext cx="8318050" cy="5507452"/>
          </a:xfrm>
          <a:custGeom>
            <a:avLst/>
            <a:gdLst/>
            <a:ahLst/>
            <a:cxnLst/>
            <a:rect l="l" t="t" r="r" b="b"/>
            <a:pathLst>
              <a:path w="1458" h="967" extrusionOk="0">
                <a:moveTo>
                  <a:pt x="991" y="178"/>
                </a:moveTo>
                <a:cubicBezTo>
                  <a:pt x="991" y="178"/>
                  <a:pt x="876" y="322"/>
                  <a:pt x="438" y="443"/>
                </a:cubicBezTo>
                <a:cubicBezTo>
                  <a:pt x="0" y="564"/>
                  <a:pt x="248" y="944"/>
                  <a:pt x="501" y="910"/>
                </a:cubicBezTo>
                <a:cubicBezTo>
                  <a:pt x="755" y="875"/>
                  <a:pt x="1147" y="967"/>
                  <a:pt x="1302" y="789"/>
                </a:cubicBezTo>
                <a:cubicBezTo>
                  <a:pt x="1458" y="610"/>
                  <a:pt x="1417" y="103"/>
                  <a:pt x="1268" y="52"/>
                </a:cubicBezTo>
                <a:cubicBezTo>
                  <a:pt x="1118" y="0"/>
                  <a:pt x="991" y="178"/>
                  <a:pt x="991" y="178"/>
                </a:cubicBezTo>
                <a:close/>
              </a:path>
            </a:pathLst>
          </a:custGeom>
          <a:solidFill>
            <a:schemeClr val="dk2"/>
          </a:solidFill>
          <a:ln>
            <a:noFill/>
          </a:ln>
        </p:spPr>
        <p:txBody>
          <a:bodyPr spcFirstLastPara="1" wrap="square" lIns="182850" tIns="91400" rIns="182850" bIns="91400" anchor="t" anchorCtr="0">
            <a:noAutofit/>
          </a:bodyPr>
          <a:lstStyle/>
          <a:p>
            <a:pPr marL="0" marR="0" lvl="0" indent="0" algn="l" rtl="0">
              <a:spcBef>
                <a:spcPts val="0"/>
              </a:spcBef>
              <a:spcAft>
                <a:spcPts val="0"/>
              </a:spcAft>
              <a:buNone/>
            </a:pPr>
            <a:endParaRPr sz="3600">
              <a:solidFill>
                <a:srgbClr val="000000"/>
              </a:solidFill>
              <a:latin typeface="Calibri"/>
              <a:ea typeface="Calibri"/>
              <a:cs typeface="Calibri"/>
              <a:sym typeface="Calibri"/>
            </a:endParaRPr>
          </a:p>
        </p:txBody>
      </p:sp>
      <p:sp>
        <p:nvSpPr>
          <p:cNvPr id="130" name="Google Shape;130;p19"/>
          <p:cNvSpPr/>
          <p:nvPr/>
        </p:nvSpPr>
        <p:spPr>
          <a:xfrm rot="-7885373">
            <a:off x="-4975800" y="9201867"/>
            <a:ext cx="13525308" cy="2027862"/>
          </a:xfrm>
          <a:custGeom>
            <a:avLst/>
            <a:gdLst/>
            <a:ahLst/>
            <a:cxnLst/>
            <a:rect l="l" t="t" r="r" b="b"/>
            <a:pathLst>
              <a:path w="6438" h="967" extrusionOk="0">
                <a:moveTo>
                  <a:pt x="2054" y="967"/>
                </a:moveTo>
                <a:cubicBezTo>
                  <a:pt x="2006" y="967"/>
                  <a:pt x="1969" y="958"/>
                  <a:pt x="1950" y="934"/>
                </a:cubicBezTo>
                <a:cubicBezTo>
                  <a:pt x="1928" y="905"/>
                  <a:pt x="1936" y="861"/>
                  <a:pt x="1973" y="804"/>
                </a:cubicBezTo>
                <a:cubicBezTo>
                  <a:pt x="1997" y="768"/>
                  <a:pt x="2050" y="718"/>
                  <a:pt x="2110" y="661"/>
                </a:cubicBezTo>
                <a:cubicBezTo>
                  <a:pt x="2248" y="531"/>
                  <a:pt x="2436" y="354"/>
                  <a:pt x="2392" y="225"/>
                </a:cubicBezTo>
                <a:cubicBezTo>
                  <a:pt x="2358" y="130"/>
                  <a:pt x="2197" y="69"/>
                  <a:pt x="1913" y="45"/>
                </a:cubicBezTo>
                <a:cubicBezTo>
                  <a:pt x="1393" y="0"/>
                  <a:pt x="906" y="113"/>
                  <a:pt x="589" y="215"/>
                </a:cubicBezTo>
                <a:cubicBezTo>
                  <a:pt x="245" y="325"/>
                  <a:pt x="22" y="448"/>
                  <a:pt x="19" y="449"/>
                </a:cubicBezTo>
                <a:cubicBezTo>
                  <a:pt x="14" y="453"/>
                  <a:pt x="6" y="450"/>
                  <a:pt x="3" y="445"/>
                </a:cubicBezTo>
                <a:cubicBezTo>
                  <a:pt x="0" y="439"/>
                  <a:pt x="2" y="432"/>
                  <a:pt x="8" y="428"/>
                </a:cubicBezTo>
                <a:cubicBezTo>
                  <a:pt x="10" y="427"/>
                  <a:pt x="235" y="303"/>
                  <a:pt x="581" y="192"/>
                </a:cubicBezTo>
                <a:cubicBezTo>
                  <a:pt x="784" y="127"/>
                  <a:pt x="989" y="78"/>
                  <a:pt x="1189" y="48"/>
                </a:cubicBezTo>
                <a:cubicBezTo>
                  <a:pt x="1440" y="10"/>
                  <a:pt x="1684" y="1"/>
                  <a:pt x="1915" y="21"/>
                </a:cubicBezTo>
                <a:cubicBezTo>
                  <a:pt x="2214" y="46"/>
                  <a:pt x="2377" y="111"/>
                  <a:pt x="2414" y="218"/>
                </a:cubicBezTo>
                <a:cubicBezTo>
                  <a:pt x="2464" y="360"/>
                  <a:pt x="2277" y="537"/>
                  <a:pt x="2127" y="678"/>
                </a:cubicBezTo>
                <a:cubicBezTo>
                  <a:pt x="2067" y="735"/>
                  <a:pt x="2016" y="783"/>
                  <a:pt x="1994" y="817"/>
                </a:cubicBezTo>
                <a:cubicBezTo>
                  <a:pt x="1972" y="850"/>
                  <a:pt x="1951" y="894"/>
                  <a:pt x="1969" y="919"/>
                </a:cubicBezTo>
                <a:cubicBezTo>
                  <a:pt x="2003" y="963"/>
                  <a:pt x="2152" y="947"/>
                  <a:pt x="2369" y="877"/>
                </a:cubicBezTo>
                <a:cubicBezTo>
                  <a:pt x="2383" y="872"/>
                  <a:pt x="2397" y="867"/>
                  <a:pt x="2413" y="862"/>
                </a:cubicBezTo>
                <a:cubicBezTo>
                  <a:pt x="2579" y="808"/>
                  <a:pt x="2858" y="716"/>
                  <a:pt x="3210" y="665"/>
                </a:cubicBezTo>
                <a:cubicBezTo>
                  <a:pt x="3634" y="603"/>
                  <a:pt x="4062" y="613"/>
                  <a:pt x="4483" y="695"/>
                </a:cubicBezTo>
                <a:cubicBezTo>
                  <a:pt x="5426" y="879"/>
                  <a:pt x="6132" y="889"/>
                  <a:pt x="6418" y="722"/>
                </a:cubicBezTo>
                <a:cubicBezTo>
                  <a:pt x="6424" y="719"/>
                  <a:pt x="6432" y="721"/>
                  <a:pt x="6435" y="727"/>
                </a:cubicBezTo>
                <a:cubicBezTo>
                  <a:pt x="6438" y="732"/>
                  <a:pt x="6436" y="740"/>
                  <a:pt x="6431" y="743"/>
                </a:cubicBezTo>
                <a:cubicBezTo>
                  <a:pt x="6292" y="824"/>
                  <a:pt x="6062" y="865"/>
                  <a:pt x="5747" y="865"/>
                </a:cubicBezTo>
                <a:cubicBezTo>
                  <a:pt x="5743" y="865"/>
                  <a:pt x="5738" y="864"/>
                  <a:pt x="5734" y="864"/>
                </a:cubicBezTo>
                <a:cubicBezTo>
                  <a:pt x="5392" y="863"/>
                  <a:pt x="4969" y="814"/>
                  <a:pt x="4478" y="718"/>
                </a:cubicBezTo>
                <a:cubicBezTo>
                  <a:pt x="3506" y="529"/>
                  <a:pt x="2773" y="769"/>
                  <a:pt x="2421" y="885"/>
                </a:cubicBezTo>
                <a:cubicBezTo>
                  <a:pt x="2405" y="890"/>
                  <a:pt x="2390" y="895"/>
                  <a:pt x="2376" y="900"/>
                </a:cubicBezTo>
                <a:cubicBezTo>
                  <a:pt x="2269" y="934"/>
                  <a:pt x="2144" y="967"/>
                  <a:pt x="2054" y="967"/>
                </a:cubicBezTo>
                <a:close/>
              </a:path>
            </a:pathLst>
          </a:custGeom>
          <a:solidFill>
            <a:schemeClr val="lt2"/>
          </a:solidFill>
          <a:ln>
            <a:noFill/>
          </a:ln>
        </p:spPr>
        <p:txBody>
          <a:bodyPr spcFirstLastPara="1" wrap="square" lIns="182850" tIns="91400" rIns="182850" bIns="91400" anchor="t" anchorCtr="0">
            <a:noAutofit/>
          </a:bodyPr>
          <a:lstStyle/>
          <a:p>
            <a:pPr marL="0" marR="0" lvl="0" indent="0" algn="l" rtl="0">
              <a:spcBef>
                <a:spcPts val="0"/>
              </a:spcBef>
              <a:spcAft>
                <a:spcPts val="0"/>
              </a:spcAft>
              <a:buNone/>
            </a:pPr>
            <a:endParaRPr sz="3600">
              <a:solidFill>
                <a:srgbClr val="000000"/>
              </a:solidFill>
              <a:latin typeface="Calibri"/>
              <a:ea typeface="Calibri"/>
              <a:cs typeface="Calibri"/>
              <a:sym typeface="Calibri"/>
            </a:endParaRPr>
          </a:p>
        </p:txBody>
      </p:sp>
    </p:spTree>
  </p:cSld>
  <p:clrMapOvr>
    <a:masterClrMapping/>
  </p:clrMapOvr>
  <p:transition>
    <p:circl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hanks">
  <p:cSld name="BLANK_1_1_1_1_1_1_2">
    <p:spTree>
      <p:nvGrpSpPr>
        <p:cNvPr id="1" name="Shape 149"/>
        <p:cNvGrpSpPr/>
        <p:nvPr/>
      </p:nvGrpSpPr>
      <p:grpSpPr>
        <a:xfrm>
          <a:off x="0" y="0"/>
          <a:ext cx="0" cy="0"/>
          <a:chOff x="0" y="0"/>
          <a:chExt cx="0" cy="0"/>
        </a:xfrm>
      </p:grpSpPr>
      <p:sp>
        <p:nvSpPr>
          <p:cNvPr id="150" name="Google Shape;150;p21"/>
          <p:cNvSpPr txBox="1">
            <a:spLocks noGrp="1"/>
          </p:cNvSpPr>
          <p:nvPr>
            <p:ph type="ctrTitle"/>
          </p:nvPr>
        </p:nvSpPr>
        <p:spPr>
          <a:xfrm>
            <a:off x="4859900" y="1339650"/>
            <a:ext cx="8568000" cy="1995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5200"/>
              <a:buNone/>
              <a:defRPr sz="12000"/>
            </a:lvl1pPr>
            <a:lvl2pPr lvl="1" algn="ctr" rtl="0">
              <a:spcBef>
                <a:spcPts val="0"/>
              </a:spcBef>
              <a:spcAft>
                <a:spcPts val="0"/>
              </a:spcAft>
              <a:buSzPts val="5200"/>
              <a:buNone/>
              <a:defRPr sz="10400"/>
            </a:lvl2pPr>
            <a:lvl3pPr lvl="2" algn="ctr" rtl="0">
              <a:spcBef>
                <a:spcPts val="0"/>
              </a:spcBef>
              <a:spcAft>
                <a:spcPts val="0"/>
              </a:spcAft>
              <a:buSzPts val="5200"/>
              <a:buNone/>
              <a:defRPr sz="10400"/>
            </a:lvl3pPr>
            <a:lvl4pPr lvl="3" algn="ctr" rtl="0">
              <a:spcBef>
                <a:spcPts val="0"/>
              </a:spcBef>
              <a:spcAft>
                <a:spcPts val="0"/>
              </a:spcAft>
              <a:buSzPts val="5200"/>
              <a:buNone/>
              <a:defRPr sz="10400"/>
            </a:lvl4pPr>
            <a:lvl5pPr lvl="4" algn="ctr" rtl="0">
              <a:spcBef>
                <a:spcPts val="0"/>
              </a:spcBef>
              <a:spcAft>
                <a:spcPts val="0"/>
              </a:spcAft>
              <a:buSzPts val="5200"/>
              <a:buNone/>
              <a:defRPr sz="10400"/>
            </a:lvl5pPr>
            <a:lvl6pPr lvl="5" algn="ctr" rtl="0">
              <a:spcBef>
                <a:spcPts val="0"/>
              </a:spcBef>
              <a:spcAft>
                <a:spcPts val="0"/>
              </a:spcAft>
              <a:buSzPts val="5200"/>
              <a:buNone/>
              <a:defRPr sz="10400"/>
            </a:lvl6pPr>
            <a:lvl7pPr lvl="6" algn="ctr" rtl="0">
              <a:spcBef>
                <a:spcPts val="0"/>
              </a:spcBef>
              <a:spcAft>
                <a:spcPts val="0"/>
              </a:spcAft>
              <a:buSzPts val="5200"/>
              <a:buNone/>
              <a:defRPr sz="10400"/>
            </a:lvl7pPr>
            <a:lvl8pPr lvl="7" algn="ctr" rtl="0">
              <a:spcBef>
                <a:spcPts val="0"/>
              </a:spcBef>
              <a:spcAft>
                <a:spcPts val="0"/>
              </a:spcAft>
              <a:buSzPts val="5200"/>
              <a:buNone/>
              <a:defRPr sz="10400"/>
            </a:lvl8pPr>
            <a:lvl9pPr lvl="8" algn="ctr" rtl="0">
              <a:spcBef>
                <a:spcPts val="0"/>
              </a:spcBef>
              <a:spcAft>
                <a:spcPts val="0"/>
              </a:spcAft>
              <a:buSzPts val="5200"/>
              <a:buNone/>
              <a:defRPr sz="10400"/>
            </a:lvl9pPr>
          </a:lstStyle>
          <a:p>
            <a:endParaRPr/>
          </a:p>
        </p:txBody>
      </p:sp>
      <p:sp>
        <p:nvSpPr>
          <p:cNvPr id="151" name="Google Shape;151;p21"/>
          <p:cNvSpPr txBox="1">
            <a:spLocks noGrp="1"/>
          </p:cNvSpPr>
          <p:nvPr>
            <p:ph type="subTitle" idx="1"/>
          </p:nvPr>
        </p:nvSpPr>
        <p:spPr>
          <a:xfrm>
            <a:off x="5630450" y="3414950"/>
            <a:ext cx="7027200" cy="1995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800"/>
              <a:buNone/>
              <a:defRPr sz="3600"/>
            </a:lvl2pPr>
            <a:lvl3pPr lvl="2" algn="ctr" rtl="0">
              <a:lnSpc>
                <a:spcPct val="100000"/>
              </a:lnSpc>
              <a:spcBef>
                <a:spcPts val="0"/>
              </a:spcBef>
              <a:spcAft>
                <a:spcPts val="0"/>
              </a:spcAft>
              <a:buSzPts val="1800"/>
              <a:buNone/>
              <a:defRPr sz="3600"/>
            </a:lvl3pPr>
            <a:lvl4pPr lvl="3" algn="ctr" rtl="0">
              <a:lnSpc>
                <a:spcPct val="100000"/>
              </a:lnSpc>
              <a:spcBef>
                <a:spcPts val="0"/>
              </a:spcBef>
              <a:spcAft>
                <a:spcPts val="0"/>
              </a:spcAft>
              <a:buSzPts val="1800"/>
              <a:buNone/>
              <a:defRPr sz="3600"/>
            </a:lvl4pPr>
            <a:lvl5pPr lvl="4" algn="ctr" rtl="0">
              <a:lnSpc>
                <a:spcPct val="100000"/>
              </a:lnSpc>
              <a:spcBef>
                <a:spcPts val="0"/>
              </a:spcBef>
              <a:spcAft>
                <a:spcPts val="0"/>
              </a:spcAft>
              <a:buSzPts val="1800"/>
              <a:buNone/>
              <a:defRPr sz="3600"/>
            </a:lvl5pPr>
            <a:lvl6pPr lvl="5" algn="ctr" rtl="0">
              <a:lnSpc>
                <a:spcPct val="100000"/>
              </a:lnSpc>
              <a:spcBef>
                <a:spcPts val="0"/>
              </a:spcBef>
              <a:spcAft>
                <a:spcPts val="0"/>
              </a:spcAft>
              <a:buSzPts val="1800"/>
              <a:buNone/>
              <a:defRPr sz="3600"/>
            </a:lvl6pPr>
            <a:lvl7pPr lvl="6" algn="ctr" rtl="0">
              <a:lnSpc>
                <a:spcPct val="100000"/>
              </a:lnSpc>
              <a:spcBef>
                <a:spcPts val="0"/>
              </a:spcBef>
              <a:spcAft>
                <a:spcPts val="0"/>
              </a:spcAft>
              <a:buSzPts val="1800"/>
              <a:buNone/>
              <a:defRPr sz="3600"/>
            </a:lvl7pPr>
            <a:lvl8pPr lvl="7" algn="ctr" rtl="0">
              <a:lnSpc>
                <a:spcPct val="100000"/>
              </a:lnSpc>
              <a:spcBef>
                <a:spcPts val="0"/>
              </a:spcBef>
              <a:spcAft>
                <a:spcPts val="0"/>
              </a:spcAft>
              <a:buSzPts val="1800"/>
              <a:buNone/>
              <a:defRPr sz="3600"/>
            </a:lvl8pPr>
            <a:lvl9pPr lvl="8" algn="ctr" rtl="0">
              <a:lnSpc>
                <a:spcPct val="100000"/>
              </a:lnSpc>
              <a:spcBef>
                <a:spcPts val="0"/>
              </a:spcBef>
              <a:spcAft>
                <a:spcPts val="0"/>
              </a:spcAft>
              <a:buSzPts val="1800"/>
              <a:buNone/>
              <a:defRPr sz="3600"/>
            </a:lvl9pPr>
          </a:lstStyle>
          <a:p>
            <a:endParaRPr/>
          </a:p>
        </p:txBody>
      </p:sp>
      <p:grpSp>
        <p:nvGrpSpPr>
          <p:cNvPr id="153" name="Google Shape;153;p21"/>
          <p:cNvGrpSpPr/>
          <p:nvPr/>
        </p:nvGrpSpPr>
        <p:grpSpPr>
          <a:xfrm>
            <a:off x="-1017851" y="5419475"/>
            <a:ext cx="22582258" cy="8318050"/>
            <a:chOff x="-508926" y="2709737"/>
            <a:chExt cx="11291129" cy="4159025"/>
          </a:xfrm>
        </p:grpSpPr>
        <p:sp>
          <p:nvSpPr>
            <p:cNvPr id="154" name="Google Shape;154;p21"/>
            <p:cNvSpPr/>
            <p:nvPr/>
          </p:nvSpPr>
          <p:spPr>
            <a:xfrm rot="4873156" flipH="1">
              <a:off x="-1297258" y="4173988"/>
              <a:ext cx="3295862" cy="1230496"/>
            </a:xfrm>
            <a:custGeom>
              <a:avLst/>
              <a:gdLst/>
              <a:ahLst/>
              <a:cxnLst/>
              <a:rect l="l" t="t" r="r" b="b"/>
              <a:pathLst>
                <a:path w="3027" h="1132" extrusionOk="0">
                  <a:moveTo>
                    <a:pt x="0" y="965"/>
                  </a:moveTo>
                  <a:cubicBezTo>
                    <a:pt x="0" y="965"/>
                    <a:pt x="0" y="964"/>
                    <a:pt x="0" y="964"/>
                  </a:cubicBezTo>
                  <a:cubicBezTo>
                    <a:pt x="0" y="963"/>
                    <a:pt x="0" y="962"/>
                    <a:pt x="0" y="961"/>
                  </a:cubicBezTo>
                  <a:cubicBezTo>
                    <a:pt x="9" y="913"/>
                    <a:pt x="16" y="864"/>
                    <a:pt x="25" y="816"/>
                  </a:cubicBezTo>
                  <a:cubicBezTo>
                    <a:pt x="38" y="742"/>
                    <a:pt x="52" y="667"/>
                    <a:pt x="66" y="592"/>
                  </a:cubicBezTo>
                  <a:cubicBezTo>
                    <a:pt x="85" y="488"/>
                    <a:pt x="107" y="385"/>
                    <a:pt x="131" y="282"/>
                  </a:cubicBezTo>
                  <a:cubicBezTo>
                    <a:pt x="145" y="222"/>
                    <a:pt x="161" y="162"/>
                    <a:pt x="180" y="104"/>
                  </a:cubicBezTo>
                  <a:cubicBezTo>
                    <a:pt x="189" y="77"/>
                    <a:pt x="198" y="51"/>
                    <a:pt x="212" y="27"/>
                  </a:cubicBezTo>
                  <a:cubicBezTo>
                    <a:pt x="216" y="20"/>
                    <a:pt x="221" y="14"/>
                    <a:pt x="226" y="8"/>
                  </a:cubicBezTo>
                  <a:cubicBezTo>
                    <a:pt x="234" y="0"/>
                    <a:pt x="242" y="1"/>
                    <a:pt x="249" y="10"/>
                  </a:cubicBezTo>
                  <a:cubicBezTo>
                    <a:pt x="284" y="54"/>
                    <a:pt x="325" y="91"/>
                    <a:pt x="371" y="123"/>
                  </a:cubicBezTo>
                  <a:cubicBezTo>
                    <a:pt x="435" y="168"/>
                    <a:pt x="503" y="202"/>
                    <a:pt x="580" y="217"/>
                  </a:cubicBezTo>
                  <a:cubicBezTo>
                    <a:pt x="621" y="225"/>
                    <a:pt x="663" y="226"/>
                    <a:pt x="704" y="219"/>
                  </a:cubicBezTo>
                  <a:cubicBezTo>
                    <a:pt x="774" y="207"/>
                    <a:pt x="844" y="194"/>
                    <a:pt x="914" y="183"/>
                  </a:cubicBezTo>
                  <a:cubicBezTo>
                    <a:pt x="960" y="176"/>
                    <a:pt x="1006" y="170"/>
                    <a:pt x="1052" y="166"/>
                  </a:cubicBezTo>
                  <a:cubicBezTo>
                    <a:pt x="1093" y="162"/>
                    <a:pt x="1135" y="159"/>
                    <a:pt x="1176" y="158"/>
                  </a:cubicBezTo>
                  <a:cubicBezTo>
                    <a:pt x="1247" y="155"/>
                    <a:pt x="1318" y="158"/>
                    <a:pt x="1389" y="171"/>
                  </a:cubicBezTo>
                  <a:cubicBezTo>
                    <a:pt x="1443" y="181"/>
                    <a:pt x="1495" y="197"/>
                    <a:pt x="1544" y="222"/>
                  </a:cubicBezTo>
                  <a:cubicBezTo>
                    <a:pt x="1585" y="243"/>
                    <a:pt x="1622" y="269"/>
                    <a:pt x="1651" y="305"/>
                  </a:cubicBezTo>
                  <a:cubicBezTo>
                    <a:pt x="1668" y="326"/>
                    <a:pt x="1681" y="350"/>
                    <a:pt x="1685" y="377"/>
                  </a:cubicBezTo>
                  <a:cubicBezTo>
                    <a:pt x="1688" y="402"/>
                    <a:pt x="1681" y="423"/>
                    <a:pt x="1658" y="436"/>
                  </a:cubicBezTo>
                  <a:cubicBezTo>
                    <a:pt x="1653" y="439"/>
                    <a:pt x="1648" y="443"/>
                    <a:pt x="1643" y="447"/>
                  </a:cubicBezTo>
                  <a:cubicBezTo>
                    <a:pt x="1607" y="480"/>
                    <a:pt x="1587" y="521"/>
                    <a:pt x="1584" y="570"/>
                  </a:cubicBezTo>
                  <a:cubicBezTo>
                    <a:pt x="1583" y="595"/>
                    <a:pt x="1589" y="619"/>
                    <a:pt x="1605" y="639"/>
                  </a:cubicBezTo>
                  <a:cubicBezTo>
                    <a:pt x="1630" y="669"/>
                    <a:pt x="1663" y="682"/>
                    <a:pt x="1701" y="686"/>
                  </a:cubicBezTo>
                  <a:cubicBezTo>
                    <a:pt x="1732" y="688"/>
                    <a:pt x="1763" y="683"/>
                    <a:pt x="1793" y="675"/>
                  </a:cubicBezTo>
                  <a:cubicBezTo>
                    <a:pt x="1837" y="665"/>
                    <a:pt x="1880" y="650"/>
                    <a:pt x="1923" y="636"/>
                  </a:cubicBezTo>
                  <a:cubicBezTo>
                    <a:pt x="1984" y="616"/>
                    <a:pt x="2046" y="595"/>
                    <a:pt x="2111" y="583"/>
                  </a:cubicBezTo>
                  <a:cubicBezTo>
                    <a:pt x="2161" y="574"/>
                    <a:pt x="2212" y="571"/>
                    <a:pt x="2263" y="578"/>
                  </a:cubicBezTo>
                  <a:cubicBezTo>
                    <a:pt x="2313" y="585"/>
                    <a:pt x="2359" y="601"/>
                    <a:pt x="2403" y="627"/>
                  </a:cubicBezTo>
                  <a:cubicBezTo>
                    <a:pt x="2456" y="660"/>
                    <a:pt x="2498" y="704"/>
                    <a:pt x="2533" y="756"/>
                  </a:cubicBezTo>
                  <a:cubicBezTo>
                    <a:pt x="2562" y="799"/>
                    <a:pt x="2584" y="846"/>
                    <a:pt x="2604" y="894"/>
                  </a:cubicBezTo>
                  <a:cubicBezTo>
                    <a:pt x="2610" y="908"/>
                    <a:pt x="2616" y="921"/>
                    <a:pt x="2625" y="933"/>
                  </a:cubicBezTo>
                  <a:cubicBezTo>
                    <a:pt x="2646" y="961"/>
                    <a:pt x="2672" y="983"/>
                    <a:pt x="2701" y="1003"/>
                  </a:cubicBezTo>
                  <a:cubicBezTo>
                    <a:pt x="2787" y="1063"/>
                    <a:pt x="2883" y="1101"/>
                    <a:pt x="2985" y="1123"/>
                  </a:cubicBezTo>
                  <a:cubicBezTo>
                    <a:pt x="2999" y="1127"/>
                    <a:pt x="3013" y="1129"/>
                    <a:pt x="3027" y="1132"/>
                  </a:cubicBezTo>
                  <a:cubicBezTo>
                    <a:pt x="3023" y="1132"/>
                    <a:pt x="3018" y="1132"/>
                    <a:pt x="3014" y="1132"/>
                  </a:cubicBezTo>
                  <a:cubicBezTo>
                    <a:pt x="2981" y="1130"/>
                    <a:pt x="2949" y="1128"/>
                    <a:pt x="2916" y="1126"/>
                  </a:cubicBezTo>
                  <a:cubicBezTo>
                    <a:pt x="2885" y="1124"/>
                    <a:pt x="2854" y="1123"/>
                    <a:pt x="2823" y="1121"/>
                  </a:cubicBezTo>
                  <a:cubicBezTo>
                    <a:pt x="2790" y="1119"/>
                    <a:pt x="2758" y="1117"/>
                    <a:pt x="2726" y="1116"/>
                  </a:cubicBezTo>
                  <a:cubicBezTo>
                    <a:pt x="2700" y="1114"/>
                    <a:pt x="2675" y="1113"/>
                    <a:pt x="2649" y="1112"/>
                  </a:cubicBezTo>
                  <a:cubicBezTo>
                    <a:pt x="2617" y="1110"/>
                    <a:pt x="2584" y="1108"/>
                    <a:pt x="2551" y="1106"/>
                  </a:cubicBezTo>
                  <a:cubicBezTo>
                    <a:pt x="2520" y="1104"/>
                    <a:pt x="2489" y="1103"/>
                    <a:pt x="2458" y="1101"/>
                  </a:cubicBezTo>
                  <a:cubicBezTo>
                    <a:pt x="2426" y="1099"/>
                    <a:pt x="2393" y="1097"/>
                    <a:pt x="2360" y="1096"/>
                  </a:cubicBezTo>
                  <a:cubicBezTo>
                    <a:pt x="2329" y="1094"/>
                    <a:pt x="2298" y="1092"/>
                    <a:pt x="2267" y="1090"/>
                  </a:cubicBezTo>
                  <a:cubicBezTo>
                    <a:pt x="2234" y="1089"/>
                    <a:pt x="2202" y="1087"/>
                    <a:pt x="2169" y="1085"/>
                  </a:cubicBezTo>
                  <a:cubicBezTo>
                    <a:pt x="2144" y="1084"/>
                    <a:pt x="2119" y="1082"/>
                    <a:pt x="2093" y="1081"/>
                  </a:cubicBezTo>
                  <a:cubicBezTo>
                    <a:pt x="2061" y="1079"/>
                    <a:pt x="2029" y="1077"/>
                    <a:pt x="1997" y="1075"/>
                  </a:cubicBezTo>
                  <a:cubicBezTo>
                    <a:pt x="1965" y="1074"/>
                    <a:pt x="1934" y="1072"/>
                    <a:pt x="1902" y="1070"/>
                  </a:cubicBezTo>
                  <a:cubicBezTo>
                    <a:pt x="1870" y="1068"/>
                    <a:pt x="1837" y="1067"/>
                    <a:pt x="1804" y="1065"/>
                  </a:cubicBezTo>
                  <a:cubicBezTo>
                    <a:pt x="1773" y="1063"/>
                    <a:pt x="1742" y="1061"/>
                    <a:pt x="1711" y="1060"/>
                  </a:cubicBezTo>
                  <a:cubicBezTo>
                    <a:pt x="1679" y="1058"/>
                    <a:pt x="1646" y="1056"/>
                    <a:pt x="1613" y="1054"/>
                  </a:cubicBezTo>
                  <a:cubicBezTo>
                    <a:pt x="1582" y="1052"/>
                    <a:pt x="1551" y="1051"/>
                    <a:pt x="1520" y="1049"/>
                  </a:cubicBezTo>
                  <a:cubicBezTo>
                    <a:pt x="1488" y="1047"/>
                    <a:pt x="1455" y="1045"/>
                    <a:pt x="1422" y="1044"/>
                  </a:cubicBezTo>
                  <a:cubicBezTo>
                    <a:pt x="1397" y="1042"/>
                    <a:pt x="1372" y="1041"/>
                    <a:pt x="1346" y="1039"/>
                  </a:cubicBezTo>
                  <a:cubicBezTo>
                    <a:pt x="1314" y="1038"/>
                    <a:pt x="1282" y="1036"/>
                    <a:pt x="1249" y="1034"/>
                  </a:cubicBezTo>
                  <a:cubicBezTo>
                    <a:pt x="1224" y="1033"/>
                    <a:pt x="1198" y="1031"/>
                    <a:pt x="1173" y="1030"/>
                  </a:cubicBezTo>
                  <a:cubicBezTo>
                    <a:pt x="1140" y="1028"/>
                    <a:pt x="1107" y="1026"/>
                    <a:pt x="1075" y="1024"/>
                  </a:cubicBezTo>
                  <a:cubicBezTo>
                    <a:pt x="1049" y="1023"/>
                    <a:pt x="1024" y="1022"/>
                    <a:pt x="999" y="1020"/>
                  </a:cubicBezTo>
                  <a:cubicBezTo>
                    <a:pt x="966" y="1018"/>
                    <a:pt x="934" y="1017"/>
                    <a:pt x="902" y="1015"/>
                  </a:cubicBezTo>
                  <a:cubicBezTo>
                    <a:pt x="876" y="1013"/>
                    <a:pt x="851" y="1012"/>
                    <a:pt x="825" y="1011"/>
                  </a:cubicBezTo>
                  <a:cubicBezTo>
                    <a:pt x="793" y="1009"/>
                    <a:pt x="760" y="1007"/>
                    <a:pt x="727" y="1005"/>
                  </a:cubicBezTo>
                  <a:cubicBezTo>
                    <a:pt x="702" y="1004"/>
                    <a:pt x="677" y="1002"/>
                    <a:pt x="652" y="1001"/>
                  </a:cubicBezTo>
                  <a:cubicBezTo>
                    <a:pt x="619" y="999"/>
                    <a:pt x="587" y="997"/>
                    <a:pt x="554" y="996"/>
                  </a:cubicBezTo>
                  <a:cubicBezTo>
                    <a:pt x="529" y="994"/>
                    <a:pt x="503" y="993"/>
                    <a:pt x="478" y="991"/>
                  </a:cubicBezTo>
                  <a:cubicBezTo>
                    <a:pt x="445" y="990"/>
                    <a:pt x="413" y="988"/>
                    <a:pt x="381" y="986"/>
                  </a:cubicBezTo>
                  <a:cubicBezTo>
                    <a:pt x="355" y="985"/>
                    <a:pt x="330" y="983"/>
                    <a:pt x="304" y="982"/>
                  </a:cubicBezTo>
                  <a:cubicBezTo>
                    <a:pt x="272" y="980"/>
                    <a:pt x="240" y="978"/>
                    <a:pt x="208" y="976"/>
                  </a:cubicBezTo>
                  <a:cubicBezTo>
                    <a:pt x="176" y="975"/>
                    <a:pt x="145" y="973"/>
                    <a:pt x="114" y="971"/>
                  </a:cubicBezTo>
                  <a:cubicBezTo>
                    <a:pt x="76" y="969"/>
                    <a:pt x="38" y="967"/>
                    <a:pt x="0" y="965"/>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3600">
                <a:solidFill>
                  <a:srgbClr val="000000"/>
                </a:solidFill>
                <a:latin typeface="Calibri"/>
                <a:ea typeface="Calibri"/>
                <a:cs typeface="Calibri"/>
                <a:sym typeface="Calibri"/>
              </a:endParaRPr>
            </a:p>
          </p:txBody>
        </p:sp>
        <p:sp>
          <p:nvSpPr>
            <p:cNvPr id="155" name="Google Shape;155;p21"/>
            <p:cNvSpPr/>
            <p:nvPr/>
          </p:nvSpPr>
          <p:spPr>
            <a:xfrm rot="5400000" flipH="1">
              <a:off x="7325828" y="3412387"/>
              <a:ext cx="4159025" cy="2753726"/>
            </a:xfrm>
            <a:custGeom>
              <a:avLst/>
              <a:gdLst/>
              <a:ahLst/>
              <a:cxnLst/>
              <a:rect l="l" t="t" r="r" b="b"/>
              <a:pathLst>
                <a:path w="1458" h="967" extrusionOk="0">
                  <a:moveTo>
                    <a:pt x="991" y="178"/>
                  </a:moveTo>
                  <a:cubicBezTo>
                    <a:pt x="991" y="178"/>
                    <a:pt x="876" y="322"/>
                    <a:pt x="438" y="443"/>
                  </a:cubicBezTo>
                  <a:cubicBezTo>
                    <a:pt x="0" y="564"/>
                    <a:pt x="248" y="944"/>
                    <a:pt x="501" y="910"/>
                  </a:cubicBezTo>
                  <a:cubicBezTo>
                    <a:pt x="755" y="875"/>
                    <a:pt x="1147" y="967"/>
                    <a:pt x="1302" y="789"/>
                  </a:cubicBezTo>
                  <a:cubicBezTo>
                    <a:pt x="1458" y="610"/>
                    <a:pt x="1417" y="103"/>
                    <a:pt x="1268" y="52"/>
                  </a:cubicBezTo>
                  <a:cubicBezTo>
                    <a:pt x="1118" y="0"/>
                    <a:pt x="991" y="178"/>
                    <a:pt x="991" y="178"/>
                  </a:cubicBezTo>
                  <a:close/>
                </a:path>
              </a:pathLst>
            </a:custGeom>
            <a:solidFill>
              <a:schemeClr val="l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3600">
                <a:solidFill>
                  <a:srgbClr val="000000"/>
                </a:solidFill>
                <a:latin typeface="Calibri"/>
                <a:ea typeface="Calibri"/>
                <a:cs typeface="Calibri"/>
                <a:sym typeface="Calibri"/>
              </a:endParaRPr>
            </a:p>
          </p:txBody>
        </p:sp>
      </p:grpSp>
      <p:sp>
        <p:nvSpPr>
          <p:cNvPr id="156" name="Google Shape;156;p21"/>
          <p:cNvSpPr/>
          <p:nvPr/>
        </p:nvSpPr>
        <p:spPr>
          <a:xfrm>
            <a:off x="15105255" y="6905856"/>
            <a:ext cx="2410450" cy="2762448"/>
          </a:xfrm>
          <a:custGeom>
            <a:avLst/>
            <a:gdLst/>
            <a:ahLst/>
            <a:cxnLst/>
            <a:rect l="l" t="t" r="r" b="b"/>
            <a:pathLst>
              <a:path w="946" h="1086" extrusionOk="0">
                <a:moveTo>
                  <a:pt x="0" y="998"/>
                </a:moveTo>
                <a:cubicBezTo>
                  <a:pt x="5" y="982"/>
                  <a:pt x="11" y="967"/>
                  <a:pt x="17" y="951"/>
                </a:cubicBezTo>
                <a:cubicBezTo>
                  <a:pt x="60" y="850"/>
                  <a:pt x="133" y="780"/>
                  <a:pt x="239" y="748"/>
                </a:cubicBezTo>
                <a:cubicBezTo>
                  <a:pt x="269" y="739"/>
                  <a:pt x="281" y="726"/>
                  <a:pt x="285" y="693"/>
                </a:cubicBezTo>
                <a:cubicBezTo>
                  <a:pt x="301" y="540"/>
                  <a:pt x="395" y="446"/>
                  <a:pt x="525" y="381"/>
                </a:cubicBezTo>
                <a:cubicBezTo>
                  <a:pt x="542" y="372"/>
                  <a:pt x="559" y="367"/>
                  <a:pt x="577" y="360"/>
                </a:cubicBezTo>
                <a:cubicBezTo>
                  <a:pt x="586" y="357"/>
                  <a:pt x="590" y="353"/>
                  <a:pt x="592" y="342"/>
                </a:cubicBezTo>
                <a:cubicBezTo>
                  <a:pt x="605" y="278"/>
                  <a:pt x="617" y="214"/>
                  <a:pt x="642" y="153"/>
                </a:cubicBezTo>
                <a:cubicBezTo>
                  <a:pt x="670" y="88"/>
                  <a:pt x="712" y="35"/>
                  <a:pt x="777" y="3"/>
                </a:cubicBezTo>
                <a:cubicBezTo>
                  <a:pt x="778" y="2"/>
                  <a:pt x="779" y="1"/>
                  <a:pt x="780" y="0"/>
                </a:cubicBezTo>
                <a:cubicBezTo>
                  <a:pt x="782" y="0"/>
                  <a:pt x="784" y="0"/>
                  <a:pt x="787" y="0"/>
                </a:cubicBezTo>
                <a:cubicBezTo>
                  <a:pt x="795" y="8"/>
                  <a:pt x="791" y="13"/>
                  <a:pt x="783" y="18"/>
                </a:cubicBezTo>
                <a:cubicBezTo>
                  <a:pt x="769" y="27"/>
                  <a:pt x="755" y="36"/>
                  <a:pt x="741" y="45"/>
                </a:cubicBezTo>
                <a:cubicBezTo>
                  <a:pt x="792" y="92"/>
                  <a:pt x="840" y="138"/>
                  <a:pt x="888" y="183"/>
                </a:cubicBezTo>
                <a:cubicBezTo>
                  <a:pt x="902" y="169"/>
                  <a:pt x="915" y="155"/>
                  <a:pt x="928" y="143"/>
                </a:cubicBezTo>
                <a:cubicBezTo>
                  <a:pt x="933" y="139"/>
                  <a:pt x="940" y="138"/>
                  <a:pt x="946" y="136"/>
                </a:cubicBezTo>
                <a:cubicBezTo>
                  <a:pt x="946" y="139"/>
                  <a:pt x="946" y="143"/>
                  <a:pt x="946" y="146"/>
                </a:cubicBezTo>
                <a:cubicBezTo>
                  <a:pt x="942" y="149"/>
                  <a:pt x="939" y="152"/>
                  <a:pt x="935" y="156"/>
                </a:cubicBezTo>
                <a:cubicBezTo>
                  <a:pt x="850" y="253"/>
                  <a:pt x="746" y="322"/>
                  <a:pt x="622" y="360"/>
                </a:cubicBezTo>
                <a:cubicBezTo>
                  <a:pt x="607" y="365"/>
                  <a:pt x="601" y="372"/>
                  <a:pt x="597" y="387"/>
                </a:cubicBezTo>
                <a:cubicBezTo>
                  <a:pt x="583" y="457"/>
                  <a:pt x="565" y="525"/>
                  <a:pt x="524" y="585"/>
                </a:cubicBezTo>
                <a:cubicBezTo>
                  <a:pt x="474" y="659"/>
                  <a:pt x="403" y="704"/>
                  <a:pt x="320" y="733"/>
                </a:cubicBezTo>
                <a:cubicBezTo>
                  <a:pt x="300" y="741"/>
                  <a:pt x="292" y="752"/>
                  <a:pt x="288" y="772"/>
                </a:cubicBezTo>
                <a:cubicBezTo>
                  <a:pt x="273" y="861"/>
                  <a:pt x="242" y="945"/>
                  <a:pt x="190" y="1018"/>
                </a:cubicBezTo>
                <a:cubicBezTo>
                  <a:pt x="173" y="1043"/>
                  <a:pt x="150" y="1063"/>
                  <a:pt x="130" y="1086"/>
                </a:cubicBezTo>
                <a:cubicBezTo>
                  <a:pt x="126" y="1086"/>
                  <a:pt x="123" y="1086"/>
                  <a:pt x="120" y="1086"/>
                </a:cubicBezTo>
                <a:cubicBezTo>
                  <a:pt x="108" y="1067"/>
                  <a:pt x="134" y="1066"/>
                  <a:pt x="135" y="1054"/>
                </a:cubicBezTo>
                <a:cubicBezTo>
                  <a:pt x="98" y="1027"/>
                  <a:pt x="61" y="1001"/>
                  <a:pt x="23" y="973"/>
                </a:cubicBezTo>
                <a:cubicBezTo>
                  <a:pt x="19" y="985"/>
                  <a:pt x="16" y="993"/>
                  <a:pt x="13" y="1002"/>
                </a:cubicBezTo>
                <a:cubicBezTo>
                  <a:pt x="11" y="1010"/>
                  <a:pt x="7" y="1013"/>
                  <a:pt x="0" y="1008"/>
                </a:cubicBezTo>
                <a:cubicBezTo>
                  <a:pt x="0" y="1004"/>
                  <a:pt x="0" y="1001"/>
                  <a:pt x="0" y="998"/>
                </a:cubicBezTo>
                <a:close/>
                <a:moveTo>
                  <a:pt x="878" y="193"/>
                </a:moveTo>
                <a:cubicBezTo>
                  <a:pt x="829" y="146"/>
                  <a:pt x="780" y="100"/>
                  <a:pt x="731" y="54"/>
                </a:cubicBezTo>
                <a:cubicBezTo>
                  <a:pt x="721" y="65"/>
                  <a:pt x="713" y="73"/>
                  <a:pt x="705" y="82"/>
                </a:cubicBezTo>
                <a:cubicBezTo>
                  <a:pt x="746" y="135"/>
                  <a:pt x="792" y="181"/>
                  <a:pt x="846" y="221"/>
                </a:cubicBezTo>
                <a:cubicBezTo>
                  <a:pt x="857" y="212"/>
                  <a:pt x="867" y="203"/>
                  <a:pt x="878" y="193"/>
                </a:cubicBezTo>
                <a:close/>
                <a:moveTo>
                  <a:pt x="666" y="147"/>
                </a:moveTo>
                <a:cubicBezTo>
                  <a:pt x="652" y="168"/>
                  <a:pt x="649" y="187"/>
                  <a:pt x="649" y="187"/>
                </a:cubicBezTo>
                <a:cubicBezTo>
                  <a:pt x="651" y="194"/>
                  <a:pt x="660" y="204"/>
                  <a:pt x="669" y="214"/>
                </a:cubicBezTo>
                <a:cubicBezTo>
                  <a:pt x="672" y="217"/>
                  <a:pt x="675" y="221"/>
                  <a:pt x="679" y="225"/>
                </a:cubicBezTo>
                <a:cubicBezTo>
                  <a:pt x="698" y="243"/>
                  <a:pt x="725" y="270"/>
                  <a:pt x="745" y="288"/>
                </a:cubicBezTo>
                <a:cubicBezTo>
                  <a:pt x="745" y="288"/>
                  <a:pt x="750" y="285"/>
                  <a:pt x="754" y="283"/>
                </a:cubicBezTo>
                <a:cubicBezTo>
                  <a:pt x="768" y="276"/>
                  <a:pt x="780" y="267"/>
                  <a:pt x="793" y="259"/>
                </a:cubicBezTo>
                <a:cubicBezTo>
                  <a:pt x="750" y="221"/>
                  <a:pt x="708" y="184"/>
                  <a:pt x="666" y="147"/>
                </a:cubicBezTo>
                <a:close/>
                <a:moveTo>
                  <a:pt x="423" y="464"/>
                </a:moveTo>
                <a:cubicBezTo>
                  <a:pt x="411" y="476"/>
                  <a:pt x="400" y="488"/>
                  <a:pt x="388" y="502"/>
                </a:cubicBezTo>
                <a:cubicBezTo>
                  <a:pt x="425" y="534"/>
                  <a:pt x="461" y="565"/>
                  <a:pt x="498" y="597"/>
                </a:cubicBezTo>
                <a:cubicBezTo>
                  <a:pt x="507" y="582"/>
                  <a:pt x="516" y="568"/>
                  <a:pt x="524" y="556"/>
                </a:cubicBezTo>
                <a:cubicBezTo>
                  <a:pt x="489" y="525"/>
                  <a:pt x="457" y="495"/>
                  <a:pt x="423" y="464"/>
                </a:cubicBezTo>
                <a:close/>
                <a:moveTo>
                  <a:pt x="671" y="133"/>
                </a:moveTo>
                <a:cubicBezTo>
                  <a:pt x="717" y="172"/>
                  <a:pt x="762" y="211"/>
                  <a:pt x="807" y="250"/>
                </a:cubicBezTo>
                <a:cubicBezTo>
                  <a:pt x="817" y="243"/>
                  <a:pt x="824" y="237"/>
                  <a:pt x="830" y="233"/>
                </a:cubicBezTo>
                <a:cubicBezTo>
                  <a:pt x="784" y="187"/>
                  <a:pt x="739" y="143"/>
                  <a:pt x="694" y="97"/>
                </a:cubicBezTo>
                <a:cubicBezTo>
                  <a:pt x="688" y="105"/>
                  <a:pt x="681" y="117"/>
                  <a:pt x="671" y="133"/>
                </a:cubicBezTo>
                <a:close/>
                <a:moveTo>
                  <a:pt x="487" y="608"/>
                </a:moveTo>
                <a:cubicBezTo>
                  <a:pt x="451" y="577"/>
                  <a:pt x="415" y="546"/>
                  <a:pt x="378" y="514"/>
                </a:cubicBezTo>
                <a:cubicBezTo>
                  <a:pt x="370" y="526"/>
                  <a:pt x="361" y="538"/>
                  <a:pt x="352" y="551"/>
                </a:cubicBezTo>
                <a:cubicBezTo>
                  <a:pt x="389" y="580"/>
                  <a:pt x="424" y="608"/>
                  <a:pt x="459" y="635"/>
                </a:cubicBezTo>
                <a:cubicBezTo>
                  <a:pt x="466" y="628"/>
                  <a:pt x="475" y="620"/>
                  <a:pt x="487" y="608"/>
                </a:cubicBezTo>
                <a:close/>
                <a:moveTo>
                  <a:pt x="52" y="912"/>
                </a:moveTo>
                <a:cubicBezTo>
                  <a:pt x="95" y="944"/>
                  <a:pt x="136" y="974"/>
                  <a:pt x="178" y="1006"/>
                </a:cubicBezTo>
                <a:cubicBezTo>
                  <a:pt x="184" y="997"/>
                  <a:pt x="189" y="989"/>
                  <a:pt x="196" y="979"/>
                </a:cubicBezTo>
                <a:cubicBezTo>
                  <a:pt x="156" y="946"/>
                  <a:pt x="116" y="913"/>
                  <a:pt x="75" y="879"/>
                </a:cubicBezTo>
                <a:cubicBezTo>
                  <a:pt x="66" y="891"/>
                  <a:pt x="59" y="902"/>
                  <a:pt x="52" y="912"/>
                </a:cubicBezTo>
                <a:close/>
                <a:moveTo>
                  <a:pt x="438" y="450"/>
                </a:moveTo>
                <a:cubicBezTo>
                  <a:pt x="453" y="467"/>
                  <a:pt x="466" y="483"/>
                  <a:pt x="481" y="498"/>
                </a:cubicBezTo>
                <a:cubicBezTo>
                  <a:pt x="497" y="512"/>
                  <a:pt x="514" y="525"/>
                  <a:pt x="533" y="540"/>
                </a:cubicBezTo>
                <a:cubicBezTo>
                  <a:pt x="539" y="527"/>
                  <a:pt x="544" y="516"/>
                  <a:pt x="548" y="504"/>
                </a:cubicBezTo>
                <a:cubicBezTo>
                  <a:pt x="549" y="501"/>
                  <a:pt x="547" y="494"/>
                  <a:pt x="544" y="492"/>
                </a:cubicBezTo>
                <a:cubicBezTo>
                  <a:pt x="519" y="470"/>
                  <a:pt x="494" y="448"/>
                  <a:pt x="468" y="426"/>
                </a:cubicBezTo>
                <a:cubicBezTo>
                  <a:pt x="456" y="436"/>
                  <a:pt x="446" y="444"/>
                  <a:pt x="438" y="450"/>
                </a:cubicBezTo>
                <a:close/>
                <a:moveTo>
                  <a:pt x="325" y="602"/>
                </a:moveTo>
                <a:cubicBezTo>
                  <a:pt x="345" y="619"/>
                  <a:pt x="364" y="635"/>
                  <a:pt x="383" y="652"/>
                </a:cubicBezTo>
                <a:cubicBezTo>
                  <a:pt x="412" y="677"/>
                  <a:pt x="412" y="677"/>
                  <a:pt x="442" y="651"/>
                </a:cubicBezTo>
                <a:cubicBezTo>
                  <a:pt x="443" y="650"/>
                  <a:pt x="444" y="649"/>
                  <a:pt x="446" y="646"/>
                </a:cubicBezTo>
                <a:cubicBezTo>
                  <a:pt x="412" y="619"/>
                  <a:pt x="379" y="592"/>
                  <a:pt x="344" y="564"/>
                </a:cubicBezTo>
                <a:cubicBezTo>
                  <a:pt x="337" y="578"/>
                  <a:pt x="331" y="590"/>
                  <a:pt x="325" y="602"/>
                </a:cubicBezTo>
                <a:close/>
                <a:moveTo>
                  <a:pt x="168" y="1018"/>
                </a:moveTo>
                <a:cubicBezTo>
                  <a:pt x="126" y="987"/>
                  <a:pt x="86" y="956"/>
                  <a:pt x="44" y="925"/>
                </a:cubicBezTo>
                <a:cubicBezTo>
                  <a:pt x="38" y="938"/>
                  <a:pt x="33" y="949"/>
                  <a:pt x="29" y="959"/>
                </a:cubicBezTo>
                <a:cubicBezTo>
                  <a:pt x="69" y="987"/>
                  <a:pt x="108" y="1014"/>
                  <a:pt x="148" y="1042"/>
                </a:cubicBezTo>
                <a:cubicBezTo>
                  <a:pt x="155" y="1034"/>
                  <a:pt x="161" y="1027"/>
                  <a:pt x="168" y="1018"/>
                </a:cubicBezTo>
                <a:close/>
                <a:moveTo>
                  <a:pt x="219" y="936"/>
                </a:moveTo>
                <a:cubicBezTo>
                  <a:pt x="181" y="905"/>
                  <a:pt x="145" y="875"/>
                  <a:pt x="107" y="844"/>
                </a:cubicBezTo>
                <a:cubicBezTo>
                  <a:pt x="98" y="853"/>
                  <a:pt x="91" y="861"/>
                  <a:pt x="86" y="868"/>
                </a:cubicBezTo>
                <a:cubicBezTo>
                  <a:pt x="126" y="900"/>
                  <a:pt x="165" y="932"/>
                  <a:pt x="204" y="964"/>
                </a:cubicBezTo>
                <a:cubicBezTo>
                  <a:pt x="208" y="956"/>
                  <a:pt x="213" y="948"/>
                  <a:pt x="219" y="936"/>
                </a:cubicBezTo>
                <a:close/>
                <a:moveTo>
                  <a:pt x="119" y="834"/>
                </a:moveTo>
                <a:cubicBezTo>
                  <a:pt x="156" y="863"/>
                  <a:pt x="191" y="892"/>
                  <a:pt x="226" y="920"/>
                </a:cubicBezTo>
                <a:cubicBezTo>
                  <a:pt x="232" y="907"/>
                  <a:pt x="236" y="895"/>
                  <a:pt x="242" y="881"/>
                </a:cubicBezTo>
                <a:cubicBezTo>
                  <a:pt x="211" y="860"/>
                  <a:pt x="181" y="840"/>
                  <a:pt x="151" y="820"/>
                </a:cubicBezTo>
                <a:cubicBezTo>
                  <a:pt x="148" y="818"/>
                  <a:pt x="141" y="818"/>
                  <a:pt x="137" y="820"/>
                </a:cubicBezTo>
                <a:cubicBezTo>
                  <a:pt x="131" y="824"/>
                  <a:pt x="125" y="829"/>
                  <a:pt x="119" y="834"/>
                </a:cubicBezTo>
                <a:close/>
                <a:moveTo>
                  <a:pt x="641" y="206"/>
                </a:moveTo>
                <a:cubicBezTo>
                  <a:pt x="638" y="216"/>
                  <a:pt x="634" y="225"/>
                  <a:pt x="632" y="235"/>
                </a:cubicBezTo>
                <a:cubicBezTo>
                  <a:pt x="632" y="239"/>
                  <a:pt x="631" y="243"/>
                  <a:pt x="631" y="243"/>
                </a:cubicBezTo>
                <a:cubicBezTo>
                  <a:pt x="653" y="264"/>
                  <a:pt x="677" y="292"/>
                  <a:pt x="699" y="313"/>
                </a:cubicBezTo>
                <a:cubicBezTo>
                  <a:pt x="709" y="308"/>
                  <a:pt x="721" y="302"/>
                  <a:pt x="728" y="298"/>
                </a:cubicBezTo>
                <a:cubicBezTo>
                  <a:pt x="699" y="267"/>
                  <a:pt x="671" y="237"/>
                  <a:pt x="641" y="206"/>
                </a:cubicBezTo>
                <a:close/>
                <a:moveTo>
                  <a:pt x="160" y="805"/>
                </a:moveTo>
                <a:cubicBezTo>
                  <a:pt x="188" y="825"/>
                  <a:pt x="217" y="844"/>
                  <a:pt x="246" y="864"/>
                </a:cubicBezTo>
                <a:cubicBezTo>
                  <a:pt x="262" y="833"/>
                  <a:pt x="262" y="831"/>
                  <a:pt x="236" y="812"/>
                </a:cubicBezTo>
                <a:cubicBezTo>
                  <a:pt x="233" y="809"/>
                  <a:pt x="230" y="807"/>
                  <a:pt x="227" y="805"/>
                </a:cubicBezTo>
                <a:cubicBezTo>
                  <a:pt x="194" y="780"/>
                  <a:pt x="194" y="780"/>
                  <a:pt x="161" y="804"/>
                </a:cubicBezTo>
                <a:cubicBezTo>
                  <a:pt x="160" y="804"/>
                  <a:pt x="160" y="804"/>
                  <a:pt x="160" y="805"/>
                </a:cubicBezTo>
                <a:close/>
                <a:moveTo>
                  <a:pt x="320" y="617"/>
                </a:moveTo>
                <a:cubicBezTo>
                  <a:pt x="306" y="658"/>
                  <a:pt x="306" y="658"/>
                  <a:pt x="334" y="684"/>
                </a:cubicBezTo>
                <a:cubicBezTo>
                  <a:pt x="342" y="690"/>
                  <a:pt x="349" y="697"/>
                  <a:pt x="357" y="705"/>
                </a:cubicBezTo>
                <a:cubicBezTo>
                  <a:pt x="369" y="698"/>
                  <a:pt x="382" y="692"/>
                  <a:pt x="395" y="684"/>
                </a:cubicBezTo>
                <a:cubicBezTo>
                  <a:pt x="370" y="662"/>
                  <a:pt x="346" y="640"/>
                  <a:pt x="320" y="617"/>
                </a:cubicBezTo>
                <a:close/>
                <a:moveTo>
                  <a:pt x="567" y="447"/>
                </a:moveTo>
                <a:cubicBezTo>
                  <a:pt x="552" y="433"/>
                  <a:pt x="538" y="419"/>
                  <a:pt x="524" y="406"/>
                </a:cubicBezTo>
                <a:cubicBezTo>
                  <a:pt x="521" y="403"/>
                  <a:pt x="514" y="401"/>
                  <a:pt x="511" y="402"/>
                </a:cubicBezTo>
                <a:cubicBezTo>
                  <a:pt x="500" y="406"/>
                  <a:pt x="491" y="412"/>
                  <a:pt x="480" y="419"/>
                </a:cubicBezTo>
                <a:cubicBezTo>
                  <a:pt x="506" y="440"/>
                  <a:pt x="531" y="460"/>
                  <a:pt x="557" y="480"/>
                </a:cubicBezTo>
                <a:cubicBezTo>
                  <a:pt x="561" y="468"/>
                  <a:pt x="565" y="456"/>
                  <a:pt x="567" y="447"/>
                </a:cubicBezTo>
                <a:close/>
                <a:moveTo>
                  <a:pt x="212" y="774"/>
                </a:moveTo>
                <a:cubicBezTo>
                  <a:pt x="230" y="787"/>
                  <a:pt x="246" y="798"/>
                  <a:pt x="264" y="811"/>
                </a:cubicBezTo>
                <a:cubicBezTo>
                  <a:pt x="268" y="791"/>
                  <a:pt x="272" y="771"/>
                  <a:pt x="277" y="749"/>
                </a:cubicBezTo>
                <a:cubicBezTo>
                  <a:pt x="253" y="758"/>
                  <a:pt x="233" y="766"/>
                  <a:pt x="212" y="774"/>
                </a:cubicBezTo>
                <a:close/>
                <a:moveTo>
                  <a:pt x="685" y="319"/>
                </a:moveTo>
                <a:cubicBezTo>
                  <a:pt x="683" y="320"/>
                  <a:pt x="686" y="318"/>
                  <a:pt x="684" y="319"/>
                </a:cubicBezTo>
                <a:cubicBezTo>
                  <a:pt x="659" y="294"/>
                  <a:pt x="645" y="283"/>
                  <a:pt x="625" y="264"/>
                </a:cubicBezTo>
                <a:cubicBezTo>
                  <a:pt x="623" y="271"/>
                  <a:pt x="620" y="284"/>
                  <a:pt x="620" y="288"/>
                </a:cubicBezTo>
                <a:cubicBezTo>
                  <a:pt x="620" y="288"/>
                  <a:pt x="625" y="292"/>
                  <a:pt x="640" y="303"/>
                </a:cubicBezTo>
                <a:cubicBezTo>
                  <a:pt x="650" y="309"/>
                  <a:pt x="660" y="317"/>
                  <a:pt x="670" y="325"/>
                </a:cubicBezTo>
                <a:cubicBezTo>
                  <a:pt x="674" y="324"/>
                  <a:pt x="680" y="321"/>
                  <a:pt x="685" y="319"/>
                </a:cubicBezTo>
                <a:close/>
                <a:moveTo>
                  <a:pt x="586" y="372"/>
                </a:moveTo>
                <a:cubicBezTo>
                  <a:pt x="566" y="379"/>
                  <a:pt x="549" y="385"/>
                  <a:pt x="530" y="393"/>
                </a:cubicBezTo>
                <a:cubicBezTo>
                  <a:pt x="545" y="406"/>
                  <a:pt x="557" y="418"/>
                  <a:pt x="572" y="431"/>
                </a:cubicBezTo>
                <a:cubicBezTo>
                  <a:pt x="577" y="411"/>
                  <a:pt x="581" y="393"/>
                  <a:pt x="586" y="372"/>
                </a:cubicBezTo>
                <a:close/>
                <a:moveTo>
                  <a:pt x="305" y="676"/>
                </a:moveTo>
                <a:cubicBezTo>
                  <a:pt x="302" y="694"/>
                  <a:pt x="300" y="709"/>
                  <a:pt x="297" y="728"/>
                </a:cubicBezTo>
                <a:cubicBezTo>
                  <a:pt x="314" y="722"/>
                  <a:pt x="327" y="717"/>
                  <a:pt x="342" y="711"/>
                </a:cubicBezTo>
                <a:cubicBezTo>
                  <a:pt x="330" y="699"/>
                  <a:pt x="319" y="689"/>
                  <a:pt x="305" y="676"/>
                </a:cubicBezTo>
                <a:close/>
                <a:moveTo>
                  <a:pt x="616" y="302"/>
                </a:moveTo>
                <a:cubicBezTo>
                  <a:pt x="612" y="319"/>
                  <a:pt x="610" y="333"/>
                  <a:pt x="606" y="350"/>
                </a:cubicBezTo>
                <a:cubicBezTo>
                  <a:pt x="624" y="343"/>
                  <a:pt x="639" y="338"/>
                  <a:pt x="656" y="332"/>
                </a:cubicBezTo>
                <a:cubicBezTo>
                  <a:pt x="641" y="321"/>
                  <a:pt x="629" y="313"/>
                  <a:pt x="616" y="302"/>
                </a:cubicBezTo>
                <a:close/>
              </a:path>
            </a:pathLst>
          </a:custGeom>
          <a:solidFill>
            <a:schemeClr val="accent2"/>
          </a:solidFill>
          <a:ln>
            <a:noFill/>
          </a:ln>
        </p:spPr>
        <p:txBody>
          <a:bodyPr spcFirstLastPara="1" wrap="square" lIns="182850" tIns="91400" rIns="182850" bIns="91400" anchor="t" anchorCtr="0">
            <a:noAutofit/>
          </a:bodyPr>
          <a:lstStyle/>
          <a:p>
            <a:pPr marL="0" marR="0" lvl="0" indent="0" algn="l" rtl="0">
              <a:spcBef>
                <a:spcPts val="0"/>
              </a:spcBef>
              <a:spcAft>
                <a:spcPts val="0"/>
              </a:spcAft>
              <a:buNone/>
            </a:pPr>
            <a:endParaRPr sz="3600">
              <a:solidFill>
                <a:srgbClr val="000000"/>
              </a:solidFill>
              <a:latin typeface="Calibri"/>
              <a:ea typeface="Calibri"/>
              <a:cs typeface="Calibri"/>
              <a:sym typeface="Calibri"/>
            </a:endParaRPr>
          </a:p>
        </p:txBody>
      </p:sp>
    </p:spTree>
  </p:cSld>
  <p:clrMapOvr>
    <a:masterClrMapping/>
  </p:clrMapOvr>
  <p:transition>
    <p:circl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ackground">
  <p:cSld name="BLANK_1_1_1_1_1_1_1">
    <p:spTree>
      <p:nvGrpSpPr>
        <p:cNvPr id="1" name="Shape 157"/>
        <p:cNvGrpSpPr/>
        <p:nvPr/>
      </p:nvGrpSpPr>
      <p:grpSpPr>
        <a:xfrm>
          <a:off x="0" y="0"/>
          <a:ext cx="0" cy="0"/>
          <a:chOff x="0" y="0"/>
          <a:chExt cx="0" cy="0"/>
        </a:xfrm>
      </p:grpSpPr>
      <p:grpSp>
        <p:nvGrpSpPr>
          <p:cNvPr id="158" name="Google Shape;158;p22"/>
          <p:cNvGrpSpPr/>
          <p:nvPr/>
        </p:nvGrpSpPr>
        <p:grpSpPr>
          <a:xfrm flipH="1">
            <a:off x="-4982787" y="-4695091"/>
            <a:ext cx="27852574" cy="17183498"/>
            <a:chOff x="-2491394" y="-2347546"/>
            <a:chExt cx="13926287" cy="8591749"/>
          </a:xfrm>
        </p:grpSpPr>
        <p:sp>
          <p:nvSpPr>
            <p:cNvPr id="159" name="Google Shape;159;p22"/>
            <p:cNvSpPr/>
            <p:nvPr/>
          </p:nvSpPr>
          <p:spPr>
            <a:xfrm flipH="1">
              <a:off x="6591693" y="-2347546"/>
              <a:ext cx="4843200" cy="3484665"/>
            </a:xfrm>
            <a:custGeom>
              <a:avLst/>
              <a:gdLst/>
              <a:ahLst/>
              <a:cxnLst/>
              <a:rect l="l" t="t" r="r" b="b"/>
              <a:pathLst>
                <a:path w="2548" h="1837" extrusionOk="0">
                  <a:moveTo>
                    <a:pt x="931" y="198"/>
                  </a:moveTo>
                  <a:cubicBezTo>
                    <a:pt x="931" y="198"/>
                    <a:pt x="537" y="220"/>
                    <a:pt x="317" y="374"/>
                  </a:cubicBezTo>
                  <a:cubicBezTo>
                    <a:pt x="98" y="527"/>
                    <a:pt x="0" y="878"/>
                    <a:pt x="153" y="1092"/>
                  </a:cubicBezTo>
                  <a:cubicBezTo>
                    <a:pt x="306" y="1305"/>
                    <a:pt x="487" y="1037"/>
                    <a:pt x="674" y="1168"/>
                  </a:cubicBezTo>
                  <a:cubicBezTo>
                    <a:pt x="860" y="1300"/>
                    <a:pt x="821" y="1443"/>
                    <a:pt x="821" y="1557"/>
                  </a:cubicBezTo>
                  <a:cubicBezTo>
                    <a:pt x="821" y="1776"/>
                    <a:pt x="975" y="1837"/>
                    <a:pt x="1150" y="1787"/>
                  </a:cubicBezTo>
                  <a:cubicBezTo>
                    <a:pt x="1326" y="1738"/>
                    <a:pt x="1429" y="1482"/>
                    <a:pt x="1649" y="1535"/>
                  </a:cubicBezTo>
                  <a:cubicBezTo>
                    <a:pt x="2032" y="1629"/>
                    <a:pt x="2548" y="1519"/>
                    <a:pt x="2021" y="735"/>
                  </a:cubicBezTo>
                  <a:cubicBezTo>
                    <a:pt x="1528" y="0"/>
                    <a:pt x="931" y="198"/>
                    <a:pt x="931" y="198"/>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3600">
                <a:solidFill>
                  <a:srgbClr val="000000"/>
                </a:solidFill>
                <a:latin typeface="Calibri"/>
                <a:ea typeface="Calibri"/>
                <a:cs typeface="Calibri"/>
                <a:sym typeface="Calibri"/>
              </a:endParaRPr>
            </a:p>
          </p:txBody>
        </p:sp>
        <p:sp>
          <p:nvSpPr>
            <p:cNvPr id="160" name="Google Shape;160;p22"/>
            <p:cNvSpPr/>
            <p:nvPr/>
          </p:nvSpPr>
          <p:spPr>
            <a:xfrm>
              <a:off x="-2491394" y="3364251"/>
              <a:ext cx="4002717" cy="2879952"/>
            </a:xfrm>
            <a:custGeom>
              <a:avLst/>
              <a:gdLst/>
              <a:ahLst/>
              <a:cxnLst/>
              <a:rect l="l" t="t" r="r" b="b"/>
              <a:pathLst>
                <a:path w="2548" h="1837" extrusionOk="0">
                  <a:moveTo>
                    <a:pt x="931" y="198"/>
                  </a:moveTo>
                  <a:cubicBezTo>
                    <a:pt x="931" y="198"/>
                    <a:pt x="537" y="220"/>
                    <a:pt x="317" y="374"/>
                  </a:cubicBezTo>
                  <a:cubicBezTo>
                    <a:pt x="98" y="527"/>
                    <a:pt x="0" y="878"/>
                    <a:pt x="153" y="1092"/>
                  </a:cubicBezTo>
                  <a:cubicBezTo>
                    <a:pt x="306" y="1305"/>
                    <a:pt x="487" y="1037"/>
                    <a:pt x="674" y="1168"/>
                  </a:cubicBezTo>
                  <a:cubicBezTo>
                    <a:pt x="860" y="1300"/>
                    <a:pt x="821" y="1443"/>
                    <a:pt x="821" y="1557"/>
                  </a:cubicBezTo>
                  <a:cubicBezTo>
                    <a:pt x="821" y="1776"/>
                    <a:pt x="975" y="1837"/>
                    <a:pt x="1150" y="1787"/>
                  </a:cubicBezTo>
                  <a:cubicBezTo>
                    <a:pt x="1326" y="1738"/>
                    <a:pt x="1429" y="1482"/>
                    <a:pt x="1649" y="1535"/>
                  </a:cubicBezTo>
                  <a:cubicBezTo>
                    <a:pt x="2032" y="1629"/>
                    <a:pt x="2548" y="1519"/>
                    <a:pt x="2021" y="735"/>
                  </a:cubicBezTo>
                  <a:cubicBezTo>
                    <a:pt x="1528" y="0"/>
                    <a:pt x="931" y="198"/>
                    <a:pt x="931" y="198"/>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3600">
                <a:solidFill>
                  <a:srgbClr val="000000"/>
                </a:solidFill>
                <a:latin typeface="Calibri"/>
                <a:ea typeface="Calibri"/>
                <a:cs typeface="Calibri"/>
                <a:sym typeface="Calibri"/>
              </a:endParaRPr>
            </a:p>
          </p:txBody>
        </p:sp>
      </p:grpSp>
    </p:spTree>
  </p:cSld>
  <p:clrMapOvr>
    <a:masterClrMapping/>
  </p:clrMapOvr>
  <p:transition>
    <p:circl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ackground 1">
  <p:cSld name="BLANK_1_1_1_1_1_1_1_1">
    <p:spTree>
      <p:nvGrpSpPr>
        <p:cNvPr id="1" name="Shape 161"/>
        <p:cNvGrpSpPr/>
        <p:nvPr/>
      </p:nvGrpSpPr>
      <p:grpSpPr>
        <a:xfrm>
          <a:off x="0" y="0"/>
          <a:ext cx="0" cy="0"/>
          <a:chOff x="0" y="0"/>
          <a:chExt cx="0" cy="0"/>
        </a:xfrm>
      </p:grpSpPr>
      <p:grpSp>
        <p:nvGrpSpPr>
          <p:cNvPr id="162" name="Google Shape;162;p23"/>
          <p:cNvGrpSpPr/>
          <p:nvPr/>
        </p:nvGrpSpPr>
        <p:grpSpPr>
          <a:xfrm>
            <a:off x="-1328608" y="-3095347"/>
            <a:ext cx="23511304" cy="13815534"/>
            <a:chOff x="-664304" y="-1547674"/>
            <a:chExt cx="11755652" cy="6907767"/>
          </a:xfrm>
        </p:grpSpPr>
        <p:sp>
          <p:nvSpPr>
            <p:cNvPr id="163" name="Google Shape;163;p23"/>
            <p:cNvSpPr/>
            <p:nvPr/>
          </p:nvSpPr>
          <p:spPr>
            <a:xfrm rot="5400008" flipH="1">
              <a:off x="-1696985" y="3096912"/>
              <a:ext cx="3295866" cy="1230495"/>
            </a:xfrm>
            <a:custGeom>
              <a:avLst/>
              <a:gdLst/>
              <a:ahLst/>
              <a:cxnLst/>
              <a:rect l="l" t="t" r="r" b="b"/>
              <a:pathLst>
                <a:path w="3027" h="1132" extrusionOk="0">
                  <a:moveTo>
                    <a:pt x="0" y="965"/>
                  </a:moveTo>
                  <a:cubicBezTo>
                    <a:pt x="0" y="965"/>
                    <a:pt x="0" y="964"/>
                    <a:pt x="0" y="964"/>
                  </a:cubicBezTo>
                  <a:cubicBezTo>
                    <a:pt x="0" y="963"/>
                    <a:pt x="0" y="962"/>
                    <a:pt x="0" y="961"/>
                  </a:cubicBezTo>
                  <a:cubicBezTo>
                    <a:pt x="9" y="913"/>
                    <a:pt x="16" y="864"/>
                    <a:pt x="25" y="816"/>
                  </a:cubicBezTo>
                  <a:cubicBezTo>
                    <a:pt x="38" y="742"/>
                    <a:pt x="52" y="667"/>
                    <a:pt x="66" y="592"/>
                  </a:cubicBezTo>
                  <a:cubicBezTo>
                    <a:pt x="85" y="488"/>
                    <a:pt x="107" y="385"/>
                    <a:pt x="131" y="282"/>
                  </a:cubicBezTo>
                  <a:cubicBezTo>
                    <a:pt x="145" y="222"/>
                    <a:pt x="161" y="162"/>
                    <a:pt x="180" y="104"/>
                  </a:cubicBezTo>
                  <a:cubicBezTo>
                    <a:pt x="189" y="77"/>
                    <a:pt x="198" y="51"/>
                    <a:pt x="212" y="27"/>
                  </a:cubicBezTo>
                  <a:cubicBezTo>
                    <a:pt x="216" y="20"/>
                    <a:pt x="221" y="14"/>
                    <a:pt x="226" y="8"/>
                  </a:cubicBezTo>
                  <a:cubicBezTo>
                    <a:pt x="234" y="0"/>
                    <a:pt x="242" y="1"/>
                    <a:pt x="249" y="10"/>
                  </a:cubicBezTo>
                  <a:cubicBezTo>
                    <a:pt x="284" y="54"/>
                    <a:pt x="325" y="91"/>
                    <a:pt x="371" y="123"/>
                  </a:cubicBezTo>
                  <a:cubicBezTo>
                    <a:pt x="435" y="168"/>
                    <a:pt x="503" y="202"/>
                    <a:pt x="580" y="217"/>
                  </a:cubicBezTo>
                  <a:cubicBezTo>
                    <a:pt x="621" y="225"/>
                    <a:pt x="663" y="226"/>
                    <a:pt x="704" y="219"/>
                  </a:cubicBezTo>
                  <a:cubicBezTo>
                    <a:pt x="774" y="207"/>
                    <a:pt x="844" y="194"/>
                    <a:pt x="914" y="183"/>
                  </a:cubicBezTo>
                  <a:cubicBezTo>
                    <a:pt x="960" y="176"/>
                    <a:pt x="1006" y="170"/>
                    <a:pt x="1052" y="166"/>
                  </a:cubicBezTo>
                  <a:cubicBezTo>
                    <a:pt x="1093" y="162"/>
                    <a:pt x="1135" y="159"/>
                    <a:pt x="1176" y="158"/>
                  </a:cubicBezTo>
                  <a:cubicBezTo>
                    <a:pt x="1247" y="155"/>
                    <a:pt x="1318" y="158"/>
                    <a:pt x="1389" y="171"/>
                  </a:cubicBezTo>
                  <a:cubicBezTo>
                    <a:pt x="1443" y="181"/>
                    <a:pt x="1495" y="197"/>
                    <a:pt x="1544" y="222"/>
                  </a:cubicBezTo>
                  <a:cubicBezTo>
                    <a:pt x="1585" y="243"/>
                    <a:pt x="1622" y="269"/>
                    <a:pt x="1651" y="305"/>
                  </a:cubicBezTo>
                  <a:cubicBezTo>
                    <a:pt x="1668" y="326"/>
                    <a:pt x="1681" y="350"/>
                    <a:pt x="1685" y="377"/>
                  </a:cubicBezTo>
                  <a:cubicBezTo>
                    <a:pt x="1688" y="402"/>
                    <a:pt x="1681" y="423"/>
                    <a:pt x="1658" y="436"/>
                  </a:cubicBezTo>
                  <a:cubicBezTo>
                    <a:pt x="1653" y="439"/>
                    <a:pt x="1648" y="443"/>
                    <a:pt x="1643" y="447"/>
                  </a:cubicBezTo>
                  <a:cubicBezTo>
                    <a:pt x="1607" y="480"/>
                    <a:pt x="1587" y="521"/>
                    <a:pt x="1584" y="570"/>
                  </a:cubicBezTo>
                  <a:cubicBezTo>
                    <a:pt x="1583" y="595"/>
                    <a:pt x="1589" y="619"/>
                    <a:pt x="1605" y="639"/>
                  </a:cubicBezTo>
                  <a:cubicBezTo>
                    <a:pt x="1630" y="669"/>
                    <a:pt x="1663" y="682"/>
                    <a:pt x="1701" y="686"/>
                  </a:cubicBezTo>
                  <a:cubicBezTo>
                    <a:pt x="1732" y="688"/>
                    <a:pt x="1763" y="683"/>
                    <a:pt x="1793" y="675"/>
                  </a:cubicBezTo>
                  <a:cubicBezTo>
                    <a:pt x="1837" y="665"/>
                    <a:pt x="1880" y="650"/>
                    <a:pt x="1923" y="636"/>
                  </a:cubicBezTo>
                  <a:cubicBezTo>
                    <a:pt x="1984" y="616"/>
                    <a:pt x="2046" y="595"/>
                    <a:pt x="2111" y="583"/>
                  </a:cubicBezTo>
                  <a:cubicBezTo>
                    <a:pt x="2161" y="574"/>
                    <a:pt x="2212" y="571"/>
                    <a:pt x="2263" y="578"/>
                  </a:cubicBezTo>
                  <a:cubicBezTo>
                    <a:pt x="2313" y="585"/>
                    <a:pt x="2359" y="601"/>
                    <a:pt x="2403" y="627"/>
                  </a:cubicBezTo>
                  <a:cubicBezTo>
                    <a:pt x="2456" y="660"/>
                    <a:pt x="2498" y="704"/>
                    <a:pt x="2533" y="756"/>
                  </a:cubicBezTo>
                  <a:cubicBezTo>
                    <a:pt x="2562" y="799"/>
                    <a:pt x="2584" y="846"/>
                    <a:pt x="2604" y="894"/>
                  </a:cubicBezTo>
                  <a:cubicBezTo>
                    <a:pt x="2610" y="908"/>
                    <a:pt x="2616" y="921"/>
                    <a:pt x="2625" y="933"/>
                  </a:cubicBezTo>
                  <a:cubicBezTo>
                    <a:pt x="2646" y="961"/>
                    <a:pt x="2672" y="983"/>
                    <a:pt x="2701" y="1003"/>
                  </a:cubicBezTo>
                  <a:cubicBezTo>
                    <a:pt x="2787" y="1063"/>
                    <a:pt x="2883" y="1101"/>
                    <a:pt x="2985" y="1123"/>
                  </a:cubicBezTo>
                  <a:cubicBezTo>
                    <a:pt x="2999" y="1127"/>
                    <a:pt x="3013" y="1129"/>
                    <a:pt x="3027" y="1132"/>
                  </a:cubicBezTo>
                  <a:cubicBezTo>
                    <a:pt x="3023" y="1132"/>
                    <a:pt x="3018" y="1132"/>
                    <a:pt x="3014" y="1132"/>
                  </a:cubicBezTo>
                  <a:cubicBezTo>
                    <a:pt x="2981" y="1130"/>
                    <a:pt x="2949" y="1128"/>
                    <a:pt x="2916" y="1126"/>
                  </a:cubicBezTo>
                  <a:cubicBezTo>
                    <a:pt x="2885" y="1124"/>
                    <a:pt x="2854" y="1123"/>
                    <a:pt x="2823" y="1121"/>
                  </a:cubicBezTo>
                  <a:cubicBezTo>
                    <a:pt x="2790" y="1119"/>
                    <a:pt x="2758" y="1117"/>
                    <a:pt x="2726" y="1116"/>
                  </a:cubicBezTo>
                  <a:cubicBezTo>
                    <a:pt x="2700" y="1114"/>
                    <a:pt x="2675" y="1113"/>
                    <a:pt x="2649" y="1112"/>
                  </a:cubicBezTo>
                  <a:cubicBezTo>
                    <a:pt x="2617" y="1110"/>
                    <a:pt x="2584" y="1108"/>
                    <a:pt x="2551" y="1106"/>
                  </a:cubicBezTo>
                  <a:cubicBezTo>
                    <a:pt x="2520" y="1104"/>
                    <a:pt x="2489" y="1103"/>
                    <a:pt x="2458" y="1101"/>
                  </a:cubicBezTo>
                  <a:cubicBezTo>
                    <a:pt x="2426" y="1099"/>
                    <a:pt x="2393" y="1097"/>
                    <a:pt x="2360" y="1096"/>
                  </a:cubicBezTo>
                  <a:cubicBezTo>
                    <a:pt x="2329" y="1094"/>
                    <a:pt x="2298" y="1092"/>
                    <a:pt x="2267" y="1090"/>
                  </a:cubicBezTo>
                  <a:cubicBezTo>
                    <a:pt x="2234" y="1089"/>
                    <a:pt x="2202" y="1087"/>
                    <a:pt x="2169" y="1085"/>
                  </a:cubicBezTo>
                  <a:cubicBezTo>
                    <a:pt x="2144" y="1084"/>
                    <a:pt x="2119" y="1082"/>
                    <a:pt x="2093" y="1081"/>
                  </a:cubicBezTo>
                  <a:cubicBezTo>
                    <a:pt x="2061" y="1079"/>
                    <a:pt x="2029" y="1077"/>
                    <a:pt x="1997" y="1075"/>
                  </a:cubicBezTo>
                  <a:cubicBezTo>
                    <a:pt x="1965" y="1074"/>
                    <a:pt x="1934" y="1072"/>
                    <a:pt x="1902" y="1070"/>
                  </a:cubicBezTo>
                  <a:cubicBezTo>
                    <a:pt x="1870" y="1068"/>
                    <a:pt x="1837" y="1067"/>
                    <a:pt x="1804" y="1065"/>
                  </a:cubicBezTo>
                  <a:cubicBezTo>
                    <a:pt x="1773" y="1063"/>
                    <a:pt x="1742" y="1061"/>
                    <a:pt x="1711" y="1060"/>
                  </a:cubicBezTo>
                  <a:cubicBezTo>
                    <a:pt x="1679" y="1058"/>
                    <a:pt x="1646" y="1056"/>
                    <a:pt x="1613" y="1054"/>
                  </a:cubicBezTo>
                  <a:cubicBezTo>
                    <a:pt x="1582" y="1052"/>
                    <a:pt x="1551" y="1051"/>
                    <a:pt x="1520" y="1049"/>
                  </a:cubicBezTo>
                  <a:cubicBezTo>
                    <a:pt x="1488" y="1047"/>
                    <a:pt x="1455" y="1045"/>
                    <a:pt x="1422" y="1044"/>
                  </a:cubicBezTo>
                  <a:cubicBezTo>
                    <a:pt x="1397" y="1042"/>
                    <a:pt x="1372" y="1041"/>
                    <a:pt x="1346" y="1039"/>
                  </a:cubicBezTo>
                  <a:cubicBezTo>
                    <a:pt x="1314" y="1038"/>
                    <a:pt x="1282" y="1036"/>
                    <a:pt x="1249" y="1034"/>
                  </a:cubicBezTo>
                  <a:cubicBezTo>
                    <a:pt x="1224" y="1033"/>
                    <a:pt x="1198" y="1031"/>
                    <a:pt x="1173" y="1030"/>
                  </a:cubicBezTo>
                  <a:cubicBezTo>
                    <a:pt x="1140" y="1028"/>
                    <a:pt x="1107" y="1026"/>
                    <a:pt x="1075" y="1024"/>
                  </a:cubicBezTo>
                  <a:cubicBezTo>
                    <a:pt x="1049" y="1023"/>
                    <a:pt x="1024" y="1022"/>
                    <a:pt x="999" y="1020"/>
                  </a:cubicBezTo>
                  <a:cubicBezTo>
                    <a:pt x="966" y="1018"/>
                    <a:pt x="934" y="1017"/>
                    <a:pt x="902" y="1015"/>
                  </a:cubicBezTo>
                  <a:cubicBezTo>
                    <a:pt x="876" y="1013"/>
                    <a:pt x="851" y="1012"/>
                    <a:pt x="825" y="1011"/>
                  </a:cubicBezTo>
                  <a:cubicBezTo>
                    <a:pt x="793" y="1009"/>
                    <a:pt x="760" y="1007"/>
                    <a:pt x="727" y="1005"/>
                  </a:cubicBezTo>
                  <a:cubicBezTo>
                    <a:pt x="702" y="1004"/>
                    <a:pt x="677" y="1002"/>
                    <a:pt x="652" y="1001"/>
                  </a:cubicBezTo>
                  <a:cubicBezTo>
                    <a:pt x="619" y="999"/>
                    <a:pt x="587" y="997"/>
                    <a:pt x="554" y="996"/>
                  </a:cubicBezTo>
                  <a:cubicBezTo>
                    <a:pt x="529" y="994"/>
                    <a:pt x="503" y="993"/>
                    <a:pt x="478" y="991"/>
                  </a:cubicBezTo>
                  <a:cubicBezTo>
                    <a:pt x="445" y="990"/>
                    <a:pt x="413" y="988"/>
                    <a:pt x="381" y="986"/>
                  </a:cubicBezTo>
                  <a:cubicBezTo>
                    <a:pt x="355" y="985"/>
                    <a:pt x="330" y="983"/>
                    <a:pt x="304" y="982"/>
                  </a:cubicBezTo>
                  <a:cubicBezTo>
                    <a:pt x="272" y="980"/>
                    <a:pt x="240" y="978"/>
                    <a:pt x="208" y="976"/>
                  </a:cubicBezTo>
                  <a:cubicBezTo>
                    <a:pt x="176" y="975"/>
                    <a:pt x="145" y="973"/>
                    <a:pt x="114" y="971"/>
                  </a:cubicBezTo>
                  <a:cubicBezTo>
                    <a:pt x="76" y="969"/>
                    <a:pt x="38" y="967"/>
                    <a:pt x="0" y="965"/>
                  </a:cubicBezTo>
                  <a:close/>
                </a:path>
              </a:pathLst>
            </a:custGeom>
            <a:solidFill>
              <a:schemeClr val="dk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3600">
                <a:solidFill>
                  <a:srgbClr val="000000"/>
                </a:solidFill>
                <a:latin typeface="Calibri"/>
                <a:ea typeface="Calibri"/>
                <a:cs typeface="Calibri"/>
                <a:sym typeface="Calibri"/>
              </a:endParaRPr>
            </a:p>
          </p:txBody>
        </p:sp>
        <p:sp>
          <p:nvSpPr>
            <p:cNvPr id="164" name="Google Shape;164;p23"/>
            <p:cNvSpPr/>
            <p:nvPr/>
          </p:nvSpPr>
          <p:spPr>
            <a:xfrm>
              <a:off x="7088631" y="-1547674"/>
              <a:ext cx="4002717" cy="2879952"/>
            </a:xfrm>
            <a:custGeom>
              <a:avLst/>
              <a:gdLst/>
              <a:ahLst/>
              <a:cxnLst/>
              <a:rect l="l" t="t" r="r" b="b"/>
              <a:pathLst>
                <a:path w="2548" h="1837" extrusionOk="0">
                  <a:moveTo>
                    <a:pt x="931" y="198"/>
                  </a:moveTo>
                  <a:cubicBezTo>
                    <a:pt x="931" y="198"/>
                    <a:pt x="537" y="220"/>
                    <a:pt x="317" y="374"/>
                  </a:cubicBezTo>
                  <a:cubicBezTo>
                    <a:pt x="98" y="527"/>
                    <a:pt x="0" y="878"/>
                    <a:pt x="153" y="1092"/>
                  </a:cubicBezTo>
                  <a:cubicBezTo>
                    <a:pt x="306" y="1305"/>
                    <a:pt x="487" y="1037"/>
                    <a:pt x="674" y="1168"/>
                  </a:cubicBezTo>
                  <a:cubicBezTo>
                    <a:pt x="860" y="1300"/>
                    <a:pt x="821" y="1443"/>
                    <a:pt x="821" y="1557"/>
                  </a:cubicBezTo>
                  <a:cubicBezTo>
                    <a:pt x="821" y="1776"/>
                    <a:pt x="975" y="1837"/>
                    <a:pt x="1150" y="1787"/>
                  </a:cubicBezTo>
                  <a:cubicBezTo>
                    <a:pt x="1326" y="1738"/>
                    <a:pt x="1429" y="1482"/>
                    <a:pt x="1649" y="1535"/>
                  </a:cubicBezTo>
                  <a:cubicBezTo>
                    <a:pt x="2032" y="1629"/>
                    <a:pt x="2548" y="1519"/>
                    <a:pt x="2021" y="735"/>
                  </a:cubicBezTo>
                  <a:cubicBezTo>
                    <a:pt x="1528" y="0"/>
                    <a:pt x="931" y="198"/>
                    <a:pt x="931" y="198"/>
                  </a:cubicBez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3600">
                <a:solidFill>
                  <a:srgbClr val="000000"/>
                </a:solidFill>
                <a:latin typeface="Calibri"/>
                <a:ea typeface="Calibri"/>
                <a:cs typeface="Calibri"/>
                <a:sym typeface="Calibri"/>
              </a:endParaRPr>
            </a:p>
          </p:txBody>
        </p:sp>
      </p:grpSp>
      <p:sp>
        <p:nvSpPr>
          <p:cNvPr id="165" name="Google Shape;165;p23"/>
          <p:cNvSpPr/>
          <p:nvPr/>
        </p:nvSpPr>
        <p:spPr>
          <a:xfrm rot="-2914627" flipH="1">
            <a:off x="9724850" y="8315517"/>
            <a:ext cx="13525308" cy="2027862"/>
          </a:xfrm>
          <a:custGeom>
            <a:avLst/>
            <a:gdLst/>
            <a:ahLst/>
            <a:cxnLst/>
            <a:rect l="l" t="t" r="r" b="b"/>
            <a:pathLst>
              <a:path w="6438" h="967" extrusionOk="0">
                <a:moveTo>
                  <a:pt x="2054" y="967"/>
                </a:moveTo>
                <a:cubicBezTo>
                  <a:pt x="2006" y="967"/>
                  <a:pt x="1969" y="958"/>
                  <a:pt x="1950" y="934"/>
                </a:cubicBezTo>
                <a:cubicBezTo>
                  <a:pt x="1928" y="905"/>
                  <a:pt x="1936" y="861"/>
                  <a:pt x="1973" y="804"/>
                </a:cubicBezTo>
                <a:cubicBezTo>
                  <a:pt x="1997" y="768"/>
                  <a:pt x="2050" y="718"/>
                  <a:pt x="2110" y="661"/>
                </a:cubicBezTo>
                <a:cubicBezTo>
                  <a:pt x="2248" y="531"/>
                  <a:pt x="2436" y="354"/>
                  <a:pt x="2392" y="225"/>
                </a:cubicBezTo>
                <a:cubicBezTo>
                  <a:pt x="2358" y="130"/>
                  <a:pt x="2197" y="69"/>
                  <a:pt x="1913" y="45"/>
                </a:cubicBezTo>
                <a:cubicBezTo>
                  <a:pt x="1393" y="0"/>
                  <a:pt x="906" y="113"/>
                  <a:pt x="589" y="215"/>
                </a:cubicBezTo>
                <a:cubicBezTo>
                  <a:pt x="245" y="325"/>
                  <a:pt x="22" y="448"/>
                  <a:pt x="19" y="449"/>
                </a:cubicBezTo>
                <a:cubicBezTo>
                  <a:pt x="14" y="453"/>
                  <a:pt x="6" y="450"/>
                  <a:pt x="3" y="445"/>
                </a:cubicBezTo>
                <a:cubicBezTo>
                  <a:pt x="0" y="439"/>
                  <a:pt x="2" y="432"/>
                  <a:pt x="8" y="428"/>
                </a:cubicBezTo>
                <a:cubicBezTo>
                  <a:pt x="10" y="427"/>
                  <a:pt x="235" y="303"/>
                  <a:pt x="581" y="192"/>
                </a:cubicBezTo>
                <a:cubicBezTo>
                  <a:pt x="784" y="127"/>
                  <a:pt x="989" y="78"/>
                  <a:pt x="1189" y="48"/>
                </a:cubicBezTo>
                <a:cubicBezTo>
                  <a:pt x="1440" y="10"/>
                  <a:pt x="1684" y="1"/>
                  <a:pt x="1915" y="21"/>
                </a:cubicBezTo>
                <a:cubicBezTo>
                  <a:pt x="2214" y="46"/>
                  <a:pt x="2377" y="111"/>
                  <a:pt x="2414" y="218"/>
                </a:cubicBezTo>
                <a:cubicBezTo>
                  <a:pt x="2464" y="360"/>
                  <a:pt x="2277" y="537"/>
                  <a:pt x="2127" y="678"/>
                </a:cubicBezTo>
                <a:cubicBezTo>
                  <a:pt x="2067" y="735"/>
                  <a:pt x="2016" y="783"/>
                  <a:pt x="1994" y="817"/>
                </a:cubicBezTo>
                <a:cubicBezTo>
                  <a:pt x="1972" y="850"/>
                  <a:pt x="1951" y="894"/>
                  <a:pt x="1969" y="919"/>
                </a:cubicBezTo>
                <a:cubicBezTo>
                  <a:pt x="2003" y="963"/>
                  <a:pt x="2152" y="947"/>
                  <a:pt x="2369" y="877"/>
                </a:cubicBezTo>
                <a:cubicBezTo>
                  <a:pt x="2383" y="872"/>
                  <a:pt x="2397" y="867"/>
                  <a:pt x="2413" y="862"/>
                </a:cubicBezTo>
                <a:cubicBezTo>
                  <a:pt x="2579" y="808"/>
                  <a:pt x="2858" y="716"/>
                  <a:pt x="3210" y="665"/>
                </a:cubicBezTo>
                <a:cubicBezTo>
                  <a:pt x="3634" y="603"/>
                  <a:pt x="4062" y="613"/>
                  <a:pt x="4483" y="695"/>
                </a:cubicBezTo>
                <a:cubicBezTo>
                  <a:pt x="5426" y="879"/>
                  <a:pt x="6132" y="889"/>
                  <a:pt x="6418" y="722"/>
                </a:cubicBezTo>
                <a:cubicBezTo>
                  <a:pt x="6424" y="719"/>
                  <a:pt x="6432" y="721"/>
                  <a:pt x="6435" y="727"/>
                </a:cubicBezTo>
                <a:cubicBezTo>
                  <a:pt x="6438" y="732"/>
                  <a:pt x="6436" y="740"/>
                  <a:pt x="6431" y="743"/>
                </a:cubicBezTo>
                <a:cubicBezTo>
                  <a:pt x="6292" y="824"/>
                  <a:pt x="6062" y="865"/>
                  <a:pt x="5747" y="865"/>
                </a:cubicBezTo>
                <a:cubicBezTo>
                  <a:pt x="5743" y="865"/>
                  <a:pt x="5738" y="864"/>
                  <a:pt x="5734" y="864"/>
                </a:cubicBezTo>
                <a:cubicBezTo>
                  <a:pt x="5392" y="863"/>
                  <a:pt x="4969" y="814"/>
                  <a:pt x="4478" y="718"/>
                </a:cubicBezTo>
                <a:cubicBezTo>
                  <a:pt x="3506" y="529"/>
                  <a:pt x="2773" y="769"/>
                  <a:pt x="2421" y="885"/>
                </a:cubicBezTo>
                <a:cubicBezTo>
                  <a:pt x="2405" y="890"/>
                  <a:pt x="2390" y="895"/>
                  <a:pt x="2376" y="900"/>
                </a:cubicBezTo>
                <a:cubicBezTo>
                  <a:pt x="2269" y="934"/>
                  <a:pt x="2144" y="967"/>
                  <a:pt x="2054" y="967"/>
                </a:cubicBezTo>
                <a:close/>
              </a:path>
            </a:pathLst>
          </a:custGeom>
          <a:solidFill>
            <a:schemeClr val="lt2"/>
          </a:solidFill>
          <a:ln>
            <a:noFill/>
          </a:ln>
        </p:spPr>
        <p:txBody>
          <a:bodyPr spcFirstLastPara="1" wrap="square" lIns="182850" tIns="91400" rIns="182850" bIns="91400" anchor="t" anchorCtr="0">
            <a:noAutofit/>
          </a:bodyPr>
          <a:lstStyle/>
          <a:p>
            <a:pPr marL="0" marR="0" lvl="0" indent="0" algn="l" rtl="0">
              <a:spcBef>
                <a:spcPts val="0"/>
              </a:spcBef>
              <a:spcAft>
                <a:spcPts val="0"/>
              </a:spcAft>
              <a:buNone/>
            </a:pPr>
            <a:endParaRPr sz="3600">
              <a:solidFill>
                <a:srgbClr val="000000"/>
              </a:solidFill>
              <a:latin typeface="Calibri"/>
              <a:ea typeface="Calibri"/>
              <a:cs typeface="Calibri"/>
              <a:sym typeface="Calibri"/>
            </a:endParaRPr>
          </a:p>
        </p:txBody>
      </p:sp>
    </p:spTree>
  </p:cSld>
  <p:clrMapOvr>
    <a:masterClrMapping/>
  </p:clrMapOvr>
  <p:transition>
    <p:circl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pic>
        <p:nvPicPr>
          <p:cNvPr id="9" name="Google Shape;9;p2"/>
          <p:cNvPicPr preferRelativeResize="0"/>
          <p:nvPr/>
        </p:nvPicPr>
        <p:blipFill>
          <a:blip r:embed="rId2">
            <a:alphaModFix/>
          </a:blip>
          <a:stretch>
            <a:fillRect/>
          </a:stretch>
        </p:blipFill>
        <p:spPr>
          <a:xfrm>
            <a:off x="150" y="0"/>
            <a:ext cx="18288000" cy="10287000"/>
          </a:xfrm>
          <a:prstGeom prst="rect">
            <a:avLst/>
          </a:prstGeom>
          <a:noFill/>
          <a:ln>
            <a:noFill/>
          </a:ln>
        </p:spPr>
      </p:pic>
      <p:sp>
        <p:nvSpPr>
          <p:cNvPr id="10" name="Google Shape;10;p2"/>
          <p:cNvSpPr txBox="1">
            <a:spLocks noGrp="1"/>
          </p:cNvSpPr>
          <p:nvPr>
            <p:ph type="ctrTitle"/>
          </p:nvPr>
        </p:nvSpPr>
        <p:spPr>
          <a:xfrm>
            <a:off x="2019550" y="2060600"/>
            <a:ext cx="9145800" cy="5188800"/>
          </a:xfrm>
          <a:prstGeom prst="rect">
            <a:avLst/>
          </a:prstGeom>
        </p:spPr>
        <p:txBody>
          <a:bodyPr spcFirstLastPara="1" wrap="square" lIns="91425" tIns="91425" rIns="91425" bIns="91425" anchor="b" anchorCtr="0">
            <a:noAutofit/>
          </a:bodyPr>
          <a:lstStyle>
            <a:lvl1pPr lvl="0">
              <a:spcBef>
                <a:spcPts val="0"/>
              </a:spcBef>
              <a:spcAft>
                <a:spcPts val="0"/>
              </a:spcAft>
              <a:buClr>
                <a:srgbClr val="191919"/>
              </a:buClr>
              <a:buSzPts val="5200"/>
              <a:buNone/>
              <a:defRPr sz="10000"/>
            </a:lvl1pPr>
            <a:lvl2pPr lvl="1" algn="ctr">
              <a:spcBef>
                <a:spcPts val="0"/>
              </a:spcBef>
              <a:spcAft>
                <a:spcPts val="0"/>
              </a:spcAft>
              <a:buClr>
                <a:srgbClr val="191919"/>
              </a:buClr>
              <a:buSzPts val="5200"/>
              <a:buNone/>
              <a:defRPr sz="10400">
                <a:solidFill>
                  <a:srgbClr val="191919"/>
                </a:solidFill>
              </a:defRPr>
            </a:lvl2pPr>
            <a:lvl3pPr lvl="2" algn="ctr">
              <a:spcBef>
                <a:spcPts val="0"/>
              </a:spcBef>
              <a:spcAft>
                <a:spcPts val="0"/>
              </a:spcAft>
              <a:buClr>
                <a:srgbClr val="191919"/>
              </a:buClr>
              <a:buSzPts val="5200"/>
              <a:buNone/>
              <a:defRPr sz="10400">
                <a:solidFill>
                  <a:srgbClr val="191919"/>
                </a:solidFill>
              </a:defRPr>
            </a:lvl3pPr>
            <a:lvl4pPr lvl="3" algn="ctr">
              <a:spcBef>
                <a:spcPts val="0"/>
              </a:spcBef>
              <a:spcAft>
                <a:spcPts val="0"/>
              </a:spcAft>
              <a:buClr>
                <a:srgbClr val="191919"/>
              </a:buClr>
              <a:buSzPts val="5200"/>
              <a:buNone/>
              <a:defRPr sz="10400">
                <a:solidFill>
                  <a:srgbClr val="191919"/>
                </a:solidFill>
              </a:defRPr>
            </a:lvl4pPr>
            <a:lvl5pPr lvl="4" algn="ctr">
              <a:spcBef>
                <a:spcPts val="0"/>
              </a:spcBef>
              <a:spcAft>
                <a:spcPts val="0"/>
              </a:spcAft>
              <a:buClr>
                <a:srgbClr val="191919"/>
              </a:buClr>
              <a:buSzPts val="5200"/>
              <a:buNone/>
              <a:defRPr sz="10400">
                <a:solidFill>
                  <a:srgbClr val="191919"/>
                </a:solidFill>
              </a:defRPr>
            </a:lvl5pPr>
            <a:lvl6pPr lvl="5" algn="ctr">
              <a:spcBef>
                <a:spcPts val="0"/>
              </a:spcBef>
              <a:spcAft>
                <a:spcPts val="0"/>
              </a:spcAft>
              <a:buClr>
                <a:srgbClr val="191919"/>
              </a:buClr>
              <a:buSzPts val="5200"/>
              <a:buNone/>
              <a:defRPr sz="10400">
                <a:solidFill>
                  <a:srgbClr val="191919"/>
                </a:solidFill>
              </a:defRPr>
            </a:lvl6pPr>
            <a:lvl7pPr lvl="6" algn="ctr">
              <a:spcBef>
                <a:spcPts val="0"/>
              </a:spcBef>
              <a:spcAft>
                <a:spcPts val="0"/>
              </a:spcAft>
              <a:buClr>
                <a:srgbClr val="191919"/>
              </a:buClr>
              <a:buSzPts val="5200"/>
              <a:buNone/>
              <a:defRPr sz="10400">
                <a:solidFill>
                  <a:srgbClr val="191919"/>
                </a:solidFill>
              </a:defRPr>
            </a:lvl7pPr>
            <a:lvl8pPr lvl="7" algn="ctr">
              <a:spcBef>
                <a:spcPts val="0"/>
              </a:spcBef>
              <a:spcAft>
                <a:spcPts val="0"/>
              </a:spcAft>
              <a:buClr>
                <a:srgbClr val="191919"/>
              </a:buClr>
              <a:buSzPts val="5200"/>
              <a:buNone/>
              <a:defRPr sz="10400">
                <a:solidFill>
                  <a:srgbClr val="191919"/>
                </a:solidFill>
              </a:defRPr>
            </a:lvl8pPr>
            <a:lvl9pPr lvl="8" algn="ctr">
              <a:spcBef>
                <a:spcPts val="0"/>
              </a:spcBef>
              <a:spcAft>
                <a:spcPts val="0"/>
              </a:spcAft>
              <a:buClr>
                <a:srgbClr val="191919"/>
              </a:buClr>
              <a:buSzPts val="5200"/>
              <a:buNone/>
              <a:defRPr sz="10400">
                <a:solidFill>
                  <a:srgbClr val="191919"/>
                </a:solidFill>
              </a:defRPr>
            </a:lvl9pPr>
          </a:lstStyle>
          <a:p>
            <a:endParaRPr/>
          </a:p>
        </p:txBody>
      </p:sp>
      <p:sp>
        <p:nvSpPr>
          <p:cNvPr id="11" name="Google Shape;11;p2"/>
          <p:cNvSpPr txBox="1">
            <a:spLocks noGrp="1"/>
          </p:cNvSpPr>
          <p:nvPr>
            <p:ph type="subTitle" idx="1"/>
          </p:nvPr>
        </p:nvSpPr>
        <p:spPr>
          <a:xfrm>
            <a:off x="2019650" y="7676200"/>
            <a:ext cx="9145800" cy="951600"/>
          </a:xfrm>
          <a:prstGeom prst="rect">
            <a:avLst/>
          </a:prstGeom>
          <a:ln>
            <a:noFill/>
          </a:ln>
        </p:spPr>
        <p:txBody>
          <a:bodyPr spcFirstLastPara="1" wrap="square" lIns="91425" tIns="91425" rIns="91425" bIns="91425" anchor="t" anchorCtr="0">
            <a:noAutofit/>
          </a:bodyPr>
          <a:lstStyle>
            <a:lvl1pPr lvl="0">
              <a:lnSpc>
                <a:spcPct val="100000"/>
              </a:lnSpc>
              <a:spcBef>
                <a:spcPts val="0"/>
              </a:spcBef>
              <a:spcAft>
                <a:spcPts val="0"/>
              </a:spcAft>
              <a:buSzPts val="1200"/>
              <a:buNone/>
              <a:defRPr sz="3200">
                <a:solidFill>
                  <a:schemeClr val="dk1"/>
                </a:solidFill>
                <a:latin typeface="Arial" panose="020B0604020202020204" pitchFamily="34" charset="0"/>
                <a:ea typeface="Arial" panose="020B0604020202020204" pitchFamily="34" charset="0"/>
                <a:cs typeface="Arial" panose="020B0604020202020204" pitchFamily="34" charset="0"/>
                <a:sym typeface="DM Sans"/>
              </a:defRPr>
            </a:lvl1pPr>
            <a:lvl2pPr lvl="1" algn="ctr">
              <a:lnSpc>
                <a:spcPct val="100000"/>
              </a:lnSpc>
              <a:spcBef>
                <a:spcPts val="0"/>
              </a:spcBef>
              <a:spcAft>
                <a:spcPts val="0"/>
              </a:spcAft>
              <a:buSzPts val="1800"/>
              <a:buNone/>
              <a:defRPr sz="3600"/>
            </a:lvl2pPr>
            <a:lvl3pPr lvl="2" algn="ctr">
              <a:lnSpc>
                <a:spcPct val="100000"/>
              </a:lnSpc>
              <a:spcBef>
                <a:spcPts val="0"/>
              </a:spcBef>
              <a:spcAft>
                <a:spcPts val="0"/>
              </a:spcAft>
              <a:buSzPts val="1800"/>
              <a:buNone/>
              <a:defRPr sz="3600"/>
            </a:lvl3pPr>
            <a:lvl4pPr lvl="3" algn="ctr">
              <a:lnSpc>
                <a:spcPct val="100000"/>
              </a:lnSpc>
              <a:spcBef>
                <a:spcPts val="0"/>
              </a:spcBef>
              <a:spcAft>
                <a:spcPts val="0"/>
              </a:spcAft>
              <a:buSzPts val="1800"/>
              <a:buNone/>
              <a:defRPr sz="3600"/>
            </a:lvl4pPr>
            <a:lvl5pPr lvl="4" algn="ctr">
              <a:lnSpc>
                <a:spcPct val="100000"/>
              </a:lnSpc>
              <a:spcBef>
                <a:spcPts val="0"/>
              </a:spcBef>
              <a:spcAft>
                <a:spcPts val="0"/>
              </a:spcAft>
              <a:buSzPts val="1800"/>
              <a:buNone/>
              <a:defRPr sz="3600"/>
            </a:lvl5pPr>
            <a:lvl6pPr lvl="5" algn="ctr">
              <a:lnSpc>
                <a:spcPct val="100000"/>
              </a:lnSpc>
              <a:spcBef>
                <a:spcPts val="0"/>
              </a:spcBef>
              <a:spcAft>
                <a:spcPts val="0"/>
              </a:spcAft>
              <a:buSzPts val="1800"/>
              <a:buNone/>
              <a:defRPr sz="3600"/>
            </a:lvl6pPr>
            <a:lvl7pPr lvl="6" algn="ctr">
              <a:lnSpc>
                <a:spcPct val="100000"/>
              </a:lnSpc>
              <a:spcBef>
                <a:spcPts val="0"/>
              </a:spcBef>
              <a:spcAft>
                <a:spcPts val="0"/>
              </a:spcAft>
              <a:buSzPts val="1800"/>
              <a:buNone/>
              <a:defRPr sz="3600"/>
            </a:lvl7pPr>
            <a:lvl8pPr lvl="7" algn="ctr">
              <a:lnSpc>
                <a:spcPct val="100000"/>
              </a:lnSpc>
              <a:spcBef>
                <a:spcPts val="0"/>
              </a:spcBef>
              <a:spcAft>
                <a:spcPts val="0"/>
              </a:spcAft>
              <a:buSzPts val="1800"/>
              <a:buNone/>
              <a:defRPr sz="3600"/>
            </a:lvl8pPr>
            <a:lvl9pPr lvl="8" algn="ctr">
              <a:lnSpc>
                <a:spcPct val="100000"/>
              </a:lnSpc>
              <a:spcBef>
                <a:spcPts val="0"/>
              </a:spcBef>
              <a:spcAft>
                <a:spcPts val="0"/>
              </a:spcAft>
              <a:buSzPts val="1800"/>
              <a:buNone/>
              <a:defRPr sz="3600"/>
            </a:lvl9pPr>
          </a:lstStyle>
          <a:p>
            <a:endParaRPr/>
          </a:p>
        </p:txBody>
      </p:sp>
    </p:spTree>
    <p:extLst>
      <p:ext uri="{BB962C8B-B14F-4D97-AF65-F5344CB8AC3E}">
        <p14:creationId xmlns:p14="http://schemas.microsoft.com/office/powerpoint/2010/main" val="844110532"/>
      </p:ext>
    </p:extLst>
  </p:cSld>
  <p:clrMapOvr>
    <a:masterClrMapping/>
  </p:clrMapOvr>
  <p:transition>
    <p:circl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2"/>
        <p:cNvGrpSpPr/>
        <p:nvPr/>
      </p:nvGrpSpPr>
      <p:grpSpPr>
        <a:xfrm>
          <a:off x="0" y="0"/>
          <a:ext cx="0" cy="0"/>
          <a:chOff x="0" y="0"/>
          <a:chExt cx="0" cy="0"/>
        </a:xfrm>
      </p:grpSpPr>
      <p:sp>
        <p:nvSpPr>
          <p:cNvPr id="13" name="Google Shape;13;p3"/>
          <p:cNvSpPr txBox="1">
            <a:spLocks noGrp="1"/>
          </p:cNvSpPr>
          <p:nvPr>
            <p:ph type="title"/>
          </p:nvPr>
        </p:nvSpPr>
        <p:spPr>
          <a:xfrm>
            <a:off x="8094350" y="4540400"/>
            <a:ext cx="8083800" cy="1618800"/>
          </a:xfrm>
          <a:prstGeom prst="rect">
            <a:avLst/>
          </a:prstGeom>
        </p:spPr>
        <p:txBody>
          <a:bodyPr spcFirstLastPara="1" wrap="square" lIns="91425" tIns="91425" rIns="91425" bIns="91425" anchor="t" anchorCtr="0">
            <a:noAutofit/>
          </a:bodyPr>
          <a:lstStyle>
            <a:lvl1pPr lvl="0" rtl="0">
              <a:spcBef>
                <a:spcPts val="0"/>
              </a:spcBef>
              <a:spcAft>
                <a:spcPts val="0"/>
              </a:spcAft>
              <a:buSzPts val="3600"/>
              <a:buNone/>
              <a:defRPr sz="10000"/>
            </a:lvl1pPr>
            <a:lvl2pPr lvl="1" algn="ctr" rtl="0">
              <a:spcBef>
                <a:spcPts val="0"/>
              </a:spcBef>
              <a:spcAft>
                <a:spcPts val="0"/>
              </a:spcAft>
              <a:buSzPts val="3600"/>
              <a:buNone/>
              <a:defRPr sz="7200"/>
            </a:lvl2pPr>
            <a:lvl3pPr lvl="2" algn="ctr" rtl="0">
              <a:spcBef>
                <a:spcPts val="0"/>
              </a:spcBef>
              <a:spcAft>
                <a:spcPts val="0"/>
              </a:spcAft>
              <a:buSzPts val="3600"/>
              <a:buNone/>
              <a:defRPr sz="7200"/>
            </a:lvl3pPr>
            <a:lvl4pPr lvl="3" algn="ctr" rtl="0">
              <a:spcBef>
                <a:spcPts val="0"/>
              </a:spcBef>
              <a:spcAft>
                <a:spcPts val="0"/>
              </a:spcAft>
              <a:buSzPts val="3600"/>
              <a:buNone/>
              <a:defRPr sz="7200"/>
            </a:lvl4pPr>
            <a:lvl5pPr lvl="4" algn="ctr" rtl="0">
              <a:spcBef>
                <a:spcPts val="0"/>
              </a:spcBef>
              <a:spcAft>
                <a:spcPts val="0"/>
              </a:spcAft>
              <a:buSzPts val="3600"/>
              <a:buNone/>
              <a:defRPr sz="7200"/>
            </a:lvl5pPr>
            <a:lvl6pPr lvl="5" algn="ctr" rtl="0">
              <a:spcBef>
                <a:spcPts val="0"/>
              </a:spcBef>
              <a:spcAft>
                <a:spcPts val="0"/>
              </a:spcAft>
              <a:buSzPts val="3600"/>
              <a:buNone/>
              <a:defRPr sz="7200"/>
            </a:lvl6pPr>
            <a:lvl7pPr lvl="6" algn="ctr" rtl="0">
              <a:spcBef>
                <a:spcPts val="0"/>
              </a:spcBef>
              <a:spcAft>
                <a:spcPts val="0"/>
              </a:spcAft>
              <a:buSzPts val="3600"/>
              <a:buNone/>
              <a:defRPr sz="7200"/>
            </a:lvl7pPr>
            <a:lvl8pPr lvl="7" algn="ctr" rtl="0">
              <a:spcBef>
                <a:spcPts val="0"/>
              </a:spcBef>
              <a:spcAft>
                <a:spcPts val="0"/>
              </a:spcAft>
              <a:buSzPts val="3600"/>
              <a:buNone/>
              <a:defRPr sz="7200"/>
            </a:lvl8pPr>
            <a:lvl9pPr lvl="8" algn="ctr" rtl="0">
              <a:spcBef>
                <a:spcPts val="0"/>
              </a:spcBef>
              <a:spcAft>
                <a:spcPts val="0"/>
              </a:spcAft>
              <a:buSzPts val="3600"/>
              <a:buNone/>
              <a:defRPr sz="7200"/>
            </a:lvl9pPr>
          </a:lstStyle>
          <a:p>
            <a:endParaRPr/>
          </a:p>
        </p:txBody>
      </p:sp>
      <p:sp>
        <p:nvSpPr>
          <p:cNvPr id="14" name="Google Shape;14;p3"/>
          <p:cNvSpPr txBox="1">
            <a:spLocks noGrp="1"/>
          </p:cNvSpPr>
          <p:nvPr>
            <p:ph type="title" idx="2" hasCustomPrompt="1"/>
          </p:nvPr>
        </p:nvSpPr>
        <p:spPr>
          <a:xfrm>
            <a:off x="8094350" y="2192800"/>
            <a:ext cx="3181200" cy="19242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chemeClr val="lt1"/>
              </a:buClr>
              <a:buSzPts val="6000"/>
              <a:buNone/>
              <a:defRPr sz="18000">
                <a:solidFill>
                  <a:schemeClr val="accent2"/>
                </a:solidFill>
              </a:defRPr>
            </a:lvl1pPr>
            <a:lvl2pPr lvl="1" algn="ctr" rtl="0">
              <a:spcBef>
                <a:spcPts val="0"/>
              </a:spcBef>
              <a:spcAft>
                <a:spcPts val="0"/>
              </a:spcAft>
              <a:buClr>
                <a:schemeClr val="lt1"/>
              </a:buClr>
              <a:buSzPts val="6000"/>
              <a:buNone/>
              <a:defRPr sz="12000">
                <a:solidFill>
                  <a:schemeClr val="lt1"/>
                </a:solidFill>
              </a:defRPr>
            </a:lvl2pPr>
            <a:lvl3pPr lvl="2" algn="ctr" rtl="0">
              <a:spcBef>
                <a:spcPts val="0"/>
              </a:spcBef>
              <a:spcAft>
                <a:spcPts val="0"/>
              </a:spcAft>
              <a:buClr>
                <a:schemeClr val="lt1"/>
              </a:buClr>
              <a:buSzPts val="6000"/>
              <a:buNone/>
              <a:defRPr sz="12000">
                <a:solidFill>
                  <a:schemeClr val="lt1"/>
                </a:solidFill>
              </a:defRPr>
            </a:lvl3pPr>
            <a:lvl4pPr lvl="3" algn="ctr" rtl="0">
              <a:spcBef>
                <a:spcPts val="0"/>
              </a:spcBef>
              <a:spcAft>
                <a:spcPts val="0"/>
              </a:spcAft>
              <a:buClr>
                <a:schemeClr val="lt1"/>
              </a:buClr>
              <a:buSzPts val="6000"/>
              <a:buNone/>
              <a:defRPr sz="12000">
                <a:solidFill>
                  <a:schemeClr val="lt1"/>
                </a:solidFill>
              </a:defRPr>
            </a:lvl4pPr>
            <a:lvl5pPr lvl="4" algn="ctr" rtl="0">
              <a:spcBef>
                <a:spcPts val="0"/>
              </a:spcBef>
              <a:spcAft>
                <a:spcPts val="0"/>
              </a:spcAft>
              <a:buClr>
                <a:schemeClr val="lt1"/>
              </a:buClr>
              <a:buSzPts val="6000"/>
              <a:buNone/>
              <a:defRPr sz="12000">
                <a:solidFill>
                  <a:schemeClr val="lt1"/>
                </a:solidFill>
              </a:defRPr>
            </a:lvl5pPr>
            <a:lvl6pPr lvl="5" algn="ctr" rtl="0">
              <a:spcBef>
                <a:spcPts val="0"/>
              </a:spcBef>
              <a:spcAft>
                <a:spcPts val="0"/>
              </a:spcAft>
              <a:buClr>
                <a:schemeClr val="lt1"/>
              </a:buClr>
              <a:buSzPts val="6000"/>
              <a:buNone/>
              <a:defRPr sz="12000">
                <a:solidFill>
                  <a:schemeClr val="lt1"/>
                </a:solidFill>
              </a:defRPr>
            </a:lvl6pPr>
            <a:lvl7pPr lvl="6" algn="ctr" rtl="0">
              <a:spcBef>
                <a:spcPts val="0"/>
              </a:spcBef>
              <a:spcAft>
                <a:spcPts val="0"/>
              </a:spcAft>
              <a:buClr>
                <a:schemeClr val="lt1"/>
              </a:buClr>
              <a:buSzPts val="6000"/>
              <a:buNone/>
              <a:defRPr sz="12000">
                <a:solidFill>
                  <a:schemeClr val="lt1"/>
                </a:solidFill>
              </a:defRPr>
            </a:lvl7pPr>
            <a:lvl8pPr lvl="7" algn="ctr" rtl="0">
              <a:spcBef>
                <a:spcPts val="0"/>
              </a:spcBef>
              <a:spcAft>
                <a:spcPts val="0"/>
              </a:spcAft>
              <a:buClr>
                <a:schemeClr val="lt1"/>
              </a:buClr>
              <a:buSzPts val="6000"/>
              <a:buNone/>
              <a:defRPr sz="12000">
                <a:solidFill>
                  <a:schemeClr val="lt1"/>
                </a:solidFill>
              </a:defRPr>
            </a:lvl8pPr>
            <a:lvl9pPr lvl="8" algn="ctr" rtl="0">
              <a:spcBef>
                <a:spcPts val="0"/>
              </a:spcBef>
              <a:spcAft>
                <a:spcPts val="0"/>
              </a:spcAft>
              <a:buClr>
                <a:schemeClr val="lt1"/>
              </a:buClr>
              <a:buSzPts val="6000"/>
              <a:buNone/>
              <a:defRPr sz="12000">
                <a:solidFill>
                  <a:schemeClr val="lt1"/>
                </a:solidFill>
              </a:defRPr>
            </a:lvl9pPr>
          </a:lstStyle>
          <a:p>
            <a:r>
              <a:t>xx%</a:t>
            </a:r>
          </a:p>
        </p:txBody>
      </p:sp>
      <p:sp>
        <p:nvSpPr>
          <p:cNvPr id="15" name="Google Shape;15;p3"/>
          <p:cNvSpPr/>
          <p:nvPr/>
        </p:nvSpPr>
        <p:spPr>
          <a:xfrm rot="-5852739">
            <a:off x="14534925" y="7281221"/>
            <a:ext cx="6591738" cy="2460990"/>
          </a:xfrm>
          <a:custGeom>
            <a:avLst/>
            <a:gdLst/>
            <a:ahLst/>
            <a:cxnLst/>
            <a:rect l="l" t="t" r="r" b="b"/>
            <a:pathLst>
              <a:path w="3027" h="1132" extrusionOk="0">
                <a:moveTo>
                  <a:pt x="0" y="965"/>
                </a:moveTo>
                <a:cubicBezTo>
                  <a:pt x="0" y="965"/>
                  <a:pt x="0" y="964"/>
                  <a:pt x="0" y="964"/>
                </a:cubicBezTo>
                <a:cubicBezTo>
                  <a:pt x="0" y="963"/>
                  <a:pt x="0" y="962"/>
                  <a:pt x="0" y="961"/>
                </a:cubicBezTo>
                <a:cubicBezTo>
                  <a:pt x="9" y="913"/>
                  <a:pt x="16" y="864"/>
                  <a:pt x="25" y="816"/>
                </a:cubicBezTo>
                <a:cubicBezTo>
                  <a:pt x="38" y="742"/>
                  <a:pt x="52" y="667"/>
                  <a:pt x="66" y="592"/>
                </a:cubicBezTo>
                <a:cubicBezTo>
                  <a:pt x="85" y="488"/>
                  <a:pt x="107" y="385"/>
                  <a:pt x="131" y="282"/>
                </a:cubicBezTo>
                <a:cubicBezTo>
                  <a:pt x="145" y="222"/>
                  <a:pt x="161" y="162"/>
                  <a:pt x="180" y="104"/>
                </a:cubicBezTo>
                <a:cubicBezTo>
                  <a:pt x="189" y="77"/>
                  <a:pt x="198" y="51"/>
                  <a:pt x="212" y="27"/>
                </a:cubicBezTo>
                <a:cubicBezTo>
                  <a:pt x="216" y="20"/>
                  <a:pt x="221" y="14"/>
                  <a:pt x="226" y="8"/>
                </a:cubicBezTo>
                <a:cubicBezTo>
                  <a:pt x="234" y="0"/>
                  <a:pt x="242" y="1"/>
                  <a:pt x="249" y="10"/>
                </a:cubicBezTo>
                <a:cubicBezTo>
                  <a:pt x="284" y="54"/>
                  <a:pt x="325" y="91"/>
                  <a:pt x="371" y="123"/>
                </a:cubicBezTo>
                <a:cubicBezTo>
                  <a:pt x="435" y="168"/>
                  <a:pt x="503" y="202"/>
                  <a:pt x="580" y="217"/>
                </a:cubicBezTo>
                <a:cubicBezTo>
                  <a:pt x="621" y="225"/>
                  <a:pt x="663" y="226"/>
                  <a:pt x="704" y="219"/>
                </a:cubicBezTo>
                <a:cubicBezTo>
                  <a:pt x="774" y="207"/>
                  <a:pt x="844" y="194"/>
                  <a:pt x="914" y="183"/>
                </a:cubicBezTo>
                <a:cubicBezTo>
                  <a:pt x="960" y="176"/>
                  <a:pt x="1006" y="170"/>
                  <a:pt x="1052" y="166"/>
                </a:cubicBezTo>
                <a:cubicBezTo>
                  <a:pt x="1093" y="162"/>
                  <a:pt x="1135" y="159"/>
                  <a:pt x="1176" y="158"/>
                </a:cubicBezTo>
                <a:cubicBezTo>
                  <a:pt x="1247" y="155"/>
                  <a:pt x="1318" y="158"/>
                  <a:pt x="1389" y="171"/>
                </a:cubicBezTo>
                <a:cubicBezTo>
                  <a:pt x="1443" y="181"/>
                  <a:pt x="1495" y="197"/>
                  <a:pt x="1544" y="222"/>
                </a:cubicBezTo>
                <a:cubicBezTo>
                  <a:pt x="1585" y="243"/>
                  <a:pt x="1622" y="269"/>
                  <a:pt x="1651" y="305"/>
                </a:cubicBezTo>
                <a:cubicBezTo>
                  <a:pt x="1668" y="326"/>
                  <a:pt x="1681" y="350"/>
                  <a:pt x="1685" y="377"/>
                </a:cubicBezTo>
                <a:cubicBezTo>
                  <a:pt x="1688" y="402"/>
                  <a:pt x="1681" y="423"/>
                  <a:pt x="1658" y="436"/>
                </a:cubicBezTo>
                <a:cubicBezTo>
                  <a:pt x="1653" y="439"/>
                  <a:pt x="1648" y="443"/>
                  <a:pt x="1643" y="447"/>
                </a:cubicBezTo>
                <a:cubicBezTo>
                  <a:pt x="1607" y="480"/>
                  <a:pt x="1587" y="521"/>
                  <a:pt x="1584" y="570"/>
                </a:cubicBezTo>
                <a:cubicBezTo>
                  <a:pt x="1583" y="595"/>
                  <a:pt x="1589" y="619"/>
                  <a:pt x="1605" y="639"/>
                </a:cubicBezTo>
                <a:cubicBezTo>
                  <a:pt x="1630" y="669"/>
                  <a:pt x="1663" y="682"/>
                  <a:pt x="1701" y="686"/>
                </a:cubicBezTo>
                <a:cubicBezTo>
                  <a:pt x="1732" y="688"/>
                  <a:pt x="1763" y="683"/>
                  <a:pt x="1793" y="675"/>
                </a:cubicBezTo>
                <a:cubicBezTo>
                  <a:pt x="1837" y="665"/>
                  <a:pt x="1880" y="650"/>
                  <a:pt x="1923" y="636"/>
                </a:cubicBezTo>
                <a:cubicBezTo>
                  <a:pt x="1984" y="616"/>
                  <a:pt x="2046" y="595"/>
                  <a:pt x="2111" y="583"/>
                </a:cubicBezTo>
                <a:cubicBezTo>
                  <a:pt x="2161" y="574"/>
                  <a:pt x="2212" y="571"/>
                  <a:pt x="2263" y="578"/>
                </a:cubicBezTo>
                <a:cubicBezTo>
                  <a:pt x="2313" y="585"/>
                  <a:pt x="2359" y="601"/>
                  <a:pt x="2403" y="627"/>
                </a:cubicBezTo>
                <a:cubicBezTo>
                  <a:pt x="2456" y="660"/>
                  <a:pt x="2498" y="704"/>
                  <a:pt x="2533" y="756"/>
                </a:cubicBezTo>
                <a:cubicBezTo>
                  <a:pt x="2562" y="799"/>
                  <a:pt x="2584" y="846"/>
                  <a:pt x="2604" y="894"/>
                </a:cubicBezTo>
                <a:cubicBezTo>
                  <a:pt x="2610" y="908"/>
                  <a:pt x="2616" y="921"/>
                  <a:pt x="2625" y="933"/>
                </a:cubicBezTo>
                <a:cubicBezTo>
                  <a:pt x="2646" y="961"/>
                  <a:pt x="2672" y="983"/>
                  <a:pt x="2701" y="1003"/>
                </a:cubicBezTo>
                <a:cubicBezTo>
                  <a:pt x="2787" y="1063"/>
                  <a:pt x="2883" y="1101"/>
                  <a:pt x="2985" y="1123"/>
                </a:cubicBezTo>
                <a:cubicBezTo>
                  <a:pt x="2999" y="1127"/>
                  <a:pt x="3013" y="1129"/>
                  <a:pt x="3027" y="1132"/>
                </a:cubicBezTo>
                <a:cubicBezTo>
                  <a:pt x="3023" y="1132"/>
                  <a:pt x="3018" y="1132"/>
                  <a:pt x="3014" y="1132"/>
                </a:cubicBezTo>
                <a:cubicBezTo>
                  <a:pt x="2981" y="1130"/>
                  <a:pt x="2949" y="1128"/>
                  <a:pt x="2916" y="1126"/>
                </a:cubicBezTo>
                <a:cubicBezTo>
                  <a:pt x="2885" y="1124"/>
                  <a:pt x="2854" y="1123"/>
                  <a:pt x="2823" y="1121"/>
                </a:cubicBezTo>
                <a:cubicBezTo>
                  <a:pt x="2790" y="1119"/>
                  <a:pt x="2758" y="1117"/>
                  <a:pt x="2726" y="1116"/>
                </a:cubicBezTo>
                <a:cubicBezTo>
                  <a:pt x="2700" y="1114"/>
                  <a:pt x="2675" y="1113"/>
                  <a:pt x="2649" y="1112"/>
                </a:cubicBezTo>
                <a:cubicBezTo>
                  <a:pt x="2617" y="1110"/>
                  <a:pt x="2584" y="1108"/>
                  <a:pt x="2551" y="1106"/>
                </a:cubicBezTo>
                <a:cubicBezTo>
                  <a:pt x="2520" y="1104"/>
                  <a:pt x="2489" y="1103"/>
                  <a:pt x="2458" y="1101"/>
                </a:cubicBezTo>
                <a:cubicBezTo>
                  <a:pt x="2426" y="1099"/>
                  <a:pt x="2393" y="1097"/>
                  <a:pt x="2360" y="1096"/>
                </a:cubicBezTo>
                <a:cubicBezTo>
                  <a:pt x="2329" y="1094"/>
                  <a:pt x="2298" y="1092"/>
                  <a:pt x="2267" y="1090"/>
                </a:cubicBezTo>
                <a:cubicBezTo>
                  <a:pt x="2234" y="1089"/>
                  <a:pt x="2202" y="1087"/>
                  <a:pt x="2169" y="1085"/>
                </a:cubicBezTo>
                <a:cubicBezTo>
                  <a:pt x="2144" y="1084"/>
                  <a:pt x="2119" y="1082"/>
                  <a:pt x="2093" y="1081"/>
                </a:cubicBezTo>
                <a:cubicBezTo>
                  <a:pt x="2061" y="1079"/>
                  <a:pt x="2029" y="1077"/>
                  <a:pt x="1997" y="1075"/>
                </a:cubicBezTo>
                <a:cubicBezTo>
                  <a:pt x="1965" y="1074"/>
                  <a:pt x="1934" y="1072"/>
                  <a:pt x="1902" y="1070"/>
                </a:cubicBezTo>
                <a:cubicBezTo>
                  <a:pt x="1870" y="1068"/>
                  <a:pt x="1837" y="1067"/>
                  <a:pt x="1804" y="1065"/>
                </a:cubicBezTo>
                <a:cubicBezTo>
                  <a:pt x="1773" y="1063"/>
                  <a:pt x="1742" y="1061"/>
                  <a:pt x="1711" y="1060"/>
                </a:cubicBezTo>
                <a:cubicBezTo>
                  <a:pt x="1679" y="1058"/>
                  <a:pt x="1646" y="1056"/>
                  <a:pt x="1613" y="1054"/>
                </a:cubicBezTo>
                <a:cubicBezTo>
                  <a:pt x="1582" y="1052"/>
                  <a:pt x="1551" y="1051"/>
                  <a:pt x="1520" y="1049"/>
                </a:cubicBezTo>
                <a:cubicBezTo>
                  <a:pt x="1488" y="1047"/>
                  <a:pt x="1455" y="1045"/>
                  <a:pt x="1422" y="1044"/>
                </a:cubicBezTo>
                <a:cubicBezTo>
                  <a:pt x="1397" y="1042"/>
                  <a:pt x="1372" y="1041"/>
                  <a:pt x="1346" y="1039"/>
                </a:cubicBezTo>
                <a:cubicBezTo>
                  <a:pt x="1314" y="1038"/>
                  <a:pt x="1282" y="1036"/>
                  <a:pt x="1249" y="1034"/>
                </a:cubicBezTo>
                <a:cubicBezTo>
                  <a:pt x="1224" y="1033"/>
                  <a:pt x="1198" y="1031"/>
                  <a:pt x="1173" y="1030"/>
                </a:cubicBezTo>
                <a:cubicBezTo>
                  <a:pt x="1140" y="1028"/>
                  <a:pt x="1107" y="1026"/>
                  <a:pt x="1075" y="1024"/>
                </a:cubicBezTo>
                <a:cubicBezTo>
                  <a:pt x="1049" y="1023"/>
                  <a:pt x="1024" y="1022"/>
                  <a:pt x="999" y="1020"/>
                </a:cubicBezTo>
                <a:cubicBezTo>
                  <a:pt x="966" y="1018"/>
                  <a:pt x="934" y="1017"/>
                  <a:pt x="902" y="1015"/>
                </a:cubicBezTo>
                <a:cubicBezTo>
                  <a:pt x="876" y="1013"/>
                  <a:pt x="851" y="1012"/>
                  <a:pt x="825" y="1011"/>
                </a:cubicBezTo>
                <a:cubicBezTo>
                  <a:pt x="793" y="1009"/>
                  <a:pt x="760" y="1007"/>
                  <a:pt x="727" y="1005"/>
                </a:cubicBezTo>
                <a:cubicBezTo>
                  <a:pt x="702" y="1004"/>
                  <a:pt x="677" y="1002"/>
                  <a:pt x="652" y="1001"/>
                </a:cubicBezTo>
                <a:cubicBezTo>
                  <a:pt x="619" y="999"/>
                  <a:pt x="587" y="997"/>
                  <a:pt x="554" y="996"/>
                </a:cubicBezTo>
                <a:cubicBezTo>
                  <a:pt x="529" y="994"/>
                  <a:pt x="503" y="993"/>
                  <a:pt x="478" y="991"/>
                </a:cubicBezTo>
                <a:cubicBezTo>
                  <a:pt x="445" y="990"/>
                  <a:pt x="413" y="988"/>
                  <a:pt x="381" y="986"/>
                </a:cubicBezTo>
                <a:cubicBezTo>
                  <a:pt x="355" y="985"/>
                  <a:pt x="330" y="983"/>
                  <a:pt x="304" y="982"/>
                </a:cubicBezTo>
                <a:cubicBezTo>
                  <a:pt x="272" y="980"/>
                  <a:pt x="240" y="978"/>
                  <a:pt x="208" y="976"/>
                </a:cubicBezTo>
                <a:cubicBezTo>
                  <a:pt x="176" y="975"/>
                  <a:pt x="145" y="973"/>
                  <a:pt x="114" y="971"/>
                </a:cubicBezTo>
                <a:cubicBezTo>
                  <a:pt x="76" y="969"/>
                  <a:pt x="38" y="967"/>
                  <a:pt x="0" y="965"/>
                </a:cubicBezTo>
                <a:close/>
              </a:path>
            </a:pathLst>
          </a:custGeom>
          <a:solidFill>
            <a:schemeClr val="dk2"/>
          </a:solidFill>
          <a:ln>
            <a:noFill/>
          </a:ln>
        </p:spPr>
        <p:txBody>
          <a:bodyPr spcFirstLastPara="1" wrap="square" lIns="182850" tIns="91400" rIns="182850" bIns="91400" anchor="t" anchorCtr="0">
            <a:noAutofit/>
          </a:bodyPr>
          <a:lstStyle/>
          <a:p>
            <a:pPr marL="0" marR="0" lvl="0" indent="0" algn="l" rtl="0">
              <a:spcBef>
                <a:spcPts val="0"/>
              </a:spcBef>
              <a:spcAft>
                <a:spcPts val="0"/>
              </a:spcAft>
              <a:buNone/>
            </a:pPr>
            <a:endParaRPr sz="3600">
              <a:solidFill>
                <a:srgbClr val="000000"/>
              </a:solidFill>
              <a:latin typeface="Calibri"/>
              <a:ea typeface="Calibri"/>
              <a:cs typeface="Calibri"/>
              <a:sym typeface="Calibri"/>
            </a:endParaRPr>
          </a:p>
        </p:txBody>
      </p:sp>
      <p:sp>
        <p:nvSpPr>
          <p:cNvPr id="16" name="Google Shape;16;p3"/>
          <p:cNvSpPr/>
          <p:nvPr/>
        </p:nvSpPr>
        <p:spPr>
          <a:xfrm flipH="1">
            <a:off x="-1345643" y="5789824"/>
            <a:ext cx="8318050" cy="5507452"/>
          </a:xfrm>
          <a:custGeom>
            <a:avLst/>
            <a:gdLst/>
            <a:ahLst/>
            <a:cxnLst/>
            <a:rect l="l" t="t" r="r" b="b"/>
            <a:pathLst>
              <a:path w="1458" h="967" extrusionOk="0">
                <a:moveTo>
                  <a:pt x="991" y="178"/>
                </a:moveTo>
                <a:cubicBezTo>
                  <a:pt x="991" y="178"/>
                  <a:pt x="876" y="322"/>
                  <a:pt x="438" y="443"/>
                </a:cubicBezTo>
                <a:cubicBezTo>
                  <a:pt x="0" y="564"/>
                  <a:pt x="248" y="944"/>
                  <a:pt x="501" y="910"/>
                </a:cubicBezTo>
                <a:cubicBezTo>
                  <a:pt x="755" y="875"/>
                  <a:pt x="1147" y="967"/>
                  <a:pt x="1302" y="789"/>
                </a:cubicBezTo>
                <a:cubicBezTo>
                  <a:pt x="1458" y="610"/>
                  <a:pt x="1417" y="103"/>
                  <a:pt x="1268" y="52"/>
                </a:cubicBezTo>
                <a:cubicBezTo>
                  <a:pt x="1118" y="0"/>
                  <a:pt x="991" y="178"/>
                  <a:pt x="991" y="178"/>
                </a:cubicBezTo>
                <a:close/>
              </a:path>
            </a:pathLst>
          </a:custGeom>
          <a:solidFill>
            <a:schemeClr val="accent1"/>
          </a:solidFill>
          <a:ln>
            <a:noFill/>
          </a:ln>
        </p:spPr>
        <p:txBody>
          <a:bodyPr spcFirstLastPara="1" wrap="square" lIns="182850" tIns="91400" rIns="182850" bIns="91400" anchor="t" anchorCtr="0">
            <a:noAutofit/>
          </a:bodyPr>
          <a:lstStyle/>
          <a:p>
            <a:pPr marL="0" marR="0" lvl="0" indent="0" algn="l" rtl="0">
              <a:spcBef>
                <a:spcPts val="0"/>
              </a:spcBef>
              <a:spcAft>
                <a:spcPts val="0"/>
              </a:spcAft>
              <a:buNone/>
            </a:pPr>
            <a:endParaRPr sz="3600">
              <a:solidFill>
                <a:srgbClr val="000000"/>
              </a:solidFill>
              <a:latin typeface="Calibri"/>
              <a:ea typeface="Calibri"/>
              <a:cs typeface="Calibri"/>
              <a:sym typeface="Calibri"/>
            </a:endParaRPr>
          </a:p>
        </p:txBody>
      </p:sp>
    </p:spTree>
  </p:cSld>
  <p:clrMapOvr>
    <a:masterClrMapping/>
  </p:clrMapOvr>
  <p:transition>
    <p:circl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40"/>
        <p:cNvGrpSpPr/>
        <p:nvPr/>
      </p:nvGrpSpPr>
      <p:grpSpPr>
        <a:xfrm>
          <a:off x="0" y="0"/>
          <a:ext cx="0" cy="0"/>
          <a:chOff x="0" y="0"/>
          <a:chExt cx="0" cy="0"/>
        </a:xfrm>
      </p:grpSpPr>
      <p:pic>
        <p:nvPicPr>
          <p:cNvPr id="41" name="Google Shape;41;p8"/>
          <p:cNvPicPr preferRelativeResize="0"/>
          <p:nvPr/>
        </p:nvPicPr>
        <p:blipFill>
          <a:blip r:embed="rId2">
            <a:alphaModFix/>
          </a:blip>
          <a:stretch>
            <a:fillRect/>
          </a:stretch>
        </p:blipFill>
        <p:spPr>
          <a:xfrm>
            <a:off x="0" y="0"/>
            <a:ext cx="18288000" cy="10287000"/>
          </a:xfrm>
          <a:prstGeom prst="rect">
            <a:avLst/>
          </a:prstGeom>
          <a:noFill/>
          <a:ln>
            <a:noFill/>
          </a:ln>
        </p:spPr>
      </p:pic>
      <p:sp>
        <p:nvSpPr>
          <p:cNvPr id="42" name="Google Shape;42;p8"/>
          <p:cNvSpPr/>
          <p:nvPr/>
        </p:nvSpPr>
        <p:spPr>
          <a:xfrm>
            <a:off x="872900" y="772750"/>
            <a:ext cx="12063000" cy="9514200"/>
          </a:xfrm>
          <a:prstGeom prst="rect">
            <a:avLst/>
          </a:prstGeom>
          <a:solidFill>
            <a:srgbClr val="FFFFFF">
              <a:alpha val="88680"/>
            </a:srgbClr>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43" name="Google Shape;43;p8"/>
          <p:cNvSpPr txBox="1">
            <a:spLocks noGrp="1"/>
          </p:cNvSpPr>
          <p:nvPr>
            <p:ph type="title"/>
          </p:nvPr>
        </p:nvSpPr>
        <p:spPr>
          <a:xfrm>
            <a:off x="2396300" y="2614200"/>
            <a:ext cx="9016200" cy="5058600"/>
          </a:xfrm>
          <a:prstGeom prst="rect">
            <a:avLst/>
          </a:prstGeom>
        </p:spPr>
        <p:txBody>
          <a:bodyPr spcFirstLastPara="1" wrap="square" lIns="91425" tIns="91425" rIns="91425" bIns="91425" anchor="ctr" anchorCtr="0">
            <a:noAutofit/>
          </a:bodyPr>
          <a:lstStyle>
            <a:lvl1pPr lvl="0" algn="ctr">
              <a:lnSpc>
                <a:spcPct val="80000"/>
              </a:lnSpc>
              <a:spcBef>
                <a:spcPts val="0"/>
              </a:spcBef>
              <a:spcAft>
                <a:spcPts val="0"/>
              </a:spcAft>
              <a:buSzPts val="7000"/>
              <a:buNone/>
              <a:defRPr sz="14000"/>
            </a:lvl1pPr>
            <a:lvl2pPr lvl="1">
              <a:spcBef>
                <a:spcPts val="0"/>
              </a:spcBef>
              <a:spcAft>
                <a:spcPts val="0"/>
              </a:spcAft>
              <a:buSzPts val="4800"/>
              <a:buNone/>
              <a:defRPr sz="9600"/>
            </a:lvl2pPr>
            <a:lvl3pPr lvl="2">
              <a:spcBef>
                <a:spcPts val="0"/>
              </a:spcBef>
              <a:spcAft>
                <a:spcPts val="0"/>
              </a:spcAft>
              <a:buSzPts val="4800"/>
              <a:buNone/>
              <a:defRPr sz="9600"/>
            </a:lvl3pPr>
            <a:lvl4pPr lvl="3">
              <a:spcBef>
                <a:spcPts val="0"/>
              </a:spcBef>
              <a:spcAft>
                <a:spcPts val="0"/>
              </a:spcAft>
              <a:buSzPts val="4800"/>
              <a:buNone/>
              <a:defRPr sz="9600"/>
            </a:lvl4pPr>
            <a:lvl5pPr lvl="4">
              <a:spcBef>
                <a:spcPts val="0"/>
              </a:spcBef>
              <a:spcAft>
                <a:spcPts val="0"/>
              </a:spcAft>
              <a:buSzPts val="4800"/>
              <a:buNone/>
              <a:defRPr sz="9600"/>
            </a:lvl5pPr>
            <a:lvl6pPr lvl="5">
              <a:spcBef>
                <a:spcPts val="0"/>
              </a:spcBef>
              <a:spcAft>
                <a:spcPts val="0"/>
              </a:spcAft>
              <a:buSzPts val="4800"/>
              <a:buNone/>
              <a:defRPr sz="9600"/>
            </a:lvl6pPr>
            <a:lvl7pPr lvl="6">
              <a:spcBef>
                <a:spcPts val="0"/>
              </a:spcBef>
              <a:spcAft>
                <a:spcPts val="0"/>
              </a:spcAft>
              <a:buSzPts val="4800"/>
              <a:buNone/>
              <a:defRPr sz="9600"/>
            </a:lvl7pPr>
            <a:lvl8pPr lvl="7">
              <a:spcBef>
                <a:spcPts val="0"/>
              </a:spcBef>
              <a:spcAft>
                <a:spcPts val="0"/>
              </a:spcAft>
              <a:buSzPts val="4800"/>
              <a:buNone/>
              <a:defRPr sz="9600"/>
            </a:lvl8pPr>
            <a:lvl9pPr lvl="8">
              <a:spcBef>
                <a:spcPts val="0"/>
              </a:spcBef>
              <a:spcAft>
                <a:spcPts val="0"/>
              </a:spcAft>
              <a:buSzPts val="4800"/>
              <a:buNone/>
              <a:defRPr sz="9600"/>
            </a:lvl9pPr>
          </a:lstStyle>
          <a:p>
            <a:endParaRPr/>
          </a:p>
        </p:txBody>
      </p:sp>
    </p:spTree>
    <p:extLst>
      <p:ext uri="{BB962C8B-B14F-4D97-AF65-F5344CB8AC3E}">
        <p14:creationId xmlns:p14="http://schemas.microsoft.com/office/powerpoint/2010/main" val="4137718446"/>
      </p:ext>
    </p:extLst>
  </p:cSld>
  <p:clrMapOvr>
    <a:masterClrMapping/>
  </p:clrMapOvr>
  <p:transition>
    <p:circl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44"/>
        <p:cNvGrpSpPr/>
        <p:nvPr/>
      </p:nvGrpSpPr>
      <p:grpSpPr>
        <a:xfrm>
          <a:off x="0" y="0"/>
          <a:ext cx="0" cy="0"/>
          <a:chOff x="0" y="0"/>
          <a:chExt cx="0" cy="0"/>
        </a:xfrm>
      </p:grpSpPr>
      <p:pic>
        <p:nvPicPr>
          <p:cNvPr id="45" name="Google Shape;45;p9"/>
          <p:cNvPicPr preferRelativeResize="0"/>
          <p:nvPr/>
        </p:nvPicPr>
        <p:blipFill>
          <a:blip r:embed="rId2">
            <a:alphaModFix/>
          </a:blip>
          <a:stretch>
            <a:fillRect/>
          </a:stretch>
        </p:blipFill>
        <p:spPr>
          <a:xfrm>
            <a:off x="0" y="0"/>
            <a:ext cx="18288000" cy="10287000"/>
          </a:xfrm>
          <a:prstGeom prst="rect">
            <a:avLst/>
          </a:prstGeom>
          <a:noFill/>
          <a:ln>
            <a:noFill/>
          </a:ln>
        </p:spPr>
      </p:pic>
      <p:sp>
        <p:nvSpPr>
          <p:cNvPr id="46" name="Google Shape;46;p9"/>
          <p:cNvSpPr/>
          <p:nvPr/>
        </p:nvSpPr>
        <p:spPr>
          <a:xfrm>
            <a:off x="872900" y="772750"/>
            <a:ext cx="12063000" cy="9514200"/>
          </a:xfrm>
          <a:prstGeom prst="rect">
            <a:avLst/>
          </a:prstGeom>
          <a:solidFill>
            <a:srgbClr val="FFFFFF">
              <a:alpha val="88680"/>
            </a:srgbClr>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47" name="Google Shape;47;p9"/>
          <p:cNvSpPr txBox="1">
            <a:spLocks noGrp="1"/>
          </p:cNvSpPr>
          <p:nvPr>
            <p:ph type="title"/>
          </p:nvPr>
        </p:nvSpPr>
        <p:spPr>
          <a:xfrm>
            <a:off x="2031500" y="2508000"/>
            <a:ext cx="9745800" cy="3928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7000"/>
              <a:buNone/>
              <a:defRPr sz="14000"/>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48" name="Google Shape;48;p9"/>
          <p:cNvSpPr txBox="1">
            <a:spLocks noGrp="1"/>
          </p:cNvSpPr>
          <p:nvPr>
            <p:ph type="subTitle" idx="1"/>
          </p:nvPr>
        </p:nvSpPr>
        <p:spPr>
          <a:xfrm>
            <a:off x="2031500" y="6436800"/>
            <a:ext cx="9745800" cy="1342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sz="3200">
                <a:latin typeface="Arial" panose="020B0604020202020204" pitchFamily="34" charset="0"/>
                <a:cs typeface="Arial" panose="020B0604020202020204" pitchFamily="34" charset="0"/>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Tree>
    <p:extLst>
      <p:ext uri="{BB962C8B-B14F-4D97-AF65-F5344CB8AC3E}">
        <p14:creationId xmlns:p14="http://schemas.microsoft.com/office/powerpoint/2010/main" val="1040847126"/>
      </p:ext>
    </p:extLst>
  </p:cSld>
  <p:clrMapOvr>
    <a:masterClrMapping/>
  </p:clrMapOvr>
  <p:transition>
    <p:circl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56"/>
        <p:cNvGrpSpPr/>
        <p:nvPr/>
      </p:nvGrpSpPr>
      <p:grpSpPr>
        <a:xfrm>
          <a:off x="0" y="0"/>
          <a:ext cx="0" cy="0"/>
          <a:chOff x="0" y="0"/>
          <a:chExt cx="0" cy="0"/>
        </a:xfrm>
      </p:grpSpPr>
    </p:spTree>
    <p:extLst>
      <p:ext uri="{BB962C8B-B14F-4D97-AF65-F5344CB8AC3E}">
        <p14:creationId xmlns:p14="http://schemas.microsoft.com/office/powerpoint/2010/main" val="3001074337"/>
      </p:ext>
    </p:extLst>
  </p:cSld>
  <p:clrMapOvr>
    <a:masterClrMapping/>
  </p:clrMapOvr>
  <p:transition>
    <p:circl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156"/>
        <p:cNvGrpSpPr/>
        <p:nvPr/>
      </p:nvGrpSpPr>
      <p:grpSpPr>
        <a:xfrm>
          <a:off x="0" y="0"/>
          <a:ext cx="0" cy="0"/>
          <a:chOff x="0" y="0"/>
          <a:chExt cx="0" cy="0"/>
        </a:xfrm>
      </p:grpSpPr>
      <p:pic>
        <p:nvPicPr>
          <p:cNvPr id="157" name="Google Shape;157;p27"/>
          <p:cNvPicPr preferRelativeResize="0"/>
          <p:nvPr/>
        </p:nvPicPr>
        <p:blipFill>
          <a:blip r:embed="rId2">
            <a:alphaModFix/>
          </a:blip>
          <a:stretch>
            <a:fillRect/>
          </a:stretch>
        </p:blipFill>
        <p:spPr>
          <a:xfrm>
            <a:off x="0" y="0"/>
            <a:ext cx="18288000" cy="10287000"/>
          </a:xfrm>
          <a:prstGeom prst="rect">
            <a:avLst/>
          </a:prstGeom>
          <a:noFill/>
          <a:ln>
            <a:noFill/>
          </a:ln>
        </p:spPr>
      </p:pic>
      <p:sp>
        <p:nvSpPr>
          <p:cNvPr id="158" name="Google Shape;158;p27"/>
          <p:cNvSpPr/>
          <p:nvPr/>
        </p:nvSpPr>
        <p:spPr>
          <a:xfrm>
            <a:off x="872900" y="772750"/>
            <a:ext cx="16542600" cy="9535200"/>
          </a:xfrm>
          <a:prstGeom prst="rect">
            <a:avLst/>
          </a:prstGeom>
          <a:solidFill>
            <a:srgbClr val="FFFFFF">
              <a:alpha val="88680"/>
            </a:srgbClr>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Tree>
    <p:extLst>
      <p:ext uri="{BB962C8B-B14F-4D97-AF65-F5344CB8AC3E}">
        <p14:creationId xmlns:p14="http://schemas.microsoft.com/office/powerpoint/2010/main" val="1003091517"/>
      </p:ext>
    </p:extLst>
  </p:cSld>
  <p:clrMapOvr>
    <a:masterClrMapping/>
  </p:clrMapOvr>
  <p:transition>
    <p:circl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159"/>
        <p:cNvGrpSpPr/>
        <p:nvPr/>
      </p:nvGrpSpPr>
      <p:grpSpPr>
        <a:xfrm>
          <a:off x="0" y="0"/>
          <a:ext cx="0" cy="0"/>
          <a:chOff x="0" y="0"/>
          <a:chExt cx="0" cy="0"/>
        </a:xfrm>
      </p:grpSpPr>
      <p:pic>
        <p:nvPicPr>
          <p:cNvPr id="160" name="Google Shape;160;p28"/>
          <p:cNvPicPr preferRelativeResize="0"/>
          <p:nvPr/>
        </p:nvPicPr>
        <p:blipFill>
          <a:blip r:embed="rId2">
            <a:alphaModFix/>
          </a:blip>
          <a:stretch>
            <a:fillRect/>
          </a:stretch>
        </p:blipFill>
        <p:spPr>
          <a:xfrm>
            <a:off x="0" y="0"/>
            <a:ext cx="18288000" cy="10287000"/>
          </a:xfrm>
          <a:prstGeom prst="rect">
            <a:avLst/>
          </a:prstGeom>
          <a:noFill/>
          <a:ln>
            <a:noFill/>
          </a:ln>
        </p:spPr>
      </p:pic>
      <p:sp>
        <p:nvSpPr>
          <p:cNvPr id="161" name="Google Shape;161;p28"/>
          <p:cNvSpPr/>
          <p:nvPr/>
        </p:nvSpPr>
        <p:spPr>
          <a:xfrm>
            <a:off x="872900" y="772750"/>
            <a:ext cx="12063000" cy="9514200"/>
          </a:xfrm>
          <a:prstGeom prst="rect">
            <a:avLst/>
          </a:prstGeom>
          <a:solidFill>
            <a:srgbClr val="FFFFFF">
              <a:alpha val="88680"/>
            </a:srgbClr>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Tree>
    <p:extLst>
      <p:ext uri="{BB962C8B-B14F-4D97-AF65-F5344CB8AC3E}">
        <p14:creationId xmlns:p14="http://schemas.microsoft.com/office/powerpoint/2010/main" val="3198913666"/>
      </p:ext>
    </p:extLst>
  </p:cSld>
  <p:clrMapOvr>
    <a:masterClrMapping/>
  </p:clrMapOvr>
  <p:transition>
    <p:circl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2"/>
        <p:cNvGrpSpPr/>
        <p:nvPr/>
      </p:nvGrpSpPr>
      <p:grpSpPr>
        <a:xfrm>
          <a:off x="0" y="0"/>
          <a:ext cx="0" cy="0"/>
          <a:chOff x="0" y="0"/>
          <a:chExt cx="0" cy="0"/>
        </a:xfrm>
      </p:grpSpPr>
      <p:pic>
        <p:nvPicPr>
          <p:cNvPr id="13" name="Google Shape;13;p3"/>
          <p:cNvPicPr preferRelativeResize="0"/>
          <p:nvPr/>
        </p:nvPicPr>
        <p:blipFill>
          <a:blip r:embed="rId2">
            <a:alphaModFix/>
          </a:blip>
          <a:stretch>
            <a:fillRect/>
          </a:stretch>
        </p:blipFill>
        <p:spPr>
          <a:xfrm>
            <a:off x="0" y="0"/>
            <a:ext cx="18288000" cy="10287000"/>
          </a:xfrm>
          <a:prstGeom prst="rect">
            <a:avLst/>
          </a:prstGeom>
          <a:noFill/>
          <a:ln>
            <a:noFill/>
          </a:ln>
        </p:spPr>
      </p:pic>
      <p:sp>
        <p:nvSpPr>
          <p:cNvPr id="14" name="Google Shape;14;p3"/>
          <p:cNvSpPr txBox="1">
            <a:spLocks noGrp="1"/>
          </p:cNvSpPr>
          <p:nvPr>
            <p:ph type="title"/>
          </p:nvPr>
        </p:nvSpPr>
        <p:spPr>
          <a:xfrm>
            <a:off x="6054500" y="4306900"/>
            <a:ext cx="6548400" cy="1683600"/>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12000"/>
            </a:lvl1pPr>
            <a:lvl2pPr lvl="1" algn="ctr">
              <a:spcBef>
                <a:spcPts val="0"/>
              </a:spcBef>
              <a:spcAft>
                <a:spcPts val="0"/>
              </a:spcAft>
              <a:buSzPts val="3600"/>
              <a:buNone/>
              <a:defRPr sz="7200"/>
            </a:lvl2pPr>
            <a:lvl3pPr lvl="2" algn="ctr">
              <a:spcBef>
                <a:spcPts val="0"/>
              </a:spcBef>
              <a:spcAft>
                <a:spcPts val="0"/>
              </a:spcAft>
              <a:buSzPts val="3600"/>
              <a:buNone/>
              <a:defRPr sz="7200"/>
            </a:lvl3pPr>
            <a:lvl4pPr lvl="3" algn="ctr">
              <a:spcBef>
                <a:spcPts val="0"/>
              </a:spcBef>
              <a:spcAft>
                <a:spcPts val="0"/>
              </a:spcAft>
              <a:buSzPts val="3600"/>
              <a:buNone/>
              <a:defRPr sz="7200"/>
            </a:lvl4pPr>
            <a:lvl5pPr lvl="4" algn="ctr">
              <a:spcBef>
                <a:spcPts val="0"/>
              </a:spcBef>
              <a:spcAft>
                <a:spcPts val="0"/>
              </a:spcAft>
              <a:buSzPts val="3600"/>
              <a:buNone/>
              <a:defRPr sz="7200"/>
            </a:lvl5pPr>
            <a:lvl6pPr lvl="5" algn="ctr">
              <a:spcBef>
                <a:spcPts val="0"/>
              </a:spcBef>
              <a:spcAft>
                <a:spcPts val="0"/>
              </a:spcAft>
              <a:buSzPts val="3600"/>
              <a:buNone/>
              <a:defRPr sz="7200"/>
            </a:lvl6pPr>
            <a:lvl7pPr lvl="6" algn="ctr">
              <a:spcBef>
                <a:spcPts val="0"/>
              </a:spcBef>
              <a:spcAft>
                <a:spcPts val="0"/>
              </a:spcAft>
              <a:buSzPts val="3600"/>
              <a:buNone/>
              <a:defRPr sz="7200"/>
            </a:lvl7pPr>
            <a:lvl8pPr lvl="7" algn="ctr">
              <a:spcBef>
                <a:spcPts val="0"/>
              </a:spcBef>
              <a:spcAft>
                <a:spcPts val="0"/>
              </a:spcAft>
              <a:buSzPts val="3600"/>
              <a:buNone/>
              <a:defRPr sz="7200"/>
            </a:lvl8pPr>
            <a:lvl9pPr lvl="8" algn="ctr">
              <a:spcBef>
                <a:spcPts val="0"/>
              </a:spcBef>
              <a:spcAft>
                <a:spcPts val="0"/>
              </a:spcAft>
              <a:buSzPts val="3600"/>
              <a:buNone/>
              <a:defRPr sz="7200"/>
            </a:lvl9pPr>
          </a:lstStyle>
          <a:p>
            <a:endParaRPr/>
          </a:p>
        </p:txBody>
      </p:sp>
      <p:sp>
        <p:nvSpPr>
          <p:cNvPr id="15" name="Google Shape;15;p3"/>
          <p:cNvSpPr txBox="1">
            <a:spLocks noGrp="1"/>
          </p:cNvSpPr>
          <p:nvPr>
            <p:ph type="title" idx="2" hasCustomPrompt="1"/>
          </p:nvPr>
        </p:nvSpPr>
        <p:spPr>
          <a:xfrm>
            <a:off x="6054500" y="2056752"/>
            <a:ext cx="2951400" cy="18912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chemeClr val="lt1"/>
              </a:buClr>
              <a:buSzPts val="6000"/>
              <a:buNone/>
              <a:defRPr sz="16000"/>
            </a:lvl1pPr>
            <a:lvl2pPr lvl="1" algn="ctr" rtl="0">
              <a:spcBef>
                <a:spcPts val="0"/>
              </a:spcBef>
              <a:spcAft>
                <a:spcPts val="0"/>
              </a:spcAft>
              <a:buClr>
                <a:schemeClr val="lt1"/>
              </a:buClr>
              <a:buSzPts val="6000"/>
              <a:buNone/>
              <a:defRPr sz="12000">
                <a:solidFill>
                  <a:schemeClr val="lt1"/>
                </a:solidFill>
              </a:defRPr>
            </a:lvl2pPr>
            <a:lvl3pPr lvl="2" algn="ctr" rtl="0">
              <a:spcBef>
                <a:spcPts val="0"/>
              </a:spcBef>
              <a:spcAft>
                <a:spcPts val="0"/>
              </a:spcAft>
              <a:buClr>
                <a:schemeClr val="lt1"/>
              </a:buClr>
              <a:buSzPts val="6000"/>
              <a:buNone/>
              <a:defRPr sz="12000">
                <a:solidFill>
                  <a:schemeClr val="lt1"/>
                </a:solidFill>
              </a:defRPr>
            </a:lvl3pPr>
            <a:lvl4pPr lvl="3" algn="ctr" rtl="0">
              <a:spcBef>
                <a:spcPts val="0"/>
              </a:spcBef>
              <a:spcAft>
                <a:spcPts val="0"/>
              </a:spcAft>
              <a:buClr>
                <a:schemeClr val="lt1"/>
              </a:buClr>
              <a:buSzPts val="6000"/>
              <a:buNone/>
              <a:defRPr sz="12000">
                <a:solidFill>
                  <a:schemeClr val="lt1"/>
                </a:solidFill>
              </a:defRPr>
            </a:lvl4pPr>
            <a:lvl5pPr lvl="4" algn="ctr" rtl="0">
              <a:spcBef>
                <a:spcPts val="0"/>
              </a:spcBef>
              <a:spcAft>
                <a:spcPts val="0"/>
              </a:spcAft>
              <a:buClr>
                <a:schemeClr val="lt1"/>
              </a:buClr>
              <a:buSzPts val="6000"/>
              <a:buNone/>
              <a:defRPr sz="12000">
                <a:solidFill>
                  <a:schemeClr val="lt1"/>
                </a:solidFill>
              </a:defRPr>
            </a:lvl5pPr>
            <a:lvl6pPr lvl="5" algn="ctr" rtl="0">
              <a:spcBef>
                <a:spcPts val="0"/>
              </a:spcBef>
              <a:spcAft>
                <a:spcPts val="0"/>
              </a:spcAft>
              <a:buClr>
                <a:schemeClr val="lt1"/>
              </a:buClr>
              <a:buSzPts val="6000"/>
              <a:buNone/>
              <a:defRPr sz="12000">
                <a:solidFill>
                  <a:schemeClr val="lt1"/>
                </a:solidFill>
              </a:defRPr>
            </a:lvl6pPr>
            <a:lvl7pPr lvl="6" algn="ctr" rtl="0">
              <a:spcBef>
                <a:spcPts val="0"/>
              </a:spcBef>
              <a:spcAft>
                <a:spcPts val="0"/>
              </a:spcAft>
              <a:buClr>
                <a:schemeClr val="lt1"/>
              </a:buClr>
              <a:buSzPts val="6000"/>
              <a:buNone/>
              <a:defRPr sz="12000">
                <a:solidFill>
                  <a:schemeClr val="lt1"/>
                </a:solidFill>
              </a:defRPr>
            </a:lvl7pPr>
            <a:lvl8pPr lvl="7" algn="ctr" rtl="0">
              <a:spcBef>
                <a:spcPts val="0"/>
              </a:spcBef>
              <a:spcAft>
                <a:spcPts val="0"/>
              </a:spcAft>
              <a:buClr>
                <a:schemeClr val="lt1"/>
              </a:buClr>
              <a:buSzPts val="6000"/>
              <a:buNone/>
              <a:defRPr sz="12000">
                <a:solidFill>
                  <a:schemeClr val="lt1"/>
                </a:solidFill>
              </a:defRPr>
            </a:lvl8pPr>
            <a:lvl9pPr lvl="8" algn="ctr" rtl="0">
              <a:spcBef>
                <a:spcPts val="0"/>
              </a:spcBef>
              <a:spcAft>
                <a:spcPts val="0"/>
              </a:spcAft>
              <a:buClr>
                <a:schemeClr val="lt1"/>
              </a:buClr>
              <a:buSzPts val="6000"/>
              <a:buNone/>
              <a:defRPr sz="12000">
                <a:solidFill>
                  <a:schemeClr val="lt1"/>
                </a:solidFill>
              </a:defRPr>
            </a:lvl9pPr>
          </a:lstStyle>
          <a:p>
            <a:r>
              <a:t>xx%</a:t>
            </a:r>
          </a:p>
        </p:txBody>
      </p:sp>
      <p:sp>
        <p:nvSpPr>
          <p:cNvPr id="16" name="Google Shape;16;p3"/>
          <p:cNvSpPr>
            <a:spLocks noGrp="1"/>
          </p:cNvSpPr>
          <p:nvPr>
            <p:ph type="pic" idx="3"/>
          </p:nvPr>
        </p:nvSpPr>
        <p:spPr>
          <a:xfrm>
            <a:off x="1426450" y="2060600"/>
            <a:ext cx="4294200" cy="8226600"/>
          </a:xfrm>
          <a:prstGeom prst="rect">
            <a:avLst/>
          </a:prstGeom>
          <a:noFill/>
          <a:ln>
            <a:noFill/>
          </a:ln>
        </p:spPr>
      </p:sp>
    </p:spTree>
    <p:extLst>
      <p:ext uri="{BB962C8B-B14F-4D97-AF65-F5344CB8AC3E}">
        <p14:creationId xmlns:p14="http://schemas.microsoft.com/office/powerpoint/2010/main" val="2713094853"/>
      </p:ext>
    </p:extLst>
  </p:cSld>
  <p:clrMapOvr>
    <a:masterClrMapping/>
  </p:clrMapOvr>
  <p:transition>
    <p:circl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106"/>
        <p:cNvGrpSpPr/>
        <p:nvPr/>
      </p:nvGrpSpPr>
      <p:grpSpPr>
        <a:xfrm>
          <a:off x="0" y="0"/>
          <a:ext cx="0" cy="0"/>
          <a:chOff x="0" y="0"/>
          <a:chExt cx="0" cy="0"/>
        </a:xfrm>
      </p:grpSpPr>
      <p:pic>
        <p:nvPicPr>
          <p:cNvPr id="107" name="Google Shape;107;p22"/>
          <p:cNvPicPr preferRelativeResize="0"/>
          <p:nvPr/>
        </p:nvPicPr>
        <p:blipFill>
          <a:blip r:embed="rId2">
            <a:alphaModFix/>
          </a:blip>
          <a:stretch>
            <a:fillRect/>
          </a:stretch>
        </p:blipFill>
        <p:spPr>
          <a:xfrm>
            <a:off x="0" y="0"/>
            <a:ext cx="18288000" cy="10287000"/>
          </a:xfrm>
          <a:prstGeom prst="rect">
            <a:avLst/>
          </a:prstGeom>
          <a:noFill/>
          <a:ln>
            <a:noFill/>
          </a:ln>
        </p:spPr>
      </p:pic>
      <p:sp>
        <p:nvSpPr>
          <p:cNvPr id="108" name="Google Shape;108;p22"/>
          <p:cNvSpPr/>
          <p:nvPr/>
        </p:nvSpPr>
        <p:spPr>
          <a:xfrm>
            <a:off x="872900" y="772750"/>
            <a:ext cx="16542600" cy="9535200"/>
          </a:xfrm>
          <a:prstGeom prst="rect">
            <a:avLst/>
          </a:prstGeom>
          <a:solidFill>
            <a:srgbClr val="FFFFFF">
              <a:alpha val="88680"/>
            </a:srgbClr>
          </a:solidFill>
          <a:ln>
            <a:noFill/>
          </a:ln>
        </p:spPr>
        <p:txBody>
          <a:bodyPr spcFirstLastPara="1" wrap="square" lIns="182850" tIns="182850" rIns="182850" bIns="182850" anchor="ctr" anchorCtr="0">
            <a:noAutofit/>
          </a:bodyPr>
          <a:lstStyle/>
          <a:p>
            <a:pPr marL="0" lvl="0" indent="0" algn="l" rtl="0">
              <a:spcBef>
                <a:spcPts val="0"/>
              </a:spcBef>
              <a:spcAft>
                <a:spcPts val="0"/>
              </a:spcAft>
              <a:buNone/>
            </a:pPr>
            <a:endParaRPr sz="5600"/>
          </a:p>
        </p:txBody>
      </p:sp>
      <p:sp>
        <p:nvSpPr>
          <p:cNvPr id="109" name="Google Shape;109;p22"/>
          <p:cNvSpPr txBox="1">
            <a:spLocks noGrp="1"/>
          </p:cNvSpPr>
          <p:nvPr>
            <p:ph type="title"/>
          </p:nvPr>
        </p:nvSpPr>
        <p:spPr>
          <a:xfrm>
            <a:off x="1440000" y="1079000"/>
            <a:ext cx="15408000" cy="1145400"/>
          </a:xfrm>
          <a:prstGeom prst="rect">
            <a:avLst/>
          </a:prstGeom>
        </p:spPr>
        <p:txBody>
          <a:bodyPr spcFirstLastPara="1" wrap="square" lIns="91425" tIns="91425" rIns="91425" bIns="91425" anchor="t" anchorCtr="0">
            <a:noAutofit/>
          </a:bodyPr>
          <a:lstStyle>
            <a:lvl1pPr lvl="0" rtl="0">
              <a:spcBef>
                <a:spcPts val="0"/>
              </a:spcBef>
              <a:spcAft>
                <a:spcPts val="0"/>
              </a:spcAft>
              <a:buSzPts val="33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10" name="Google Shape;110;p22"/>
          <p:cNvSpPr txBox="1">
            <a:spLocks noGrp="1"/>
          </p:cNvSpPr>
          <p:nvPr>
            <p:ph type="body" idx="1"/>
          </p:nvPr>
        </p:nvSpPr>
        <p:spPr>
          <a:xfrm>
            <a:off x="1440000" y="2558400"/>
            <a:ext cx="7573800" cy="6649800"/>
          </a:xfrm>
          <a:prstGeom prst="rect">
            <a:avLst/>
          </a:prstGeom>
        </p:spPr>
        <p:txBody>
          <a:bodyPr spcFirstLastPara="1" wrap="square" lIns="91425" tIns="91425" rIns="91425" bIns="91425" anchor="t" anchorCtr="0">
            <a:noAutofit/>
          </a:bodyPr>
          <a:lstStyle>
            <a:lvl1pPr marL="914400" lvl="0" indent="-609600">
              <a:spcBef>
                <a:spcPts val="0"/>
              </a:spcBef>
              <a:spcAft>
                <a:spcPts val="0"/>
              </a:spcAft>
              <a:buSzPts val="1200"/>
              <a:buChar char="●"/>
              <a:defRPr>
                <a:latin typeface="Arial" panose="020B0604020202020204" pitchFamily="34" charset="0"/>
                <a:cs typeface="Arial" panose="020B0604020202020204" pitchFamily="34" charset="0"/>
              </a:defRPr>
            </a:lvl1pPr>
            <a:lvl2pPr marL="1828800" lvl="1" indent="-609600">
              <a:spcBef>
                <a:spcPts val="0"/>
              </a:spcBef>
              <a:spcAft>
                <a:spcPts val="0"/>
              </a:spcAft>
              <a:buSzPts val="1200"/>
              <a:buChar char="○"/>
              <a:defRPr/>
            </a:lvl2pPr>
            <a:lvl3pPr marL="2743200" lvl="2" indent="-609600">
              <a:spcBef>
                <a:spcPts val="0"/>
              </a:spcBef>
              <a:spcAft>
                <a:spcPts val="0"/>
              </a:spcAft>
              <a:buSzPts val="1200"/>
              <a:buChar char="■"/>
              <a:defRPr/>
            </a:lvl3pPr>
            <a:lvl4pPr marL="3657600" lvl="3" indent="-609600">
              <a:spcBef>
                <a:spcPts val="0"/>
              </a:spcBef>
              <a:spcAft>
                <a:spcPts val="0"/>
              </a:spcAft>
              <a:buSzPts val="1200"/>
              <a:buChar char="●"/>
              <a:defRPr/>
            </a:lvl4pPr>
            <a:lvl5pPr marL="4572000" lvl="4" indent="-609600">
              <a:spcBef>
                <a:spcPts val="0"/>
              </a:spcBef>
              <a:spcAft>
                <a:spcPts val="0"/>
              </a:spcAft>
              <a:buSzPts val="1200"/>
              <a:buChar char="○"/>
              <a:defRPr/>
            </a:lvl5pPr>
            <a:lvl6pPr marL="5486400" lvl="5" indent="-609600">
              <a:spcBef>
                <a:spcPts val="0"/>
              </a:spcBef>
              <a:spcAft>
                <a:spcPts val="0"/>
              </a:spcAft>
              <a:buSzPts val="1200"/>
              <a:buChar char="■"/>
              <a:defRPr/>
            </a:lvl6pPr>
            <a:lvl7pPr marL="6400800" lvl="6" indent="-609600">
              <a:spcBef>
                <a:spcPts val="0"/>
              </a:spcBef>
              <a:spcAft>
                <a:spcPts val="0"/>
              </a:spcAft>
              <a:buSzPts val="1200"/>
              <a:buChar char="●"/>
              <a:defRPr/>
            </a:lvl7pPr>
            <a:lvl8pPr marL="7315200" lvl="7" indent="-609600">
              <a:spcBef>
                <a:spcPts val="0"/>
              </a:spcBef>
              <a:spcAft>
                <a:spcPts val="0"/>
              </a:spcAft>
              <a:buSzPts val="1200"/>
              <a:buChar char="○"/>
              <a:defRPr/>
            </a:lvl8pPr>
            <a:lvl9pPr marL="8229600" lvl="8" indent="-609600">
              <a:spcBef>
                <a:spcPts val="0"/>
              </a:spcBef>
              <a:spcAft>
                <a:spcPts val="0"/>
              </a:spcAft>
              <a:buSzPts val="1200"/>
              <a:buChar char="■"/>
              <a:defRPr/>
            </a:lvl9pPr>
          </a:lstStyle>
          <a:p>
            <a:endParaRPr/>
          </a:p>
        </p:txBody>
      </p:sp>
      <p:sp>
        <p:nvSpPr>
          <p:cNvPr id="111" name="Google Shape;111;p22"/>
          <p:cNvSpPr txBox="1">
            <a:spLocks noGrp="1"/>
          </p:cNvSpPr>
          <p:nvPr>
            <p:ph type="body" idx="2"/>
          </p:nvPr>
        </p:nvSpPr>
        <p:spPr>
          <a:xfrm>
            <a:off x="9274300" y="2558400"/>
            <a:ext cx="7573800" cy="6649800"/>
          </a:xfrm>
          <a:prstGeom prst="rect">
            <a:avLst/>
          </a:prstGeom>
        </p:spPr>
        <p:txBody>
          <a:bodyPr spcFirstLastPara="1" wrap="square" lIns="91425" tIns="91425" rIns="91425" bIns="91425" anchor="t" anchorCtr="0">
            <a:noAutofit/>
          </a:bodyPr>
          <a:lstStyle>
            <a:lvl1pPr marL="914400" lvl="0" indent="-609600" rtl="0">
              <a:spcBef>
                <a:spcPts val="0"/>
              </a:spcBef>
              <a:spcAft>
                <a:spcPts val="0"/>
              </a:spcAft>
              <a:buSzPts val="1200"/>
              <a:buChar char="●"/>
              <a:defRPr>
                <a:latin typeface="Arial" panose="020B0604020202020204" pitchFamily="34" charset="0"/>
                <a:cs typeface="Arial" panose="020B0604020202020204" pitchFamily="34" charset="0"/>
              </a:defRPr>
            </a:lvl1pPr>
            <a:lvl2pPr marL="1828800" lvl="1" indent="-609600" rtl="0">
              <a:spcBef>
                <a:spcPts val="0"/>
              </a:spcBef>
              <a:spcAft>
                <a:spcPts val="0"/>
              </a:spcAft>
              <a:buSzPts val="1200"/>
              <a:buChar char="○"/>
              <a:defRPr/>
            </a:lvl2pPr>
            <a:lvl3pPr marL="2743200" lvl="2" indent="-609600" rtl="0">
              <a:spcBef>
                <a:spcPts val="0"/>
              </a:spcBef>
              <a:spcAft>
                <a:spcPts val="0"/>
              </a:spcAft>
              <a:buSzPts val="1200"/>
              <a:buChar char="■"/>
              <a:defRPr/>
            </a:lvl3pPr>
            <a:lvl4pPr marL="3657600" lvl="3" indent="-609600" rtl="0">
              <a:spcBef>
                <a:spcPts val="0"/>
              </a:spcBef>
              <a:spcAft>
                <a:spcPts val="0"/>
              </a:spcAft>
              <a:buSzPts val="1200"/>
              <a:buChar char="●"/>
              <a:defRPr/>
            </a:lvl4pPr>
            <a:lvl5pPr marL="4572000" lvl="4" indent="-609600" rtl="0">
              <a:spcBef>
                <a:spcPts val="0"/>
              </a:spcBef>
              <a:spcAft>
                <a:spcPts val="0"/>
              </a:spcAft>
              <a:buSzPts val="1200"/>
              <a:buChar char="○"/>
              <a:defRPr/>
            </a:lvl5pPr>
            <a:lvl6pPr marL="5486400" lvl="5" indent="-609600" rtl="0">
              <a:spcBef>
                <a:spcPts val="0"/>
              </a:spcBef>
              <a:spcAft>
                <a:spcPts val="0"/>
              </a:spcAft>
              <a:buSzPts val="1200"/>
              <a:buChar char="■"/>
              <a:defRPr/>
            </a:lvl6pPr>
            <a:lvl7pPr marL="6400800" lvl="6" indent="-609600" rtl="0">
              <a:spcBef>
                <a:spcPts val="0"/>
              </a:spcBef>
              <a:spcAft>
                <a:spcPts val="0"/>
              </a:spcAft>
              <a:buSzPts val="1200"/>
              <a:buChar char="●"/>
              <a:defRPr/>
            </a:lvl7pPr>
            <a:lvl8pPr marL="7315200" lvl="7" indent="-609600" rtl="0">
              <a:spcBef>
                <a:spcPts val="0"/>
              </a:spcBef>
              <a:spcAft>
                <a:spcPts val="0"/>
              </a:spcAft>
              <a:buSzPts val="1200"/>
              <a:buChar char="○"/>
              <a:defRPr/>
            </a:lvl8pPr>
            <a:lvl9pPr marL="8229600" lvl="8" indent="-609600" rtl="0">
              <a:spcBef>
                <a:spcPts val="0"/>
              </a:spcBef>
              <a:spcAft>
                <a:spcPts val="0"/>
              </a:spcAft>
              <a:buSzPts val="1200"/>
              <a:buChar char="■"/>
              <a:defRPr/>
            </a:lvl9pPr>
          </a:lstStyle>
          <a:p>
            <a:endParaRPr/>
          </a:p>
        </p:txBody>
      </p:sp>
    </p:spTree>
    <p:extLst>
      <p:ext uri="{BB962C8B-B14F-4D97-AF65-F5344CB8AC3E}">
        <p14:creationId xmlns:p14="http://schemas.microsoft.com/office/powerpoint/2010/main" val="861693625"/>
      </p:ext>
    </p:extLst>
  </p:cSld>
  <p:clrMapOvr>
    <a:masterClrMapping/>
  </p:clrMapOvr>
  <p:transition>
    <p:circl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
        <p:cNvGrpSpPr/>
        <p:nvPr/>
      </p:nvGrpSpPr>
      <p:grpSpPr>
        <a:xfrm>
          <a:off x="0" y="0"/>
          <a:ext cx="0" cy="0"/>
          <a:chOff x="0" y="0"/>
          <a:chExt cx="0" cy="0"/>
        </a:xfrm>
      </p:grpSpPr>
      <p:sp>
        <p:nvSpPr>
          <p:cNvPr id="18" name="Google Shape;18;p4"/>
          <p:cNvSpPr txBox="1">
            <a:spLocks noGrp="1"/>
          </p:cNvSpPr>
          <p:nvPr>
            <p:ph type="title"/>
          </p:nvPr>
        </p:nvSpPr>
        <p:spPr>
          <a:xfrm>
            <a:off x="1440000" y="890050"/>
            <a:ext cx="15408000" cy="11454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9" name="Google Shape;19;p4"/>
          <p:cNvSpPr txBox="1">
            <a:spLocks noGrp="1"/>
          </p:cNvSpPr>
          <p:nvPr>
            <p:ph type="body" idx="1"/>
          </p:nvPr>
        </p:nvSpPr>
        <p:spPr>
          <a:xfrm>
            <a:off x="1440000" y="2304950"/>
            <a:ext cx="15408000" cy="6832800"/>
          </a:xfrm>
          <a:prstGeom prst="rect">
            <a:avLst/>
          </a:prstGeom>
        </p:spPr>
        <p:txBody>
          <a:bodyPr spcFirstLastPara="1" wrap="square" lIns="91425" tIns="91425" rIns="91425" bIns="91425" anchor="t" anchorCtr="0">
            <a:noAutofit/>
          </a:bodyPr>
          <a:lstStyle>
            <a:lvl1pPr marL="914400" lvl="0" indent="-635000" rtl="0">
              <a:spcBef>
                <a:spcPts val="0"/>
              </a:spcBef>
              <a:spcAft>
                <a:spcPts val="0"/>
              </a:spcAft>
              <a:buClr>
                <a:srgbClr val="434343"/>
              </a:buClr>
              <a:buSzPts val="1400"/>
              <a:buChar char="●"/>
              <a:defRPr>
                <a:solidFill>
                  <a:srgbClr val="434343"/>
                </a:solidFill>
              </a:defRPr>
            </a:lvl1pPr>
            <a:lvl2pPr marL="1828800" lvl="1" indent="-609600" rtl="0">
              <a:lnSpc>
                <a:spcPct val="115000"/>
              </a:lnSpc>
              <a:spcBef>
                <a:spcPts val="0"/>
              </a:spcBef>
              <a:spcAft>
                <a:spcPts val="0"/>
              </a:spcAft>
              <a:buClr>
                <a:srgbClr val="434343"/>
              </a:buClr>
              <a:buSzPts val="1200"/>
              <a:buChar char="○"/>
              <a:defRPr>
                <a:solidFill>
                  <a:srgbClr val="434343"/>
                </a:solidFill>
              </a:defRPr>
            </a:lvl2pPr>
            <a:lvl3pPr marL="2743200" lvl="2" indent="-609600" rtl="0">
              <a:lnSpc>
                <a:spcPct val="115000"/>
              </a:lnSpc>
              <a:spcBef>
                <a:spcPts val="0"/>
              </a:spcBef>
              <a:spcAft>
                <a:spcPts val="0"/>
              </a:spcAft>
              <a:buClr>
                <a:srgbClr val="434343"/>
              </a:buClr>
              <a:buSzPts val="1200"/>
              <a:buChar char="■"/>
              <a:defRPr>
                <a:solidFill>
                  <a:srgbClr val="434343"/>
                </a:solidFill>
              </a:defRPr>
            </a:lvl3pPr>
            <a:lvl4pPr marL="3657600" lvl="3" indent="-609600" rtl="0">
              <a:lnSpc>
                <a:spcPct val="115000"/>
              </a:lnSpc>
              <a:spcBef>
                <a:spcPts val="0"/>
              </a:spcBef>
              <a:spcAft>
                <a:spcPts val="0"/>
              </a:spcAft>
              <a:buClr>
                <a:srgbClr val="434343"/>
              </a:buClr>
              <a:buSzPts val="1200"/>
              <a:buChar char="●"/>
              <a:defRPr>
                <a:solidFill>
                  <a:srgbClr val="434343"/>
                </a:solidFill>
              </a:defRPr>
            </a:lvl4pPr>
            <a:lvl5pPr marL="4572000" lvl="4" indent="-609600" rtl="0">
              <a:lnSpc>
                <a:spcPct val="115000"/>
              </a:lnSpc>
              <a:spcBef>
                <a:spcPts val="0"/>
              </a:spcBef>
              <a:spcAft>
                <a:spcPts val="0"/>
              </a:spcAft>
              <a:buClr>
                <a:srgbClr val="434343"/>
              </a:buClr>
              <a:buSzPts val="1200"/>
              <a:buChar char="○"/>
              <a:defRPr>
                <a:solidFill>
                  <a:srgbClr val="434343"/>
                </a:solidFill>
              </a:defRPr>
            </a:lvl5pPr>
            <a:lvl6pPr marL="5486400" lvl="5" indent="-609600" rtl="0">
              <a:lnSpc>
                <a:spcPct val="115000"/>
              </a:lnSpc>
              <a:spcBef>
                <a:spcPts val="0"/>
              </a:spcBef>
              <a:spcAft>
                <a:spcPts val="0"/>
              </a:spcAft>
              <a:buClr>
                <a:srgbClr val="434343"/>
              </a:buClr>
              <a:buSzPts val="1200"/>
              <a:buChar char="■"/>
              <a:defRPr>
                <a:solidFill>
                  <a:srgbClr val="434343"/>
                </a:solidFill>
              </a:defRPr>
            </a:lvl6pPr>
            <a:lvl7pPr marL="6400800" lvl="6" indent="-609600" rtl="0">
              <a:lnSpc>
                <a:spcPct val="115000"/>
              </a:lnSpc>
              <a:spcBef>
                <a:spcPts val="0"/>
              </a:spcBef>
              <a:spcAft>
                <a:spcPts val="0"/>
              </a:spcAft>
              <a:buClr>
                <a:srgbClr val="434343"/>
              </a:buClr>
              <a:buSzPts val="1200"/>
              <a:buChar char="●"/>
              <a:defRPr>
                <a:solidFill>
                  <a:srgbClr val="434343"/>
                </a:solidFill>
              </a:defRPr>
            </a:lvl7pPr>
            <a:lvl8pPr marL="7315200" lvl="7" indent="-609600" rtl="0">
              <a:lnSpc>
                <a:spcPct val="115000"/>
              </a:lnSpc>
              <a:spcBef>
                <a:spcPts val="0"/>
              </a:spcBef>
              <a:spcAft>
                <a:spcPts val="0"/>
              </a:spcAft>
              <a:buClr>
                <a:srgbClr val="434343"/>
              </a:buClr>
              <a:buSzPts val="1200"/>
              <a:buChar char="○"/>
              <a:defRPr>
                <a:solidFill>
                  <a:srgbClr val="434343"/>
                </a:solidFill>
              </a:defRPr>
            </a:lvl8pPr>
            <a:lvl9pPr marL="8229600" lvl="8" indent="-609600" rtl="0">
              <a:lnSpc>
                <a:spcPct val="115000"/>
              </a:lnSpc>
              <a:spcBef>
                <a:spcPts val="0"/>
              </a:spcBef>
              <a:spcAft>
                <a:spcPts val="0"/>
              </a:spcAft>
              <a:buClr>
                <a:srgbClr val="434343"/>
              </a:buClr>
              <a:buSzPts val="1200"/>
              <a:buChar char="■"/>
              <a:defRPr>
                <a:solidFill>
                  <a:srgbClr val="434343"/>
                </a:solidFill>
              </a:defRPr>
            </a:lvl9pPr>
          </a:lstStyle>
          <a:p>
            <a:endParaRPr/>
          </a:p>
        </p:txBody>
      </p:sp>
      <p:sp>
        <p:nvSpPr>
          <p:cNvPr id="20" name="Google Shape;20;p4"/>
          <p:cNvSpPr/>
          <p:nvPr/>
        </p:nvSpPr>
        <p:spPr>
          <a:xfrm flipH="1">
            <a:off x="14361857" y="-3639026"/>
            <a:ext cx="8318050" cy="5507452"/>
          </a:xfrm>
          <a:custGeom>
            <a:avLst/>
            <a:gdLst/>
            <a:ahLst/>
            <a:cxnLst/>
            <a:rect l="l" t="t" r="r" b="b"/>
            <a:pathLst>
              <a:path w="1458" h="967" extrusionOk="0">
                <a:moveTo>
                  <a:pt x="991" y="178"/>
                </a:moveTo>
                <a:cubicBezTo>
                  <a:pt x="991" y="178"/>
                  <a:pt x="876" y="322"/>
                  <a:pt x="438" y="443"/>
                </a:cubicBezTo>
                <a:cubicBezTo>
                  <a:pt x="0" y="564"/>
                  <a:pt x="248" y="944"/>
                  <a:pt x="501" y="910"/>
                </a:cubicBezTo>
                <a:cubicBezTo>
                  <a:pt x="755" y="875"/>
                  <a:pt x="1147" y="967"/>
                  <a:pt x="1302" y="789"/>
                </a:cubicBezTo>
                <a:cubicBezTo>
                  <a:pt x="1458" y="610"/>
                  <a:pt x="1417" y="103"/>
                  <a:pt x="1268" y="52"/>
                </a:cubicBezTo>
                <a:cubicBezTo>
                  <a:pt x="1118" y="0"/>
                  <a:pt x="991" y="178"/>
                  <a:pt x="991" y="178"/>
                </a:cubicBezTo>
                <a:close/>
              </a:path>
            </a:pathLst>
          </a:custGeom>
          <a:solidFill>
            <a:schemeClr val="accent1"/>
          </a:solidFill>
          <a:ln>
            <a:noFill/>
          </a:ln>
        </p:spPr>
        <p:txBody>
          <a:bodyPr spcFirstLastPara="1" wrap="square" lIns="182850" tIns="91400" rIns="182850" bIns="91400" anchor="t" anchorCtr="0">
            <a:noAutofit/>
          </a:bodyPr>
          <a:lstStyle/>
          <a:p>
            <a:pPr marL="0" marR="0" lvl="0" indent="0" algn="l" rtl="0">
              <a:spcBef>
                <a:spcPts val="0"/>
              </a:spcBef>
              <a:spcAft>
                <a:spcPts val="0"/>
              </a:spcAft>
              <a:buNone/>
            </a:pPr>
            <a:endParaRPr sz="3600">
              <a:solidFill>
                <a:srgbClr val="000000"/>
              </a:solidFill>
              <a:latin typeface="Calibri"/>
              <a:ea typeface="Calibri"/>
              <a:cs typeface="Calibri"/>
              <a:sym typeface="Calibri"/>
            </a:endParaRPr>
          </a:p>
        </p:txBody>
      </p:sp>
      <p:sp>
        <p:nvSpPr>
          <p:cNvPr id="21" name="Google Shape;21;p4"/>
          <p:cNvSpPr/>
          <p:nvPr/>
        </p:nvSpPr>
        <p:spPr>
          <a:xfrm rot="4873156" flipH="1">
            <a:off x="-2590866" y="8347976"/>
            <a:ext cx="6591724" cy="2460992"/>
          </a:xfrm>
          <a:custGeom>
            <a:avLst/>
            <a:gdLst/>
            <a:ahLst/>
            <a:cxnLst/>
            <a:rect l="l" t="t" r="r" b="b"/>
            <a:pathLst>
              <a:path w="3027" h="1132" extrusionOk="0">
                <a:moveTo>
                  <a:pt x="0" y="965"/>
                </a:moveTo>
                <a:cubicBezTo>
                  <a:pt x="0" y="965"/>
                  <a:pt x="0" y="964"/>
                  <a:pt x="0" y="964"/>
                </a:cubicBezTo>
                <a:cubicBezTo>
                  <a:pt x="0" y="963"/>
                  <a:pt x="0" y="962"/>
                  <a:pt x="0" y="961"/>
                </a:cubicBezTo>
                <a:cubicBezTo>
                  <a:pt x="9" y="913"/>
                  <a:pt x="16" y="864"/>
                  <a:pt x="25" y="816"/>
                </a:cubicBezTo>
                <a:cubicBezTo>
                  <a:pt x="38" y="742"/>
                  <a:pt x="52" y="667"/>
                  <a:pt x="66" y="592"/>
                </a:cubicBezTo>
                <a:cubicBezTo>
                  <a:pt x="85" y="488"/>
                  <a:pt x="107" y="385"/>
                  <a:pt x="131" y="282"/>
                </a:cubicBezTo>
                <a:cubicBezTo>
                  <a:pt x="145" y="222"/>
                  <a:pt x="161" y="162"/>
                  <a:pt x="180" y="104"/>
                </a:cubicBezTo>
                <a:cubicBezTo>
                  <a:pt x="189" y="77"/>
                  <a:pt x="198" y="51"/>
                  <a:pt x="212" y="27"/>
                </a:cubicBezTo>
                <a:cubicBezTo>
                  <a:pt x="216" y="20"/>
                  <a:pt x="221" y="14"/>
                  <a:pt x="226" y="8"/>
                </a:cubicBezTo>
                <a:cubicBezTo>
                  <a:pt x="234" y="0"/>
                  <a:pt x="242" y="1"/>
                  <a:pt x="249" y="10"/>
                </a:cubicBezTo>
                <a:cubicBezTo>
                  <a:pt x="284" y="54"/>
                  <a:pt x="325" y="91"/>
                  <a:pt x="371" y="123"/>
                </a:cubicBezTo>
                <a:cubicBezTo>
                  <a:pt x="435" y="168"/>
                  <a:pt x="503" y="202"/>
                  <a:pt x="580" y="217"/>
                </a:cubicBezTo>
                <a:cubicBezTo>
                  <a:pt x="621" y="225"/>
                  <a:pt x="663" y="226"/>
                  <a:pt x="704" y="219"/>
                </a:cubicBezTo>
                <a:cubicBezTo>
                  <a:pt x="774" y="207"/>
                  <a:pt x="844" y="194"/>
                  <a:pt x="914" y="183"/>
                </a:cubicBezTo>
                <a:cubicBezTo>
                  <a:pt x="960" y="176"/>
                  <a:pt x="1006" y="170"/>
                  <a:pt x="1052" y="166"/>
                </a:cubicBezTo>
                <a:cubicBezTo>
                  <a:pt x="1093" y="162"/>
                  <a:pt x="1135" y="159"/>
                  <a:pt x="1176" y="158"/>
                </a:cubicBezTo>
                <a:cubicBezTo>
                  <a:pt x="1247" y="155"/>
                  <a:pt x="1318" y="158"/>
                  <a:pt x="1389" y="171"/>
                </a:cubicBezTo>
                <a:cubicBezTo>
                  <a:pt x="1443" y="181"/>
                  <a:pt x="1495" y="197"/>
                  <a:pt x="1544" y="222"/>
                </a:cubicBezTo>
                <a:cubicBezTo>
                  <a:pt x="1585" y="243"/>
                  <a:pt x="1622" y="269"/>
                  <a:pt x="1651" y="305"/>
                </a:cubicBezTo>
                <a:cubicBezTo>
                  <a:pt x="1668" y="326"/>
                  <a:pt x="1681" y="350"/>
                  <a:pt x="1685" y="377"/>
                </a:cubicBezTo>
                <a:cubicBezTo>
                  <a:pt x="1688" y="402"/>
                  <a:pt x="1681" y="423"/>
                  <a:pt x="1658" y="436"/>
                </a:cubicBezTo>
                <a:cubicBezTo>
                  <a:pt x="1653" y="439"/>
                  <a:pt x="1648" y="443"/>
                  <a:pt x="1643" y="447"/>
                </a:cubicBezTo>
                <a:cubicBezTo>
                  <a:pt x="1607" y="480"/>
                  <a:pt x="1587" y="521"/>
                  <a:pt x="1584" y="570"/>
                </a:cubicBezTo>
                <a:cubicBezTo>
                  <a:pt x="1583" y="595"/>
                  <a:pt x="1589" y="619"/>
                  <a:pt x="1605" y="639"/>
                </a:cubicBezTo>
                <a:cubicBezTo>
                  <a:pt x="1630" y="669"/>
                  <a:pt x="1663" y="682"/>
                  <a:pt x="1701" y="686"/>
                </a:cubicBezTo>
                <a:cubicBezTo>
                  <a:pt x="1732" y="688"/>
                  <a:pt x="1763" y="683"/>
                  <a:pt x="1793" y="675"/>
                </a:cubicBezTo>
                <a:cubicBezTo>
                  <a:pt x="1837" y="665"/>
                  <a:pt x="1880" y="650"/>
                  <a:pt x="1923" y="636"/>
                </a:cubicBezTo>
                <a:cubicBezTo>
                  <a:pt x="1984" y="616"/>
                  <a:pt x="2046" y="595"/>
                  <a:pt x="2111" y="583"/>
                </a:cubicBezTo>
                <a:cubicBezTo>
                  <a:pt x="2161" y="574"/>
                  <a:pt x="2212" y="571"/>
                  <a:pt x="2263" y="578"/>
                </a:cubicBezTo>
                <a:cubicBezTo>
                  <a:pt x="2313" y="585"/>
                  <a:pt x="2359" y="601"/>
                  <a:pt x="2403" y="627"/>
                </a:cubicBezTo>
                <a:cubicBezTo>
                  <a:pt x="2456" y="660"/>
                  <a:pt x="2498" y="704"/>
                  <a:pt x="2533" y="756"/>
                </a:cubicBezTo>
                <a:cubicBezTo>
                  <a:pt x="2562" y="799"/>
                  <a:pt x="2584" y="846"/>
                  <a:pt x="2604" y="894"/>
                </a:cubicBezTo>
                <a:cubicBezTo>
                  <a:pt x="2610" y="908"/>
                  <a:pt x="2616" y="921"/>
                  <a:pt x="2625" y="933"/>
                </a:cubicBezTo>
                <a:cubicBezTo>
                  <a:pt x="2646" y="961"/>
                  <a:pt x="2672" y="983"/>
                  <a:pt x="2701" y="1003"/>
                </a:cubicBezTo>
                <a:cubicBezTo>
                  <a:pt x="2787" y="1063"/>
                  <a:pt x="2883" y="1101"/>
                  <a:pt x="2985" y="1123"/>
                </a:cubicBezTo>
                <a:cubicBezTo>
                  <a:pt x="2999" y="1127"/>
                  <a:pt x="3013" y="1129"/>
                  <a:pt x="3027" y="1132"/>
                </a:cubicBezTo>
                <a:cubicBezTo>
                  <a:pt x="3023" y="1132"/>
                  <a:pt x="3018" y="1132"/>
                  <a:pt x="3014" y="1132"/>
                </a:cubicBezTo>
                <a:cubicBezTo>
                  <a:pt x="2981" y="1130"/>
                  <a:pt x="2949" y="1128"/>
                  <a:pt x="2916" y="1126"/>
                </a:cubicBezTo>
                <a:cubicBezTo>
                  <a:pt x="2885" y="1124"/>
                  <a:pt x="2854" y="1123"/>
                  <a:pt x="2823" y="1121"/>
                </a:cubicBezTo>
                <a:cubicBezTo>
                  <a:pt x="2790" y="1119"/>
                  <a:pt x="2758" y="1117"/>
                  <a:pt x="2726" y="1116"/>
                </a:cubicBezTo>
                <a:cubicBezTo>
                  <a:pt x="2700" y="1114"/>
                  <a:pt x="2675" y="1113"/>
                  <a:pt x="2649" y="1112"/>
                </a:cubicBezTo>
                <a:cubicBezTo>
                  <a:pt x="2617" y="1110"/>
                  <a:pt x="2584" y="1108"/>
                  <a:pt x="2551" y="1106"/>
                </a:cubicBezTo>
                <a:cubicBezTo>
                  <a:pt x="2520" y="1104"/>
                  <a:pt x="2489" y="1103"/>
                  <a:pt x="2458" y="1101"/>
                </a:cubicBezTo>
                <a:cubicBezTo>
                  <a:pt x="2426" y="1099"/>
                  <a:pt x="2393" y="1097"/>
                  <a:pt x="2360" y="1096"/>
                </a:cubicBezTo>
                <a:cubicBezTo>
                  <a:pt x="2329" y="1094"/>
                  <a:pt x="2298" y="1092"/>
                  <a:pt x="2267" y="1090"/>
                </a:cubicBezTo>
                <a:cubicBezTo>
                  <a:pt x="2234" y="1089"/>
                  <a:pt x="2202" y="1087"/>
                  <a:pt x="2169" y="1085"/>
                </a:cubicBezTo>
                <a:cubicBezTo>
                  <a:pt x="2144" y="1084"/>
                  <a:pt x="2119" y="1082"/>
                  <a:pt x="2093" y="1081"/>
                </a:cubicBezTo>
                <a:cubicBezTo>
                  <a:pt x="2061" y="1079"/>
                  <a:pt x="2029" y="1077"/>
                  <a:pt x="1997" y="1075"/>
                </a:cubicBezTo>
                <a:cubicBezTo>
                  <a:pt x="1965" y="1074"/>
                  <a:pt x="1934" y="1072"/>
                  <a:pt x="1902" y="1070"/>
                </a:cubicBezTo>
                <a:cubicBezTo>
                  <a:pt x="1870" y="1068"/>
                  <a:pt x="1837" y="1067"/>
                  <a:pt x="1804" y="1065"/>
                </a:cubicBezTo>
                <a:cubicBezTo>
                  <a:pt x="1773" y="1063"/>
                  <a:pt x="1742" y="1061"/>
                  <a:pt x="1711" y="1060"/>
                </a:cubicBezTo>
                <a:cubicBezTo>
                  <a:pt x="1679" y="1058"/>
                  <a:pt x="1646" y="1056"/>
                  <a:pt x="1613" y="1054"/>
                </a:cubicBezTo>
                <a:cubicBezTo>
                  <a:pt x="1582" y="1052"/>
                  <a:pt x="1551" y="1051"/>
                  <a:pt x="1520" y="1049"/>
                </a:cubicBezTo>
                <a:cubicBezTo>
                  <a:pt x="1488" y="1047"/>
                  <a:pt x="1455" y="1045"/>
                  <a:pt x="1422" y="1044"/>
                </a:cubicBezTo>
                <a:cubicBezTo>
                  <a:pt x="1397" y="1042"/>
                  <a:pt x="1372" y="1041"/>
                  <a:pt x="1346" y="1039"/>
                </a:cubicBezTo>
                <a:cubicBezTo>
                  <a:pt x="1314" y="1038"/>
                  <a:pt x="1282" y="1036"/>
                  <a:pt x="1249" y="1034"/>
                </a:cubicBezTo>
                <a:cubicBezTo>
                  <a:pt x="1224" y="1033"/>
                  <a:pt x="1198" y="1031"/>
                  <a:pt x="1173" y="1030"/>
                </a:cubicBezTo>
                <a:cubicBezTo>
                  <a:pt x="1140" y="1028"/>
                  <a:pt x="1107" y="1026"/>
                  <a:pt x="1075" y="1024"/>
                </a:cubicBezTo>
                <a:cubicBezTo>
                  <a:pt x="1049" y="1023"/>
                  <a:pt x="1024" y="1022"/>
                  <a:pt x="999" y="1020"/>
                </a:cubicBezTo>
                <a:cubicBezTo>
                  <a:pt x="966" y="1018"/>
                  <a:pt x="934" y="1017"/>
                  <a:pt x="902" y="1015"/>
                </a:cubicBezTo>
                <a:cubicBezTo>
                  <a:pt x="876" y="1013"/>
                  <a:pt x="851" y="1012"/>
                  <a:pt x="825" y="1011"/>
                </a:cubicBezTo>
                <a:cubicBezTo>
                  <a:pt x="793" y="1009"/>
                  <a:pt x="760" y="1007"/>
                  <a:pt x="727" y="1005"/>
                </a:cubicBezTo>
                <a:cubicBezTo>
                  <a:pt x="702" y="1004"/>
                  <a:pt x="677" y="1002"/>
                  <a:pt x="652" y="1001"/>
                </a:cubicBezTo>
                <a:cubicBezTo>
                  <a:pt x="619" y="999"/>
                  <a:pt x="587" y="997"/>
                  <a:pt x="554" y="996"/>
                </a:cubicBezTo>
                <a:cubicBezTo>
                  <a:pt x="529" y="994"/>
                  <a:pt x="503" y="993"/>
                  <a:pt x="478" y="991"/>
                </a:cubicBezTo>
                <a:cubicBezTo>
                  <a:pt x="445" y="990"/>
                  <a:pt x="413" y="988"/>
                  <a:pt x="381" y="986"/>
                </a:cubicBezTo>
                <a:cubicBezTo>
                  <a:pt x="355" y="985"/>
                  <a:pt x="330" y="983"/>
                  <a:pt x="304" y="982"/>
                </a:cubicBezTo>
                <a:cubicBezTo>
                  <a:pt x="272" y="980"/>
                  <a:pt x="240" y="978"/>
                  <a:pt x="208" y="976"/>
                </a:cubicBezTo>
                <a:cubicBezTo>
                  <a:pt x="176" y="975"/>
                  <a:pt x="145" y="973"/>
                  <a:pt x="114" y="971"/>
                </a:cubicBezTo>
                <a:cubicBezTo>
                  <a:pt x="76" y="969"/>
                  <a:pt x="38" y="967"/>
                  <a:pt x="0" y="965"/>
                </a:cubicBezTo>
                <a:close/>
              </a:path>
            </a:pathLst>
          </a:custGeom>
          <a:solidFill>
            <a:schemeClr val="dk2"/>
          </a:solidFill>
          <a:ln>
            <a:noFill/>
          </a:ln>
        </p:spPr>
        <p:txBody>
          <a:bodyPr spcFirstLastPara="1" wrap="square" lIns="182850" tIns="91400" rIns="182850" bIns="91400" anchor="t" anchorCtr="0">
            <a:noAutofit/>
          </a:bodyPr>
          <a:lstStyle/>
          <a:p>
            <a:pPr marL="0" marR="0" lvl="0" indent="0" algn="l" rtl="0">
              <a:spcBef>
                <a:spcPts val="0"/>
              </a:spcBef>
              <a:spcAft>
                <a:spcPts val="0"/>
              </a:spcAft>
              <a:buNone/>
            </a:pPr>
            <a:endParaRPr sz="3600">
              <a:solidFill>
                <a:srgbClr val="000000"/>
              </a:solidFill>
              <a:latin typeface="Calibri"/>
              <a:ea typeface="Calibri"/>
              <a:cs typeface="Calibri"/>
              <a:sym typeface="Calibri"/>
            </a:endParaRPr>
          </a:p>
        </p:txBody>
      </p:sp>
    </p:spTree>
  </p:cSld>
  <p:clrMapOvr>
    <a:masterClrMapping/>
  </p:clrMapOvr>
  <p:transition>
    <p:circl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2"/>
        <p:cNvGrpSpPr/>
        <p:nvPr/>
      </p:nvGrpSpPr>
      <p:grpSpPr>
        <a:xfrm>
          <a:off x="0" y="0"/>
          <a:ext cx="0" cy="0"/>
          <a:chOff x="0" y="0"/>
          <a:chExt cx="0" cy="0"/>
        </a:xfrm>
      </p:grpSpPr>
      <p:sp>
        <p:nvSpPr>
          <p:cNvPr id="23" name="Google Shape;23;p5"/>
          <p:cNvSpPr txBox="1">
            <a:spLocks noGrp="1"/>
          </p:cNvSpPr>
          <p:nvPr>
            <p:ph type="title"/>
          </p:nvPr>
        </p:nvSpPr>
        <p:spPr>
          <a:xfrm>
            <a:off x="1440000" y="890050"/>
            <a:ext cx="15408000" cy="11454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4" name="Google Shape;24;p5"/>
          <p:cNvSpPr txBox="1">
            <a:spLocks noGrp="1"/>
          </p:cNvSpPr>
          <p:nvPr>
            <p:ph type="subTitle" idx="1"/>
          </p:nvPr>
        </p:nvSpPr>
        <p:spPr>
          <a:xfrm>
            <a:off x="9846498" y="4538698"/>
            <a:ext cx="5011200" cy="3511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b="0"/>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5" name="Google Shape;25;p5"/>
          <p:cNvSpPr txBox="1">
            <a:spLocks noGrp="1"/>
          </p:cNvSpPr>
          <p:nvPr>
            <p:ph type="subTitle" idx="2"/>
          </p:nvPr>
        </p:nvSpPr>
        <p:spPr>
          <a:xfrm>
            <a:off x="3430750" y="4538698"/>
            <a:ext cx="5011200" cy="3511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b="0"/>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6" name="Google Shape;26;p5"/>
          <p:cNvSpPr txBox="1">
            <a:spLocks noGrp="1"/>
          </p:cNvSpPr>
          <p:nvPr>
            <p:ph type="subTitle" idx="3"/>
          </p:nvPr>
        </p:nvSpPr>
        <p:spPr>
          <a:xfrm>
            <a:off x="3430750" y="3391380"/>
            <a:ext cx="5011200" cy="11178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aleway"/>
              <a:buNone/>
              <a:defRPr sz="4000">
                <a:solidFill>
                  <a:schemeClr val="lt2"/>
                </a:solidFill>
                <a:latin typeface="Alata"/>
                <a:ea typeface="Alata"/>
                <a:cs typeface="Alata"/>
                <a:sym typeface="Alata"/>
              </a:defRPr>
            </a:lvl1pPr>
            <a:lvl2pPr lvl="1" algn="ctr" rtl="0">
              <a:lnSpc>
                <a:spcPct val="100000"/>
              </a:lnSpc>
              <a:spcBef>
                <a:spcPts val="0"/>
              </a:spcBef>
              <a:spcAft>
                <a:spcPts val="0"/>
              </a:spcAft>
              <a:buSzPts val="2400"/>
              <a:buFont typeface="Raleway"/>
              <a:buNone/>
              <a:defRPr sz="4800">
                <a:latin typeface="Raleway"/>
                <a:ea typeface="Raleway"/>
                <a:cs typeface="Raleway"/>
                <a:sym typeface="Raleway"/>
              </a:defRPr>
            </a:lvl2pPr>
            <a:lvl3pPr lvl="2" algn="ctr" rtl="0">
              <a:lnSpc>
                <a:spcPct val="100000"/>
              </a:lnSpc>
              <a:spcBef>
                <a:spcPts val="0"/>
              </a:spcBef>
              <a:spcAft>
                <a:spcPts val="0"/>
              </a:spcAft>
              <a:buSzPts val="2400"/>
              <a:buFont typeface="Raleway"/>
              <a:buNone/>
              <a:defRPr sz="4800">
                <a:latin typeface="Raleway"/>
                <a:ea typeface="Raleway"/>
                <a:cs typeface="Raleway"/>
                <a:sym typeface="Raleway"/>
              </a:defRPr>
            </a:lvl3pPr>
            <a:lvl4pPr lvl="3" algn="ctr" rtl="0">
              <a:lnSpc>
                <a:spcPct val="100000"/>
              </a:lnSpc>
              <a:spcBef>
                <a:spcPts val="0"/>
              </a:spcBef>
              <a:spcAft>
                <a:spcPts val="0"/>
              </a:spcAft>
              <a:buSzPts val="2400"/>
              <a:buFont typeface="Raleway"/>
              <a:buNone/>
              <a:defRPr sz="4800">
                <a:latin typeface="Raleway"/>
                <a:ea typeface="Raleway"/>
                <a:cs typeface="Raleway"/>
                <a:sym typeface="Raleway"/>
              </a:defRPr>
            </a:lvl4pPr>
            <a:lvl5pPr lvl="4" algn="ctr" rtl="0">
              <a:lnSpc>
                <a:spcPct val="100000"/>
              </a:lnSpc>
              <a:spcBef>
                <a:spcPts val="0"/>
              </a:spcBef>
              <a:spcAft>
                <a:spcPts val="0"/>
              </a:spcAft>
              <a:buSzPts val="2400"/>
              <a:buFont typeface="Raleway"/>
              <a:buNone/>
              <a:defRPr sz="4800">
                <a:latin typeface="Raleway"/>
                <a:ea typeface="Raleway"/>
                <a:cs typeface="Raleway"/>
                <a:sym typeface="Raleway"/>
              </a:defRPr>
            </a:lvl5pPr>
            <a:lvl6pPr lvl="5" algn="ctr" rtl="0">
              <a:lnSpc>
                <a:spcPct val="100000"/>
              </a:lnSpc>
              <a:spcBef>
                <a:spcPts val="0"/>
              </a:spcBef>
              <a:spcAft>
                <a:spcPts val="0"/>
              </a:spcAft>
              <a:buSzPts val="2400"/>
              <a:buFont typeface="Raleway"/>
              <a:buNone/>
              <a:defRPr sz="4800">
                <a:latin typeface="Raleway"/>
                <a:ea typeface="Raleway"/>
                <a:cs typeface="Raleway"/>
                <a:sym typeface="Raleway"/>
              </a:defRPr>
            </a:lvl6pPr>
            <a:lvl7pPr lvl="6" algn="ctr" rtl="0">
              <a:lnSpc>
                <a:spcPct val="100000"/>
              </a:lnSpc>
              <a:spcBef>
                <a:spcPts val="0"/>
              </a:spcBef>
              <a:spcAft>
                <a:spcPts val="0"/>
              </a:spcAft>
              <a:buSzPts val="2400"/>
              <a:buFont typeface="Raleway"/>
              <a:buNone/>
              <a:defRPr sz="4800">
                <a:latin typeface="Raleway"/>
                <a:ea typeface="Raleway"/>
                <a:cs typeface="Raleway"/>
                <a:sym typeface="Raleway"/>
              </a:defRPr>
            </a:lvl7pPr>
            <a:lvl8pPr lvl="7" algn="ctr" rtl="0">
              <a:lnSpc>
                <a:spcPct val="100000"/>
              </a:lnSpc>
              <a:spcBef>
                <a:spcPts val="0"/>
              </a:spcBef>
              <a:spcAft>
                <a:spcPts val="0"/>
              </a:spcAft>
              <a:buSzPts val="2400"/>
              <a:buFont typeface="Raleway"/>
              <a:buNone/>
              <a:defRPr sz="4800">
                <a:latin typeface="Raleway"/>
                <a:ea typeface="Raleway"/>
                <a:cs typeface="Raleway"/>
                <a:sym typeface="Raleway"/>
              </a:defRPr>
            </a:lvl8pPr>
            <a:lvl9pPr lvl="8" algn="ctr" rtl="0">
              <a:lnSpc>
                <a:spcPct val="100000"/>
              </a:lnSpc>
              <a:spcBef>
                <a:spcPts val="0"/>
              </a:spcBef>
              <a:spcAft>
                <a:spcPts val="0"/>
              </a:spcAft>
              <a:buSzPts val="2400"/>
              <a:buFont typeface="Raleway"/>
              <a:buNone/>
              <a:defRPr sz="4800">
                <a:latin typeface="Raleway"/>
                <a:ea typeface="Raleway"/>
                <a:cs typeface="Raleway"/>
                <a:sym typeface="Raleway"/>
              </a:defRPr>
            </a:lvl9pPr>
          </a:lstStyle>
          <a:p>
            <a:endParaRPr/>
          </a:p>
        </p:txBody>
      </p:sp>
      <p:sp>
        <p:nvSpPr>
          <p:cNvPr id="27" name="Google Shape;27;p5"/>
          <p:cNvSpPr txBox="1">
            <a:spLocks noGrp="1"/>
          </p:cNvSpPr>
          <p:nvPr>
            <p:ph type="subTitle" idx="4"/>
          </p:nvPr>
        </p:nvSpPr>
        <p:spPr>
          <a:xfrm>
            <a:off x="9846500" y="3391380"/>
            <a:ext cx="5011200" cy="11178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aleway"/>
              <a:buNone/>
              <a:defRPr sz="4000">
                <a:solidFill>
                  <a:schemeClr val="lt2"/>
                </a:solidFill>
                <a:latin typeface="Alata"/>
                <a:ea typeface="Alata"/>
                <a:cs typeface="Alata"/>
                <a:sym typeface="Alata"/>
              </a:defRPr>
            </a:lvl1pPr>
            <a:lvl2pPr lvl="1" algn="ctr" rtl="0">
              <a:lnSpc>
                <a:spcPct val="100000"/>
              </a:lnSpc>
              <a:spcBef>
                <a:spcPts val="0"/>
              </a:spcBef>
              <a:spcAft>
                <a:spcPts val="0"/>
              </a:spcAft>
              <a:buSzPts val="2400"/>
              <a:buFont typeface="Raleway"/>
              <a:buNone/>
              <a:defRPr sz="4800">
                <a:latin typeface="Raleway"/>
                <a:ea typeface="Raleway"/>
                <a:cs typeface="Raleway"/>
                <a:sym typeface="Raleway"/>
              </a:defRPr>
            </a:lvl2pPr>
            <a:lvl3pPr lvl="2" algn="ctr" rtl="0">
              <a:lnSpc>
                <a:spcPct val="100000"/>
              </a:lnSpc>
              <a:spcBef>
                <a:spcPts val="0"/>
              </a:spcBef>
              <a:spcAft>
                <a:spcPts val="0"/>
              </a:spcAft>
              <a:buSzPts val="2400"/>
              <a:buFont typeface="Raleway"/>
              <a:buNone/>
              <a:defRPr sz="4800">
                <a:latin typeface="Raleway"/>
                <a:ea typeface="Raleway"/>
                <a:cs typeface="Raleway"/>
                <a:sym typeface="Raleway"/>
              </a:defRPr>
            </a:lvl3pPr>
            <a:lvl4pPr lvl="3" algn="ctr" rtl="0">
              <a:lnSpc>
                <a:spcPct val="100000"/>
              </a:lnSpc>
              <a:spcBef>
                <a:spcPts val="0"/>
              </a:spcBef>
              <a:spcAft>
                <a:spcPts val="0"/>
              </a:spcAft>
              <a:buSzPts val="2400"/>
              <a:buFont typeface="Raleway"/>
              <a:buNone/>
              <a:defRPr sz="4800">
                <a:latin typeface="Raleway"/>
                <a:ea typeface="Raleway"/>
                <a:cs typeface="Raleway"/>
                <a:sym typeface="Raleway"/>
              </a:defRPr>
            </a:lvl4pPr>
            <a:lvl5pPr lvl="4" algn="ctr" rtl="0">
              <a:lnSpc>
                <a:spcPct val="100000"/>
              </a:lnSpc>
              <a:spcBef>
                <a:spcPts val="0"/>
              </a:spcBef>
              <a:spcAft>
                <a:spcPts val="0"/>
              </a:spcAft>
              <a:buSzPts val="2400"/>
              <a:buFont typeface="Raleway"/>
              <a:buNone/>
              <a:defRPr sz="4800">
                <a:latin typeface="Raleway"/>
                <a:ea typeface="Raleway"/>
                <a:cs typeface="Raleway"/>
                <a:sym typeface="Raleway"/>
              </a:defRPr>
            </a:lvl5pPr>
            <a:lvl6pPr lvl="5" algn="ctr" rtl="0">
              <a:lnSpc>
                <a:spcPct val="100000"/>
              </a:lnSpc>
              <a:spcBef>
                <a:spcPts val="0"/>
              </a:spcBef>
              <a:spcAft>
                <a:spcPts val="0"/>
              </a:spcAft>
              <a:buSzPts val="2400"/>
              <a:buFont typeface="Raleway"/>
              <a:buNone/>
              <a:defRPr sz="4800">
                <a:latin typeface="Raleway"/>
                <a:ea typeface="Raleway"/>
                <a:cs typeface="Raleway"/>
                <a:sym typeface="Raleway"/>
              </a:defRPr>
            </a:lvl6pPr>
            <a:lvl7pPr lvl="6" algn="ctr" rtl="0">
              <a:lnSpc>
                <a:spcPct val="100000"/>
              </a:lnSpc>
              <a:spcBef>
                <a:spcPts val="0"/>
              </a:spcBef>
              <a:spcAft>
                <a:spcPts val="0"/>
              </a:spcAft>
              <a:buSzPts val="2400"/>
              <a:buFont typeface="Raleway"/>
              <a:buNone/>
              <a:defRPr sz="4800">
                <a:latin typeface="Raleway"/>
                <a:ea typeface="Raleway"/>
                <a:cs typeface="Raleway"/>
                <a:sym typeface="Raleway"/>
              </a:defRPr>
            </a:lvl7pPr>
            <a:lvl8pPr lvl="7" algn="ctr" rtl="0">
              <a:lnSpc>
                <a:spcPct val="100000"/>
              </a:lnSpc>
              <a:spcBef>
                <a:spcPts val="0"/>
              </a:spcBef>
              <a:spcAft>
                <a:spcPts val="0"/>
              </a:spcAft>
              <a:buSzPts val="2400"/>
              <a:buFont typeface="Raleway"/>
              <a:buNone/>
              <a:defRPr sz="4800">
                <a:latin typeface="Raleway"/>
                <a:ea typeface="Raleway"/>
                <a:cs typeface="Raleway"/>
                <a:sym typeface="Raleway"/>
              </a:defRPr>
            </a:lvl8pPr>
            <a:lvl9pPr lvl="8" algn="ctr" rtl="0">
              <a:lnSpc>
                <a:spcPct val="100000"/>
              </a:lnSpc>
              <a:spcBef>
                <a:spcPts val="0"/>
              </a:spcBef>
              <a:spcAft>
                <a:spcPts val="0"/>
              </a:spcAft>
              <a:buSzPts val="2400"/>
              <a:buFont typeface="Raleway"/>
              <a:buNone/>
              <a:defRPr sz="4800">
                <a:latin typeface="Raleway"/>
                <a:ea typeface="Raleway"/>
                <a:cs typeface="Raleway"/>
                <a:sym typeface="Raleway"/>
              </a:defRPr>
            </a:lvl9pPr>
          </a:lstStyle>
          <a:p>
            <a:endParaRPr/>
          </a:p>
        </p:txBody>
      </p:sp>
      <p:sp>
        <p:nvSpPr>
          <p:cNvPr id="28" name="Google Shape;28;p5"/>
          <p:cNvSpPr/>
          <p:nvPr/>
        </p:nvSpPr>
        <p:spPr>
          <a:xfrm flipH="1">
            <a:off x="-2236693" y="-4437476"/>
            <a:ext cx="8318050" cy="5507452"/>
          </a:xfrm>
          <a:custGeom>
            <a:avLst/>
            <a:gdLst/>
            <a:ahLst/>
            <a:cxnLst/>
            <a:rect l="l" t="t" r="r" b="b"/>
            <a:pathLst>
              <a:path w="1458" h="967" extrusionOk="0">
                <a:moveTo>
                  <a:pt x="991" y="178"/>
                </a:moveTo>
                <a:cubicBezTo>
                  <a:pt x="991" y="178"/>
                  <a:pt x="876" y="322"/>
                  <a:pt x="438" y="443"/>
                </a:cubicBezTo>
                <a:cubicBezTo>
                  <a:pt x="0" y="564"/>
                  <a:pt x="248" y="944"/>
                  <a:pt x="501" y="910"/>
                </a:cubicBezTo>
                <a:cubicBezTo>
                  <a:pt x="755" y="875"/>
                  <a:pt x="1147" y="967"/>
                  <a:pt x="1302" y="789"/>
                </a:cubicBezTo>
                <a:cubicBezTo>
                  <a:pt x="1458" y="610"/>
                  <a:pt x="1417" y="103"/>
                  <a:pt x="1268" y="52"/>
                </a:cubicBezTo>
                <a:cubicBezTo>
                  <a:pt x="1118" y="0"/>
                  <a:pt x="991" y="178"/>
                  <a:pt x="991" y="178"/>
                </a:cubicBezTo>
                <a:close/>
              </a:path>
            </a:pathLst>
          </a:custGeom>
          <a:solidFill>
            <a:schemeClr val="accent1"/>
          </a:solidFill>
          <a:ln>
            <a:noFill/>
          </a:ln>
        </p:spPr>
        <p:txBody>
          <a:bodyPr spcFirstLastPara="1" wrap="square" lIns="182850" tIns="91400" rIns="182850" bIns="91400" anchor="t" anchorCtr="0">
            <a:noAutofit/>
          </a:bodyPr>
          <a:lstStyle/>
          <a:p>
            <a:pPr marL="0" marR="0" lvl="0" indent="0" algn="l" rtl="0">
              <a:spcBef>
                <a:spcPts val="0"/>
              </a:spcBef>
              <a:spcAft>
                <a:spcPts val="0"/>
              </a:spcAft>
              <a:buNone/>
            </a:pPr>
            <a:endParaRPr sz="3600">
              <a:solidFill>
                <a:srgbClr val="000000"/>
              </a:solidFill>
              <a:latin typeface="Calibri"/>
              <a:ea typeface="Calibri"/>
              <a:cs typeface="Calibri"/>
              <a:sym typeface="Calibri"/>
            </a:endParaRPr>
          </a:p>
        </p:txBody>
      </p:sp>
      <p:sp>
        <p:nvSpPr>
          <p:cNvPr id="29" name="Google Shape;29;p5"/>
          <p:cNvSpPr/>
          <p:nvPr/>
        </p:nvSpPr>
        <p:spPr>
          <a:xfrm rot="10624175">
            <a:off x="10918845" y="-1443114"/>
            <a:ext cx="11858310" cy="4427296"/>
          </a:xfrm>
          <a:custGeom>
            <a:avLst/>
            <a:gdLst/>
            <a:ahLst/>
            <a:cxnLst/>
            <a:rect l="l" t="t" r="r" b="b"/>
            <a:pathLst>
              <a:path w="3027" h="1132" extrusionOk="0">
                <a:moveTo>
                  <a:pt x="0" y="965"/>
                </a:moveTo>
                <a:cubicBezTo>
                  <a:pt x="0" y="965"/>
                  <a:pt x="0" y="964"/>
                  <a:pt x="0" y="964"/>
                </a:cubicBezTo>
                <a:cubicBezTo>
                  <a:pt x="0" y="963"/>
                  <a:pt x="0" y="962"/>
                  <a:pt x="0" y="961"/>
                </a:cubicBezTo>
                <a:cubicBezTo>
                  <a:pt x="9" y="913"/>
                  <a:pt x="16" y="864"/>
                  <a:pt x="25" y="816"/>
                </a:cubicBezTo>
                <a:cubicBezTo>
                  <a:pt x="38" y="742"/>
                  <a:pt x="52" y="667"/>
                  <a:pt x="66" y="592"/>
                </a:cubicBezTo>
                <a:cubicBezTo>
                  <a:pt x="85" y="488"/>
                  <a:pt x="107" y="385"/>
                  <a:pt x="131" y="282"/>
                </a:cubicBezTo>
                <a:cubicBezTo>
                  <a:pt x="145" y="222"/>
                  <a:pt x="161" y="162"/>
                  <a:pt x="180" y="104"/>
                </a:cubicBezTo>
                <a:cubicBezTo>
                  <a:pt x="189" y="77"/>
                  <a:pt x="198" y="51"/>
                  <a:pt x="212" y="27"/>
                </a:cubicBezTo>
                <a:cubicBezTo>
                  <a:pt x="216" y="20"/>
                  <a:pt x="221" y="14"/>
                  <a:pt x="226" y="8"/>
                </a:cubicBezTo>
                <a:cubicBezTo>
                  <a:pt x="234" y="0"/>
                  <a:pt x="242" y="1"/>
                  <a:pt x="249" y="10"/>
                </a:cubicBezTo>
                <a:cubicBezTo>
                  <a:pt x="284" y="54"/>
                  <a:pt x="325" y="91"/>
                  <a:pt x="371" y="123"/>
                </a:cubicBezTo>
                <a:cubicBezTo>
                  <a:pt x="435" y="168"/>
                  <a:pt x="503" y="202"/>
                  <a:pt x="580" y="217"/>
                </a:cubicBezTo>
                <a:cubicBezTo>
                  <a:pt x="621" y="225"/>
                  <a:pt x="663" y="226"/>
                  <a:pt x="704" y="219"/>
                </a:cubicBezTo>
                <a:cubicBezTo>
                  <a:pt x="774" y="207"/>
                  <a:pt x="844" y="194"/>
                  <a:pt x="914" y="183"/>
                </a:cubicBezTo>
                <a:cubicBezTo>
                  <a:pt x="960" y="176"/>
                  <a:pt x="1006" y="170"/>
                  <a:pt x="1052" y="166"/>
                </a:cubicBezTo>
                <a:cubicBezTo>
                  <a:pt x="1093" y="162"/>
                  <a:pt x="1135" y="159"/>
                  <a:pt x="1176" y="158"/>
                </a:cubicBezTo>
                <a:cubicBezTo>
                  <a:pt x="1247" y="155"/>
                  <a:pt x="1318" y="158"/>
                  <a:pt x="1389" y="171"/>
                </a:cubicBezTo>
                <a:cubicBezTo>
                  <a:pt x="1443" y="181"/>
                  <a:pt x="1495" y="197"/>
                  <a:pt x="1544" y="222"/>
                </a:cubicBezTo>
                <a:cubicBezTo>
                  <a:pt x="1585" y="243"/>
                  <a:pt x="1622" y="269"/>
                  <a:pt x="1651" y="305"/>
                </a:cubicBezTo>
                <a:cubicBezTo>
                  <a:pt x="1668" y="326"/>
                  <a:pt x="1681" y="350"/>
                  <a:pt x="1685" y="377"/>
                </a:cubicBezTo>
                <a:cubicBezTo>
                  <a:pt x="1688" y="402"/>
                  <a:pt x="1681" y="423"/>
                  <a:pt x="1658" y="436"/>
                </a:cubicBezTo>
                <a:cubicBezTo>
                  <a:pt x="1653" y="439"/>
                  <a:pt x="1648" y="443"/>
                  <a:pt x="1643" y="447"/>
                </a:cubicBezTo>
                <a:cubicBezTo>
                  <a:pt x="1607" y="480"/>
                  <a:pt x="1587" y="521"/>
                  <a:pt x="1584" y="570"/>
                </a:cubicBezTo>
                <a:cubicBezTo>
                  <a:pt x="1583" y="595"/>
                  <a:pt x="1589" y="619"/>
                  <a:pt x="1605" y="639"/>
                </a:cubicBezTo>
                <a:cubicBezTo>
                  <a:pt x="1630" y="669"/>
                  <a:pt x="1663" y="682"/>
                  <a:pt x="1701" y="686"/>
                </a:cubicBezTo>
                <a:cubicBezTo>
                  <a:pt x="1732" y="688"/>
                  <a:pt x="1763" y="683"/>
                  <a:pt x="1793" y="675"/>
                </a:cubicBezTo>
                <a:cubicBezTo>
                  <a:pt x="1837" y="665"/>
                  <a:pt x="1880" y="650"/>
                  <a:pt x="1923" y="636"/>
                </a:cubicBezTo>
                <a:cubicBezTo>
                  <a:pt x="1984" y="616"/>
                  <a:pt x="2046" y="595"/>
                  <a:pt x="2111" y="583"/>
                </a:cubicBezTo>
                <a:cubicBezTo>
                  <a:pt x="2161" y="574"/>
                  <a:pt x="2212" y="571"/>
                  <a:pt x="2263" y="578"/>
                </a:cubicBezTo>
                <a:cubicBezTo>
                  <a:pt x="2313" y="585"/>
                  <a:pt x="2359" y="601"/>
                  <a:pt x="2403" y="627"/>
                </a:cubicBezTo>
                <a:cubicBezTo>
                  <a:pt x="2456" y="660"/>
                  <a:pt x="2498" y="704"/>
                  <a:pt x="2533" y="756"/>
                </a:cubicBezTo>
                <a:cubicBezTo>
                  <a:pt x="2562" y="799"/>
                  <a:pt x="2584" y="846"/>
                  <a:pt x="2604" y="894"/>
                </a:cubicBezTo>
                <a:cubicBezTo>
                  <a:pt x="2610" y="908"/>
                  <a:pt x="2616" y="921"/>
                  <a:pt x="2625" y="933"/>
                </a:cubicBezTo>
                <a:cubicBezTo>
                  <a:pt x="2646" y="961"/>
                  <a:pt x="2672" y="983"/>
                  <a:pt x="2701" y="1003"/>
                </a:cubicBezTo>
                <a:cubicBezTo>
                  <a:pt x="2787" y="1063"/>
                  <a:pt x="2883" y="1101"/>
                  <a:pt x="2985" y="1123"/>
                </a:cubicBezTo>
                <a:cubicBezTo>
                  <a:pt x="2999" y="1127"/>
                  <a:pt x="3013" y="1129"/>
                  <a:pt x="3027" y="1132"/>
                </a:cubicBezTo>
                <a:cubicBezTo>
                  <a:pt x="3023" y="1132"/>
                  <a:pt x="3018" y="1132"/>
                  <a:pt x="3014" y="1132"/>
                </a:cubicBezTo>
                <a:cubicBezTo>
                  <a:pt x="2981" y="1130"/>
                  <a:pt x="2949" y="1128"/>
                  <a:pt x="2916" y="1126"/>
                </a:cubicBezTo>
                <a:cubicBezTo>
                  <a:pt x="2885" y="1124"/>
                  <a:pt x="2854" y="1123"/>
                  <a:pt x="2823" y="1121"/>
                </a:cubicBezTo>
                <a:cubicBezTo>
                  <a:pt x="2790" y="1119"/>
                  <a:pt x="2758" y="1117"/>
                  <a:pt x="2726" y="1116"/>
                </a:cubicBezTo>
                <a:cubicBezTo>
                  <a:pt x="2700" y="1114"/>
                  <a:pt x="2675" y="1113"/>
                  <a:pt x="2649" y="1112"/>
                </a:cubicBezTo>
                <a:cubicBezTo>
                  <a:pt x="2617" y="1110"/>
                  <a:pt x="2584" y="1108"/>
                  <a:pt x="2551" y="1106"/>
                </a:cubicBezTo>
                <a:cubicBezTo>
                  <a:pt x="2520" y="1104"/>
                  <a:pt x="2489" y="1103"/>
                  <a:pt x="2458" y="1101"/>
                </a:cubicBezTo>
                <a:cubicBezTo>
                  <a:pt x="2426" y="1099"/>
                  <a:pt x="2393" y="1097"/>
                  <a:pt x="2360" y="1096"/>
                </a:cubicBezTo>
                <a:cubicBezTo>
                  <a:pt x="2329" y="1094"/>
                  <a:pt x="2298" y="1092"/>
                  <a:pt x="2267" y="1090"/>
                </a:cubicBezTo>
                <a:cubicBezTo>
                  <a:pt x="2234" y="1089"/>
                  <a:pt x="2202" y="1087"/>
                  <a:pt x="2169" y="1085"/>
                </a:cubicBezTo>
                <a:cubicBezTo>
                  <a:pt x="2144" y="1084"/>
                  <a:pt x="2119" y="1082"/>
                  <a:pt x="2093" y="1081"/>
                </a:cubicBezTo>
                <a:cubicBezTo>
                  <a:pt x="2061" y="1079"/>
                  <a:pt x="2029" y="1077"/>
                  <a:pt x="1997" y="1075"/>
                </a:cubicBezTo>
                <a:cubicBezTo>
                  <a:pt x="1965" y="1074"/>
                  <a:pt x="1934" y="1072"/>
                  <a:pt x="1902" y="1070"/>
                </a:cubicBezTo>
                <a:cubicBezTo>
                  <a:pt x="1870" y="1068"/>
                  <a:pt x="1837" y="1067"/>
                  <a:pt x="1804" y="1065"/>
                </a:cubicBezTo>
                <a:cubicBezTo>
                  <a:pt x="1773" y="1063"/>
                  <a:pt x="1742" y="1061"/>
                  <a:pt x="1711" y="1060"/>
                </a:cubicBezTo>
                <a:cubicBezTo>
                  <a:pt x="1679" y="1058"/>
                  <a:pt x="1646" y="1056"/>
                  <a:pt x="1613" y="1054"/>
                </a:cubicBezTo>
                <a:cubicBezTo>
                  <a:pt x="1582" y="1052"/>
                  <a:pt x="1551" y="1051"/>
                  <a:pt x="1520" y="1049"/>
                </a:cubicBezTo>
                <a:cubicBezTo>
                  <a:pt x="1488" y="1047"/>
                  <a:pt x="1455" y="1045"/>
                  <a:pt x="1422" y="1044"/>
                </a:cubicBezTo>
                <a:cubicBezTo>
                  <a:pt x="1397" y="1042"/>
                  <a:pt x="1372" y="1041"/>
                  <a:pt x="1346" y="1039"/>
                </a:cubicBezTo>
                <a:cubicBezTo>
                  <a:pt x="1314" y="1038"/>
                  <a:pt x="1282" y="1036"/>
                  <a:pt x="1249" y="1034"/>
                </a:cubicBezTo>
                <a:cubicBezTo>
                  <a:pt x="1224" y="1033"/>
                  <a:pt x="1198" y="1031"/>
                  <a:pt x="1173" y="1030"/>
                </a:cubicBezTo>
                <a:cubicBezTo>
                  <a:pt x="1140" y="1028"/>
                  <a:pt x="1107" y="1026"/>
                  <a:pt x="1075" y="1024"/>
                </a:cubicBezTo>
                <a:cubicBezTo>
                  <a:pt x="1049" y="1023"/>
                  <a:pt x="1024" y="1022"/>
                  <a:pt x="999" y="1020"/>
                </a:cubicBezTo>
                <a:cubicBezTo>
                  <a:pt x="966" y="1018"/>
                  <a:pt x="934" y="1017"/>
                  <a:pt x="902" y="1015"/>
                </a:cubicBezTo>
                <a:cubicBezTo>
                  <a:pt x="876" y="1013"/>
                  <a:pt x="851" y="1012"/>
                  <a:pt x="825" y="1011"/>
                </a:cubicBezTo>
                <a:cubicBezTo>
                  <a:pt x="793" y="1009"/>
                  <a:pt x="760" y="1007"/>
                  <a:pt x="727" y="1005"/>
                </a:cubicBezTo>
                <a:cubicBezTo>
                  <a:pt x="702" y="1004"/>
                  <a:pt x="677" y="1002"/>
                  <a:pt x="652" y="1001"/>
                </a:cubicBezTo>
                <a:cubicBezTo>
                  <a:pt x="619" y="999"/>
                  <a:pt x="587" y="997"/>
                  <a:pt x="554" y="996"/>
                </a:cubicBezTo>
                <a:cubicBezTo>
                  <a:pt x="529" y="994"/>
                  <a:pt x="503" y="993"/>
                  <a:pt x="478" y="991"/>
                </a:cubicBezTo>
                <a:cubicBezTo>
                  <a:pt x="445" y="990"/>
                  <a:pt x="413" y="988"/>
                  <a:pt x="381" y="986"/>
                </a:cubicBezTo>
                <a:cubicBezTo>
                  <a:pt x="355" y="985"/>
                  <a:pt x="330" y="983"/>
                  <a:pt x="304" y="982"/>
                </a:cubicBezTo>
                <a:cubicBezTo>
                  <a:pt x="272" y="980"/>
                  <a:pt x="240" y="978"/>
                  <a:pt x="208" y="976"/>
                </a:cubicBezTo>
                <a:cubicBezTo>
                  <a:pt x="176" y="975"/>
                  <a:pt x="145" y="973"/>
                  <a:pt x="114" y="971"/>
                </a:cubicBezTo>
                <a:cubicBezTo>
                  <a:pt x="76" y="969"/>
                  <a:pt x="38" y="967"/>
                  <a:pt x="0" y="965"/>
                </a:cubicBezTo>
                <a:close/>
              </a:path>
            </a:pathLst>
          </a:custGeom>
          <a:solidFill>
            <a:schemeClr val="dk2"/>
          </a:solidFill>
          <a:ln>
            <a:noFill/>
          </a:ln>
        </p:spPr>
        <p:txBody>
          <a:bodyPr spcFirstLastPara="1" wrap="square" lIns="182850" tIns="91400" rIns="182850" bIns="91400" anchor="t" anchorCtr="0">
            <a:noAutofit/>
          </a:bodyPr>
          <a:lstStyle/>
          <a:p>
            <a:pPr marL="0" marR="0" lvl="0" indent="0" algn="l" rtl="0">
              <a:spcBef>
                <a:spcPts val="0"/>
              </a:spcBef>
              <a:spcAft>
                <a:spcPts val="0"/>
              </a:spcAft>
              <a:buNone/>
            </a:pPr>
            <a:endParaRPr sz="3600">
              <a:solidFill>
                <a:srgbClr val="000000"/>
              </a:solidFill>
              <a:latin typeface="Calibri"/>
              <a:ea typeface="Calibri"/>
              <a:cs typeface="Calibri"/>
              <a:sym typeface="Calibri"/>
            </a:endParaRPr>
          </a:p>
        </p:txBody>
      </p:sp>
      <p:sp>
        <p:nvSpPr>
          <p:cNvPr id="30" name="Google Shape;30;p5"/>
          <p:cNvSpPr/>
          <p:nvPr/>
        </p:nvSpPr>
        <p:spPr>
          <a:xfrm>
            <a:off x="13253839" y="7994954"/>
            <a:ext cx="5774162" cy="3823108"/>
          </a:xfrm>
          <a:custGeom>
            <a:avLst/>
            <a:gdLst/>
            <a:ahLst/>
            <a:cxnLst/>
            <a:rect l="l" t="t" r="r" b="b"/>
            <a:pathLst>
              <a:path w="1458" h="967" extrusionOk="0">
                <a:moveTo>
                  <a:pt x="991" y="178"/>
                </a:moveTo>
                <a:cubicBezTo>
                  <a:pt x="991" y="178"/>
                  <a:pt x="876" y="322"/>
                  <a:pt x="438" y="443"/>
                </a:cubicBezTo>
                <a:cubicBezTo>
                  <a:pt x="0" y="564"/>
                  <a:pt x="248" y="944"/>
                  <a:pt x="501" y="910"/>
                </a:cubicBezTo>
                <a:cubicBezTo>
                  <a:pt x="755" y="875"/>
                  <a:pt x="1147" y="967"/>
                  <a:pt x="1302" y="789"/>
                </a:cubicBezTo>
                <a:cubicBezTo>
                  <a:pt x="1458" y="610"/>
                  <a:pt x="1417" y="103"/>
                  <a:pt x="1268" y="52"/>
                </a:cubicBezTo>
                <a:cubicBezTo>
                  <a:pt x="1118" y="0"/>
                  <a:pt x="991" y="178"/>
                  <a:pt x="991" y="178"/>
                </a:cubicBezTo>
                <a:close/>
              </a:path>
            </a:pathLst>
          </a:custGeom>
          <a:solidFill>
            <a:schemeClr val="accent2"/>
          </a:solidFill>
          <a:ln>
            <a:noFill/>
          </a:ln>
        </p:spPr>
        <p:txBody>
          <a:bodyPr spcFirstLastPara="1" wrap="square" lIns="182850" tIns="91400" rIns="182850" bIns="91400" anchor="t" anchorCtr="0">
            <a:noAutofit/>
          </a:bodyPr>
          <a:lstStyle/>
          <a:p>
            <a:pPr marL="0" marR="0" lvl="0" indent="0" algn="l" rtl="0">
              <a:spcBef>
                <a:spcPts val="0"/>
              </a:spcBef>
              <a:spcAft>
                <a:spcPts val="0"/>
              </a:spcAft>
              <a:buNone/>
            </a:pPr>
            <a:endParaRPr sz="3600">
              <a:solidFill>
                <a:srgbClr val="000000"/>
              </a:solidFill>
              <a:latin typeface="Calibri"/>
              <a:ea typeface="Calibri"/>
              <a:cs typeface="Calibri"/>
              <a:sym typeface="Calibri"/>
            </a:endParaRPr>
          </a:p>
        </p:txBody>
      </p:sp>
      <p:sp>
        <p:nvSpPr>
          <p:cNvPr id="31" name="Google Shape;31;p5"/>
          <p:cNvSpPr/>
          <p:nvPr/>
        </p:nvSpPr>
        <p:spPr>
          <a:xfrm flipH="1">
            <a:off x="-693645" y="6506206"/>
            <a:ext cx="2719850" cy="3117000"/>
          </a:xfrm>
          <a:custGeom>
            <a:avLst/>
            <a:gdLst/>
            <a:ahLst/>
            <a:cxnLst/>
            <a:rect l="l" t="t" r="r" b="b"/>
            <a:pathLst>
              <a:path w="946" h="1086" extrusionOk="0">
                <a:moveTo>
                  <a:pt x="0" y="998"/>
                </a:moveTo>
                <a:cubicBezTo>
                  <a:pt x="5" y="982"/>
                  <a:pt x="11" y="967"/>
                  <a:pt x="17" y="951"/>
                </a:cubicBezTo>
                <a:cubicBezTo>
                  <a:pt x="60" y="850"/>
                  <a:pt x="133" y="780"/>
                  <a:pt x="239" y="748"/>
                </a:cubicBezTo>
                <a:cubicBezTo>
                  <a:pt x="269" y="739"/>
                  <a:pt x="281" y="726"/>
                  <a:pt x="285" y="693"/>
                </a:cubicBezTo>
                <a:cubicBezTo>
                  <a:pt x="301" y="540"/>
                  <a:pt x="395" y="446"/>
                  <a:pt x="525" y="381"/>
                </a:cubicBezTo>
                <a:cubicBezTo>
                  <a:pt x="542" y="372"/>
                  <a:pt x="559" y="367"/>
                  <a:pt x="577" y="360"/>
                </a:cubicBezTo>
                <a:cubicBezTo>
                  <a:pt x="586" y="357"/>
                  <a:pt x="590" y="353"/>
                  <a:pt x="592" y="342"/>
                </a:cubicBezTo>
                <a:cubicBezTo>
                  <a:pt x="605" y="278"/>
                  <a:pt x="617" y="214"/>
                  <a:pt x="642" y="153"/>
                </a:cubicBezTo>
                <a:cubicBezTo>
                  <a:pt x="670" y="88"/>
                  <a:pt x="712" y="35"/>
                  <a:pt x="777" y="3"/>
                </a:cubicBezTo>
                <a:cubicBezTo>
                  <a:pt x="778" y="2"/>
                  <a:pt x="779" y="1"/>
                  <a:pt x="780" y="0"/>
                </a:cubicBezTo>
                <a:cubicBezTo>
                  <a:pt x="782" y="0"/>
                  <a:pt x="784" y="0"/>
                  <a:pt x="787" y="0"/>
                </a:cubicBezTo>
                <a:cubicBezTo>
                  <a:pt x="795" y="8"/>
                  <a:pt x="791" y="13"/>
                  <a:pt x="783" y="18"/>
                </a:cubicBezTo>
                <a:cubicBezTo>
                  <a:pt x="769" y="27"/>
                  <a:pt x="755" y="36"/>
                  <a:pt x="741" y="45"/>
                </a:cubicBezTo>
                <a:cubicBezTo>
                  <a:pt x="792" y="92"/>
                  <a:pt x="840" y="138"/>
                  <a:pt x="888" y="183"/>
                </a:cubicBezTo>
                <a:cubicBezTo>
                  <a:pt x="902" y="169"/>
                  <a:pt x="915" y="155"/>
                  <a:pt x="928" y="143"/>
                </a:cubicBezTo>
                <a:cubicBezTo>
                  <a:pt x="933" y="139"/>
                  <a:pt x="940" y="138"/>
                  <a:pt x="946" y="136"/>
                </a:cubicBezTo>
                <a:cubicBezTo>
                  <a:pt x="946" y="139"/>
                  <a:pt x="946" y="143"/>
                  <a:pt x="946" y="146"/>
                </a:cubicBezTo>
                <a:cubicBezTo>
                  <a:pt x="942" y="149"/>
                  <a:pt x="939" y="152"/>
                  <a:pt x="935" y="156"/>
                </a:cubicBezTo>
                <a:cubicBezTo>
                  <a:pt x="850" y="253"/>
                  <a:pt x="746" y="322"/>
                  <a:pt x="622" y="360"/>
                </a:cubicBezTo>
                <a:cubicBezTo>
                  <a:pt x="607" y="365"/>
                  <a:pt x="601" y="372"/>
                  <a:pt x="597" y="387"/>
                </a:cubicBezTo>
                <a:cubicBezTo>
                  <a:pt x="583" y="457"/>
                  <a:pt x="565" y="525"/>
                  <a:pt x="524" y="585"/>
                </a:cubicBezTo>
                <a:cubicBezTo>
                  <a:pt x="474" y="659"/>
                  <a:pt x="403" y="704"/>
                  <a:pt x="320" y="733"/>
                </a:cubicBezTo>
                <a:cubicBezTo>
                  <a:pt x="300" y="741"/>
                  <a:pt x="292" y="752"/>
                  <a:pt x="288" y="772"/>
                </a:cubicBezTo>
                <a:cubicBezTo>
                  <a:pt x="273" y="861"/>
                  <a:pt x="242" y="945"/>
                  <a:pt x="190" y="1018"/>
                </a:cubicBezTo>
                <a:cubicBezTo>
                  <a:pt x="173" y="1043"/>
                  <a:pt x="150" y="1063"/>
                  <a:pt x="130" y="1086"/>
                </a:cubicBezTo>
                <a:cubicBezTo>
                  <a:pt x="126" y="1086"/>
                  <a:pt x="123" y="1086"/>
                  <a:pt x="120" y="1086"/>
                </a:cubicBezTo>
                <a:cubicBezTo>
                  <a:pt x="108" y="1067"/>
                  <a:pt x="134" y="1066"/>
                  <a:pt x="135" y="1054"/>
                </a:cubicBezTo>
                <a:cubicBezTo>
                  <a:pt x="98" y="1027"/>
                  <a:pt x="61" y="1001"/>
                  <a:pt x="23" y="973"/>
                </a:cubicBezTo>
                <a:cubicBezTo>
                  <a:pt x="19" y="985"/>
                  <a:pt x="16" y="993"/>
                  <a:pt x="13" y="1002"/>
                </a:cubicBezTo>
                <a:cubicBezTo>
                  <a:pt x="11" y="1010"/>
                  <a:pt x="7" y="1013"/>
                  <a:pt x="0" y="1008"/>
                </a:cubicBezTo>
                <a:cubicBezTo>
                  <a:pt x="0" y="1004"/>
                  <a:pt x="0" y="1001"/>
                  <a:pt x="0" y="998"/>
                </a:cubicBezTo>
                <a:close/>
                <a:moveTo>
                  <a:pt x="878" y="193"/>
                </a:moveTo>
                <a:cubicBezTo>
                  <a:pt x="829" y="146"/>
                  <a:pt x="780" y="100"/>
                  <a:pt x="731" y="54"/>
                </a:cubicBezTo>
                <a:cubicBezTo>
                  <a:pt x="721" y="65"/>
                  <a:pt x="713" y="73"/>
                  <a:pt x="705" y="82"/>
                </a:cubicBezTo>
                <a:cubicBezTo>
                  <a:pt x="746" y="135"/>
                  <a:pt x="792" y="181"/>
                  <a:pt x="846" y="221"/>
                </a:cubicBezTo>
                <a:cubicBezTo>
                  <a:pt x="857" y="212"/>
                  <a:pt x="867" y="203"/>
                  <a:pt x="878" y="193"/>
                </a:cubicBezTo>
                <a:close/>
                <a:moveTo>
                  <a:pt x="666" y="147"/>
                </a:moveTo>
                <a:cubicBezTo>
                  <a:pt x="652" y="168"/>
                  <a:pt x="649" y="187"/>
                  <a:pt x="649" y="187"/>
                </a:cubicBezTo>
                <a:cubicBezTo>
                  <a:pt x="651" y="194"/>
                  <a:pt x="660" y="204"/>
                  <a:pt x="669" y="214"/>
                </a:cubicBezTo>
                <a:cubicBezTo>
                  <a:pt x="672" y="217"/>
                  <a:pt x="675" y="221"/>
                  <a:pt x="679" y="225"/>
                </a:cubicBezTo>
                <a:cubicBezTo>
                  <a:pt x="698" y="243"/>
                  <a:pt x="725" y="270"/>
                  <a:pt x="745" y="288"/>
                </a:cubicBezTo>
                <a:cubicBezTo>
                  <a:pt x="745" y="288"/>
                  <a:pt x="750" y="285"/>
                  <a:pt x="754" y="283"/>
                </a:cubicBezTo>
                <a:cubicBezTo>
                  <a:pt x="768" y="276"/>
                  <a:pt x="780" y="267"/>
                  <a:pt x="793" y="259"/>
                </a:cubicBezTo>
                <a:cubicBezTo>
                  <a:pt x="750" y="221"/>
                  <a:pt x="708" y="184"/>
                  <a:pt x="666" y="147"/>
                </a:cubicBezTo>
                <a:close/>
                <a:moveTo>
                  <a:pt x="423" y="464"/>
                </a:moveTo>
                <a:cubicBezTo>
                  <a:pt x="411" y="476"/>
                  <a:pt x="400" y="488"/>
                  <a:pt x="388" y="502"/>
                </a:cubicBezTo>
                <a:cubicBezTo>
                  <a:pt x="425" y="534"/>
                  <a:pt x="461" y="565"/>
                  <a:pt x="498" y="597"/>
                </a:cubicBezTo>
                <a:cubicBezTo>
                  <a:pt x="507" y="582"/>
                  <a:pt x="516" y="568"/>
                  <a:pt x="524" y="556"/>
                </a:cubicBezTo>
                <a:cubicBezTo>
                  <a:pt x="489" y="525"/>
                  <a:pt x="457" y="495"/>
                  <a:pt x="423" y="464"/>
                </a:cubicBezTo>
                <a:close/>
                <a:moveTo>
                  <a:pt x="671" y="133"/>
                </a:moveTo>
                <a:cubicBezTo>
                  <a:pt x="717" y="172"/>
                  <a:pt x="762" y="211"/>
                  <a:pt x="807" y="250"/>
                </a:cubicBezTo>
                <a:cubicBezTo>
                  <a:pt x="817" y="243"/>
                  <a:pt x="824" y="237"/>
                  <a:pt x="830" y="233"/>
                </a:cubicBezTo>
                <a:cubicBezTo>
                  <a:pt x="784" y="187"/>
                  <a:pt x="739" y="143"/>
                  <a:pt x="694" y="97"/>
                </a:cubicBezTo>
                <a:cubicBezTo>
                  <a:pt x="688" y="105"/>
                  <a:pt x="681" y="117"/>
                  <a:pt x="671" y="133"/>
                </a:cubicBezTo>
                <a:close/>
                <a:moveTo>
                  <a:pt x="487" y="608"/>
                </a:moveTo>
                <a:cubicBezTo>
                  <a:pt x="451" y="577"/>
                  <a:pt x="415" y="546"/>
                  <a:pt x="378" y="514"/>
                </a:cubicBezTo>
                <a:cubicBezTo>
                  <a:pt x="370" y="526"/>
                  <a:pt x="361" y="538"/>
                  <a:pt x="352" y="551"/>
                </a:cubicBezTo>
                <a:cubicBezTo>
                  <a:pt x="389" y="580"/>
                  <a:pt x="424" y="608"/>
                  <a:pt x="459" y="635"/>
                </a:cubicBezTo>
                <a:cubicBezTo>
                  <a:pt x="466" y="628"/>
                  <a:pt x="475" y="620"/>
                  <a:pt x="487" y="608"/>
                </a:cubicBezTo>
                <a:close/>
                <a:moveTo>
                  <a:pt x="52" y="912"/>
                </a:moveTo>
                <a:cubicBezTo>
                  <a:pt x="95" y="944"/>
                  <a:pt x="136" y="974"/>
                  <a:pt x="178" y="1006"/>
                </a:cubicBezTo>
                <a:cubicBezTo>
                  <a:pt x="184" y="997"/>
                  <a:pt x="189" y="989"/>
                  <a:pt x="196" y="979"/>
                </a:cubicBezTo>
                <a:cubicBezTo>
                  <a:pt x="156" y="946"/>
                  <a:pt x="116" y="913"/>
                  <a:pt x="75" y="879"/>
                </a:cubicBezTo>
                <a:cubicBezTo>
                  <a:pt x="66" y="891"/>
                  <a:pt x="59" y="902"/>
                  <a:pt x="52" y="912"/>
                </a:cubicBezTo>
                <a:close/>
                <a:moveTo>
                  <a:pt x="438" y="450"/>
                </a:moveTo>
                <a:cubicBezTo>
                  <a:pt x="453" y="467"/>
                  <a:pt x="466" y="483"/>
                  <a:pt x="481" y="498"/>
                </a:cubicBezTo>
                <a:cubicBezTo>
                  <a:pt x="497" y="512"/>
                  <a:pt x="514" y="525"/>
                  <a:pt x="533" y="540"/>
                </a:cubicBezTo>
                <a:cubicBezTo>
                  <a:pt x="539" y="527"/>
                  <a:pt x="544" y="516"/>
                  <a:pt x="548" y="504"/>
                </a:cubicBezTo>
                <a:cubicBezTo>
                  <a:pt x="549" y="501"/>
                  <a:pt x="547" y="494"/>
                  <a:pt x="544" y="492"/>
                </a:cubicBezTo>
                <a:cubicBezTo>
                  <a:pt x="519" y="470"/>
                  <a:pt x="494" y="448"/>
                  <a:pt x="468" y="426"/>
                </a:cubicBezTo>
                <a:cubicBezTo>
                  <a:pt x="456" y="436"/>
                  <a:pt x="446" y="444"/>
                  <a:pt x="438" y="450"/>
                </a:cubicBezTo>
                <a:close/>
                <a:moveTo>
                  <a:pt x="325" y="602"/>
                </a:moveTo>
                <a:cubicBezTo>
                  <a:pt x="345" y="619"/>
                  <a:pt x="364" y="635"/>
                  <a:pt x="383" y="652"/>
                </a:cubicBezTo>
                <a:cubicBezTo>
                  <a:pt x="412" y="677"/>
                  <a:pt x="412" y="677"/>
                  <a:pt x="442" y="651"/>
                </a:cubicBezTo>
                <a:cubicBezTo>
                  <a:pt x="443" y="650"/>
                  <a:pt x="444" y="649"/>
                  <a:pt x="446" y="646"/>
                </a:cubicBezTo>
                <a:cubicBezTo>
                  <a:pt x="412" y="619"/>
                  <a:pt x="379" y="592"/>
                  <a:pt x="344" y="564"/>
                </a:cubicBezTo>
                <a:cubicBezTo>
                  <a:pt x="337" y="578"/>
                  <a:pt x="331" y="590"/>
                  <a:pt x="325" y="602"/>
                </a:cubicBezTo>
                <a:close/>
                <a:moveTo>
                  <a:pt x="168" y="1018"/>
                </a:moveTo>
                <a:cubicBezTo>
                  <a:pt x="126" y="987"/>
                  <a:pt x="86" y="956"/>
                  <a:pt x="44" y="925"/>
                </a:cubicBezTo>
                <a:cubicBezTo>
                  <a:pt x="38" y="938"/>
                  <a:pt x="33" y="949"/>
                  <a:pt x="29" y="959"/>
                </a:cubicBezTo>
                <a:cubicBezTo>
                  <a:pt x="69" y="987"/>
                  <a:pt x="108" y="1014"/>
                  <a:pt x="148" y="1042"/>
                </a:cubicBezTo>
                <a:cubicBezTo>
                  <a:pt x="155" y="1034"/>
                  <a:pt x="161" y="1027"/>
                  <a:pt x="168" y="1018"/>
                </a:cubicBezTo>
                <a:close/>
                <a:moveTo>
                  <a:pt x="219" y="936"/>
                </a:moveTo>
                <a:cubicBezTo>
                  <a:pt x="181" y="905"/>
                  <a:pt x="145" y="875"/>
                  <a:pt x="107" y="844"/>
                </a:cubicBezTo>
                <a:cubicBezTo>
                  <a:pt x="98" y="853"/>
                  <a:pt x="91" y="861"/>
                  <a:pt x="86" y="868"/>
                </a:cubicBezTo>
                <a:cubicBezTo>
                  <a:pt x="126" y="900"/>
                  <a:pt x="165" y="932"/>
                  <a:pt x="204" y="964"/>
                </a:cubicBezTo>
                <a:cubicBezTo>
                  <a:pt x="208" y="956"/>
                  <a:pt x="213" y="948"/>
                  <a:pt x="219" y="936"/>
                </a:cubicBezTo>
                <a:close/>
                <a:moveTo>
                  <a:pt x="119" y="834"/>
                </a:moveTo>
                <a:cubicBezTo>
                  <a:pt x="156" y="863"/>
                  <a:pt x="191" y="892"/>
                  <a:pt x="226" y="920"/>
                </a:cubicBezTo>
                <a:cubicBezTo>
                  <a:pt x="232" y="907"/>
                  <a:pt x="236" y="895"/>
                  <a:pt x="242" y="881"/>
                </a:cubicBezTo>
                <a:cubicBezTo>
                  <a:pt x="211" y="860"/>
                  <a:pt x="181" y="840"/>
                  <a:pt x="151" y="820"/>
                </a:cubicBezTo>
                <a:cubicBezTo>
                  <a:pt x="148" y="818"/>
                  <a:pt x="141" y="818"/>
                  <a:pt x="137" y="820"/>
                </a:cubicBezTo>
                <a:cubicBezTo>
                  <a:pt x="131" y="824"/>
                  <a:pt x="125" y="829"/>
                  <a:pt x="119" y="834"/>
                </a:cubicBezTo>
                <a:close/>
                <a:moveTo>
                  <a:pt x="641" y="206"/>
                </a:moveTo>
                <a:cubicBezTo>
                  <a:pt x="638" y="216"/>
                  <a:pt x="634" y="225"/>
                  <a:pt x="632" y="235"/>
                </a:cubicBezTo>
                <a:cubicBezTo>
                  <a:pt x="632" y="239"/>
                  <a:pt x="631" y="243"/>
                  <a:pt x="631" y="243"/>
                </a:cubicBezTo>
                <a:cubicBezTo>
                  <a:pt x="653" y="264"/>
                  <a:pt x="677" y="292"/>
                  <a:pt x="699" y="313"/>
                </a:cubicBezTo>
                <a:cubicBezTo>
                  <a:pt x="709" y="308"/>
                  <a:pt x="721" y="302"/>
                  <a:pt x="728" y="298"/>
                </a:cubicBezTo>
                <a:cubicBezTo>
                  <a:pt x="699" y="267"/>
                  <a:pt x="671" y="237"/>
                  <a:pt x="641" y="206"/>
                </a:cubicBezTo>
                <a:close/>
                <a:moveTo>
                  <a:pt x="160" y="805"/>
                </a:moveTo>
                <a:cubicBezTo>
                  <a:pt x="188" y="825"/>
                  <a:pt x="217" y="844"/>
                  <a:pt x="246" y="864"/>
                </a:cubicBezTo>
                <a:cubicBezTo>
                  <a:pt x="262" y="833"/>
                  <a:pt x="262" y="831"/>
                  <a:pt x="236" y="812"/>
                </a:cubicBezTo>
                <a:cubicBezTo>
                  <a:pt x="233" y="809"/>
                  <a:pt x="230" y="807"/>
                  <a:pt x="227" y="805"/>
                </a:cubicBezTo>
                <a:cubicBezTo>
                  <a:pt x="194" y="780"/>
                  <a:pt x="194" y="780"/>
                  <a:pt x="161" y="804"/>
                </a:cubicBezTo>
                <a:cubicBezTo>
                  <a:pt x="160" y="804"/>
                  <a:pt x="160" y="804"/>
                  <a:pt x="160" y="805"/>
                </a:cubicBezTo>
                <a:close/>
                <a:moveTo>
                  <a:pt x="320" y="617"/>
                </a:moveTo>
                <a:cubicBezTo>
                  <a:pt x="306" y="658"/>
                  <a:pt x="306" y="658"/>
                  <a:pt x="334" y="684"/>
                </a:cubicBezTo>
                <a:cubicBezTo>
                  <a:pt x="342" y="690"/>
                  <a:pt x="349" y="697"/>
                  <a:pt x="357" y="705"/>
                </a:cubicBezTo>
                <a:cubicBezTo>
                  <a:pt x="369" y="698"/>
                  <a:pt x="382" y="692"/>
                  <a:pt x="395" y="684"/>
                </a:cubicBezTo>
                <a:cubicBezTo>
                  <a:pt x="370" y="662"/>
                  <a:pt x="346" y="640"/>
                  <a:pt x="320" y="617"/>
                </a:cubicBezTo>
                <a:close/>
                <a:moveTo>
                  <a:pt x="567" y="447"/>
                </a:moveTo>
                <a:cubicBezTo>
                  <a:pt x="552" y="433"/>
                  <a:pt x="538" y="419"/>
                  <a:pt x="524" y="406"/>
                </a:cubicBezTo>
                <a:cubicBezTo>
                  <a:pt x="521" y="403"/>
                  <a:pt x="514" y="401"/>
                  <a:pt x="511" y="402"/>
                </a:cubicBezTo>
                <a:cubicBezTo>
                  <a:pt x="500" y="406"/>
                  <a:pt x="491" y="412"/>
                  <a:pt x="480" y="419"/>
                </a:cubicBezTo>
                <a:cubicBezTo>
                  <a:pt x="506" y="440"/>
                  <a:pt x="531" y="460"/>
                  <a:pt x="557" y="480"/>
                </a:cubicBezTo>
                <a:cubicBezTo>
                  <a:pt x="561" y="468"/>
                  <a:pt x="565" y="456"/>
                  <a:pt x="567" y="447"/>
                </a:cubicBezTo>
                <a:close/>
                <a:moveTo>
                  <a:pt x="212" y="774"/>
                </a:moveTo>
                <a:cubicBezTo>
                  <a:pt x="230" y="787"/>
                  <a:pt x="246" y="798"/>
                  <a:pt x="264" y="811"/>
                </a:cubicBezTo>
                <a:cubicBezTo>
                  <a:pt x="268" y="791"/>
                  <a:pt x="272" y="771"/>
                  <a:pt x="277" y="749"/>
                </a:cubicBezTo>
                <a:cubicBezTo>
                  <a:pt x="253" y="758"/>
                  <a:pt x="233" y="766"/>
                  <a:pt x="212" y="774"/>
                </a:cubicBezTo>
                <a:close/>
                <a:moveTo>
                  <a:pt x="685" y="319"/>
                </a:moveTo>
                <a:cubicBezTo>
                  <a:pt x="683" y="320"/>
                  <a:pt x="686" y="318"/>
                  <a:pt x="684" y="319"/>
                </a:cubicBezTo>
                <a:cubicBezTo>
                  <a:pt x="659" y="294"/>
                  <a:pt x="645" y="283"/>
                  <a:pt x="625" y="264"/>
                </a:cubicBezTo>
                <a:cubicBezTo>
                  <a:pt x="623" y="271"/>
                  <a:pt x="620" y="284"/>
                  <a:pt x="620" y="288"/>
                </a:cubicBezTo>
                <a:cubicBezTo>
                  <a:pt x="620" y="288"/>
                  <a:pt x="625" y="292"/>
                  <a:pt x="640" y="303"/>
                </a:cubicBezTo>
                <a:cubicBezTo>
                  <a:pt x="650" y="309"/>
                  <a:pt x="660" y="317"/>
                  <a:pt x="670" y="325"/>
                </a:cubicBezTo>
                <a:cubicBezTo>
                  <a:pt x="674" y="324"/>
                  <a:pt x="680" y="321"/>
                  <a:pt x="685" y="319"/>
                </a:cubicBezTo>
                <a:close/>
                <a:moveTo>
                  <a:pt x="586" y="372"/>
                </a:moveTo>
                <a:cubicBezTo>
                  <a:pt x="566" y="379"/>
                  <a:pt x="549" y="385"/>
                  <a:pt x="530" y="393"/>
                </a:cubicBezTo>
                <a:cubicBezTo>
                  <a:pt x="545" y="406"/>
                  <a:pt x="557" y="418"/>
                  <a:pt x="572" y="431"/>
                </a:cubicBezTo>
                <a:cubicBezTo>
                  <a:pt x="577" y="411"/>
                  <a:pt x="581" y="393"/>
                  <a:pt x="586" y="372"/>
                </a:cubicBezTo>
                <a:close/>
                <a:moveTo>
                  <a:pt x="305" y="676"/>
                </a:moveTo>
                <a:cubicBezTo>
                  <a:pt x="302" y="694"/>
                  <a:pt x="300" y="709"/>
                  <a:pt x="297" y="728"/>
                </a:cubicBezTo>
                <a:cubicBezTo>
                  <a:pt x="314" y="722"/>
                  <a:pt x="327" y="717"/>
                  <a:pt x="342" y="711"/>
                </a:cubicBezTo>
                <a:cubicBezTo>
                  <a:pt x="330" y="699"/>
                  <a:pt x="319" y="689"/>
                  <a:pt x="305" y="676"/>
                </a:cubicBezTo>
                <a:close/>
                <a:moveTo>
                  <a:pt x="616" y="302"/>
                </a:moveTo>
                <a:cubicBezTo>
                  <a:pt x="612" y="319"/>
                  <a:pt x="610" y="333"/>
                  <a:pt x="606" y="350"/>
                </a:cubicBezTo>
                <a:cubicBezTo>
                  <a:pt x="624" y="343"/>
                  <a:pt x="639" y="338"/>
                  <a:pt x="656" y="332"/>
                </a:cubicBezTo>
                <a:cubicBezTo>
                  <a:pt x="641" y="321"/>
                  <a:pt x="629" y="313"/>
                  <a:pt x="616" y="302"/>
                </a:cubicBezTo>
                <a:close/>
              </a:path>
            </a:pathLst>
          </a:custGeom>
          <a:solidFill>
            <a:schemeClr val="accent2"/>
          </a:solidFill>
          <a:ln>
            <a:noFill/>
          </a:ln>
        </p:spPr>
        <p:txBody>
          <a:bodyPr spcFirstLastPara="1" wrap="square" lIns="182850" tIns="91400" rIns="182850" bIns="91400" anchor="t" anchorCtr="0">
            <a:noAutofit/>
          </a:bodyPr>
          <a:lstStyle/>
          <a:p>
            <a:pPr marL="0" marR="0" lvl="0" indent="0" algn="l" rtl="0">
              <a:spcBef>
                <a:spcPts val="0"/>
              </a:spcBef>
              <a:spcAft>
                <a:spcPts val="0"/>
              </a:spcAft>
              <a:buNone/>
            </a:pPr>
            <a:endParaRPr sz="3600">
              <a:solidFill>
                <a:srgbClr val="000000"/>
              </a:solidFill>
              <a:latin typeface="Calibri"/>
              <a:ea typeface="Calibri"/>
              <a:cs typeface="Calibri"/>
              <a:sym typeface="Calibri"/>
            </a:endParaRPr>
          </a:p>
        </p:txBody>
      </p:sp>
    </p:spTree>
  </p:cSld>
  <p:clrMapOvr>
    <a:masterClrMapping/>
  </p:clrMapOvr>
  <p:transition>
    <p:circl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2"/>
        <p:cNvGrpSpPr/>
        <p:nvPr/>
      </p:nvGrpSpPr>
      <p:grpSpPr>
        <a:xfrm>
          <a:off x="0" y="0"/>
          <a:ext cx="0" cy="0"/>
          <a:chOff x="0" y="0"/>
          <a:chExt cx="0" cy="0"/>
        </a:xfrm>
      </p:grpSpPr>
      <p:sp>
        <p:nvSpPr>
          <p:cNvPr id="33" name="Google Shape;33;p6"/>
          <p:cNvSpPr txBox="1">
            <a:spLocks noGrp="1"/>
          </p:cNvSpPr>
          <p:nvPr>
            <p:ph type="title"/>
          </p:nvPr>
        </p:nvSpPr>
        <p:spPr>
          <a:xfrm>
            <a:off x="1440000" y="890050"/>
            <a:ext cx="15408000" cy="11454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5" name="Google Shape;35;p6"/>
          <p:cNvSpPr/>
          <p:nvPr/>
        </p:nvSpPr>
        <p:spPr>
          <a:xfrm flipH="1">
            <a:off x="-5925243" y="-3188226"/>
            <a:ext cx="8318050" cy="5507452"/>
          </a:xfrm>
          <a:custGeom>
            <a:avLst/>
            <a:gdLst/>
            <a:ahLst/>
            <a:cxnLst/>
            <a:rect l="l" t="t" r="r" b="b"/>
            <a:pathLst>
              <a:path w="1458" h="967" extrusionOk="0">
                <a:moveTo>
                  <a:pt x="991" y="178"/>
                </a:moveTo>
                <a:cubicBezTo>
                  <a:pt x="991" y="178"/>
                  <a:pt x="876" y="322"/>
                  <a:pt x="438" y="443"/>
                </a:cubicBezTo>
                <a:cubicBezTo>
                  <a:pt x="0" y="564"/>
                  <a:pt x="248" y="944"/>
                  <a:pt x="501" y="910"/>
                </a:cubicBezTo>
                <a:cubicBezTo>
                  <a:pt x="755" y="875"/>
                  <a:pt x="1147" y="967"/>
                  <a:pt x="1302" y="789"/>
                </a:cubicBezTo>
                <a:cubicBezTo>
                  <a:pt x="1458" y="610"/>
                  <a:pt x="1417" y="103"/>
                  <a:pt x="1268" y="52"/>
                </a:cubicBezTo>
                <a:cubicBezTo>
                  <a:pt x="1118" y="0"/>
                  <a:pt x="991" y="178"/>
                  <a:pt x="991" y="178"/>
                </a:cubicBezTo>
                <a:close/>
              </a:path>
            </a:pathLst>
          </a:custGeom>
          <a:solidFill>
            <a:schemeClr val="accent1"/>
          </a:solidFill>
          <a:ln>
            <a:noFill/>
          </a:ln>
        </p:spPr>
        <p:txBody>
          <a:bodyPr spcFirstLastPara="1" wrap="square" lIns="182850" tIns="91400" rIns="182850" bIns="91400" anchor="t" anchorCtr="0">
            <a:noAutofit/>
          </a:bodyPr>
          <a:lstStyle/>
          <a:p>
            <a:pPr marL="0" marR="0" lvl="0" indent="0" algn="l" rtl="0">
              <a:spcBef>
                <a:spcPts val="0"/>
              </a:spcBef>
              <a:spcAft>
                <a:spcPts val="0"/>
              </a:spcAft>
              <a:buNone/>
            </a:pPr>
            <a:endParaRPr sz="3600">
              <a:solidFill>
                <a:srgbClr val="000000"/>
              </a:solidFill>
              <a:latin typeface="Calibri"/>
              <a:ea typeface="Calibri"/>
              <a:cs typeface="Calibri"/>
              <a:sym typeface="Calibri"/>
            </a:endParaRPr>
          </a:p>
        </p:txBody>
      </p:sp>
    </p:spTree>
  </p:cSld>
  <p:clrMapOvr>
    <a:masterClrMapping/>
  </p:clrMapOvr>
  <p:transition>
    <p:circl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6"/>
        <p:cNvGrpSpPr/>
        <p:nvPr/>
      </p:nvGrpSpPr>
      <p:grpSpPr>
        <a:xfrm>
          <a:off x="0" y="0"/>
          <a:ext cx="0" cy="0"/>
          <a:chOff x="0" y="0"/>
          <a:chExt cx="0" cy="0"/>
        </a:xfrm>
      </p:grpSpPr>
      <p:sp>
        <p:nvSpPr>
          <p:cNvPr id="37" name="Google Shape;37;p7"/>
          <p:cNvSpPr txBox="1">
            <a:spLocks noGrp="1"/>
          </p:cNvSpPr>
          <p:nvPr>
            <p:ph type="title"/>
          </p:nvPr>
        </p:nvSpPr>
        <p:spPr>
          <a:xfrm>
            <a:off x="1440000" y="890050"/>
            <a:ext cx="8474400" cy="21744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8" name="Google Shape;38;p7"/>
          <p:cNvSpPr txBox="1">
            <a:spLocks noGrp="1"/>
          </p:cNvSpPr>
          <p:nvPr>
            <p:ph type="body" idx="1"/>
          </p:nvPr>
        </p:nvSpPr>
        <p:spPr>
          <a:xfrm>
            <a:off x="1440000" y="3727800"/>
            <a:ext cx="8018400" cy="4408200"/>
          </a:xfrm>
          <a:prstGeom prst="rect">
            <a:avLst/>
          </a:prstGeom>
        </p:spPr>
        <p:txBody>
          <a:bodyPr spcFirstLastPara="1" wrap="square" lIns="91425" tIns="91425" rIns="91425" bIns="91425" anchor="t" anchorCtr="0">
            <a:noAutofit/>
          </a:bodyPr>
          <a:lstStyle>
            <a:lvl1pPr marL="914400" lvl="0" indent="-635000" rtl="0">
              <a:spcBef>
                <a:spcPts val="0"/>
              </a:spcBef>
              <a:spcAft>
                <a:spcPts val="0"/>
              </a:spcAft>
              <a:buSzPts val="1400"/>
              <a:buChar char="●"/>
              <a:defRPr>
                <a:solidFill>
                  <a:srgbClr val="434343"/>
                </a:solidFill>
              </a:defRPr>
            </a:lvl1pPr>
            <a:lvl2pPr marL="1828800" lvl="1" indent="-609600" rtl="0">
              <a:lnSpc>
                <a:spcPct val="115000"/>
              </a:lnSpc>
              <a:spcBef>
                <a:spcPts val="0"/>
              </a:spcBef>
              <a:spcAft>
                <a:spcPts val="0"/>
              </a:spcAft>
              <a:buSzPts val="1200"/>
              <a:buChar char="○"/>
              <a:defRPr>
                <a:solidFill>
                  <a:srgbClr val="434343"/>
                </a:solidFill>
              </a:defRPr>
            </a:lvl2pPr>
            <a:lvl3pPr marL="2743200" lvl="2" indent="-609600" rtl="0">
              <a:lnSpc>
                <a:spcPct val="115000"/>
              </a:lnSpc>
              <a:spcBef>
                <a:spcPts val="0"/>
              </a:spcBef>
              <a:spcAft>
                <a:spcPts val="0"/>
              </a:spcAft>
              <a:buSzPts val="1200"/>
              <a:buChar char="■"/>
              <a:defRPr>
                <a:solidFill>
                  <a:srgbClr val="434343"/>
                </a:solidFill>
              </a:defRPr>
            </a:lvl3pPr>
            <a:lvl4pPr marL="3657600" lvl="3" indent="-609600" rtl="0">
              <a:lnSpc>
                <a:spcPct val="115000"/>
              </a:lnSpc>
              <a:spcBef>
                <a:spcPts val="0"/>
              </a:spcBef>
              <a:spcAft>
                <a:spcPts val="0"/>
              </a:spcAft>
              <a:buSzPts val="1200"/>
              <a:buChar char="●"/>
              <a:defRPr>
                <a:solidFill>
                  <a:srgbClr val="434343"/>
                </a:solidFill>
              </a:defRPr>
            </a:lvl4pPr>
            <a:lvl5pPr marL="4572000" lvl="4" indent="-609600" rtl="0">
              <a:lnSpc>
                <a:spcPct val="115000"/>
              </a:lnSpc>
              <a:spcBef>
                <a:spcPts val="0"/>
              </a:spcBef>
              <a:spcAft>
                <a:spcPts val="0"/>
              </a:spcAft>
              <a:buSzPts val="1200"/>
              <a:buChar char="○"/>
              <a:defRPr>
                <a:solidFill>
                  <a:srgbClr val="434343"/>
                </a:solidFill>
              </a:defRPr>
            </a:lvl5pPr>
            <a:lvl6pPr marL="5486400" lvl="5" indent="-609600" rtl="0">
              <a:lnSpc>
                <a:spcPct val="115000"/>
              </a:lnSpc>
              <a:spcBef>
                <a:spcPts val="0"/>
              </a:spcBef>
              <a:spcAft>
                <a:spcPts val="0"/>
              </a:spcAft>
              <a:buSzPts val="1200"/>
              <a:buChar char="■"/>
              <a:defRPr>
                <a:solidFill>
                  <a:srgbClr val="434343"/>
                </a:solidFill>
              </a:defRPr>
            </a:lvl6pPr>
            <a:lvl7pPr marL="6400800" lvl="6" indent="-609600" rtl="0">
              <a:lnSpc>
                <a:spcPct val="115000"/>
              </a:lnSpc>
              <a:spcBef>
                <a:spcPts val="0"/>
              </a:spcBef>
              <a:spcAft>
                <a:spcPts val="0"/>
              </a:spcAft>
              <a:buSzPts val="1200"/>
              <a:buChar char="●"/>
              <a:defRPr>
                <a:solidFill>
                  <a:srgbClr val="434343"/>
                </a:solidFill>
              </a:defRPr>
            </a:lvl7pPr>
            <a:lvl8pPr marL="7315200" lvl="7" indent="-609600" rtl="0">
              <a:lnSpc>
                <a:spcPct val="115000"/>
              </a:lnSpc>
              <a:spcBef>
                <a:spcPts val="0"/>
              </a:spcBef>
              <a:spcAft>
                <a:spcPts val="0"/>
              </a:spcAft>
              <a:buSzPts val="1200"/>
              <a:buChar char="○"/>
              <a:defRPr>
                <a:solidFill>
                  <a:srgbClr val="434343"/>
                </a:solidFill>
              </a:defRPr>
            </a:lvl8pPr>
            <a:lvl9pPr marL="8229600" lvl="8" indent="-609600" rtl="0">
              <a:lnSpc>
                <a:spcPct val="115000"/>
              </a:lnSpc>
              <a:spcBef>
                <a:spcPts val="0"/>
              </a:spcBef>
              <a:spcAft>
                <a:spcPts val="0"/>
              </a:spcAft>
              <a:buSzPts val="1200"/>
              <a:buChar char="■"/>
              <a:defRPr>
                <a:solidFill>
                  <a:srgbClr val="434343"/>
                </a:solidFill>
              </a:defRPr>
            </a:lvl9pPr>
          </a:lstStyle>
          <a:p>
            <a:endParaRPr/>
          </a:p>
        </p:txBody>
      </p:sp>
      <p:sp>
        <p:nvSpPr>
          <p:cNvPr id="39" name="Google Shape;39;p7"/>
          <p:cNvSpPr>
            <a:spLocks noGrp="1"/>
          </p:cNvSpPr>
          <p:nvPr>
            <p:ph type="pic" idx="2"/>
          </p:nvPr>
        </p:nvSpPr>
        <p:spPr>
          <a:xfrm>
            <a:off x="11192600" y="0"/>
            <a:ext cx="7215000" cy="10364400"/>
          </a:xfrm>
          <a:prstGeom prst="rect">
            <a:avLst/>
          </a:prstGeom>
          <a:noFill/>
          <a:ln>
            <a:noFill/>
          </a:ln>
        </p:spPr>
      </p:sp>
      <p:sp>
        <p:nvSpPr>
          <p:cNvPr id="40" name="Google Shape;40;p7"/>
          <p:cNvSpPr/>
          <p:nvPr/>
        </p:nvSpPr>
        <p:spPr>
          <a:xfrm rot="-7095755">
            <a:off x="-2844695" y="9222424"/>
            <a:ext cx="8318050" cy="5507452"/>
          </a:xfrm>
          <a:custGeom>
            <a:avLst/>
            <a:gdLst/>
            <a:ahLst/>
            <a:cxnLst/>
            <a:rect l="l" t="t" r="r" b="b"/>
            <a:pathLst>
              <a:path w="1458" h="967" extrusionOk="0">
                <a:moveTo>
                  <a:pt x="991" y="178"/>
                </a:moveTo>
                <a:cubicBezTo>
                  <a:pt x="991" y="178"/>
                  <a:pt x="876" y="322"/>
                  <a:pt x="438" y="443"/>
                </a:cubicBezTo>
                <a:cubicBezTo>
                  <a:pt x="0" y="564"/>
                  <a:pt x="248" y="944"/>
                  <a:pt x="501" y="910"/>
                </a:cubicBezTo>
                <a:cubicBezTo>
                  <a:pt x="755" y="875"/>
                  <a:pt x="1147" y="967"/>
                  <a:pt x="1302" y="789"/>
                </a:cubicBezTo>
                <a:cubicBezTo>
                  <a:pt x="1458" y="610"/>
                  <a:pt x="1417" y="103"/>
                  <a:pt x="1268" y="52"/>
                </a:cubicBezTo>
                <a:cubicBezTo>
                  <a:pt x="1118" y="0"/>
                  <a:pt x="991" y="178"/>
                  <a:pt x="991" y="178"/>
                </a:cubicBezTo>
                <a:close/>
              </a:path>
            </a:pathLst>
          </a:custGeom>
          <a:solidFill>
            <a:schemeClr val="accent2"/>
          </a:solidFill>
          <a:ln>
            <a:noFill/>
          </a:ln>
        </p:spPr>
        <p:txBody>
          <a:bodyPr spcFirstLastPara="1" wrap="square" lIns="182850" tIns="91400" rIns="182850" bIns="91400" anchor="t" anchorCtr="0">
            <a:noAutofit/>
          </a:bodyPr>
          <a:lstStyle/>
          <a:p>
            <a:pPr marL="0" marR="0" lvl="0" indent="0" algn="l" rtl="0">
              <a:spcBef>
                <a:spcPts val="0"/>
              </a:spcBef>
              <a:spcAft>
                <a:spcPts val="0"/>
              </a:spcAft>
              <a:buNone/>
            </a:pPr>
            <a:endParaRPr sz="3600">
              <a:solidFill>
                <a:srgbClr val="000000"/>
              </a:solidFill>
              <a:latin typeface="Calibri"/>
              <a:ea typeface="Calibri"/>
              <a:cs typeface="Calibri"/>
              <a:sym typeface="Calibri"/>
            </a:endParaRPr>
          </a:p>
        </p:txBody>
      </p:sp>
    </p:spTree>
  </p:cSld>
  <p:clrMapOvr>
    <a:masterClrMapping/>
  </p:clrMapOvr>
  <p:transition>
    <p:circl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41"/>
        <p:cNvGrpSpPr/>
        <p:nvPr/>
      </p:nvGrpSpPr>
      <p:grpSpPr>
        <a:xfrm>
          <a:off x="0" y="0"/>
          <a:ext cx="0" cy="0"/>
          <a:chOff x="0" y="0"/>
          <a:chExt cx="0" cy="0"/>
        </a:xfrm>
      </p:grpSpPr>
      <p:sp>
        <p:nvSpPr>
          <p:cNvPr id="42" name="Google Shape;42;p8"/>
          <p:cNvSpPr txBox="1">
            <a:spLocks noGrp="1"/>
          </p:cNvSpPr>
          <p:nvPr>
            <p:ph type="title"/>
          </p:nvPr>
        </p:nvSpPr>
        <p:spPr>
          <a:xfrm>
            <a:off x="5448300" y="2614200"/>
            <a:ext cx="7391400" cy="5058600"/>
          </a:xfrm>
          <a:prstGeom prst="rect">
            <a:avLst/>
          </a:prstGeom>
        </p:spPr>
        <p:txBody>
          <a:bodyPr spcFirstLastPara="1" wrap="square" lIns="91425" tIns="91425" rIns="91425" bIns="91425" anchor="ctr" anchorCtr="0">
            <a:noAutofit/>
          </a:bodyPr>
          <a:lstStyle>
            <a:lvl1pPr lvl="0" algn="ctr">
              <a:spcBef>
                <a:spcPts val="0"/>
              </a:spcBef>
              <a:spcAft>
                <a:spcPts val="0"/>
              </a:spcAft>
              <a:buSzPts val="6000"/>
              <a:buNone/>
              <a:defRPr sz="12000"/>
            </a:lvl1pPr>
            <a:lvl2pPr lvl="1" algn="ctr">
              <a:spcBef>
                <a:spcPts val="0"/>
              </a:spcBef>
              <a:spcAft>
                <a:spcPts val="0"/>
              </a:spcAft>
              <a:buSzPts val="6000"/>
              <a:buNone/>
              <a:defRPr sz="12000"/>
            </a:lvl2pPr>
            <a:lvl3pPr lvl="2" algn="ctr">
              <a:spcBef>
                <a:spcPts val="0"/>
              </a:spcBef>
              <a:spcAft>
                <a:spcPts val="0"/>
              </a:spcAft>
              <a:buSzPts val="6000"/>
              <a:buNone/>
              <a:defRPr sz="12000"/>
            </a:lvl3pPr>
            <a:lvl4pPr lvl="3" algn="ctr">
              <a:spcBef>
                <a:spcPts val="0"/>
              </a:spcBef>
              <a:spcAft>
                <a:spcPts val="0"/>
              </a:spcAft>
              <a:buSzPts val="6000"/>
              <a:buNone/>
              <a:defRPr sz="12000"/>
            </a:lvl4pPr>
            <a:lvl5pPr lvl="4" algn="ctr">
              <a:spcBef>
                <a:spcPts val="0"/>
              </a:spcBef>
              <a:spcAft>
                <a:spcPts val="0"/>
              </a:spcAft>
              <a:buSzPts val="6000"/>
              <a:buNone/>
              <a:defRPr sz="12000"/>
            </a:lvl5pPr>
            <a:lvl6pPr lvl="5" algn="ctr">
              <a:spcBef>
                <a:spcPts val="0"/>
              </a:spcBef>
              <a:spcAft>
                <a:spcPts val="0"/>
              </a:spcAft>
              <a:buSzPts val="6000"/>
              <a:buNone/>
              <a:defRPr sz="12000"/>
            </a:lvl6pPr>
            <a:lvl7pPr lvl="6" algn="ctr">
              <a:spcBef>
                <a:spcPts val="0"/>
              </a:spcBef>
              <a:spcAft>
                <a:spcPts val="0"/>
              </a:spcAft>
              <a:buSzPts val="6000"/>
              <a:buNone/>
              <a:defRPr sz="12000"/>
            </a:lvl7pPr>
            <a:lvl8pPr lvl="7" algn="ctr">
              <a:spcBef>
                <a:spcPts val="0"/>
              </a:spcBef>
              <a:spcAft>
                <a:spcPts val="0"/>
              </a:spcAft>
              <a:buSzPts val="6000"/>
              <a:buNone/>
              <a:defRPr sz="12000"/>
            </a:lvl8pPr>
            <a:lvl9pPr lvl="8" algn="ctr">
              <a:spcBef>
                <a:spcPts val="0"/>
              </a:spcBef>
              <a:spcAft>
                <a:spcPts val="0"/>
              </a:spcAft>
              <a:buSzPts val="6000"/>
              <a:buNone/>
              <a:defRPr sz="12000"/>
            </a:lvl9pPr>
          </a:lstStyle>
          <a:p>
            <a:endParaRPr/>
          </a:p>
        </p:txBody>
      </p:sp>
      <p:sp>
        <p:nvSpPr>
          <p:cNvPr id="43" name="Google Shape;43;p8"/>
          <p:cNvSpPr/>
          <p:nvPr/>
        </p:nvSpPr>
        <p:spPr>
          <a:xfrm rot="10624175">
            <a:off x="10683075" y="-750898"/>
            <a:ext cx="11858310" cy="4427296"/>
          </a:xfrm>
          <a:custGeom>
            <a:avLst/>
            <a:gdLst/>
            <a:ahLst/>
            <a:cxnLst/>
            <a:rect l="l" t="t" r="r" b="b"/>
            <a:pathLst>
              <a:path w="3027" h="1132" extrusionOk="0">
                <a:moveTo>
                  <a:pt x="0" y="965"/>
                </a:moveTo>
                <a:cubicBezTo>
                  <a:pt x="0" y="965"/>
                  <a:pt x="0" y="964"/>
                  <a:pt x="0" y="964"/>
                </a:cubicBezTo>
                <a:cubicBezTo>
                  <a:pt x="0" y="963"/>
                  <a:pt x="0" y="962"/>
                  <a:pt x="0" y="961"/>
                </a:cubicBezTo>
                <a:cubicBezTo>
                  <a:pt x="9" y="913"/>
                  <a:pt x="16" y="864"/>
                  <a:pt x="25" y="816"/>
                </a:cubicBezTo>
                <a:cubicBezTo>
                  <a:pt x="38" y="742"/>
                  <a:pt x="52" y="667"/>
                  <a:pt x="66" y="592"/>
                </a:cubicBezTo>
                <a:cubicBezTo>
                  <a:pt x="85" y="488"/>
                  <a:pt x="107" y="385"/>
                  <a:pt x="131" y="282"/>
                </a:cubicBezTo>
                <a:cubicBezTo>
                  <a:pt x="145" y="222"/>
                  <a:pt x="161" y="162"/>
                  <a:pt x="180" y="104"/>
                </a:cubicBezTo>
                <a:cubicBezTo>
                  <a:pt x="189" y="77"/>
                  <a:pt x="198" y="51"/>
                  <a:pt x="212" y="27"/>
                </a:cubicBezTo>
                <a:cubicBezTo>
                  <a:pt x="216" y="20"/>
                  <a:pt x="221" y="14"/>
                  <a:pt x="226" y="8"/>
                </a:cubicBezTo>
                <a:cubicBezTo>
                  <a:pt x="234" y="0"/>
                  <a:pt x="242" y="1"/>
                  <a:pt x="249" y="10"/>
                </a:cubicBezTo>
                <a:cubicBezTo>
                  <a:pt x="284" y="54"/>
                  <a:pt x="325" y="91"/>
                  <a:pt x="371" y="123"/>
                </a:cubicBezTo>
                <a:cubicBezTo>
                  <a:pt x="435" y="168"/>
                  <a:pt x="503" y="202"/>
                  <a:pt x="580" y="217"/>
                </a:cubicBezTo>
                <a:cubicBezTo>
                  <a:pt x="621" y="225"/>
                  <a:pt x="663" y="226"/>
                  <a:pt x="704" y="219"/>
                </a:cubicBezTo>
                <a:cubicBezTo>
                  <a:pt x="774" y="207"/>
                  <a:pt x="844" y="194"/>
                  <a:pt x="914" y="183"/>
                </a:cubicBezTo>
                <a:cubicBezTo>
                  <a:pt x="960" y="176"/>
                  <a:pt x="1006" y="170"/>
                  <a:pt x="1052" y="166"/>
                </a:cubicBezTo>
                <a:cubicBezTo>
                  <a:pt x="1093" y="162"/>
                  <a:pt x="1135" y="159"/>
                  <a:pt x="1176" y="158"/>
                </a:cubicBezTo>
                <a:cubicBezTo>
                  <a:pt x="1247" y="155"/>
                  <a:pt x="1318" y="158"/>
                  <a:pt x="1389" y="171"/>
                </a:cubicBezTo>
                <a:cubicBezTo>
                  <a:pt x="1443" y="181"/>
                  <a:pt x="1495" y="197"/>
                  <a:pt x="1544" y="222"/>
                </a:cubicBezTo>
                <a:cubicBezTo>
                  <a:pt x="1585" y="243"/>
                  <a:pt x="1622" y="269"/>
                  <a:pt x="1651" y="305"/>
                </a:cubicBezTo>
                <a:cubicBezTo>
                  <a:pt x="1668" y="326"/>
                  <a:pt x="1681" y="350"/>
                  <a:pt x="1685" y="377"/>
                </a:cubicBezTo>
                <a:cubicBezTo>
                  <a:pt x="1688" y="402"/>
                  <a:pt x="1681" y="423"/>
                  <a:pt x="1658" y="436"/>
                </a:cubicBezTo>
                <a:cubicBezTo>
                  <a:pt x="1653" y="439"/>
                  <a:pt x="1648" y="443"/>
                  <a:pt x="1643" y="447"/>
                </a:cubicBezTo>
                <a:cubicBezTo>
                  <a:pt x="1607" y="480"/>
                  <a:pt x="1587" y="521"/>
                  <a:pt x="1584" y="570"/>
                </a:cubicBezTo>
                <a:cubicBezTo>
                  <a:pt x="1583" y="595"/>
                  <a:pt x="1589" y="619"/>
                  <a:pt x="1605" y="639"/>
                </a:cubicBezTo>
                <a:cubicBezTo>
                  <a:pt x="1630" y="669"/>
                  <a:pt x="1663" y="682"/>
                  <a:pt x="1701" y="686"/>
                </a:cubicBezTo>
                <a:cubicBezTo>
                  <a:pt x="1732" y="688"/>
                  <a:pt x="1763" y="683"/>
                  <a:pt x="1793" y="675"/>
                </a:cubicBezTo>
                <a:cubicBezTo>
                  <a:pt x="1837" y="665"/>
                  <a:pt x="1880" y="650"/>
                  <a:pt x="1923" y="636"/>
                </a:cubicBezTo>
                <a:cubicBezTo>
                  <a:pt x="1984" y="616"/>
                  <a:pt x="2046" y="595"/>
                  <a:pt x="2111" y="583"/>
                </a:cubicBezTo>
                <a:cubicBezTo>
                  <a:pt x="2161" y="574"/>
                  <a:pt x="2212" y="571"/>
                  <a:pt x="2263" y="578"/>
                </a:cubicBezTo>
                <a:cubicBezTo>
                  <a:pt x="2313" y="585"/>
                  <a:pt x="2359" y="601"/>
                  <a:pt x="2403" y="627"/>
                </a:cubicBezTo>
                <a:cubicBezTo>
                  <a:pt x="2456" y="660"/>
                  <a:pt x="2498" y="704"/>
                  <a:pt x="2533" y="756"/>
                </a:cubicBezTo>
                <a:cubicBezTo>
                  <a:pt x="2562" y="799"/>
                  <a:pt x="2584" y="846"/>
                  <a:pt x="2604" y="894"/>
                </a:cubicBezTo>
                <a:cubicBezTo>
                  <a:pt x="2610" y="908"/>
                  <a:pt x="2616" y="921"/>
                  <a:pt x="2625" y="933"/>
                </a:cubicBezTo>
                <a:cubicBezTo>
                  <a:pt x="2646" y="961"/>
                  <a:pt x="2672" y="983"/>
                  <a:pt x="2701" y="1003"/>
                </a:cubicBezTo>
                <a:cubicBezTo>
                  <a:pt x="2787" y="1063"/>
                  <a:pt x="2883" y="1101"/>
                  <a:pt x="2985" y="1123"/>
                </a:cubicBezTo>
                <a:cubicBezTo>
                  <a:pt x="2999" y="1127"/>
                  <a:pt x="3013" y="1129"/>
                  <a:pt x="3027" y="1132"/>
                </a:cubicBezTo>
                <a:cubicBezTo>
                  <a:pt x="3023" y="1132"/>
                  <a:pt x="3018" y="1132"/>
                  <a:pt x="3014" y="1132"/>
                </a:cubicBezTo>
                <a:cubicBezTo>
                  <a:pt x="2981" y="1130"/>
                  <a:pt x="2949" y="1128"/>
                  <a:pt x="2916" y="1126"/>
                </a:cubicBezTo>
                <a:cubicBezTo>
                  <a:pt x="2885" y="1124"/>
                  <a:pt x="2854" y="1123"/>
                  <a:pt x="2823" y="1121"/>
                </a:cubicBezTo>
                <a:cubicBezTo>
                  <a:pt x="2790" y="1119"/>
                  <a:pt x="2758" y="1117"/>
                  <a:pt x="2726" y="1116"/>
                </a:cubicBezTo>
                <a:cubicBezTo>
                  <a:pt x="2700" y="1114"/>
                  <a:pt x="2675" y="1113"/>
                  <a:pt x="2649" y="1112"/>
                </a:cubicBezTo>
                <a:cubicBezTo>
                  <a:pt x="2617" y="1110"/>
                  <a:pt x="2584" y="1108"/>
                  <a:pt x="2551" y="1106"/>
                </a:cubicBezTo>
                <a:cubicBezTo>
                  <a:pt x="2520" y="1104"/>
                  <a:pt x="2489" y="1103"/>
                  <a:pt x="2458" y="1101"/>
                </a:cubicBezTo>
                <a:cubicBezTo>
                  <a:pt x="2426" y="1099"/>
                  <a:pt x="2393" y="1097"/>
                  <a:pt x="2360" y="1096"/>
                </a:cubicBezTo>
                <a:cubicBezTo>
                  <a:pt x="2329" y="1094"/>
                  <a:pt x="2298" y="1092"/>
                  <a:pt x="2267" y="1090"/>
                </a:cubicBezTo>
                <a:cubicBezTo>
                  <a:pt x="2234" y="1089"/>
                  <a:pt x="2202" y="1087"/>
                  <a:pt x="2169" y="1085"/>
                </a:cubicBezTo>
                <a:cubicBezTo>
                  <a:pt x="2144" y="1084"/>
                  <a:pt x="2119" y="1082"/>
                  <a:pt x="2093" y="1081"/>
                </a:cubicBezTo>
                <a:cubicBezTo>
                  <a:pt x="2061" y="1079"/>
                  <a:pt x="2029" y="1077"/>
                  <a:pt x="1997" y="1075"/>
                </a:cubicBezTo>
                <a:cubicBezTo>
                  <a:pt x="1965" y="1074"/>
                  <a:pt x="1934" y="1072"/>
                  <a:pt x="1902" y="1070"/>
                </a:cubicBezTo>
                <a:cubicBezTo>
                  <a:pt x="1870" y="1068"/>
                  <a:pt x="1837" y="1067"/>
                  <a:pt x="1804" y="1065"/>
                </a:cubicBezTo>
                <a:cubicBezTo>
                  <a:pt x="1773" y="1063"/>
                  <a:pt x="1742" y="1061"/>
                  <a:pt x="1711" y="1060"/>
                </a:cubicBezTo>
                <a:cubicBezTo>
                  <a:pt x="1679" y="1058"/>
                  <a:pt x="1646" y="1056"/>
                  <a:pt x="1613" y="1054"/>
                </a:cubicBezTo>
                <a:cubicBezTo>
                  <a:pt x="1582" y="1052"/>
                  <a:pt x="1551" y="1051"/>
                  <a:pt x="1520" y="1049"/>
                </a:cubicBezTo>
                <a:cubicBezTo>
                  <a:pt x="1488" y="1047"/>
                  <a:pt x="1455" y="1045"/>
                  <a:pt x="1422" y="1044"/>
                </a:cubicBezTo>
                <a:cubicBezTo>
                  <a:pt x="1397" y="1042"/>
                  <a:pt x="1372" y="1041"/>
                  <a:pt x="1346" y="1039"/>
                </a:cubicBezTo>
                <a:cubicBezTo>
                  <a:pt x="1314" y="1038"/>
                  <a:pt x="1282" y="1036"/>
                  <a:pt x="1249" y="1034"/>
                </a:cubicBezTo>
                <a:cubicBezTo>
                  <a:pt x="1224" y="1033"/>
                  <a:pt x="1198" y="1031"/>
                  <a:pt x="1173" y="1030"/>
                </a:cubicBezTo>
                <a:cubicBezTo>
                  <a:pt x="1140" y="1028"/>
                  <a:pt x="1107" y="1026"/>
                  <a:pt x="1075" y="1024"/>
                </a:cubicBezTo>
                <a:cubicBezTo>
                  <a:pt x="1049" y="1023"/>
                  <a:pt x="1024" y="1022"/>
                  <a:pt x="999" y="1020"/>
                </a:cubicBezTo>
                <a:cubicBezTo>
                  <a:pt x="966" y="1018"/>
                  <a:pt x="934" y="1017"/>
                  <a:pt x="902" y="1015"/>
                </a:cubicBezTo>
                <a:cubicBezTo>
                  <a:pt x="876" y="1013"/>
                  <a:pt x="851" y="1012"/>
                  <a:pt x="825" y="1011"/>
                </a:cubicBezTo>
                <a:cubicBezTo>
                  <a:pt x="793" y="1009"/>
                  <a:pt x="760" y="1007"/>
                  <a:pt x="727" y="1005"/>
                </a:cubicBezTo>
                <a:cubicBezTo>
                  <a:pt x="702" y="1004"/>
                  <a:pt x="677" y="1002"/>
                  <a:pt x="652" y="1001"/>
                </a:cubicBezTo>
                <a:cubicBezTo>
                  <a:pt x="619" y="999"/>
                  <a:pt x="587" y="997"/>
                  <a:pt x="554" y="996"/>
                </a:cubicBezTo>
                <a:cubicBezTo>
                  <a:pt x="529" y="994"/>
                  <a:pt x="503" y="993"/>
                  <a:pt x="478" y="991"/>
                </a:cubicBezTo>
                <a:cubicBezTo>
                  <a:pt x="445" y="990"/>
                  <a:pt x="413" y="988"/>
                  <a:pt x="381" y="986"/>
                </a:cubicBezTo>
                <a:cubicBezTo>
                  <a:pt x="355" y="985"/>
                  <a:pt x="330" y="983"/>
                  <a:pt x="304" y="982"/>
                </a:cubicBezTo>
                <a:cubicBezTo>
                  <a:pt x="272" y="980"/>
                  <a:pt x="240" y="978"/>
                  <a:pt x="208" y="976"/>
                </a:cubicBezTo>
                <a:cubicBezTo>
                  <a:pt x="176" y="975"/>
                  <a:pt x="145" y="973"/>
                  <a:pt x="114" y="971"/>
                </a:cubicBezTo>
                <a:cubicBezTo>
                  <a:pt x="76" y="969"/>
                  <a:pt x="38" y="967"/>
                  <a:pt x="0" y="965"/>
                </a:cubicBezTo>
                <a:close/>
              </a:path>
            </a:pathLst>
          </a:custGeom>
          <a:solidFill>
            <a:schemeClr val="dk2"/>
          </a:solidFill>
          <a:ln>
            <a:noFill/>
          </a:ln>
        </p:spPr>
        <p:txBody>
          <a:bodyPr spcFirstLastPara="1" wrap="square" lIns="182850" tIns="91400" rIns="182850" bIns="91400" anchor="t" anchorCtr="0">
            <a:noAutofit/>
          </a:bodyPr>
          <a:lstStyle/>
          <a:p>
            <a:pPr marL="0" marR="0" lvl="0" indent="0" algn="l" rtl="0">
              <a:spcBef>
                <a:spcPts val="0"/>
              </a:spcBef>
              <a:spcAft>
                <a:spcPts val="0"/>
              </a:spcAft>
              <a:buNone/>
            </a:pPr>
            <a:endParaRPr sz="3600">
              <a:solidFill>
                <a:srgbClr val="000000"/>
              </a:solidFill>
              <a:latin typeface="Calibri"/>
              <a:ea typeface="Calibri"/>
              <a:cs typeface="Calibri"/>
              <a:sym typeface="Calibri"/>
            </a:endParaRPr>
          </a:p>
        </p:txBody>
      </p:sp>
      <p:sp>
        <p:nvSpPr>
          <p:cNvPr id="44" name="Google Shape;44;p8"/>
          <p:cNvSpPr/>
          <p:nvPr/>
        </p:nvSpPr>
        <p:spPr>
          <a:xfrm flipH="1">
            <a:off x="-1300361" y="7591204"/>
            <a:ext cx="5774162" cy="3823108"/>
          </a:xfrm>
          <a:custGeom>
            <a:avLst/>
            <a:gdLst/>
            <a:ahLst/>
            <a:cxnLst/>
            <a:rect l="l" t="t" r="r" b="b"/>
            <a:pathLst>
              <a:path w="1458" h="967" extrusionOk="0">
                <a:moveTo>
                  <a:pt x="991" y="178"/>
                </a:moveTo>
                <a:cubicBezTo>
                  <a:pt x="991" y="178"/>
                  <a:pt x="876" y="322"/>
                  <a:pt x="438" y="443"/>
                </a:cubicBezTo>
                <a:cubicBezTo>
                  <a:pt x="0" y="564"/>
                  <a:pt x="248" y="944"/>
                  <a:pt x="501" y="910"/>
                </a:cubicBezTo>
                <a:cubicBezTo>
                  <a:pt x="755" y="875"/>
                  <a:pt x="1147" y="967"/>
                  <a:pt x="1302" y="789"/>
                </a:cubicBezTo>
                <a:cubicBezTo>
                  <a:pt x="1458" y="610"/>
                  <a:pt x="1417" y="103"/>
                  <a:pt x="1268" y="52"/>
                </a:cubicBezTo>
                <a:cubicBezTo>
                  <a:pt x="1118" y="0"/>
                  <a:pt x="991" y="178"/>
                  <a:pt x="991" y="178"/>
                </a:cubicBezTo>
                <a:close/>
              </a:path>
            </a:pathLst>
          </a:custGeom>
          <a:solidFill>
            <a:schemeClr val="accent2"/>
          </a:solidFill>
          <a:ln>
            <a:noFill/>
          </a:ln>
        </p:spPr>
        <p:txBody>
          <a:bodyPr spcFirstLastPara="1" wrap="square" lIns="182850" tIns="91400" rIns="182850" bIns="91400" anchor="t" anchorCtr="0">
            <a:noAutofit/>
          </a:bodyPr>
          <a:lstStyle/>
          <a:p>
            <a:pPr marL="0" marR="0" lvl="0" indent="0" algn="l" rtl="0">
              <a:spcBef>
                <a:spcPts val="0"/>
              </a:spcBef>
              <a:spcAft>
                <a:spcPts val="0"/>
              </a:spcAft>
              <a:buNone/>
            </a:pPr>
            <a:endParaRPr sz="3600">
              <a:solidFill>
                <a:srgbClr val="000000"/>
              </a:solidFill>
              <a:latin typeface="Calibri"/>
              <a:ea typeface="Calibri"/>
              <a:cs typeface="Calibri"/>
              <a:sym typeface="Calibri"/>
            </a:endParaRPr>
          </a:p>
        </p:txBody>
      </p:sp>
    </p:spTree>
  </p:cSld>
  <p:clrMapOvr>
    <a:masterClrMapping/>
  </p:clrMapOvr>
  <p:transition>
    <p:circl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5"/>
        <p:cNvGrpSpPr/>
        <p:nvPr/>
      </p:nvGrpSpPr>
      <p:grpSpPr>
        <a:xfrm>
          <a:off x="0" y="0"/>
          <a:ext cx="0" cy="0"/>
          <a:chOff x="0" y="0"/>
          <a:chExt cx="0" cy="0"/>
        </a:xfrm>
      </p:grpSpPr>
      <p:sp>
        <p:nvSpPr>
          <p:cNvPr id="46" name="Google Shape;46;p9"/>
          <p:cNvSpPr txBox="1">
            <a:spLocks noGrp="1"/>
          </p:cNvSpPr>
          <p:nvPr>
            <p:ph type="title"/>
          </p:nvPr>
        </p:nvSpPr>
        <p:spPr>
          <a:xfrm>
            <a:off x="4403700" y="3169748"/>
            <a:ext cx="9480600" cy="1683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600"/>
              <a:buNone/>
              <a:defRPr sz="9000"/>
            </a:lvl1pPr>
            <a:lvl2pPr lvl="1" algn="ctr" rtl="0">
              <a:spcBef>
                <a:spcPts val="0"/>
              </a:spcBef>
              <a:spcAft>
                <a:spcPts val="0"/>
              </a:spcAft>
              <a:buSzPts val="3600"/>
              <a:buNone/>
              <a:defRPr sz="7200"/>
            </a:lvl2pPr>
            <a:lvl3pPr lvl="2" algn="ctr" rtl="0">
              <a:spcBef>
                <a:spcPts val="0"/>
              </a:spcBef>
              <a:spcAft>
                <a:spcPts val="0"/>
              </a:spcAft>
              <a:buSzPts val="3600"/>
              <a:buNone/>
              <a:defRPr sz="7200"/>
            </a:lvl3pPr>
            <a:lvl4pPr lvl="3" algn="ctr" rtl="0">
              <a:spcBef>
                <a:spcPts val="0"/>
              </a:spcBef>
              <a:spcAft>
                <a:spcPts val="0"/>
              </a:spcAft>
              <a:buSzPts val="3600"/>
              <a:buNone/>
              <a:defRPr sz="7200"/>
            </a:lvl4pPr>
            <a:lvl5pPr lvl="4" algn="ctr" rtl="0">
              <a:spcBef>
                <a:spcPts val="0"/>
              </a:spcBef>
              <a:spcAft>
                <a:spcPts val="0"/>
              </a:spcAft>
              <a:buSzPts val="3600"/>
              <a:buNone/>
              <a:defRPr sz="7200"/>
            </a:lvl5pPr>
            <a:lvl6pPr lvl="5" algn="ctr" rtl="0">
              <a:spcBef>
                <a:spcPts val="0"/>
              </a:spcBef>
              <a:spcAft>
                <a:spcPts val="0"/>
              </a:spcAft>
              <a:buSzPts val="3600"/>
              <a:buNone/>
              <a:defRPr sz="7200"/>
            </a:lvl6pPr>
            <a:lvl7pPr lvl="6" algn="ctr" rtl="0">
              <a:spcBef>
                <a:spcPts val="0"/>
              </a:spcBef>
              <a:spcAft>
                <a:spcPts val="0"/>
              </a:spcAft>
              <a:buSzPts val="3600"/>
              <a:buNone/>
              <a:defRPr sz="7200"/>
            </a:lvl7pPr>
            <a:lvl8pPr lvl="7" algn="ctr" rtl="0">
              <a:spcBef>
                <a:spcPts val="0"/>
              </a:spcBef>
              <a:spcAft>
                <a:spcPts val="0"/>
              </a:spcAft>
              <a:buSzPts val="3600"/>
              <a:buNone/>
              <a:defRPr sz="7200"/>
            </a:lvl8pPr>
            <a:lvl9pPr lvl="8" algn="ctr" rtl="0">
              <a:spcBef>
                <a:spcPts val="0"/>
              </a:spcBef>
              <a:spcAft>
                <a:spcPts val="0"/>
              </a:spcAft>
              <a:buSzPts val="3600"/>
              <a:buNone/>
              <a:defRPr sz="7200"/>
            </a:lvl9pPr>
          </a:lstStyle>
          <a:p>
            <a:endParaRPr/>
          </a:p>
        </p:txBody>
      </p:sp>
      <p:sp>
        <p:nvSpPr>
          <p:cNvPr id="47" name="Google Shape;47;p9"/>
          <p:cNvSpPr txBox="1">
            <a:spLocks noGrp="1"/>
          </p:cNvSpPr>
          <p:nvPr>
            <p:ph type="subTitle" idx="1"/>
          </p:nvPr>
        </p:nvSpPr>
        <p:spPr>
          <a:xfrm>
            <a:off x="4403850" y="4855852"/>
            <a:ext cx="9480600" cy="2261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sz="3200"/>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48" name="Google Shape;48;p9"/>
          <p:cNvSpPr/>
          <p:nvPr/>
        </p:nvSpPr>
        <p:spPr>
          <a:xfrm flipH="1">
            <a:off x="-3738264" y="-3724441"/>
            <a:ext cx="9686400" cy="6969330"/>
          </a:xfrm>
          <a:custGeom>
            <a:avLst/>
            <a:gdLst/>
            <a:ahLst/>
            <a:cxnLst/>
            <a:rect l="l" t="t" r="r" b="b"/>
            <a:pathLst>
              <a:path w="2548" h="1837" extrusionOk="0">
                <a:moveTo>
                  <a:pt x="931" y="198"/>
                </a:moveTo>
                <a:cubicBezTo>
                  <a:pt x="931" y="198"/>
                  <a:pt x="537" y="220"/>
                  <a:pt x="317" y="374"/>
                </a:cubicBezTo>
                <a:cubicBezTo>
                  <a:pt x="98" y="527"/>
                  <a:pt x="0" y="878"/>
                  <a:pt x="153" y="1092"/>
                </a:cubicBezTo>
                <a:cubicBezTo>
                  <a:pt x="306" y="1305"/>
                  <a:pt x="487" y="1037"/>
                  <a:pt x="674" y="1168"/>
                </a:cubicBezTo>
                <a:cubicBezTo>
                  <a:pt x="860" y="1300"/>
                  <a:pt x="821" y="1443"/>
                  <a:pt x="821" y="1557"/>
                </a:cubicBezTo>
                <a:cubicBezTo>
                  <a:pt x="821" y="1776"/>
                  <a:pt x="975" y="1837"/>
                  <a:pt x="1150" y="1787"/>
                </a:cubicBezTo>
                <a:cubicBezTo>
                  <a:pt x="1326" y="1738"/>
                  <a:pt x="1429" y="1482"/>
                  <a:pt x="1649" y="1535"/>
                </a:cubicBezTo>
                <a:cubicBezTo>
                  <a:pt x="2032" y="1629"/>
                  <a:pt x="2548" y="1519"/>
                  <a:pt x="2021" y="735"/>
                </a:cubicBezTo>
                <a:cubicBezTo>
                  <a:pt x="1528" y="0"/>
                  <a:pt x="931" y="198"/>
                  <a:pt x="931" y="198"/>
                </a:cubicBezTo>
                <a:close/>
              </a:path>
            </a:pathLst>
          </a:custGeom>
          <a:solidFill>
            <a:schemeClr val="accent1"/>
          </a:solidFill>
          <a:ln>
            <a:noFill/>
          </a:ln>
        </p:spPr>
        <p:txBody>
          <a:bodyPr spcFirstLastPara="1" wrap="square" lIns="182850" tIns="91400" rIns="182850" bIns="91400" anchor="t" anchorCtr="0">
            <a:noAutofit/>
          </a:bodyPr>
          <a:lstStyle/>
          <a:p>
            <a:pPr marL="0" marR="0" lvl="0" indent="0" algn="l" rtl="0">
              <a:spcBef>
                <a:spcPts val="0"/>
              </a:spcBef>
              <a:spcAft>
                <a:spcPts val="0"/>
              </a:spcAft>
              <a:buNone/>
            </a:pPr>
            <a:endParaRPr sz="3600">
              <a:solidFill>
                <a:srgbClr val="000000"/>
              </a:solidFill>
              <a:latin typeface="Calibri"/>
              <a:ea typeface="Calibri"/>
              <a:cs typeface="Calibri"/>
              <a:sym typeface="Calibri"/>
            </a:endParaRPr>
          </a:p>
        </p:txBody>
      </p:sp>
      <p:sp>
        <p:nvSpPr>
          <p:cNvPr id="49" name="Google Shape;49;p9"/>
          <p:cNvSpPr/>
          <p:nvPr/>
        </p:nvSpPr>
        <p:spPr>
          <a:xfrm rot="175825" flipH="1">
            <a:off x="9911627" y="7711702"/>
            <a:ext cx="11858310" cy="4427296"/>
          </a:xfrm>
          <a:custGeom>
            <a:avLst/>
            <a:gdLst/>
            <a:ahLst/>
            <a:cxnLst/>
            <a:rect l="l" t="t" r="r" b="b"/>
            <a:pathLst>
              <a:path w="3027" h="1132" extrusionOk="0">
                <a:moveTo>
                  <a:pt x="0" y="965"/>
                </a:moveTo>
                <a:cubicBezTo>
                  <a:pt x="0" y="965"/>
                  <a:pt x="0" y="964"/>
                  <a:pt x="0" y="964"/>
                </a:cubicBezTo>
                <a:cubicBezTo>
                  <a:pt x="0" y="963"/>
                  <a:pt x="0" y="962"/>
                  <a:pt x="0" y="961"/>
                </a:cubicBezTo>
                <a:cubicBezTo>
                  <a:pt x="9" y="913"/>
                  <a:pt x="16" y="864"/>
                  <a:pt x="25" y="816"/>
                </a:cubicBezTo>
                <a:cubicBezTo>
                  <a:pt x="38" y="742"/>
                  <a:pt x="52" y="667"/>
                  <a:pt x="66" y="592"/>
                </a:cubicBezTo>
                <a:cubicBezTo>
                  <a:pt x="85" y="488"/>
                  <a:pt x="107" y="385"/>
                  <a:pt x="131" y="282"/>
                </a:cubicBezTo>
                <a:cubicBezTo>
                  <a:pt x="145" y="222"/>
                  <a:pt x="161" y="162"/>
                  <a:pt x="180" y="104"/>
                </a:cubicBezTo>
                <a:cubicBezTo>
                  <a:pt x="189" y="77"/>
                  <a:pt x="198" y="51"/>
                  <a:pt x="212" y="27"/>
                </a:cubicBezTo>
                <a:cubicBezTo>
                  <a:pt x="216" y="20"/>
                  <a:pt x="221" y="14"/>
                  <a:pt x="226" y="8"/>
                </a:cubicBezTo>
                <a:cubicBezTo>
                  <a:pt x="234" y="0"/>
                  <a:pt x="242" y="1"/>
                  <a:pt x="249" y="10"/>
                </a:cubicBezTo>
                <a:cubicBezTo>
                  <a:pt x="284" y="54"/>
                  <a:pt x="325" y="91"/>
                  <a:pt x="371" y="123"/>
                </a:cubicBezTo>
                <a:cubicBezTo>
                  <a:pt x="435" y="168"/>
                  <a:pt x="503" y="202"/>
                  <a:pt x="580" y="217"/>
                </a:cubicBezTo>
                <a:cubicBezTo>
                  <a:pt x="621" y="225"/>
                  <a:pt x="663" y="226"/>
                  <a:pt x="704" y="219"/>
                </a:cubicBezTo>
                <a:cubicBezTo>
                  <a:pt x="774" y="207"/>
                  <a:pt x="844" y="194"/>
                  <a:pt x="914" y="183"/>
                </a:cubicBezTo>
                <a:cubicBezTo>
                  <a:pt x="960" y="176"/>
                  <a:pt x="1006" y="170"/>
                  <a:pt x="1052" y="166"/>
                </a:cubicBezTo>
                <a:cubicBezTo>
                  <a:pt x="1093" y="162"/>
                  <a:pt x="1135" y="159"/>
                  <a:pt x="1176" y="158"/>
                </a:cubicBezTo>
                <a:cubicBezTo>
                  <a:pt x="1247" y="155"/>
                  <a:pt x="1318" y="158"/>
                  <a:pt x="1389" y="171"/>
                </a:cubicBezTo>
                <a:cubicBezTo>
                  <a:pt x="1443" y="181"/>
                  <a:pt x="1495" y="197"/>
                  <a:pt x="1544" y="222"/>
                </a:cubicBezTo>
                <a:cubicBezTo>
                  <a:pt x="1585" y="243"/>
                  <a:pt x="1622" y="269"/>
                  <a:pt x="1651" y="305"/>
                </a:cubicBezTo>
                <a:cubicBezTo>
                  <a:pt x="1668" y="326"/>
                  <a:pt x="1681" y="350"/>
                  <a:pt x="1685" y="377"/>
                </a:cubicBezTo>
                <a:cubicBezTo>
                  <a:pt x="1688" y="402"/>
                  <a:pt x="1681" y="423"/>
                  <a:pt x="1658" y="436"/>
                </a:cubicBezTo>
                <a:cubicBezTo>
                  <a:pt x="1653" y="439"/>
                  <a:pt x="1648" y="443"/>
                  <a:pt x="1643" y="447"/>
                </a:cubicBezTo>
                <a:cubicBezTo>
                  <a:pt x="1607" y="480"/>
                  <a:pt x="1587" y="521"/>
                  <a:pt x="1584" y="570"/>
                </a:cubicBezTo>
                <a:cubicBezTo>
                  <a:pt x="1583" y="595"/>
                  <a:pt x="1589" y="619"/>
                  <a:pt x="1605" y="639"/>
                </a:cubicBezTo>
                <a:cubicBezTo>
                  <a:pt x="1630" y="669"/>
                  <a:pt x="1663" y="682"/>
                  <a:pt x="1701" y="686"/>
                </a:cubicBezTo>
                <a:cubicBezTo>
                  <a:pt x="1732" y="688"/>
                  <a:pt x="1763" y="683"/>
                  <a:pt x="1793" y="675"/>
                </a:cubicBezTo>
                <a:cubicBezTo>
                  <a:pt x="1837" y="665"/>
                  <a:pt x="1880" y="650"/>
                  <a:pt x="1923" y="636"/>
                </a:cubicBezTo>
                <a:cubicBezTo>
                  <a:pt x="1984" y="616"/>
                  <a:pt x="2046" y="595"/>
                  <a:pt x="2111" y="583"/>
                </a:cubicBezTo>
                <a:cubicBezTo>
                  <a:pt x="2161" y="574"/>
                  <a:pt x="2212" y="571"/>
                  <a:pt x="2263" y="578"/>
                </a:cubicBezTo>
                <a:cubicBezTo>
                  <a:pt x="2313" y="585"/>
                  <a:pt x="2359" y="601"/>
                  <a:pt x="2403" y="627"/>
                </a:cubicBezTo>
                <a:cubicBezTo>
                  <a:pt x="2456" y="660"/>
                  <a:pt x="2498" y="704"/>
                  <a:pt x="2533" y="756"/>
                </a:cubicBezTo>
                <a:cubicBezTo>
                  <a:pt x="2562" y="799"/>
                  <a:pt x="2584" y="846"/>
                  <a:pt x="2604" y="894"/>
                </a:cubicBezTo>
                <a:cubicBezTo>
                  <a:pt x="2610" y="908"/>
                  <a:pt x="2616" y="921"/>
                  <a:pt x="2625" y="933"/>
                </a:cubicBezTo>
                <a:cubicBezTo>
                  <a:pt x="2646" y="961"/>
                  <a:pt x="2672" y="983"/>
                  <a:pt x="2701" y="1003"/>
                </a:cubicBezTo>
                <a:cubicBezTo>
                  <a:pt x="2787" y="1063"/>
                  <a:pt x="2883" y="1101"/>
                  <a:pt x="2985" y="1123"/>
                </a:cubicBezTo>
                <a:cubicBezTo>
                  <a:pt x="2999" y="1127"/>
                  <a:pt x="3013" y="1129"/>
                  <a:pt x="3027" y="1132"/>
                </a:cubicBezTo>
                <a:cubicBezTo>
                  <a:pt x="3023" y="1132"/>
                  <a:pt x="3018" y="1132"/>
                  <a:pt x="3014" y="1132"/>
                </a:cubicBezTo>
                <a:cubicBezTo>
                  <a:pt x="2981" y="1130"/>
                  <a:pt x="2949" y="1128"/>
                  <a:pt x="2916" y="1126"/>
                </a:cubicBezTo>
                <a:cubicBezTo>
                  <a:pt x="2885" y="1124"/>
                  <a:pt x="2854" y="1123"/>
                  <a:pt x="2823" y="1121"/>
                </a:cubicBezTo>
                <a:cubicBezTo>
                  <a:pt x="2790" y="1119"/>
                  <a:pt x="2758" y="1117"/>
                  <a:pt x="2726" y="1116"/>
                </a:cubicBezTo>
                <a:cubicBezTo>
                  <a:pt x="2700" y="1114"/>
                  <a:pt x="2675" y="1113"/>
                  <a:pt x="2649" y="1112"/>
                </a:cubicBezTo>
                <a:cubicBezTo>
                  <a:pt x="2617" y="1110"/>
                  <a:pt x="2584" y="1108"/>
                  <a:pt x="2551" y="1106"/>
                </a:cubicBezTo>
                <a:cubicBezTo>
                  <a:pt x="2520" y="1104"/>
                  <a:pt x="2489" y="1103"/>
                  <a:pt x="2458" y="1101"/>
                </a:cubicBezTo>
                <a:cubicBezTo>
                  <a:pt x="2426" y="1099"/>
                  <a:pt x="2393" y="1097"/>
                  <a:pt x="2360" y="1096"/>
                </a:cubicBezTo>
                <a:cubicBezTo>
                  <a:pt x="2329" y="1094"/>
                  <a:pt x="2298" y="1092"/>
                  <a:pt x="2267" y="1090"/>
                </a:cubicBezTo>
                <a:cubicBezTo>
                  <a:pt x="2234" y="1089"/>
                  <a:pt x="2202" y="1087"/>
                  <a:pt x="2169" y="1085"/>
                </a:cubicBezTo>
                <a:cubicBezTo>
                  <a:pt x="2144" y="1084"/>
                  <a:pt x="2119" y="1082"/>
                  <a:pt x="2093" y="1081"/>
                </a:cubicBezTo>
                <a:cubicBezTo>
                  <a:pt x="2061" y="1079"/>
                  <a:pt x="2029" y="1077"/>
                  <a:pt x="1997" y="1075"/>
                </a:cubicBezTo>
                <a:cubicBezTo>
                  <a:pt x="1965" y="1074"/>
                  <a:pt x="1934" y="1072"/>
                  <a:pt x="1902" y="1070"/>
                </a:cubicBezTo>
                <a:cubicBezTo>
                  <a:pt x="1870" y="1068"/>
                  <a:pt x="1837" y="1067"/>
                  <a:pt x="1804" y="1065"/>
                </a:cubicBezTo>
                <a:cubicBezTo>
                  <a:pt x="1773" y="1063"/>
                  <a:pt x="1742" y="1061"/>
                  <a:pt x="1711" y="1060"/>
                </a:cubicBezTo>
                <a:cubicBezTo>
                  <a:pt x="1679" y="1058"/>
                  <a:pt x="1646" y="1056"/>
                  <a:pt x="1613" y="1054"/>
                </a:cubicBezTo>
                <a:cubicBezTo>
                  <a:pt x="1582" y="1052"/>
                  <a:pt x="1551" y="1051"/>
                  <a:pt x="1520" y="1049"/>
                </a:cubicBezTo>
                <a:cubicBezTo>
                  <a:pt x="1488" y="1047"/>
                  <a:pt x="1455" y="1045"/>
                  <a:pt x="1422" y="1044"/>
                </a:cubicBezTo>
                <a:cubicBezTo>
                  <a:pt x="1397" y="1042"/>
                  <a:pt x="1372" y="1041"/>
                  <a:pt x="1346" y="1039"/>
                </a:cubicBezTo>
                <a:cubicBezTo>
                  <a:pt x="1314" y="1038"/>
                  <a:pt x="1282" y="1036"/>
                  <a:pt x="1249" y="1034"/>
                </a:cubicBezTo>
                <a:cubicBezTo>
                  <a:pt x="1224" y="1033"/>
                  <a:pt x="1198" y="1031"/>
                  <a:pt x="1173" y="1030"/>
                </a:cubicBezTo>
                <a:cubicBezTo>
                  <a:pt x="1140" y="1028"/>
                  <a:pt x="1107" y="1026"/>
                  <a:pt x="1075" y="1024"/>
                </a:cubicBezTo>
                <a:cubicBezTo>
                  <a:pt x="1049" y="1023"/>
                  <a:pt x="1024" y="1022"/>
                  <a:pt x="999" y="1020"/>
                </a:cubicBezTo>
                <a:cubicBezTo>
                  <a:pt x="966" y="1018"/>
                  <a:pt x="934" y="1017"/>
                  <a:pt x="902" y="1015"/>
                </a:cubicBezTo>
                <a:cubicBezTo>
                  <a:pt x="876" y="1013"/>
                  <a:pt x="851" y="1012"/>
                  <a:pt x="825" y="1011"/>
                </a:cubicBezTo>
                <a:cubicBezTo>
                  <a:pt x="793" y="1009"/>
                  <a:pt x="760" y="1007"/>
                  <a:pt x="727" y="1005"/>
                </a:cubicBezTo>
                <a:cubicBezTo>
                  <a:pt x="702" y="1004"/>
                  <a:pt x="677" y="1002"/>
                  <a:pt x="652" y="1001"/>
                </a:cubicBezTo>
                <a:cubicBezTo>
                  <a:pt x="619" y="999"/>
                  <a:pt x="587" y="997"/>
                  <a:pt x="554" y="996"/>
                </a:cubicBezTo>
                <a:cubicBezTo>
                  <a:pt x="529" y="994"/>
                  <a:pt x="503" y="993"/>
                  <a:pt x="478" y="991"/>
                </a:cubicBezTo>
                <a:cubicBezTo>
                  <a:pt x="445" y="990"/>
                  <a:pt x="413" y="988"/>
                  <a:pt x="381" y="986"/>
                </a:cubicBezTo>
                <a:cubicBezTo>
                  <a:pt x="355" y="985"/>
                  <a:pt x="330" y="983"/>
                  <a:pt x="304" y="982"/>
                </a:cubicBezTo>
                <a:cubicBezTo>
                  <a:pt x="272" y="980"/>
                  <a:pt x="240" y="978"/>
                  <a:pt x="208" y="976"/>
                </a:cubicBezTo>
                <a:cubicBezTo>
                  <a:pt x="176" y="975"/>
                  <a:pt x="145" y="973"/>
                  <a:pt x="114" y="971"/>
                </a:cubicBezTo>
                <a:cubicBezTo>
                  <a:pt x="76" y="969"/>
                  <a:pt x="38" y="967"/>
                  <a:pt x="0" y="965"/>
                </a:cubicBezTo>
                <a:close/>
              </a:path>
            </a:pathLst>
          </a:custGeom>
          <a:solidFill>
            <a:schemeClr val="dk2"/>
          </a:solidFill>
          <a:ln>
            <a:noFill/>
          </a:ln>
        </p:spPr>
        <p:txBody>
          <a:bodyPr spcFirstLastPara="1" wrap="square" lIns="182850" tIns="91400" rIns="182850" bIns="91400" anchor="t" anchorCtr="0">
            <a:noAutofit/>
          </a:bodyPr>
          <a:lstStyle/>
          <a:p>
            <a:pPr marL="0" marR="0" lvl="0" indent="0" algn="l" rtl="0">
              <a:spcBef>
                <a:spcPts val="0"/>
              </a:spcBef>
              <a:spcAft>
                <a:spcPts val="0"/>
              </a:spcAft>
              <a:buNone/>
            </a:pPr>
            <a:endParaRPr sz="3600">
              <a:solidFill>
                <a:srgbClr val="000000"/>
              </a:solidFill>
              <a:latin typeface="Calibri"/>
              <a:ea typeface="Calibri"/>
              <a:cs typeface="Calibri"/>
              <a:sym typeface="Calibri"/>
            </a:endParaRPr>
          </a:p>
        </p:txBody>
      </p:sp>
    </p:spTree>
  </p:cSld>
  <p:clrMapOvr>
    <a:masterClrMapping/>
  </p:clrMapOvr>
  <p:transition>
    <p:circl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50"/>
        <p:cNvGrpSpPr/>
        <p:nvPr/>
      </p:nvGrpSpPr>
      <p:grpSpPr>
        <a:xfrm>
          <a:off x="0" y="0"/>
          <a:ext cx="0" cy="0"/>
          <a:chOff x="0" y="0"/>
          <a:chExt cx="0" cy="0"/>
        </a:xfrm>
      </p:grpSpPr>
      <p:sp>
        <p:nvSpPr>
          <p:cNvPr id="51" name="Google Shape;51;p10"/>
          <p:cNvSpPr>
            <a:spLocks noGrp="1"/>
          </p:cNvSpPr>
          <p:nvPr>
            <p:ph type="pic" idx="2"/>
          </p:nvPr>
        </p:nvSpPr>
        <p:spPr>
          <a:xfrm>
            <a:off x="-13750" y="0"/>
            <a:ext cx="18288000" cy="10314600"/>
          </a:xfrm>
          <a:prstGeom prst="rect">
            <a:avLst/>
          </a:prstGeom>
          <a:noFill/>
          <a:ln>
            <a:noFill/>
          </a:ln>
        </p:spPr>
      </p:sp>
      <p:sp>
        <p:nvSpPr>
          <p:cNvPr id="52" name="Google Shape;52;p10"/>
          <p:cNvSpPr txBox="1">
            <a:spLocks noGrp="1"/>
          </p:cNvSpPr>
          <p:nvPr>
            <p:ph type="title"/>
          </p:nvPr>
        </p:nvSpPr>
        <p:spPr>
          <a:xfrm>
            <a:off x="1440000" y="8076000"/>
            <a:ext cx="15408000" cy="1145400"/>
          </a:xfrm>
          <a:prstGeom prst="rect">
            <a:avLst/>
          </a:prstGeom>
          <a:solidFill>
            <a:schemeClr val="accent2"/>
          </a:solidFill>
        </p:spPr>
        <p:txBody>
          <a:bodyPr spcFirstLastPara="1" wrap="square" lIns="91425" tIns="91425" rIns="91425" bIns="91425" anchor="ctr" anchorCtr="0">
            <a:noAutofit/>
          </a:bodyPr>
          <a:lstStyle>
            <a:lvl1pPr lvl="0" algn="ctr" rtl="0">
              <a:spcBef>
                <a:spcPts val="0"/>
              </a:spcBef>
              <a:spcAft>
                <a:spcPts val="0"/>
              </a:spcAft>
              <a:buSzPts val="3000"/>
              <a:buNone/>
              <a:defRPr>
                <a:solidFill>
                  <a:schemeClr val="lt1"/>
                </a:solidFill>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cSld>
  <p:clrMapOvr>
    <a:masterClrMapping/>
  </p:clrMapOvr>
  <p:transition>
    <p:circl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1430200" y="890050"/>
            <a:ext cx="15427800" cy="11454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lt2"/>
              </a:buClr>
              <a:buSzPts val="3000"/>
              <a:buFont typeface="Alata"/>
              <a:buNone/>
              <a:defRPr sz="3000">
                <a:solidFill>
                  <a:schemeClr val="lt2"/>
                </a:solidFill>
                <a:latin typeface="Alata"/>
                <a:ea typeface="Alata"/>
                <a:cs typeface="Alata"/>
                <a:sym typeface="Alata"/>
              </a:defRPr>
            </a:lvl1pPr>
            <a:lvl2pPr lvl="1" rtl="0">
              <a:spcBef>
                <a:spcPts val="0"/>
              </a:spcBef>
              <a:spcAft>
                <a:spcPts val="0"/>
              </a:spcAft>
              <a:buClr>
                <a:schemeClr val="lt2"/>
              </a:buClr>
              <a:buSzPts val="3500"/>
              <a:buFont typeface="Orelega One"/>
              <a:buNone/>
              <a:defRPr sz="3500">
                <a:solidFill>
                  <a:schemeClr val="lt2"/>
                </a:solidFill>
                <a:latin typeface="Orelega One"/>
                <a:ea typeface="Orelega One"/>
                <a:cs typeface="Orelega One"/>
                <a:sym typeface="Orelega One"/>
              </a:defRPr>
            </a:lvl2pPr>
            <a:lvl3pPr lvl="2" rtl="0">
              <a:spcBef>
                <a:spcPts val="0"/>
              </a:spcBef>
              <a:spcAft>
                <a:spcPts val="0"/>
              </a:spcAft>
              <a:buClr>
                <a:schemeClr val="lt2"/>
              </a:buClr>
              <a:buSzPts val="3500"/>
              <a:buFont typeface="Orelega One"/>
              <a:buNone/>
              <a:defRPr sz="3500">
                <a:solidFill>
                  <a:schemeClr val="lt2"/>
                </a:solidFill>
                <a:latin typeface="Orelega One"/>
                <a:ea typeface="Orelega One"/>
                <a:cs typeface="Orelega One"/>
                <a:sym typeface="Orelega One"/>
              </a:defRPr>
            </a:lvl3pPr>
            <a:lvl4pPr lvl="3" rtl="0">
              <a:spcBef>
                <a:spcPts val="0"/>
              </a:spcBef>
              <a:spcAft>
                <a:spcPts val="0"/>
              </a:spcAft>
              <a:buClr>
                <a:schemeClr val="lt2"/>
              </a:buClr>
              <a:buSzPts val="3500"/>
              <a:buFont typeface="Orelega One"/>
              <a:buNone/>
              <a:defRPr sz="3500">
                <a:solidFill>
                  <a:schemeClr val="lt2"/>
                </a:solidFill>
                <a:latin typeface="Orelega One"/>
                <a:ea typeface="Orelega One"/>
                <a:cs typeface="Orelega One"/>
                <a:sym typeface="Orelega One"/>
              </a:defRPr>
            </a:lvl4pPr>
            <a:lvl5pPr lvl="4" rtl="0">
              <a:spcBef>
                <a:spcPts val="0"/>
              </a:spcBef>
              <a:spcAft>
                <a:spcPts val="0"/>
              </a:spcAft>
              <a:buClr>
                <a:schemeClr val="lt2"/>
              </a:buClr>
              <a:buSzPts val="3500"/>
              <a:buFont typeface="Orelega One"/>
              <a:buNone/>
              <a:defRPr sz="3500">
                <a:solidFill>
                  <a:schemeClr val="lt2"/>
                </a:solidFill>
                <a:latin typeface="Orelega One"/>
                <a:ea typeface="Orelega One"/>
                <a:cs typeface="Orelega One"/>
                <a:sym typeface="Orelega One"/>
              </a:defRPr>
            </a:lvl5pPr>
            <a:lvl6pPr lvl="5" rtl="0">
              <a:spcBef>
                <a:spcPts val="0"/>
              </a:spcBef>
              <a:spcAft>
                <a:spcPts val="0"/>
              </a:spcAft>
              <a:buClr>
                <a:schemeClr val="lt2"/>
              </a:buClr>
              <a:buSzPts val="3500"/>
              <a:buFont typeface="Orelega One"/>
              <a:buNone/>
              <a:defRPr sz="3500">
                <a:solidFill>
                  <a:schemeClr val="lt2"/>
                </a:solidFill>
                <a:latin typeface="Orelega One"/>
                <a:ea typeface="Orelega One"/>
                <a:cs typeface="Orelega One"/>
                <a:sym typeface="Orelega One"/>
              </a:defRPr>
            </a:lvl6pPr>
            <a:lvl7pPr lvl="6" rtl="0">
              <a:spcBef>
                <a:spcPts val="0"/>
              </a:spcBef>
              <a:spcAft>
                <a:spcPts val="0"/>
              </a:spcAft>
              <a:buClr>
                <a:schemeClr val="lt2"/>
              </a:buClr>
              <a:buSzPts val="3500"/>
              <a:buFont typeface="Orelega One"/>
              <a:buNone/>
              <a:defRPr sz="3500">
                <a:solidFill>
                  <a:schemeClr val="lt2"/>
                </a:solidFill>
                <a:latin typeface="Orelega One"/>
                <a:ea typeface="Orelega One"/>
                <a:cs typeface="Orelega One"/>
                <a:sym typeface="Orelega One"/>
              </a:defRPr>
            </a:lvl7pPr>
            <a:lvl8pPr lvl="7" rtl="0">
              <a:spcBef>
                <a:spcPts val="0"/>
              </a:spcBef>
              <a:spcAft>
                <a:spcPts val="0"/>
              </a:spcAft>
              <a:buClr>
                <a:schemeClr val="lt2"/>
              </a:buClr>
              <a:buSzPts val="3500"/>
              <a:buFont typeface="Orelega One"/>
              <a:buNone/>
              <a:defRPr sz="3500">
                <a:solidFill>
                  <a:schemeClr val="lt2"/>
                </a:solidFill>
                <a:latin typeface="Orelega One"/>
                <a:ea typeface="Orelega One"/>
                <a:cs typeface="Orelega One"/>
                <a:sym typeface="Orelega One"/>
              </a:defRPr>
            </a:lvl8pPr>
            <a:lvl9pPr lvl="8" rtl="0">
              <a:spcBef>
                <a:spcPts val="0"/>
              </a:spcBef>
              <a:spcAft>
                <a:spcPts val="0"/>
              </a:spcAft>
              <a:buClr>
                <a:schemeClr val="lt2"/>
              </a:buClr>
              <a:buSzPts val="3500"/>
              <a:buFont typeface="Orelega One"/>
              <a:buNone/>
              <a:defRPr sz="3500">
                <a:solidFill>
                  <a:schemeClr val="lt2"/>
                </a:solidFill>
                <a:latin typeface="Orelega One"/>
                <a:ea typeface="Orelega One"/>
                <a:cs typeface="Orelega One"/>
                <a:sym typeface="Orelega One"/>
              </a:defRPr>
            </a:lvl9pPr>
          </a:lstStyle>
          <a:p>
            <a:endParaRPr/>
          </a:p>
        </p:txBody>
      </p:sp>
      <p:sp>
        <p:nvSpPr>
          <p:cNvPr id="7" name="Google Shape;7;p1"/>
          <p:cNvSpPr txBox="1">
            <a:spLocks noGrp="1"/>
          </p:cNvSpPr>
          <p:nvPr>
            <p:ph type="body" idx="1"/>
          </p:nvPr>
        </p:nvSpPr>
        <p:spPr>
          <a:xfrm>
            <a:off x="1430200" y="2304950"/>
            <a:ext cx="15427800" cy="6832800"/>
          </a:xfrm>
          <a:prstGeom prst="rect">
            <a:avLst/>
          </a:prstGeom>
          <a:noFill/>
          <a:ln>
            <a:noFill/>
          </a:ln>
        </p:spPr>
        <p:txBody>
          <a:bodyPr spcFirstLastPara="1" wrap="square" lIns="91425" tIns="91425" rIns="91425" bIns="91425" anchor="t" anchorCtr="0">
            <a:noAutofit/>
          </a:bodyPr>
          <a:lstStyle>
            <a:lvl1pPr marL="457200" lvl="0" indent="-304800">
              <a:lnSpc>
                <a:spcPct val="100000"/>
              </a:lnSpc>
              <a:spcBef>
                <a:spcPts val="0"/>
              </a:spcBef>
              <a:spcAft>
                <a:spcPts val="0"/>
              </a:spcAft>
              <a:buClr>
                <a:schemeClr val="dk1"/>
              </a:buClr>
              <a:buSzPts val="1200"/>
              <a:buFont typeface="Open Sans"/>
              <a:buChar char="●"/>
              <a:defRPr sz="1200">
                <a:solidFill>
                  <a:schemeClr val="dk1"/>
                </a:solidFill>
                <a:latin typeface="Open Sans"/>
                <a:ea typeface="Open Sans"/>
                <a:cs typeface="Open Sans"/>
                <a:sym typeface="Open Sans"/>
              </a:defRPr>
            </a:lvl1pPr>
            <a:lvl2pPr marL="914400" lvl="1" indent="-304800">
              <a:lnSpc>
                <a:spcPct val="100000"/>
              </a:lnSpc>
              <a:spcBef>
                <a:spcPts val="0"/>
              </a:spcBef>
              <a:spcAft>
                <a:spcPts val="0"/>
              </a:spcAft>
              <a:buClr>
                <a:schemeClr val="dk1"/>
              </a:buClr>
              <a:buSzPts val="1200"/>
              <a:buFont typeface="Open Sans"/>
              <a:buChar char="○"/>
              <a:defRPr sz="1200">
                <a:solidFill>
                  <a:schemeClr val="dk1"/>
                </a:solidFill>
                <a:latin typeface="Open Sans"/>
                <a:ea typeface="Open Sans"/>
                <a:cs typeface="Open Sans"/>
                <a:sym typeface="Open Sans"/>
              </a:defRPr>
            </a:lvl2pPr>
            <a:lvl3pPr marL="1371600" lvl="2" indent="-304800">
              <a:lnSpc>
                <a:spcPct val="100000"/>
              </a:lnSpc>
              <a:spcBef>
                <a:spcPts val="0"/>
              </a:spcBef>
              <a:spcAft>
                <a:spcPts val="0"/>
              </a:spcAft>
              <a:buClr>
                <a:schemeClr val="dk1"/>
              </a:buClr>
              <a:buSzPts val="1200"/>
              <a:buFont typeface="Open Sans"/>
              <a:buChar char="■"/>
              <a:defRPr sz="1200">
                <a:solidFill>
                  <a:schemeClr val="dk1"/>
                </a:solidFill>
                <a:latin typeface="Open Sans"/>
                <a:ea typeface="Open Sans"/>
                <a:cs typeface="Open Sans"/>
                <a:sym typeface="Open Sans"/>
              </a:defRPr>
            </a:lvl3pPr>
            <a:lvl4pPr marL="1828800" lvl="3" indent="-304800">
              <a:lnSpc>
                <a:spcPct val="100000"/>
              </a:lnSpc>
              <a:spcBef>
                <a:spcPts val="0"/>
              </a:spcBef>
              <a:spcAft>
                <a:spcPts val="0"/>
              </a:spcAft>
              <a:buClr>
                <a:schemeClr val="dk1"/>
              </a:buClr>
              <a:buSzPts val="1200"/>
              <a:buFont typeface="Open Sans"/>
              <a:buChar char="●"/>
              <a:defRPr sz="1200">
                <a:solidFill>
                  <a:schemeClr val="dk1"/>
                </a:solidFill>
                <a:latin typeface="Open Sans"/>
                <a:ea typeface="Open Sans"/>
                <a:cs typeface="Open Sans"/>
                <a:sym typeface="Open Sans"/>
              </a:defRPr>
            </a:lvl4pPr>
            <a:lvl5pPr marL="2286000" lvl="4" indent="-304800">
              <a:lnSpc>
                <a:spcPct val="100000"/>
              </a:lnSpc>
              <a:spcBef>
                <a:spcPts val="0"/>
              </a:spcBef>
              <a:spcAft>
                <a:spcPts val="0"/>
              </a:spcAft>
              <a:buClr>
                <a:schemeClr val="dk1"/>
              </a:buClr>
              <a:buSzPts val="1200"/>
              <a:buFont typeface="Open Sans"/>
              <a:buChar char="○"/>
              <a:defRPr sz="1200">
                <a:solidFill>
                  <a:schemeClr val="dk1"/>
                </a:solidFill>
                <a:latin typeface="Open Sans"/>
                <a:ea typeface="Open Sans"/>
                <a:cs typeface="Open Sans"/>
                <a:sym typeface="Open Sans"/>
              </a:defRPr>
            </a:lvl5pPr>
            <a:lvl6pPr marL="2743200" lvl="5" indent="-304800">
              <a:lnSpc>
                <a:spcPct val="100000"/>
              </a:lnSpc>
              <a:spcBef>
                <a:spcPts val="0"/>
              </a:spcBef>
              <a:spcAft>
                <a:spcPts val="0"/>
              </a:spcAft>
              <a:buClr>
                <a:schemeClr val="dk1"/>
              </a:buClr>
              <a:buSzPts val="1200"/>
              <a:buFont typeface="Open Sans"/>
              <a:buChar char="■"/>
              <a:defRPr sz="1200">
                <a:solidFill>
                  <a:schemeClr val="dk1"/>
                </a:solidFill>
                <a:latin typeface="Open Sans"/>
                <a:ea typeface="Open Sans"/>
                <a:cs typeface="Open Sans"/>
                <a:sym typeface="Open Sans"/>
              </a:defRPr>
            </a:lvl6pPr>
            <a:lvl7pPr marL="3200400" lvl="6" indent="-304800">
              <a:lnSpc>
                <a:spcPct val="100000"/>
              </a:lnSpc>
              <a:spcBef>
                <a:spcPts val="0"/>
              </a:spcBef>
              <a:spcAft>
                <a:spcPts val="0"/>
              </a:spcAft>
              <a:buClr>
                <a:schemeClr val="dk1"/>
              </a:buClr>
              <a:buSzPts val="1200"/>
              <a:buFont typeface="Open Sans"/>
              <a:buChar char="●"/>
              <a:defRPr sz="1200">
                <a:solidFill>
                  <a:schemeClr val="dk1"/>
                </a:solidFill>
                <a:latin typeface="Open Sans"/>
                <a:ea typeface="Open Sans"/>
                <a:cs typeface="Open Sans"/>
                <a:sym typeface="Open Sans"/>
              </a:defRPr>
            </a:lvl7pPr>
            <a:lvl8pPr marL="3657600" lvl="7" indent="-304800">
              <a:lnSpc>
                <a:spcPct val="100000"/>
              </a:lnSpc>
              <a:spcBef>
                <a:spcPts val="0"/>
              </a:spcBef>
              <a:spcAft>
                <a:spcPts val="0"/>
              </a:spcAft>
              <a:buClr>
                <a:schemeClr val="dk1"/>
              </a:buClr>
              <a:buSzPts val="1200"/>
              <a:buFont typeface="Open Sans"/>
              <a:buChar char="○"/>
              <a:defRPr sz="1200">
                <a:solidFill>
                  <a:schemeClr val="dk1"/>
                </a:solidFill>
                <a:latin typeface="Open Sans"/>
                <a:ea typeface="Open Sans"/>
                <a:cs typeface="Open Sans"/>
                <a:sym typeface="Open Sans"/>
              </a:defRPr>
            </a:lvl8pPr>
            <a:lvl9pPr marL="4114800" lvl="8" indent="-304800">
              <a:lnSpc>
                <a:spcPct val="100000"/>
              </a:lnSpc>
              <a:spcBef>
                <a:spcPts val="0"/>
              </a:spcBef>
              <a:spcAft>
                <a:spcPts val="0"/>
              </a:spcAft>
              <a:buClr>
                <a:schemeClr val="dk1"/>
              </a:buClr>
              <a:buSzPts val="1200"/>
              <a:buFont typeface="Open Sans"/>
              <a:buChar char="■"/>
              <a:defRPr sz="1200">
                <a:solidFill>
                  <a:schemeClr val="dk1"/>
                </a:solidFill>
                <a:latin typeface="Open Sans"/>
                <a:ea typeface="Open Sans"/>
                <a:cs typeface="Open Sans"/>
                <a:sym typeface="Open Sans"/>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2" r:id="rId13"/>
    <p:sldLayoutId id="2147483664" r:id="rId14"/>
    <p:sldLayoutId id="2147483665" r:id="rId15"/>
    <p:sldLayoutId id="2147483667" r:id="rId16"/>
    <p:sldLayoutId id="2147483668" r:id="rId17"/>
    <p:sldLayoutId id="2147483669" r:id="rId18"/>
  </p:sldLayoutIdLst>
  <p:transition>
    <p:circle/>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1426450" y="890050"/>
            <a:ext cx="15435000" cy="11454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300"/>
              <a:buFont typeface="Bai Jamjuree"/>
              <a:buNone/>
              <a:defRPr sz="3300" b="1">
                <a:solidFill>
                  <a:schemeClr val="dk1"/>
                </a:solidFill>
                <a:latin typeface="Bai Jamjuree"/>
                <a:ea typeface="Bai Jamjuree"/>
                <a:cs typeface="Bai Jamjuree"/>
                <a:sym typeface="Bai Jamjuree"/>
              </a:defRPr>
            </a:lvl1pPr>
            <a:lvl2pPr lvl="1" rtl="0">
              <a:spcBef>
                <a:spcPts val="0"/>
              </a:spcBef>
              <a:spcAft>
                <a:spcPts val="0"/>
              </a:spcAft>
              <a:buClr>
                <a:schemeClr val="dk1"/>
              </a:buClr>
              <a:buSzPts val="3000"/>
              <a:buFont typeface="Bai Jamjuree"/>
              <a:buNone/>
              <a:defRPr sz="3000" b="1">
                <a:solidFill>
                  <a:schemeClr val="dk1"/>
                </a:solidFill>
                <a:latin typeface="Bai Jamjuree"/>
                <a:ea typeface="Bai Jamjuree"/>
                <a:cs typeface="Bai Jamjuree"/>
                <a:sym typeface="Bai Jamjuree"/>
              </a:defRPr>
            </a:lvl2pPr>
            <a:lvl3pPr lvl="2" rtl="0">
              <a:spcBef>
                <a:spcPts val="0"/>
              </a:spcBef>
              <a:spcAft>
                <a:spcPts val="0"/>
              </a:spcAft>
              <a:buClr>
                <a:schemeClr val="dk1"/>
              </a:buClr>
              <a:buSzPts val="3000"/>
              <a:buFont typeface="Bai Jamjuree"/>
              <a:buNone/>
              <a:defRPr sz="3000" b="1">
                <a:solidFill>
                  <a:schemeClr val="dk1"/>
                </a:solidFill>
                <a:latin typeface="Bai Jamjuree"/>
                <a:ea typeface="Bai Jamjuree"/>
                <a:cs typeface="Bai Jamjuree"/>
                <a:sym typeface="Bai Jamjuree"/>
              </a:defRPr>
            </a:lvl3pPr>
            <a:lvl4pPr lvl="3" rtl="0">
              <a:spcBef>
                <a:spcPts val="0"/>
              </a:spcBef>
              <a:spcAft>
                <a:spcPts val="0"/>
              </a:spcAft>
              <a:buClr>
                <a:schemeClr val="dk1"/>
              </a:buClr>
              <a:buSzPts val="3000"/>
              <a:buFont typeface="Bai Jamjuree"/>
              <a:buNone/>
              <a:defRPr sz="3000" b="1">
                <a:solidFill>
                  <a:schemeClr val="dk1"/>
                </a:solidFill>
                <a:latin typeface="Bai Jamjuree"/>
                <a:ea typeface="Bai Jamjuree"/>
                <a:cs typeface="Bai Jamjuree"/>
                <a:sym typeface="Bai Jamjuree"/>
              </a:defRPr>
            </a:lvl4pPr>
            <a:lvl5pPr lvl="4" rtl="0">
              <a:spcBef>
                <a:spcPts val="0"/>
              </a:spcBef>
              <a:spcAft>
                <a:spcPts val="0"/>
              </a:spcAft>
              <a:buClr>
                <a:schemeClr val="dk1"/>
              </a:buClr>
              <a:buSzPts val="3000"/>
              <a:buFont typeface="Bai Jamjuree"/>
              <a:buNone/>
              <a:defRPr sz="3000" b="1">
                <a:solidFill>
                  <a:schemeClr val="dk1"/>
                </a:solidFill>
                <a:latin typeface="Bai Jamjuree"/>
                <a:ea typeface="Bai Jamjuree"/>
                <a:cs typeface="Bai Jamjuree"/>
                <a:sym typeface="Bai Jamjuree"/>
              </a:defRPr>
            </a:lvl5pPr>
            <a:lvl6pPr lvl="5" rtl="0">
              <a:spcBef>
                <a:spcPts val="0"/>
              </a:spcBef>
              <a:spcAft>
                <a:spcPts val="0"/>
              </a:spcAft>
              <a:buClr>
                <a:schemeClr val="dk1"/>
              </a:buClr>
              <a:buSzPts val="3000"/>
              <a:buFont typeface="Bai Jamjuree"/>
              <a:buNone/>
              <a:defRPr sz="3000" b="1">
                <a:solidFill>
                  <a:schemeClr val="dk1"/>
                </a:solidFill>
                <a:latin typeface="Bai Jamjuree"/>
                <a:ea typeface="Bai Jamjuree"/>
                <a:cs typeface="Bai Jamjuree"/>
                <a:sym typeface="Bai Jamjuree"/>
              </a:defRPr>
            </a:lvl6pPr>
            <a:lvl7pPr lvl="6" rtl="0">
              <a:spcBef>
                <a:spcPts val="0"/>
              </a:spcBef>
              <a:spcAft>
                <a:spcPts val="0"/>
              </a:spcAft>
              <a:buClr>
                <a:schemeClr val="dk1"/>
              </a:buClr>
              <a:buSzPts val="3000"/>
              <a:buFont typeface="Bai Jamjuree"/>
              <a:buNone/>
              <a:defRPr sz="3000" b="1">
                <a:solidFill>
                  <a:schemeClr val="dk1"/>
                </a:solidFill>
                <a:latin typeface="Bai Jamjuree"/>
                <a:ea typeface="Bai Jamjuree"/>
                <a:cs typeface="Bai Jamjuree"/>
                <a:sym typeface="Bai Jamjuree"/>
              </a:defRPr>
            </a:lvl7pPr>
            <a:lvl8pPr lvl="7" rtl="0">
              <a:spcBef>
                <a:spcPts val="0"/>
              </a:spcBef>
              <a:spcAft>
                <a:spcPts val="0"/>
              </a:spcAft>
              <a:buClr>
                <a:schemeClr val="dk1"/>
              </a:buClr>
              <a:buSzPts val="3000"/>
              <a:buFont typeface="Bai Jamjuree"/>
              <a:buNone/>
              <a:defRPr sz="3000" b="1">
                <a:solidFill>
                  <a:schemeClr val="dk1"/>
                </a:solidFill>
                <a:latin typeface="Bai Jamjuree"/>
                <a:ea typeface="Bai Jamjuree"/>
                <a:cs typeface="Bai Jamjuree"/>
                <a:sym typeface="Bai Jamjuree"/>
              </a:defRPr>
            </a:lvl8pPr>
            <a:lvl9pPr lvl="8" rtl="0">
              <a:spcBef>
                <a:spcPts val="0"/>
              </a:spcBef>
              <a:spcAft>
                <a:spcPts val="0"/>
              </a:spcAft>
              <a:buClr>
                <a:schemeClr val="dk1"/>
              </a:buClr>
              <a:buSzPts val="3000"/>
              <a:buFont typeface="Bai Jamjuree"/>
              <a:buNone/>
              <a:defRPr sz="3000" b="1">
                <a:solidFill>
                  <a:schemeClr val="dk1"/>
                </a:solidFill>
                <a:latin typeface="Bai Jamjuree"/>
                <a:ea typeface="Bai Jamjuree"/>
                <a:cs typeface="Bai Jamjuree"/>
                <a:sym typeface="Bai Jamjuree"/>
              </a:defRPr>
            </a:lvl9pPr>
          </a:lstStyle>
          <a:p>
            <a:endParaRPr/>
          </a:p>
        </p:txBody>
      </p:sp>
      <p:sp>
        <p:nvSpPr>
          <p:cNvPr id="7" name="Google Shape;7;p1"/>
          <p:cNvSpPr txBox="1">
            <a:spLocks noGrp="1"/>
          </p:cNvSpPr>
          <p:nvPr>
            <p:ph type="body" idx="1"/>
          </p:nvPr>
        </p:nvSpPr>
        <p:spPr>
          <a:xfrm>
            <a:off x="1426450" y="2304950"/>
            <a:ext cx="15435000" cy="6832800"/>
          </a:xfrm>
          <a:prstGeom prst="rect">
            <a:avLst/>
          </a:prstGeom>
          <a:noFill/>
          <a:ln>
            <a:noFill/>
          </a:ln>
        </p:spPr>
        <p:txBody>
          <a:bodyPr spcFirstLastPara="1" wrap="square" lIns="91425" tIns="91425" rIns="91425" bIns="91425" anchor="t" anchorCtr="0">
            <a:noAutofit/>
          </a:bodyPr>
          <a:lstStyle>
            <a:lvl1pPr marL="457200" lvl="0" indent="-304800">
              <a:lnSpc>
                <a:spcPct val="100000"/>
              </a:lnSpc>
              <a:spcBef>
                <a:spcPts val="0"/>
              </a:spcBef>
              <a:spcAft>
                <a:spcPts val="0"/>
              </a:spcAft>
              <a:buClr>
                <a:schemeClr val="dk1"/>
              </a:buClr>
              <a:buSzPts val="1200"/>
              <a:buFont typeface="DM Sans"/>
              <a:buChar char="●"/>
              <a:defRPr sz="1200">
                <a:solidFill>
                  <a:schemeClr val="dk1"/>
                </a:solidFill>
                <a:latin typeface="DM Sans"/>
                <a:ea typeface="DM Sans"/>
                <a:cs typeface="DM Sans"/>
                <a:sym typeface="DM Sans"/>
              </a:defRPr>
            </a:lvl1pPr>
            <a:lvl2pPr marL="914400" lvl="1" indent="-304800">
              <a:lnSpc>
                <a:spcPct val="100000"/>
              </a:lnSpc>
              <a:spcBef>
                <a:spcPts val="0"/>
              </a:spcBef>
              <a:spcAft>
                <a:spcPts val="0"/>
              </a:spcAft>
              <a:buClr>
                <a:schemeClr val="dk1"/>
              </a:buClr>
              <a:buSzPts val="1200"/>
              <a:buFont typeface="DM Sans"/>
              <a:buChar char="○"/>
              <a:defRPr sz="1200">
                <a:solidFill>
                  <a:schemeClr val="dk1"/>
                </a:solidFill>
                <a:latin typeface="DM Sans"/>
                <a:ea typeface="DM Sans"/>
                <a:cs typeface="DM Sans"/>
                <a:sym typeface="DM Sans"/>
              </a:defRPr>
            </a:lvl2pPr>
            <a:lvl3pPr marL="1371600" lvl="2" indent="-304800">
              <a:lnSpc>
                <a:spcPct val="100000"/>
              </a:lnSpc>
              <a:spcBef>
                <a:spcPts val="0"/>
              </a:spcBef>
              <a:spcAft>
                <a:spcPts val="0"/>
              </a:spcAft>
              <a:buClr>
                <a:schemeClr val="dk1"/>
              </a:buClr>
              <a:buSzPts val="1200"/>
              <a:buFont typeface="DM Sans"/>
              <a:buChar char="■"/>
              <a:defRPr sz="1200">
                <a:solidFill>
                  <a:schemeClr val="dk1"/>
                </a:solidFill>
                <a:latin typeface="DM Sans"/>
                <a:ea typeface="DM Sans"/>
                <a:cs typeface="DM Sans"/>
                <a:sym typeface="DM Sans"/>
              </a:defRPr>
            </a:lvl3pPr>
            <a:lvl4pPr marL="1828800" lvl="3" indent="-304800">
              <a:lnSpc>
                <a:spcPct val="100000"/>
              </a:lnSpc>
              <a:spcBef>
                <a:spcPts val="0"/>
              </a:spcBef>
              <a:spcAft>
                <a:spcPts val="0"/>
              </a:spcAft>
              <a:buClr>
                <a:schemeClr val="dk1"/>
              </a:buClr>
              <a:buSzPts val="1200"/>
              <a:buFont typeface="DM Sans"/>
              <a:buChar char="●"/>
              <a:defRPr sz="1200">
                <a:solidFill>
                  <a:schemeClr val="dk1"/>
                </a:solidFill>
                <a:latin typeface="DM Sans"/>
                <a:ea typeface="DM Sans"/>
                <a:cs typeface="DM Sans"/>
                <a:sym typeface="DM Sans"/>
              </a:defRPr>
            </a:lvl4pPr>
            <a:lvl5pPr marL="2286000" lvl="4" indent="-304800">
              <a:lnSpc>
                <a:spcPct val="100000"/>
              </a:lnSpc>
              <a:spcBef>
                <a:spcPts val="0"/>
              </a:spcBef>
              <a:spcAft>
                <a:spcPts val="0"/>
              </a:spcAft>
              <a:buClr>
                <a:schemeClr val="dk1"/>
              </a:buClr>
              <a:buSzPts val="1200"/>
              <a:buFont typeface="DM Sans"/>
              <a:buChar char="○"/>
              <a:defRPr sz="1200">
                <a:solidFill>
                  <a:schemeClr val="dk1"/>
                </a:solidFill>
                <a:latin typeface="DM Sans"/>
                <a:ea typeface="DM Sans"/>
                <a:cs typeface="DM Sans"/>
                <a:sym typeface="DM Sans"/>
              </a:defRPr>
            </a:lvl5pPr>
            <a:lvl6pPr marL="2743200" lvl="5" indent="-304800">
              <a:lnSpc>
                <a:spcPct val="100000"/>
              </a:lnSpc>
              <a:spcBef>
                <a:spcPts val="0"/>
              </a:spcBef>
              <a:spcAft>
                <a:spcPts val="0"/>
              </a:spcAft>
              <a:buClr>
                <a:schemeClr val="dk1"/>
              </a:buClr>
              <a:buSzPts val="1200"/>
              <a:buFont typeface="DM Sans"/>
              <a:buChar char="■"/>
              <a:defRPr sz="1200">
                <a:solidFill>
                  <a:schemeClr val="dk1"/>
                </a:solidFill>
                <a:latin typeface="DM Sans"/>
                <a:ea typeface="DM Sans"/>
                <a:cs typeface="DM Sans"/>
                <a:sym typeface="DM Sans"/>
              </a:defRPr>
            </a:lvl6pPr>
            <a:lvl7pPr marL="3200400" lvl="6" indent="-304800">
              <a:lnSpc>
                <a:spcPct val="100000"/>
              </a:lnSpc>
              <a:spcBef>
                <a:spcPts val="0"/>
              </a:spcBef>
              <a:spcAft>
                <a:spcPts val="0"/>
              </a:spcAft>
              <a:buClr>
                <a:schemeClr val="dk1"/>
              </a:buClr>
              <a:buSzPts val="1200"/>
              <a:buFont typeface="DM Sans"/>
              <a:buChar char="●"/>
              <a:defRPr sz="1200">
                <a:solidFill>
                  <a:schemeClr val="dk1"/>
                </a:solidFill>
                <a:latin typeface="DM Sans"/>
                <a:ea typeface="DM Sans"/>
                <a:cs typeface="DM Sans"/>
                <a:sym typeface="DM Sans"/>
              </a:defRPr>
            </a:lvl7pPr>
            <a:lvl8pPr marL="3657600" lvl="7" indent="-304800">
              <a:lnSpc>
                <a:spcPct val="100000"/>
              </a:lnSpc>
              <a:spcBef>
                <a:spcPts val="0"/>
              </a:spcBef>
              <a:spcAft>
                <a:spcPts val="0"/>
              </a:spcAft>
              <a:buClr>
                <a:schemeClr val="dk1"/>
              </a:buClr>
              <a:buSzPts val="1200"/>
              <a:buFont typeface="DM Sans"/>
              <a:buChar char="○"/>
              <a:defRPr sz="1200">
                <a:solidFill>
                  <a:schemeClr val="dk1"/>
                </a:solidFill>
                <a:latin typeface="DM Sans"/>
                <a:ea typeface="DM Sans"/>
                <a:cs typeface="DM Sans"/>
                <a:sym typeface="DM Sans"/>
              </a:defRPr>
            </a:lvl8pPr>
            <a:lvl9pPr marL="4114800" lvl="8" indent="-304800">
              <a:lnSpc>
                <a:spcPct val="100000"/>
              </a:lnSpc>
              <a:spcBef>
                <a:spcPts val="0"/>
              </a:spcBef>
              <a:spcAft>
                <a:spcPts val="0"/>
              </a:spcAft>
              <a:buClr>
                <a:schemeClr val="dk1"/>
              </a:buClr>
              <a:buSzPts val="1200"/>
              <a:buFont typeface="DM Sans"/>
              <a:buChar char="■"/>
              <a:defRPr sz="1200">
                <a:solidFill>
                  <a:schemeClr val="dk1"/>
                </a:solidFill>
                <a:latin typeface="DM Sans"/>
                <a:ea typeface="DM Sans"/>
                <a:cs typeface="DM Sans"/>
                <a:sym typeface="DM Sans"/>
              </a:defRPr>
            </a:lvl9pPr>
          </a:lstStyle>
          <a:p>
            <a:endParaRPr/>
          </a:p>
        </p:txBody>
      </p:sp>
    </p:spTree>
    <p:extLst>
      <p:ext uri="{BB962C8B-B14F-4D97-AF65-F5344CB8AC3E}">
        <p14:creationId xmlns:p14="http://schemas.microsoft.com/office/powerpoint/2010/main" val="2702825018"/>
      </p:ext>
    </p:extLst>
  </p:cSld>
  <p:clrMap bg1="lt1" tx1="dk1" bg2="dk2"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Lst>
  <p:transition>
    <p:circle/>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8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8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microsoft.com/office/2007/relationships/hdphoto" Target="../media/hdphoto1.wdp"/><Relationship Id="rId5" Type="http://schemas.openxmlformats.org/officeDocument/2006/relationships/image" Target="../media/image15.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Layout" Target="../slideLayouts/slideLayout17.xml"/><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24.png"/><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32.png"/><Relationship Id="rId5" Type="http://schemas.openxmlformats.org/officeDocument/2006/relationships/image" Target="../media/image31.jpg"/><Relationship Id="rId4" Type="http://schemas.openxmlformats.org/officeDocument/2006/relationships/image" Target="../media/image26.png"/></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5.xml"/><Relationship Id="rId4" Type="http://schemas.openxmlformats.org/officeDocument/2006/relationships/image" Target="../media/image37.png"/></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39.png"/></Relationships>
</file>

<file path=ppt/slides/_rels/slide34.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image" Target="../media/image43.png"/><Relationship Id="rId1" Type="http://schemas.openxmlformats.org/officeDocument/2006/relationships/slideLayout" Target="../slideLayouts/slideLayout14.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4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8" Type="http://schemas.openxmlformats.org/officeDocument/2006/relationships/image" Target="../media/image52.png"/><Relationship Id="rId13" Type="http://schemas.openxmlformats.org/officeDocument/2006/relationships/slide" Target="slide45.xml"/><Relationship Id="rId18" Type="http://schemas.openxmlformats.org/officeDocument/2006/relationships/image" Target="../media/image57.png"/><Relationship Id="rId3" Type="http://schemas.openxmlformats.org/officeDocument/2006/relationships/slide" Target="slide52.xml"/><Relationship Id="rId7" Type="http://schemas.openxmlformats.org/officeDocument/2006/relationships/slide" Target="slide49.xml"/><Relationship Id="rId12" Type="http://schemas.openxmlformats.org/officeDocument/2006/relationships/image" Target="../media/image54.png"/><Relationship Id="rId17" Type="http://schemas.openxmlformats.org/officeDocument/2006/relationships/slide" Target="slide47.xml"/><Relationship Id="rId2" Type="http://schemas.openxmlformats.org/officeDocument/2006/relationships/notesSlide" Target="../notesSlides/notesSlide15.xml"/><Relationship Id="rId16" Type="http://schemas.openxmlformats.org/officeDocument/2006/relationships/image" Target="../media/image56.png"/><Relationship Id="rId1" Type="http://schemas.openxmlformats.org/officeDocument/2006/relationships/slideLayout" Target="../slideLayouts/slideLayout26.xml"/><Relationship Id="rId6" Type="http://schemas.openxmlformats.org/officeDocument/2006/relationships/image" Target="../media/image51.png"/><Relationship Id="rId11" Type="http://schemas.openxmlformats.org/officeDocument/2006/relationships/slide" Target="slide51.xml"/><Relationship Id="rId5" Type="http://schemas.openxmlformats.org/officeDocument/2006/relationships/slide" Target="slide48.xml"/><Relationship Id="rId15" Type="http://schemas.openxmlformats.org/officeDocument/2006/relationships/slide" Target="slide46.xml"/><Relationship Id="rId10" Type="http://schemas.openxmlformats.org/officeDocument/2006/relationships/image" Target="../media/image53.png"/><Relationship Id="rId4" Type="http://schemas.openxmlformats.org/officeDocument/2006/relationships/image" Target="../media/image50.png"/><Relationship Id="rId9" Type="http://schemas.openxmlformats.org/officeDocument/2006/relationships/slide" Target="slide50.xml"/><Relationship Id="rId14" Type="http://schemas.openxmlformats.org/officeDocument/2006/relationships/image" Target="../media/image55.png"/></Relationships>
</file>

<file path=ppt/slides/_rels/slide45.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notesSlide" Target="../notesSlides/notesSlide16.xml"/><Relationship Id="rId1" Type="http://schemas.openxmlformats.org/officeDocument/2006/relationships/slideLayout" Target="../slideLayouts/slideLayout19.xml"/><Relationship Id="rId4" Type="http://schemas.openxmlformats.org/officeDocument/2006/relationships/image" Target="../media/image58.png"/></Relationships>
</file>

<file path=ppt/slides/_rels/slide46.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notesSlide" Target="../notesSlides/notesSlide17.xml"/><Relationship Id="rId1" Type="http://schemas.openxmlformats.org/officeDocument/2006/relationships/slideLayout" Target="../slideLayouts/slideLayout19.xml"/><Relationship Id="rId4" Type="http://schemas.openxmlformats.org/officeDocument/2006/relationships/image" Target="../media/image58.png"/></Relationships>
</file>

<file path=ppt/slides/_rels/slide47.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notesSlide" Target="../notesSlides/notesSlide18.xml"/><Relationship Id="rId1" Type="http://schemas.openxmlformats.org/officeDocument/2006/relationships/slideLayout" Target="../slideLayouts/slideLayout19.xml"/><Relationship Id="rId4" Type="http://schemas.openxmlformats.org/officeDocument/2006/relationships/image" Target="../media/image58.png"/></Relationships>
</file>

<file path=ppt/slides/_rels/slide48.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notesSlide" Target="../notesSlides/notesSlide19.xml"/><Relationship Id="rId1" Type="http://schemas.openxmlformats.org/officeDocument/2006/relationships/slideLayout" Target="../slideLayouts/slideLayout19.xml"/><Relationship Id="rId4" Type="http://schemas.openxmlformats.org/officeDocument/2006/relationships/image" Target="../media/image58.png"/></Relationships>
</file>

<file path=ppt/slides/_rels/slide49.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notesSlide" Target="../notesSlides/notesSlide20.xml"/><Relationship Id="rId1" Type="http://schemas.openxmlformats.org/officeDocument/2006/relationships/slideLayout" Target="../slideLayouts/slideLayout19.xml"/><Relationship Id="rId4" Type="http://schemas.openxmlformats.org/officeDocument/2006/relationships/image" Target="../media/image58.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notesSlide" Target="../notesSlides/notesSlide21.xml"/><Relationship Id="rId1" Type="http://schemas.openxmlformats.org/officeDocument/2006/relationships/slideLayout" Target="../slideLayouts/slideLayout19.xml"/><Relationship Id="rId4" Type="http://schemas.openxmlformats.org/officeDocument/2006/relationships/image" Target="../media/image58.png"/></Relationships>
</file>

<file path=ppt/slides/_rels/slide51.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notesSlide" Target="../notesSlides/notesSlide22.xml"/><Relationship Id="rId1" Type="http://schemas.openxmlformats.org/officeDocument/2006/relationships/slideLayout" Target="../slideLayouts/slideLayout19.xml"/><Relationship Id="rId4" Type="http://schemas.openxmlformats.org/officeDocument/2006/relationships/image" Target="../media/image58.png"/></Relationships>
</file>

<file path=ppt/slides/_rels/slide5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60.svg"/></Relationships>
</file>

<file path=ppt/slides/_rels/slide53.xml.rels><?xml version="1.0" encoding="UTF-8" standalone="yes"?>
<Relationships xmlns="http://schemas.openxmlformats.org/package/2006/relationships"><Relationship Id="rId3" Type="http://schemas.openxmlformats.org/officeDocument/2006/relationships/image" Target="../media/image62.svg"/><Relationship Id="rId2" Type="http://schemas.openxmlformats.org/officeDocument/2006/relationships/image" Target="../media/image61.png"/><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4.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8" name="Google Shape;178;p27"/>
          <p:cNvSpPr/>
          <p:nvPr/>
        </p:nvSpPr>
        <p:spPr>
          <a:xfrm>
            <a:off x="11164350" y="-3724441"/>
            <a:ext cx="9686400" cy="6969330"/>
          </a:xfrm>
          <a:custGeom>
            <a:avLst/>
            <a:gdLst/>
            <a:ahLst/>
            <a:cxnLst/>
            <a:rect l="l" t="t" r="r" b="b"/>
            <a:pathLst>
              <a:path w="2548" h="1837" extrusionOk="0">
                <a:moveTo>
                  <a:pt x="931" y="198"/>
                </a:moveTo>
                <a:cubicBezTo>
                  <a:pt x="931" y="198"/>
                  <a:pt x="537" y="220"/>
                  <a:pt x="317" y="374"/>
                </a:cubicBezTo>
                <a:cubicBezTo>
                  <a:pt x="98" y="527"/>
                  <a:pt x="0" y="878"/>
                  <a:pt x="153" y="1092"/>
                </a:cubicBezTo>
                <a:cubicBezTo>
                  <a:pt x="306" y="1305"/>
                  <a:pt x="487" y="1037"/>
                  <a:pt x="674" y="1168"/>
                </a:cubicBezTo>
                <a:cubicBezTo>
                  <a:pt x="860" y="1300"/>
                  <a:pt x="821" y="1443"/>
                  <a:pt x="821" y="1557"/>
                </a:cubicBezTo>
                <a:cubicBezTo>
                  <a:pt x="821" y="1776"/>
                  <a:pt x="975" y="1837"/>
                  <a:pt x="1150" y="1787"/>
                </a:cubicBezTo>
                <a:cubicBezTo>
                  <a:pt x="1326" y="1738"/>
                  <a:pt x="1429" y="1482"/>
                  <a:pt x="1649" y="1535"/>
                </a:cubicBezTo>
                <a:cubicBezTo>
                  <a:pt x="2032" y="1629"/>
                  <a:pt x="2548" y="1519"/>
                  <a:pt x="2021" y="735"/>
                </a:cubicBezTo>
                <a:cubicBezTo>
                  <a:pt x="1528" y="0"/>
                  <a:pt x="931" y="198"/>
                  <a:pt x="931" y="198"/>
                </a:cubicBezTo>
                <a:close/>
              </a:path>
            </a:pathLst>
          </a:custGeom>
          <a:solidFill>
            <a:schemeClr val="accent1"/>
          </a:solidFill>
          <a:ln>
            <a:noFill/>
          </a:ln>
        </p:spPr>
        <p:txBody>
          <a:bodyPr spcFirstLastPara="1" wrap="square" lIns="182850" tIns="91400" rIns="182850" bIns="91400" anchor="t" anchorCtr="0">
            <a:noAutofit/>
          </a:bodyPr>
          <a:lstStyle/>
          <a:p>
            <a:endParaRPr sz="3600">
              <a:latin typeface="Calibri"/>
              <a:ea typeface="Calibri"/>
              <a:cs typeface="Calibri"/>
              <a:sym typeface="Calibri"/>
            </a:endParaRPr>
          </a:p>
        </p:txBody>
      </p:sp>
      <p:sp>
        <p:nvSpPr>
          <p:cNvPr id="179" name="Google Shape;179;p27"/>
          <p:cNvSpPr/>
          <p:nvPr/>
        </p:nvSpPr>
        <p:spPr>
          <a:xfrm>
            <a:off x="13201432" y="5239858"/>
            <a:ext cx="3714968" cy="4383610"/>
          </a:xfrm>
          <a:custGeom>
            <a:avLst/>
            <a:gdLst/>
            <a:ahLst/>
            <a:cxnLst/>
            <a:rect l="l" t="t" r="r" b="b"/>
            <a:pathLst>
              <a:path w="946" h="1086" extrusionOk="0">
                <a:moveTo>
                  <a:pt x="0" y="998"/>
                </a:moveTo>
                <a:cubicBezTo>
                  <a:pt x="5" y="982"/>
                  <a:pt x="11" y="967"/>
                  <a:pt x="17" y="951"/>
                </a:cubicBezTo>
                <a:cubicBezTo>
                  <a:pt x="60" y="850"/>
                  <a:pt x="133" y="780"/>
                  <a:pt x="239" y="748"/>
                </a:cubicBezTo>
                <a:cubicBezTo>
                  <a:pt x="269" y="739"/>
                  <a:pt x="281" y="726"/>
                  <a:pt x="285" y="693"/>
                </a:cubicBezTo>
                <a:cubicBezTo>
                  <a:pt x="301" y="540"/>
                  <a:pt x="395" y="446"/>
                  <a:pt x="525" y="381"/>
                </a:cubicBezTo>
                <a:cubicBezTo>
                  <a:pt x="542" y="372"/>
                  <a:pt x="559" y="367"/>
                  <a:pt x="577" y="360"/>
                </a:cubicBezTo>
                <a:cubicBezTo>
                  <a:pt x="586" y="357"/>
                  <a:pt x="590" y="353"/>
                  <a:pt x="592" y="342"/>
                </a:cubicBezTo>
                <a:cubicBezTo>
                  <a:pt x="605" y="278"/>
                  <a:pt x="617" y="214"/>
                  <a:pt x="642" y="153"/>
                </a:cubicBezTo>
                <a:cubicBezTo>
                  <a:pt x="670" y="88"/>
                  <a:pt x="712" y="35"/>
                  <a:pt x="777" y="3"/>
                </a:cubicBezTo>
                <a:cubicBezTo>
                  <a:pt x="778" y="2"/>
                  <a:pt x="779" y="1"/>
                  <a:pt x="780" y="0"/>
                </a:cubicBezTo>
                <a:cubicBezTo>
                  <a:pt x="782" y="0"/>
                  <a:pt x="784" y="0"/>
                  <a:pt x="787" y="0"/>
                </a:cubicBezTo>
                <a:cubicBezTo>
                  <a:pt x="795" y="8"/>
                  <a:pt x="791" y="13"/>
                  <a:pt x="783" y="18"/>
                </a:cubicBezTo>
                <a:cubicBezTo>
                  <a:pt x="769" y="27"/>
                  <a:pt x="755" y="36"/>
                  <a:pt x="741" y="45"/>
                </a:cubicBezTo>
                <a:cubicBezTo>
                  <a:pt x="792" y="92"/>
                  <a:pt x="840" y="138"/>
                  <a:pt x="888" y="183"/>
                </a:cubicBezTo>
                <a:cubicBezTo>
                  <a:pt x="902" y="169"/>
                  <a:pt x="915" y="155"/>
                  <a:pt x="928" y="143"/>
                </a:cubicBezTo>
                <a:cubicBezTo>
                  <a:pt x="933" y="139"/>
                  <a:pt x="940" y="138"/>
                  <a:pt x="946" y="136"/>
                </a:cubicBezTo>
                <a:cubicBezTo>
                  <a:pt x="946" y="139"/>
                  <a:pt x="946" y="143"/>
                  <a:pt x="946" y="146"/>
                </a:cubicBezTo>
                <a:cubicBezTo>
                  <a:pt x="942" y="149"/>
                  <a:pt x="939" y="152"/>
                  <a:pt x="935" y="156"/>
                </a:cubicBezTo>
                <a:cubicBezTo>
                  <a:pt x="850" y="253"/>
                  <a:pt x="746" y="322"/>
                  <a:pt x="622" y="360"/>
                </a:cubicBezTo>
                <a:cubicBezTo>
                  <a:pt x="607" y="365"/>
                  <a:pt x="601" y="372"/>
                  <a:pt x="597" y="387"/>
                </a:cubicBezTo>
                <a:cubicBezTo>
                  <a:pt x="583" y="457"/>
                  <a:pt x="565" y="525"/>
                  <a:pt x="524" y="585"/>
                </a:cubicBezTo>
                <a:cubicBezTo>
                  <a:pt x="474" y="659"/>
                  <a:pt x="403" y="704"/>
                  <a:pt x="320" y="733"/>
                </a:cubicBezTo>
                <a:cubicBezTo>
                  <a:pt x="300" y="741"/>
                  <a:pt x="292" y="752"/>
                  <a:pt x="288" y="772"/>
                </a:cubicBezTo>
                <a:cubicBezTo>
                  <a:pt x="273" y="861"/>
                  <a:pt x="242" y="945"/>
                  <a:pt x="190" y="1018"/>
                </a:cubicBezTo>
                <a:cubicBezTo>
                  <a:pt x="173" y="1043"/>
                  <a:pt x="150" y="1063"/>
                  <a:pt x="130" y="1086"/>
                </a:cubicBezTo>
                <a:cubicBezTo>
                  <a:pt x="126" y="1086"/>
                  <a:pt x="123" y="1086"/>
                  <a:pt x="120" y="1086"/>
                </a:cubicBezTo>
                <a:cubicBezTo>
                  <a:pt x="108" y="1067"/>
                  <a:pt x="134" y="1066"/>
                  <a:pt x="135" y="1054"/>
                </a:cubicBezTo>
                <a:cubicBezTo>
                  <a:pt x="98" y="1027"/>
                  <a:pt x="61" y="1001"/>
                  <a:pt x="23" y="973"/>
                </a:cubicBezTo>
                <a:cubicBezTo>
                  <a:pt x="19" y="985"/>
                  <a:pt x="16" y="993"/>
                  <a:pt x="13" y="1002"/>
                </a:cubicBezTo>
                <a:cubicBezTo>
                  <a:pt x="11" y="1010"/>
                  <a:pt x="7" y="1013"/>
                  <a:pt x="0" y="1008"/>
                </a:cubicBezTo>
                <a:cubicBezTo>
                  <a:pt x="0" y="1004"/>
                  <a:pt x="0" y="1001"/>
                  <a:pt x="0" y="998"/>
                </a:cubicBezTo>
                <a:close/>
                <a:moveTo>
                  <a:pt x="878" y="193"/>
                </a:moveTo>
                <a:cubicBezTo>
                  <a:pt x="829" y="146"/>
                  <a:pt x="780" y="100"/>
                  <a:pt x="731" y="54"/>
                </a:cubicBezTo>
                <a:cubicBezTo>
                  <a:pt x="721" y="65"/>
                  <a:pt x="713" y="73"/>
                  <a:pt x="705" y="82"/>
                </a:cubicBezTo>
                <a:cubicBezTo>
                  <a:pt x="746" y="135"/>
                  <a:pt x="792" y="181"/>
                  <a:pt x="846" y="221"/>
                </a:cubicBezTo>
                <a:cubicBezTo>
                  <a:pt x="857" y="212"/>
                  <a:pt x="867" y="203"/>
                  <a:pt x="878" y="193"/>
                </a:cubicBezTo>
                <a:close/>
                <a:moveTo>
                  <a:pt x="666" y="147"/>
                </a:moveTo>
                <a:cubicBezTo>
                  <a:pt x="652" y="168"/>
                  <a:pt x="649" y="187"/>
                  <a:pt x="649" y="187"/>
                </a:cubicBezTo>
                <a:cubicBezTo>
                  <a:pt x="651" y="194"/>
                  <a:pt x="660" y="204"/>
                  <a:pt x="669" y="214"/>
                </a:cubicBezTo>
                <a:cubicBezTo>
                  <a:pt x="672" y="217"/>
                  <a:pt x="675" y="221"/>
                  <a:pt x="679" y="225"/>
                </a:cubicBezTo>
                <a:cubicBezTo>
                  <a:pt x="698" y="243"/>
                  <a:pt x="725" y="270"/>
                  <a:pt x="745" y="288"/>
                </a:cubicBezTo>
                <a:cubicBezTo>
                  <a:pt x="745" y="288"/>
                  <a:pt x="750" y="285"/>
                  <a:pt x="754" y="283"/>
                </a:cubicBezTo>
                <a:cubicBezTo>
                  <a:pt x="768" y="276"/>
                  <a:pt x="780" y="267"/>
                  <a:pt x="793" y="259"/>
                </a:cubicBezTo>
                <a:cubicBezTo>
                  <a:pt x="750" y="221"/>
                  <a:pt x="708" y="184"/>
                  <a:pt x="666" y="147"/>
                </a:cubicBezTo>
                <a:close/>
                <a:moveTo>
                  <a:pt x="423" y="464"/>
                </a:moveTo>
                <a:cubicBezTo>
                  <a:pt x="411" y="476"/>
                  <a:pt x="400" y="488"/>
                  <a:pt x="388" y="502"/>
                </a:cubicBezTo>
                <a:cubicBezTo>
                  <a:pt x="425" y="534"/>
                  <a:pt x="461" y="565"/>
                  <a:pt x="498" y="597"/>
                </a:cubicBezTo>
                <a:cubicBezTo>
                  <a:pt x="507" y="582"/>
                  <a:pt x="516" y="568"/>
                  <a:pt x="524" y="556"/>
                </a:cubicBezTo>
                <a:cubicBezTo>
                  <a:pt x="489" y="525"/>
                  <a:pt x="457" y="495"/>
                  <a:pt x="423" y="464"/>
                </a:cubicBezTo>
                <a:close/>
                <a:moveTo>
                  <a:pt x="671" y="133"/>
                </a:moveTo>
                <a:cubicBezTo>
                  <a:pt x="717" y="172"/>
                  <a:pt x="762" y="211"/>
                  <a:pt x="807" y="250"/>
                </a:cubicBezTo>
                <a:cubicBezTo>
                  <a:pt x="817" y="243"/>
                  <a:pt x="824" y="237"/>
                  <a:pt x="830" y="233"/>
                </a:cubicBezTo>
                <a:cubicBezTo>
                  <a:pt x="784" y="187"/>
                  <a:pt x="739" y="143"/>
                  <a:pt x="694" y="97"/>
                </a:cubicBezTo>
                <a:cubicBezTo>
                  <a:pt x="688" y="105"/>
                  <a:pt x="681" y="117"/>
                  <a:pt x="671" y="133"/>
                </a:cubicBezTo>
                <a:close/>
                <a:moveTo>
                  <a:pt x="487" y="608"/>
                </a:moveTo>
                <a:cubicBezTo>
                  <a:pt x="451" y="577"/>
                  <a:pt x="415" y="546"/>
                  <a:pt x="378" y="514"/>
                </a:cubicBezTo>
                <a:cubicBezTo>
                  <a:pt x="370" y="526"/>
                  <a:pt x="361" y="538"/>
                  <a:pt x="352" y="551"/>
                </a:cubicBezTo>
                <a:cubicBezTo>
                  <a:pt x="389" y="580"/>
                  <a:pt x="424" y="608"/>
                  <a:pt x="459" y="635"/>
                </a:cubicBezTo>
                <a:cubicBezTo>
                  <a:pt x="466" y="628"/>
                  <a:pt x="475" y="620"/>
                  <a:pt x="487" y="608"/>
                </a:cubicBezTo>
                <a:close/>
                <a:moveTo>
                  <a:pt x="52" y="912"/>
                </a:moveTo>
                <a:cubicBezTo>
                  <a:pt x="95" y="944"/>
                  <a:pt x="136" y="974"/>
                  <a:pt x="178" y="1006"/>
                </a:cubicBezTo>
                <a:cubicBezTo>
                  <a:pt x="184" y="997"/>
                  <a:pt x="189" y="989"/>
                  <a:pt x="196" y="979"/>
                </a:cubicBezTo>
                <a:cubicBezTo>
                  <a:pt x="156" y="946"/>
                  <a:pt x="116" y="913"/>
                  <a:pt x="75" y="879"/>
                </a:cubicBezTo>
                <a:cubicBezTo>
                  <a:pt x="66" y="891"/>
                  <a:pt x="59" y="902"/>
                  <a:pt x="52" y="912"/>
                </a:cubicBezTo>
                <a:close/>
                <a:moveTo>
                  <a:pt x="438" y="450"/>
                </a:moveTo>
                <a:cubicBezTo>
                  <a:pt x="453" y="467"/>
                  <a:pt x="466" y="483"/>
                  <a:pt x="481" y="498"/>
                </a:cubicBezTo>
                <a:cubicBezTo>
                  <a:pt x="497" y="512"/>
                  <a:pt x="514" y="525"/>
                  <a:pt x="533" y="540"/>
                </a:cubicBezTo>
                <a:cubicBezTo>
                  <a:pt x="539" y="527"/>
                  <a:pt x="544" y="516"/>
                  <a:pt x="548" y="504"/>
                </a:cubicBezTo>
                <a:cubicBezTo>
                  <a:pt x="549" y="501"/>
                  <a:pt x="547" y="494"/>
                  <a:pt x="544" y="492"/>
                </a:cubicBezTo>
                <a:cubicBezTo>
                  <a:pt x="519" y="470"/>
                  <a:pt x="494" y="448"/>
                  <a:pt x="468" y="426"/>
                </a:cubicBezTo>
                <a:cubicBezTo>
                  <a:pt x="456" y="436"/>
                  <a:pt x="446" y="444"/>
                  <a:pt x="438" y="450"/>
                </a:cubicBezTo>
                <a:close/>
                <a:moveTo>
                  <a:pt x="325" y="602"/>
                </a:moveTo>
                <a:cubicBezTo>
                  <a:pt x="345" y="619"/>
                  <a:pt x="364" y="635"/>
                  <a:pt x="383" y="652"/>
                </a:cubicBezTo>
                <a:cubicBezTo>
                  <a:pt x="412" y="677"/>
                  <a:pt x="412" y="677"/>
                  <a:pt x="442" y="651"/>
                </a:cubicBezTo>
                <a:cubicBezTo>
                  <a:pt x="443" y="650"/>
                  <a:pt x="444" y="649"/>
                  <a:pt x="446" y="646"/>
                </a:cubicBezTo>
                <a:cubicBezTo>
                  <a:pt x="412" y="619"/>
                  <a:pt x="379" y="592"/>
                  <a:pt x="344" y="564"/>
                </a:cubicBezTo>
                <a:cubicBezTo>
                  <a:pt x="337" y="578"/>
                  <a:pt x="331" y="590"/>
                  <a:pt x="325" y="602"/>
                </a:cubicBezTo>
                <a:close/>
                <a:moveTo>
                  <a:pt x="168" y="1018"/>
                </a:moveTo>
                <a:cubicBezTo>
                  <a:pt x="126" y="987"/>
                  <a:pt x="86" y="956"/>
                  <a:pt x="44" y="925"/>
                </a:cubicBezTo>
                <a:cubicBezTo>
                  <a:pt x="38" y="938"/>
                  <a:pt x="33" y="949"/>
                  <a:pt x="29" y="959"/>
                </a:cubicBezTo>
                <a:cubicBezTo>
                  <a:pt x="69" y="987"/>
                  <a:pt x="108" y="1014"/>
                  <a:pt x="148" y="1042"/>
                </a:cubicBezTo>
                <a:cubicBezTo>
                  <a:pt x="155" y="1034"/>
                  <a:pt x="161" y="1027"/>
                  <a:pt x="168" y="1018"/>
                </a:cubicBezTo>
                <a:close/>
                <a:moveTo>
                  <a:pt x="219" y="936"/>
                </a:moveTo>
                <a:cubicBezTo>
                  <a:pt x="181" y="905"/>
                  <a:pt x="145" y="875"/>
                  <a:pt x="107" y="844"/>
                </a:cubicBezTo>
                <a:cubicBezTo>
                  <a:pt x="98" y="853"/>
                  <a:pt x="91" y="861"/>
                  <a:pt x="86" y="868"/>
                </a:cubicBezTo>
                <a:cubicBezTo>
                  <a:pt x="126" y="900"/>
                  <a:pt x="165" y="932"/>
                  <a:pt x="204" y="964"/>
                </a:cubicBezTo>
                <a:cubicBezTo>
                  <a:pt x="208" y="956"/>
                  <a:pt x="213" y="948"/>
                  <a:pt x="219" y="936"/>
                </a:cubicBezTo>
                <a:close/>
                <a:moveTo>
                  <a:pt x="119" y="834"/>
                </a:moveTo>
                <a:cubicBezTo>
                  <a:pt x="156" y="863"/>
                  <a:pt x="191" y="892"/>
                  <a:pt x="226" y="920"/>
                </a:cubicBezTo>
                <a:cubicBezTo>
                  <a:pt x="232" y="907"/>
                  <a:pt x="236" y="895"/>
                  <a:pt x="242" y="881"/>
                </a:cubicBezTo>
                <a:cubicBezTo>
                  <a:pt x="211" y="860"/>
                  <a:pt x="181" y="840"/>
                  <a:pt x="151" y="820"/>
                </a:cubicBezTo>
                <a:cubicBezTo>
                  <a:pt x="148" y="818"/>
                  <a:pt x="141" y="818"/>
                  <a:pt x="137" y="820"/>
                </a:cubicBezTo>
                <a:cubicBezTo>
                  <a:pt x="131" y="824"/>
                  <a:pt x="125" y="829"/>
                  <a:pt x="119" y="834"/>
                </a:cubicBezTo>
                <a:close/>
                <a:moveTo>
                  <a:pt x="641" y="206"/>
                </a:moveTo>
                <a:cubicBezTo>
                  <a:pt x="638" y="216"/>
                  <a:pt x="634" y="225"/>
                  <a:pt x="632" y="235"/>
                </a:cubicBezTo>
                <a:cubicBezTo>
                  <a:pt x="632" y="239"/>
                  <a:pt x="631" y="243"/>
                  <a:pt x="631" y="243"/>
                </a:cubicBezTo>
                <a:cubicBezTo>
                  <a:pt x="653" y="264"/>
                  <a:pt x="677" y="292"/>
                  <a:pt x="699" y="313"/>
                </a:cubicBezTo>
                <a:cubicBezTo>
                  <a:pt x="709" y="308"/>
                  <a:pt x="721" y="302"/>
                  <a:pt x="728" y="298"/>
                </a:cubicBezTo>
                <a:cubicBezTo>
                  <a:pt x="699" y="267"/>
                  <a:pt x="671" y="237"/>
                  <a:pt x="641" y="206"/>
                </a:cubicBezTo>
                <a:close/>
                <a:moveTo>
                  <a:pt x="160" y="805"/>
                </a:moveTo>
                <a:cubicBezTo>
                  <a:pt x="188" y="825"/>
                  <a:pt x="217" y="844"/>
                  <a:pt x="246" y="864"/>
                </a:cubicBezTo>
                <a:cubicBezTo>
                  <a:pt x="262" y="833"/>
                  <a:pt x="262" y="831"/>
                  <a:pt x="236" y="812"/>
                </a:cubicBezTo>
                <a:cubicBezTo>
                  <a:pt x="233" y="809"/>
                  <a:pt x="230" y="807"/>
                  <a:pt x="227" y="805"/>
                </a:cubicBezTo>
                <a:cubicBezTo>
                  <a:pt x="194" y="780"/>
                  <a:pt x="194" y="780"/>
                  <a:pt x="161" y="804"/>
                </a:cubicBezTo>
                <a:cubicBezTo>
                  <a:pt x="160" y="804"/>
                  <a:pt x="160" y="804"/>
                  <a:pt x="160" y="805"/>
                </a:cubicBezTo>
                <a:close/>
                <a:moveTo>
                  <a:pt x="320" y="617"/>
                </a:moveTo>
                <a:cubicBezTo>
                  <a:pt x="306" y="658"/>
                  <a:pt x="306" y="658"/>
                  <a:pt x="334" y="684"/>
                </a:cubicBezTo>
                <a:cubicBezTo>
                  <a:pt x="342" y="690"/>
                  <a:pt x="349" y="697"/>
                  <a:pt x="357" y="705"/>
                </a:cubicBezTo>
                <a:cubicBezTo>
                  <a:pt x="369" y="698"/>
                  <a:pt x="382" y="692"/>
                  <a:pt x="395" y="684"/>
                </a:cubicBezTo>
                <a:cubicBezTo>
                  <a:pt x="370" y="662"/>
                  <a:pt x="346" y="640"/>
                  <a:pt x="320" y="617"/>
                </a:cubicBezTo>
                <a:close/>
                <a:moveTo>
                  <a:pt x="567" y="447"/>
                </a:moveTo>
                <a:cubicBezTo>
                  <a:pt x="552" y="433"/>
                  <a:pt x="538" y="419"/>
                  <a:pt x="524" y="406"/>
                </a:cubicBezTo>
                <a:cubicBezTo>
                  <a:pt x="521" y="403"/>
                  <a:pt x="514" y="401"/>
                  <a:pt x="511" y="402"/>
                </a:cubicBezTo>
                <a:cubicBezTo>
                  <a:pt x="500" y="406"/>
                  <a:pt x="491" y="412"/>
                  <a:pt x="480" y="419"/>
                </a:cubicBezTo>
                <a:cubicBezTo>
                  <a:pt x="506" y="440"/>
                  <a:pt x="531" y="460"/>
                  <a:pt x="557" y="480"/>
                </a:cubicBezTo>
                <a:cubicBezTo>
                  <a:pt x="561" y="468"/>
                  <a:pt x="565" y="456"/>
                  <a:pt x="567" y="447"/>
                </a:cubicBezTo>
                <a:close/>
                <a:moveTo>
                  <a:pt x="212" y="774"/>
                </a:moveTo>
                <a:cubicBezTo>
                  <a:pt x="230" y="787"/>
                  <a:pt x="246" y="798"/>
                  <a:pt x="264" y="811"/>
                </a:cubicBezTo>
                <a:cubicBezTo>
                  <a:pt x="268" y="791"/>
                  <a:pt x="272" y="771"/>
                  <a:pt x="277" y="749"/>
                </a:cubicBezTo>
                <a:cubicBezTo>
                  <a:pt x="253" y="758"/>
                  <a:pt x="233" y="766"/>
                  <a:pt x="212" y="774"/>
                </a:cubicBezTo>
                <a:close/>
                <a:moveTo>
                  <a:pt x="685" y="319"/>
                </a:moveTo>
                <a:cubicBezTo>
                  <a:pt x="683" y="320"/>
                  <a:pt x="686" y="318"/>
                  <a:pt x="684" y="319"/>
                </a:cubicBezTo>
                <a:cubicBezTo>
                  <a:pt x="659" y="294"/>
                  <a:pt x="645" y="283"/>
                  <a:pt x="625" y="264"/>
                </a:cubicBezTo>
                <a:cubicBezTo>
                  <a:pt x="623" y="271"/>
                  <a:pt x="620" y="284"/>
                  <a:pt x="620" y="288"/>
                </a:cubicBezTo>
                <a:cubicBezTo>
                  <a:pt x="620" y="288"/>
                  <a:pt x="625" y="292"/>
                  <a:pt x="640" y="303"/>
                </a:cubicBezTo>
                <a:cubicBezTo>
                  <a:pt x="650" y="309"/>
                  <a:pt x="660" y="317"/>
                  <a:pt x="670" y="325"/>
                </a:cubicBezTo>
                <a:cubicBezTo>
                  <a:pt x="674" y="324"/>
                  <a:pt x="680" y="321"/>
                  <a:pt x="685" y="319"/>
                </a:cubicBezTo>
                <a:close/>
                <a:moveTo>
                  <a:pt x="586" y="372"/>
                </a:moveTo>
                <a:cubicBezTo>
                  <a:pt x="566" y="379"/>
                  <a:pt x="549" y="385"/>
                  <a:pt x="530" y="393"/>
                </a:cubicBezTo>
                <a:cubicBezTo>
                  <a:pt x="545" y="406"/>
                  <a:pt x="557" y="418"/>
                  <a:pt x="572" y="431"/>
                </a:cubicBezTo>
                <a:cubicBezTo>
                  <a:pt x="577" y="411"/>
                  <a:pt x="581" y="393"/>
                  <a:pt x="586" y="372"/>
                </a:cubicBezTo>
                <a:close/>
                <a:moveTo>
                  <a:pt x="305" y="676"/>
                </a:moveTo>
                <a:cubicBezTo>
                  <a:pt x="302" y="694"/>
                  <a:pt x="300" y="709"/>
                  <a:pt x="297" y="728"/>
                </a:cubicBezTo>
                <a:cubicBezTo>
                  <a:pt x="314" y="722"/>
                  <a:pt x="327" y="717"/>
                  <a:pt x="342" y="711"/>
                </a:cubicBezTo>
                <a:cubicBezTo>
                  <a:pt x="330" y="699"/>
                  <a:pt x="319" y="689"/>
                  <a:pt x="305" y="676"/>
                </a:cubicBezTo>
                <a:close/>
                <a:moveTo>
                  <a:pt x="616" y="302"/>
                </a:moveTo>
                <a:cubicBezTo>
                  <a:pt x="612" y="319"/>
                  <a:pt x="610" y="333"/>
                  <a:pt x="606" y="350"/>
                </a:cubicBezTo>
                <a:cubicBezTo>
                  <a:pt x="624" y="343"/>
                  <a:pt x="639" y="338"/>
                  <a:pt x="656" y="332"/>
                </a:cubicBezTo>
                <a:cubicBezTo>
                  <a:pt x="641" y="321"/>
                  <a:pt x="629" y="313"/>
                  <a:pt x="616" y="302"/>
                </a:cubicBezTo>
                <a:close/>
              </a:path>
            </a:pathLst>
          </a:custGeom>
          <a:solidFill>
            <a:schemeClr val="accent2"/>
          </a:solidFill>
          <a:ln>
            <a:noFill/>
          </a:ln>
        </p:spPr>
        <p:txBody>
          <a:bodyPr spcFirstLastPara="1" wrap="square" lIns="182850" tIns="91400" rIns="182850" bIns="91400" anchor="t" anchorCtr="0">
            <a:noAutofit/>
          </a:bodyPr>
          <a:lstStyle/>
          <a:p>
            <a:endParaRPr sz="3600">
              <a:latin typeface="Calibri"/>
              <a:ea typeface="Calibri"/>
              <a:cs typeface="Calibri"/>
              <a:sym typeface="Calibri"/>
            </a:endParaRPr>
          </a:p>
        </p:txBody>
      </p:sp>
      <p:sp>
        <p:nvSpPr>
          <p:cNvPr id="180" name="Google Shape;180;p27"/>
          <p:cNvSpPr/>
          <p:nvPr/>
        </p:nvSpPr>
        <p:spPr>
          <a:xfrm rot="3036222">
            <a:off x="11192681" y="2931267"/>
            <a:ext cx="13525286" cy="2027866"/>
          </a:xfrm>
          <a:custGeom>
            <a:avLst/>
            <a:gdLst/>
            <a:ahLst/>
            <a:cxnLst/>
            <a:rect l="l" t="t" r="r" b="b"/>
            <a:pathLst>
              <a:path w="6438" h="967" extrusionOk="0">
                <a:moveTo>
                  <a:pt x="2054" y="967"/>
                </a:moveTo>
                <a:cubicBezTo>
                  <a:pt x="2006" y="967"/>
                  <a:pt x="1969" y="958"/>
                  <a:pt x="1950" y="934"/>
                </a:cubicBezTo>
                <a:cubicBezTo>
                  <a:pt x="1928" y="905"/>
                  <a:pt x="1936" y="861"/>
                  <a:pt x="1973" y="804"/>
                </a:cubicBezTo>
                <a:cubicBezTo>
                  <a:pt x="1997" y="768"/>
                  <a:pt x="2050" y="718"/>
                  <a:pt x="2110" y="661"/>
                </a:cubicBezTo>
                <a:cubicBezTo>
                  <a:pt x="2248" y="531"/>
                  <a:pt x="2436" y="354"/>
                  <a:pt x="2392" y="225"/>
                </a:cubicBezTo>
                <a:cubicBezTo>
                  <a:pt x="2358" y="130"/>
                  <a:pt x="2197" y="69"/>
                  <a:pt x="1913" y="45"/>
                </a:cubicBezTo>
                <a:cubicBezTo>
                  <a:pt x="1393" y="0"/>
                  <a:pt x="906" y="113"/>
                  <a:pt x="589" y="215"/>
                </a:cubicBezTo>
                <a:cubicBezTo>
                  <a:pt x="245" y="325"/>
                  <a:pt x="22" y="448"/>
                  <a:pt x="19" y="449"/>
                </a:cubicBezTo>
                <a:cubicBezTo>
                  <a:pt x="14" y="453"/>
                  <a:pt x="6" y="450"/>
                  <a:pt x="3" y="445"/>
                </a:cubicBezTo>
                <a:cubicBezTo>
                  <a:pt x="0" y="439"/>
                  <a:pt x="2" y="432"/>
                  <a:pt x="8" y="428"/>
                </a:cubicBezTo>
                <a:cubicBezTo>
                  <a:pt x="10" y="427"/>
                  <a:pt x="235" y="303"/>
                  <a:pt x="581" y="192"/>
                </a:cubicBezTo>
                <a:cubicBezTo>
                  <a:pt x="784" y="127"/>
                  <a:pt x="989" y="78"/>
                  <a:pt x="1189" y="48"/>
                </a:cubicBezTo>
                <a:cubicBezTo>
                  <a:pt x="1440" y="10"/>
                  <a:pt x="1684" y="1"/>
                  <a:pt x="1915" y="21"/>
                </a:cubicBezTo>
                <a:cubicBezTo>
                  <a:pt x="2214" y="46"/>
                  <a:pt x="2377" y="111"/>
                  <a:pt x="2414" y="218"/>
                </a:cubicBezTo>
                <a:cubicBezTo>
                  <a:pt x="2464" y="360"/>
                  <a:pt x="2277" y="537"/>
                  <a:pt x="2127" y="678"/>
                </a:cubicBezTo>
                <a:cubicBezTo>
                  <a:pt x="2067" y="735"/>
                  <a:pt x="2016" y="783"/>
                  <a:pt x="1994" y="817"/>
                </a:cubicBezTo>
                <a:cubicBezTo>
                  <a:pt x="1972" y="850"/>
                  <a:pt x="1951" y="894"/>
                  <a:pt x="1969" y="919"/>
                </a:cubicBezTo>
                <a:cubicBezTo>
                  <a:pt x="2003" y="963"/>
                  <a:pt x="2152" y="947"/>
                  <a:pt x="2369" y="877"/>
                </a:cubicBezTo>
                <a:cubicBezTo>
                  <a:pt x="2383" y="872"/>
                  <a:pt x="2397" y="867"/>
                  <a:pt x="2413" y="862"/>
                </a:cubicBezTo>
                <a:cubicBezTo>
                  <a:pt x="2579" y="808"/>
                  <a:pt x="2858" y="716"/>
                  <a:pt x="3210" y="665"/>
                </a:cubicBezTo>
                <a:cubicBezTo>
                  <a:pt x="3634" y="603"/>
                  <a:pt x="4062" y="613"/>
                  <a:pt x="4483" y="695"/>
                </a:cubicBezTo>
                <a:cubicBezTo>
                  <a:pt x="5426" y="879"/>
                  <a:pt x="6132" y="889"/>
                  <a:pt x="6418" y="722"/>
                </a:cubicBezTo>
                <a:cubicBezTo>
                  <a:pt x="6424" y="719"/>
                  <a:pt x="6432" y="721"/>
                  <a:pt x="6435" y="727"/>
                </a:cubicBezTo>
                <a:cubicBezTo>
                  <a:pt x="6438" y="732"/>
                  <a:pt x="6436" y="740"/>
                  <a:pt x="6431" y="743"/>
                </a:cubicBezTo>
                <a:cubicBezTo>
                  <a:pt x="6292" y="824"/>
                  <a:pt x="6062" y="865"/>
                  <a:pt x="5747" y="865"/>
                </a:cubicBezTo>
                <a:cubicBezTo>
                  <a:pt x="5743" y="865"/>
                  <a:pt x="5738" y="864"/>
                  <a:pt x="5734" y="864"/>
                </a:cubicBezTo>
                <a:cubicBezTo>
                  <a:pt x="5392" y="863"/>
                  <a:pt x="4969" y="814"/>
                  <a:pt x="4478" y="718"/>
                </a:cubicBezTo>
                <a:cubicBezTo>
                  <a:pt x="3506" y="529"/>
                  <a:pt x="2773" y="769"/>
                  <a:pt x="2421" y="885"/>
                </a:cubicBezTo>
                <a:cubicBezTo>
                  <a:pt x="2405" y="890"/>
                  <a:pt x="2390" y="895"/>
                  <a:pt x="2376" y="900"/>
                </a:cubicBezTo>
                <a:cubicBezTo>
                  <a:pt x="2269" y="934"/>
                  <a:pt x="2144" y="967"/>
                  <a:pt x="2054" y="967"/>
                </a:cubicBezTo>
                <a:close/>
              </a:path>
            </a:pathLst>
          </a:custGeom>
          <a:solidFill>
            <a:schemeClr val="lt2"/>
          </a:solidFill>
          <a:ln>
            <a:noFill/>
          </a:ln>
        </p:spPr>
        <p:txBody>
          <a:bodyPr spcFirstLastPara="1" wrap="square" lIns="182850" tIns="91400" rIns="182850" bIns="91400" anchor="t" anchorCtr="0">
            <a:noAutofit/>
          </a:bodyPr>
          <a:lstStyle/>
          <a:p>
            <a:endParaRPr sz="3600">
              <a:latin typeface="Calibri"/>
              <a:ea typeface="Calibri"/>
              <a:cs typeface="Calibri"/>
              <a:sym typeface="Calibri"/>
            </a:endParaRPr>
          </a:p>
        </p:txBody>
      </p:sp>
      <p:sp>
        <p:nvSpPr>
          <p:cNvPr id="181" name="Google Shape;181;p27"/>
          <p:cNvSpPr/>
          <p:nvPr/>
        </p:nvSpPr>
        <p:spPr>
          <a:xfrm>
            <a:off x="10974671" y="165754"/>
            <a:ext cx="2580298" cy="2155048"/>
          </a:xfrm>
          <a:custGeom>
            <a:avLst/>
            <a:gdLst/>
            <a:ahLst/>
            <a:cxnLst/>
            <a:rect l="l" t="t" r="r" b="b"/>
            <a:pathLst>
              <a:path w="2215" h="1853" extrusionOk="0">
                <a:moveTo>
                  <a:pt x="0" y="694"/>
                </a:moveTo>
                <a:cubicBezTo>
                  <a:pt x="7" y="667"/>
                  <a:pt x="17" y="641"/>
                  <a:pt x="36" y="620"/>
                </a:cubicBezTo>
                <a:cubicBezTo>
                  <a:pt x="42" y="614"/>
                  <a:pt x="47" y="608"/>
                  <a:pt x="53" y="603"/>
                </a:cubicBezTo>
                <a:cubicBezTo>
                  <a:pt x="75" y="587"/>
                  <a:pt x="96" y="570"/>
                  <a:pt x="119" y="556"/>
                </a:cubicBezTo>
                <a:cubicBezTo>
                  <a:pt x="170" y="524"/>
                  <a:pt x="221" y="530"/>
                  <a:pt x="271" y="561"/>
                </a:cubicBezTo>
                <a:cubicBezTo>
                  <a:pt x="274" y="563"/>
                  <a:pt x="277" y="565"/>
                  <a:pt x="280" y="567"/>
                </a:cubicBezTo>
                <a:cubicBezTo>
                  <a:pt x="402" y="434"/>
                  <a:pt x="543" y="325"/>
                  <a:pt x="690" y="223"/>
                </a:cubicBezTo>
                <a:cubicBezTo>
                  <a:pt x="676" y="171"/>
                  <a:pt x="692" y="125"/>
                  <a:pt x="720" y="83"/>
                </a:cubicBezTo>
                <a:cubicBezTo>
                  <a:pt x="749" y="41"/>
                  <a:pt x="789" y="13"/>
                  <a:pt x="839" y="2"/>
                </a:cubicBezTo>
                <a:cubicBezTo>
                  <a:pt x="840" y="2"/>
                  <a:pt x="841" y="1"/>
                  <a:pt x="842" y="0"/>
                </a:cubicBezTo>
                <a:cubicBezTo>
                  <a:pt x="852" y="0"/>
                  <a:pt x="862" y="0"/>
                  <a:pt x="872" y="0"/>
                </a:cubicBezTo>
                <a:cubicBezTo>
                  <a:pt x="960" y="19"/>
                  <a:pt x="994" y="150"/>
                  <a:pt x="965" y="213"/>
                </a:cubicBezTo>
                <a:cubicBezTo>
                  <a:pt x="956" y="233"/>
                  <a:pt x="942" y="251"/>
                  <a:pt x="929" y="272"/>
                </a:cubicBezTo>
                <a:cubicBezTo>
                  <a:pt x="1024" y="425"/>
                  <a:pt x="1126" y="579"/>
                  <a:pt x="1236" y="729"/>
                </a:cubicBezTo>
                <a:cubicBezTo>
                  <a:pt x="1239" y="726"/>
                  <a:pt x="1242" y="722"/>
                  <a:pt x="1246" y="720"/>
                </a:cubicBezTo>
                <a:cubicBezTo>
                  <a:pt x="1295" y="683"/>
                  <a:pt x="1351" y="672"/>
                  <a:pt x="1409" y="691"/>
                </a:cubicBezTo>
                <a:cubicBezTo>
                  <a:pt x="1459" y="708"/>
                  <a:pt x="1482" y="749"/>
                  <a:pt x="1488" y="799"/>
                </a:cubicBezTo>
                <a:cubicBezTo>
                  <a:pt x="1493" y="837"/>
                  <a:pt x="1484" y="872"/>
                  <a:pt x="1469" y="906"/>
                </a:cubicBezTo>
                <a:cubicBezTo>
                  <a:pt x="1467" y="910"/>
                  <a:pt x="1466" y="914"/>
                  <a:pt x="1464" y="918"/>
                </a:cubicBezTo>
                <a:cubicBezTo>
                  <a:pt x="1504" y="938"/>
                  <a:pt x="1545" y="957"/>
                  <a:pt x="1584" y="977"/>
                </a:cubicBezTo>
                <a:cubicBezTo>
                  <a:pt x="1721" y="1047"/>
                  <a:pt x="1853" y="1124"/>
                  <a:pt x="1983" y="1207"/>
                </a:cubicBezTo>
                <a:cubicBezTo>
                  <a:pt x="1997" y="1216"/>
                  <a:pt x="2012" y="1216"/>
                  <a:pt x="2028" y="1208"/>
                </a:cubicBezTo>
                <a:cubicBezTo>
                  <a:pt x="2045" y="1200"/>
                  <a:pt x="2062" y="1192"/>
                  <a:pt x="2080" y="1185"/>
                </a:cubicBezTo>
                <a:cubicBezTo>
                  <a:pt x="2104" y="1177"/>
                  <a:pt x="2128" y="1180"/>
                  <a:pt x="2148" y="1195"/>
                </a:cubicBezTo>
                <a:cubicBezTo>
                  <a:pt x="2162" y="1205"/>
                  <a:pt x="2174" y="1216"/>
                  <a:pt x="2186" y="1228"/>
                </a:cubicBezTo>
                <a:cubicBezTo>
                  <a:pt x="2210" y="1249"/>
                  <a:pt x="2215" y="1277"/>
                  <a:pt x="2207" y="1307"/>
                </a:cubicBezTo>
                <a:cubicBezTo>
                  <a:pt x="2196" y="1346"/>
                  <a:pt x="2175" y="1380"/>
                  <a:pt x="2143" y="1406"/>
                </a:cubicBezTo>
                <a:cubicBezTo>
                  <a:pt x="2104" y="1437"/>
                  <a:pt x="2061" y="1438"/>
                  <a:pt x="2018" y="1416"/>
                </a:cubicBezTo>
                <a:cubicBezTo>
                  <a:pt x="1956" y="1384"/>
                  <a:pt x="1929" y="1314"/>
                  <a:pt x="1951" y="1249"/>
                </a:cubicBezTo>
                <a:cubicBezTo>
                  <a:pt x="1952" y="1248"/>
                  <a:pt x="1952" y="1247"/>
                  <a:pt x="1952" y="1246"/>
                </a:cubicBezTo>
                <a:cubicBezTo>
                  <a:pt x="1782" y="1149"/>
                  <a:pt x="1612" y="1052"/>
                  <a:pt x="1441" y="954"/>
                </a:cubicBezTo>
                <a:cubicBezTo>
                  <a:pt x="1422" y="982"/>
                  <a:pt x="1395" y="1002"/>
                  <a:pt x="1361" y="1012"/>
                </a:cubicBezTo>
                <a:cubicBezTo>
                  <a:pt x="1368" y="1023"/>
                  <a:pt x="1368" y="1033"/>
                  <a:pt x="1359" y="1044"/>
                </a:cubicBezTo>
                <a:cubicBezTo>
                  <a:pt x="1356" y="1048"/>
                  <a:pt x="1357" y="1057"/>
                  <a:pt x="1357" y="1064"/>
                </a:cubicBezTo>
                <a:cubicBezTo>
                  <a:pt x="1353" y="1141"/>
                  <a:pt x="1342" y="1218"/>
                  <a:pt x="1322" y="1293"/>
                </a:cubicBezTo>
                <a:cubicBezTo>
                  <a:pt x="1307" y="1348"/>
                  <a:pt x="1288" y="1403"/>
                  <a:pt x="1272" y="1457"/>
                </a:cubicBezTo>
                <a:cubicBezTo>
                  <a:pt x="1267" y="1474"/>
                  <a:pt x="1263" y="1491"/>
                  <a:pt x="1258" y="1509"/>
                </a:cubicBezTo>
                <a:cubicBezTo>
                  <a:pt x="1264" y="1509"/>
                  <a:pt x="1268" y="1508"/>
                  <a:pt x="1272" y="1508"/>
                </a:cubicBezTo>
                <a:cubicBezTo>
                  <a:pt x="1310" y="1504"/>
                  <a:pt x="1346" y="1511"/>
                  <a:pt x="1374" y="1539"/>
                </a:cubicBezTo>
                <a:cubicBezTo>
                  <a:pt x="1395" y="1559"/>
                  <a:pt x="1402" y="1585"/>
                  <a:pt x="1404" y="1613"/>
                </a:cubicBezTo>
                <a:cubicBezTo>
                  <a:pt x="1407" y="1660"/>
                  <a:pt x="1403" y="1708"/>
                  <a:pt x="1392" y="1754"/>
                </a:cubicBezTo>
                <a:cubicBezTo>
                  <a:pt x="1378" y="1806"/>
                  <a:pt x="1347" y="1841"/>
                  <a:pt x="1292" y="1851"/>
                </a:cubicBezTo>
                <a:cubicBezTo>
                  <a:pt x="1292" y="1852"/>
                  <a:pt x="1291" y="1852"/>
                  <a:pt x="1291" y="1853"/>
                </a:cubicBezTo>
                <a:cubicBezTo>
                  <a:pt x="1281" y="1853"/>
                  <a:pt x="1271" y="1853"/>
                  <a:pt x="1261" y="1853"/>
                </a:cubicBezTo>
                <a:cubicBezTo>
                  <a:pt x="1221" y="1844"/>
                  <a:pt x="1187" y="1824"/>
                  <a:pt x="1161" y="1792"/>
                </a:cubicBezTo>
                <a:cubicBezTo>
                  <a:pt x="1116" y="1737"/>
                  <a:pt x="1104" y="1676"/>
                  <a:pt x="1129" y="1608"/>
                </a:cubicBezTo>
                <a:cubicBezTo>
                  <a:pt x="1139" y="1581"/>
                  <a:pt x="1158" y="1561"/>
                  <a:pt x="1183" y="1547"/>
                </a:cubicBezTo>
                <a:cubicBezTo>
                  <a:pt x="1198" y="1538"/>
                  <a:pt x="1209" y="1528"/>
                  <a:pt x="1213" y="1508"/>
                </a:cubicBezTo>
                <a:cubicBezTo>
                  <a:pt x="1227" y="1452"/>
                  <a:pt x="1245" y="1397"/>
                  <a:pt x="1262" y="1342"/>
                </a:cubicBezTo>
                <a:cubicBezTo>
                  <a:pt x="1284" y="1271"/>
                  <a:pt x="1298" y="1199"/>
                  <a:pt x="1307" y="1125"/>
                </a:cubicBezTo>
                <a:cubicBezTo>
                  <a:pt x="1311" y="1093"/>
                  <a:pt x="1314" y="1061"/>
                  <a:pt x="1317" y="1029"/>
                </a:cubicBezTo>
                <a:cubicBezTo>
                  <a:pt x="1318" y="1026"/>
                  <a:pt x="1318" y="1023"/>
                  <a:pt x="1318" y="1019"/>
                </a:cubicBezTo>
                <a:cubicBezTo>
                  <a:pt x="1246" y="1015"/>
                  <a:pt x="1185" y="993"/>
                  <a:pt x="1162" y="918"/>
                </a:cubicBezTo>
                <a:cubicBezTo>
                  <a:pt x="1145" y="860"/>
                  <a:pt x="1153" y="804"/>
                  <a:pt x="1201" y="759"/>
                </a:cubicBezTo>
                <a:cubicBezTo>
                  <a:pt x="1087" y="612"/>
                  <a:pt x="983" y="457"/>
                  <a:pt x="893" y="293"/>
                </a:cubicBezTo>
                <a:cubicBezTo>
                  <a:pt x="861" y="308"/>
                  <a:pt x="829" y="317"/>
                  <a:pt x="795" y="313"/>
                </a:cubicBezTo>
                <a:cubicBezTo>
                  <a:pt x="760" y="308"/>
                  <a:pt x="733" y="290"/>
                  <a:pt x="710" y="262"/>
                </a:cubicBezTo>
                <a:cubicBezTo>
                  <a:pt x="577" y="374"/>
                  <a:pt x="434" y="473"/>
                  <a:pt x="313" y="597"/>
                </a:cubicBezTo>
                <a:cubicBezTo>
                  <a:pt x="321" y="612"/>
                  <a:pt x="331" y="626"/>
                  <a:pt x="338" y="642"/>
                </a:cubicBezTo>
                <a:cubicBezTo>
                  <a:pt x="375" y="722"/>
                  <a:pt x="350" y="799"/>
                  <a:pt x="271" y="841"/>
                </a:cubicBezTo>
                <a:cubicBezTo>
                  <a:pt x="186" y="887"/>
                  <a:pt x="82" y="866"/>
                  <a:pt x="28" y="791"/>
                </a:cubicBezTo>
                <a:cubicBezTo>
                  <a:pt x="13" y="772"/>
                  <a:pt x="6" y="750"/>
                  <a:pt x="0" y="726"/>
                </a:cubicBezTo>
                <a:cubicBezTo>
                  <a:pt x="0" y="716"/>
                  <a:pt x="0" y="705"/>
                  <a:pt x="0" y="694"/>
                </a:cubicBezTo>
                <a:close/>
                <a:moveTo>
                  <a:pt x="46" y="713"/>
                </a:moveTo>
                <a:cubicBezTo>
                  <a:pt x="48" y="737"/>
                  <a:pt x="56" y="756"/>
                  <a:pt x="71" y="773"/>
                </a:cubicBezTo>
                <a:cubicBezTo>
                  <a:pt x="121" y="829"/>
                  <a:pt x="208" y="835"/>
                  <a:pt x="268" y="788"/>
                </a:cubicBezTo>
                <a:cubicBezTo>
                  <a:pt x="288" y="772"/>
                  <a:pt x="302" y="753"/>
                  <a:pt x="306" y="727"/>
                </a:cubicBezTo>
                <a:cubicBezTo>
                  <a:pt x="311" y="686"/>
                  <a:pt x="295" y="652"/>
                  <a:pt x="268" y="622"/>
                </a:cubicBezTo>
                <a:cubicBezTo>
                  <a:pt x="229" y="580"/>
                  <a:pt x="154" y="558"/>
                  <a:pt x="104" y="634"/>
                </a:cubicBezTo>
                <a:cubicBezTo>
                  <a:pt x="91" y="654"/>
                  <a:pt x="80" y="676"/>
                  <a:pt x="69" y="697"/>
                </a:cubicBezTo>
                <a:cubicBezTo>
                  <a:pt x="64" y="706"/>
                  <a:pt x="58" y="713"/>
                  <a:pt x="46" y="713"/>
                </a:cubicBezTo>
                <a:close/>
                <a:moveTo>
                  <a:pt x="1352" y="735"/>
                </a:moveTo>
                <a:cubicBezTo>
                  <a:pt x="1318" y="737"/>
                  <a:pt x="1280" y="747"/>
                  <a:pt x="1254" y="784"/>
                </a:cubicBezTo>
                <a:cubicBezTo>
                  <a:pt x="1252" y="787"/>
                  <a:pt x="1247" y="792"/>
                  <a:pt x="1243" y="792"/>
                </a:cubicBezTo>
                <a:cubicBezTo>
                  <a:pt x="1228" y="791"/>
                  <a:pt x="1222" y="802"/>
                  <a:pt x="1216" y="811"/>
                </a:cubicBezTo>
                <a:cubicBezTo>
                  <a:pt x="1181" y="866"/>
                  <a:pt x="1204" y="937"/>
                  <a:pt x="1265" y="959"/>
                </a:cubicBezTo>
                <a:cubicBezTo>
                  <a:pt x="1304" y="975"/>
                  <a:pt x="1344" y="978"/>
                  <a:pt x="1379" y="949"/>
                </a:cubicBezTo>
                <a:cubicBezTo>
                  <a:pt x="1421" y="914"/>
                  <a:pt x="1441" y="868"/>
                  <a:pt x="1441" y="815"/>
                </a:cubicBezTo>
                <a:cubicBezTo>
                  <a:pt x="1441" y="763"/>
                  <a:pt x="1411" y="734"/>
                  <a:pt x="1352" y="735"/>
                </a:cubicBezTo>
                <a:close/>
                <a:moveTo>
                  <a:pt x="1174" y="1611"/>
                </a:moveTo>
                <a:cubicBezTo>
                  <a:pt x="1172" y="1617"/>
                  <a:pt x="1169" y="1622"/>
                  <a:pt x="1167" y="1628"/>
                </a:cubicBezTo>
                <a:cubicBezTo>
                  <a:pt x="1160" y="1650"/>
                  <a:pt x="1162" y="1673"/>
                  <a:pt x="1168" y="1695"/>
                </a:cubicBezTo>
                <a:cubicBezTo>
                  <a:pt x="1178" y="1734"/>
                  <a:pt x="1196" y="1768"/>
                  <a:pt x="1230" y="1791"/>
                </a:cubicBezTo>
                <a:cubicBezTo>
                  <a:pt x="1259" y="1811"/>
                  <a:pt x="1290" y="1808"/>
                  <a:pt x="1317" y="1785"/>
                </a:cubicBezTo>
                <a:cubicBezTo>
                  <a:pt x="1331" y="1772"/>
                  <a:pt x="1340" y="1756"/>
                  <a:pt x="1345" y="1738"/>
                </a:cubicBezTo>
                <a:cubicBezTo>
                  <a:pt x="1357" y="1697"/>
                  <a:pt x="1357" y="1656"/>
                  <a:pt x="1350" y="1615"/>
                </a:cubicBezTo>
                <a:cubicBezTo>
                  <a:pt x="1344" y="1582"/>
                  <a:pt x="1328" y="1566"/>
                  <a:pt x="1294" y="1560"/>
                </a:cubicBezTo>
                <a:cubicBezTo>
                  <a:pt x="1287" y="1559"/>
                  <a:pt x="1279" y="1559"/>
                  <a:pt x="1272" y="1559"/>
                </a:cubicBezTo>
                <a:cubicBezTo>
                  <a:pt x="1265" y="1559"/>
                  <a:pt x="1260" y="1561"/>
                  <a:pt x="1256" y="1567"/>
                </a:cubicBezTo>
                <a:cubicBezTo>
                  <a:pt x="1252" y="1572"/>
                  <a:pt x="1244" y="1576"/>
                  <a:pt x="1238" y="1576"/>
                </a:cubicBezTo>
                <a:cubicBezTo>
                  <a:pt x="1224" y="1576"/>
                  <a:pt x="1217" y="1585"/>
                  <a:pt x="1211" y="1596"/>
                </a:cubicBezTo>
                <a:cubicBezTo>
                  <a:pt x="1200" y="1614"/>
                  <a:pt x="1197" y="1616"/>
                  <a:pt x="1174" y="1611"/>
                </a:cubicBezTo>
                <a:close/>
                <a:moveTo>
                  <a:pt x="732" y="202"/>
                </a:moveTo>
                <a:cubicBezTo>
                  <a:pt x="741" y="248"/>
                  <a:pt x="791" y="276"/>
                  <a:pt x="840" y="263"/>
                </a:cubicBezTo>
                <a:cubicBezTo>
                  <a:pt x="923" y="240"/>
                  <a:pt x="954" y="135"/>
                  <a:pt x="896" y="70"/>
                </a:cubicBezTo>
                <a:cubicBezTo>
                  <a:pt x="878" y="51"/>
                  <a:pt x="857" y="45"/>
                  <a:pt x="832" y="55"/>
                </a:cubicBezTo>
                <a:cubicBezTo>
                  <a:pt x="798" y="68"/>
                  <a:pt x="772" y="91"/>
                  <a:pt x="755" y="123"/>
                </a:cubicBezTo>
                <a:cubicBezTo>
                  <a:pt x="747" y="137"/>
                  <a:pt x="744" y="151"/>
                  <a:pt x="750" y="167"/>
                </a:cubicBezTo>
                <a:cubicBezTo>
                  <a:pt x="756" y="186"/>
                  <a:pt x="752" y="195"/>
                  <a:pt x="732" y="202"/>
                </a:cubicBezTo>
                <a:close/>
                <a:moveTo>
                  <a:pt x="1987" y="1294"/>
                </a:moveTo>
                <a:cubicBezTo>
                  <a:pt x="1991" y="1322"/>
                  <a:pt x="2002" y="1348"/>
                  <a:pt x="2027" y="1366"/>
                </a:cubicBezTo>
                <a:cubicBezTo>
                  <a:pt x="2060" y="1391"/>
                  <a:pt x="2097" y="1387"/>
                  <a:pt x="2124" y="1356"/>
                </a:cubicBezTo>
                <a:cubicBezTo>
                  <a:pt x="2140" y="1340"/>
                  <a:pt x="2150" y="1320"/>
                  <a:pt x="2155" y="1298"/>
                </a:cubicBezTo>
                <a:cubicBezTo>
                  <a:pt x="2162" y="1263"/>
                  <a:pt x="2134" y="1234"/>
                  <a:pt x="2099" y="1239"/>
                </a:cubicBezTo>
                <a:cubicBezTo>
                  <a:pt x="2074" y="1243"/>
                  <a:pt x="2052" y="1257"/>
                  <a:pt x="2031" y="1269"/>
                </a:cubicBezTo>
                <a:cubicBezTo>
                  <a:pt x="2017" y="1277"/>
                  <a:pt x="2003" y="1285"/>
                  <a:pt x="1987" y="1294"/>
                </a:cubicBezTo>
                <a:close/>
              </a:path>
            </a:pathLst>
          </a:custGeom>
          <a:solidFill>
            <a:schemeClr val="lt2"/>
          </a:solidFill>
          <a:ln>
            <a:noFill/>
          </a:ln>
        </p:spPr>
        <p:txBody>
          <a:bodyPr spcFirstLastPara="1" wrap="square" lIns="182850" tIns="91400" rIns="182850" bIns="91400" anchor="t" anchorCtr="0">
            <a:noAutofit/>
          </a:bodyPr>
          <a:lstStyle/>
          <a:p>
            <a:endParaRPr sz="3600">
              <a:latin typeface="Calibri"/>
              <a:ea typeface="Calibri"/>
              <a:cs typeface="Calibri"/>
              <a:sym typeface="Calibri"/>
            </a:endParaRPr>
          </a:p>
        </p:txBody>
      </p:sp>
      <p:sp>
        <p:nvSpPr>
          <p:cNvPr id="6" name="TextBox 5">
            <a:extLst>
              <a:ext uri="{FF2B5EF4-FFF2-40B4-BE49-F238E27FC236}">
                <a16:creationId xmlns:a16="http://schemas.microsoft.com/office/drawing/2014/main" id="{CDA6D27B-1E0D-89D5-33E9-223845E22C1A}"/>
              </a:ext>
            </a:extLst>
          </p:cNvPr>
          <p:cNvSpPr txBox="1"/>
          <p:nvPr/>
        </p:nvSpPr>
        <p:spPr>
          <a:xfrm>
            <a:off x="822790" y="2706999"/>
            <a:ext cx="11442030" cy="4873001"/>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7200" b="1" i="0" u="none" strike="noStrike" kern="0" cap="none" spc="0" normalizeH="0" baseline="0" noProof="0" dirty="0">
                <a:ln>
                  <a:noFill/>
                </a:ln>
                <a:solidFill>
                  <a:srgbClr val="000000"/>
                </a:solidFill>
                <a:effectLst/>
                <a:uLnTx/>
                <a:uFillTx/>
                <a:latin typeface="Arial"/>
                <a:cs typeface="Arial"/>
                <a:sym typeface="Arial"/>
              </a:rPr>
              <a:t>THÂN MẾN CHÀO </a:t>
            </a:r>
          </a:p>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7200" b="1" i="0" u="none" strike="noStrike" kern="0" cap="none" spc="0" normalizeH="0" baseline="0" noProof="0" dirty="0">
                <a:ln>
                  <a:noFill/>
                </a:ln>
                <a:solidFill>
                  <a:srgbClr val="000000"/>
                </a:solidFill>
                <a:effectLst/>
                <a:uLnTx/>
                <a:uFillTx/>
                <a:latin typeface="Arial"/>
                <a:cs typeface="Arial"/>
                <a:sym typeface="Arial"/>
              </a:rPr>
              <a:t>CÁC EM HỌC SINH </a:t>
            </a:r>
          </a:p>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7200" b="1" i="0" u="none" strike="noStrike" kern="0" cap="none" spc="0" normalizeH="0" baseline="0" noProof="0" dirty="0">
                <a:ln>
                  <a:noFill/>
                </a:ln>
                <a:solidFill>
                  <a:srgbClr val="000000"/>
                </a:solidFill>
                <a:effectLst/>
                <a:uLnTx/>
                <a:uFillTx/>
                <a:latin typeface="Arial"/>
                <a:cs typeface="Arial"/>
                <a:sym typeface="Arial"/>
              </a:rPr>
              <a:t>ĐẾN VỚI BÀI HỌC MỚI</a:t>
            </a:r>
          </a:p>
        </p:txBody>
      </p:sp>
    </p:spTree>
  </p:cSld>
  <p:clrMapOvr>
    <a:masterClrMapping/>
  </p:clrMapOvr>
  <p:transition>
    <p:circl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HIỄM SẮC THỂ - Nơi chứa tất cả về bạn - Khám Phá Sinh Học (online-video-cutter.com)">
            <a:hlinkClick r:id="" action="ppaction://media"/>
            <a:extLst>
              <a:ext uri="{FF2B5EF4-FFF2-40B4-BE49-F238E27FC236}">
                <a16:creationId xmlns:a16="http://schemas.microsoft.com/office/drawing/2014/main" id="{FEF46FC7-CDC8-9FB9-1F1D-18D1737EF828}"/>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8287999" cy="10286999"/>
          </a:xfrm>
          <a:prstGeom prst="rect">
            <a:avLst/>
          </a:prstGeom>
        </p:spPr>
      </p:pic>
      <p:sp>
        <p:nvSpPr>
          <p:cNvPr id="3" name="Rectangle: Rounded Corners 2">
            <a:extLst>
              <a:ext uri="{FF2B5EF4-FFF2-40B4-BE49-F238E27FC236}">
                <a16:creationId xmlns:a16="http://schemas.microsoft.com/office/drawing/2014/main" id="{AD22CAE5-587E-4E69-9602-CC355454FCD4}"/>
              </a:ext>
            </a:extLst>
          </p:cNvPr>
          <p:cNvSpPr/>
          <p:nvPr/>
        </p:nvSpPr>
        <p:spPr>
          <a:xfrm>
            <a:off x="4259179" y="553453"/>
            <a:ext cx="9769642" cy="1203158"/>
          </a:xfrm>
          <a:prstGeom prst="round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0070C0"/>
                </a:solidFill>
              </a:rPr>
              <a:t>Video </a:t>
            </a:r>
            <a:r>
              <a:rPr lang="en-US" sz="4000" b="1" dirty="0" err="1">
                <a:solidFill>
                  <a:srgbClr val="0070C0"/>
                </a:solidFill>
              </a:rPr>
              <a:t>về</a:t>
            </a:r>
            <a:r>
              <a:rPr lang="en-US" sz="4000" b="1" dirty="0">
                <a:solidFill>
                  <a:srgbClr val="0070C0"/>
                </a:solidFill>
              </a:rPr>
              <a:t> </a:t>
            </a:r>
            <a:r>
              <a:rPr lang="en-US" sz="4000" b="1" dirty="0" err="1">
                <a:solidFill>
                  <a:srgbClr val="0070C0"/>
                </a:solidFill>
              </a:rPr>
              <a:t>cấu</a:t>
            </a:r>
            <a:r>
              <a:rPr lang="en-US" sz="4000" b="1" dirty="0">
                <a:solidFill>
                  <a:srgbClr val="0070C0"/>
                </a:solidFill>
              </a:rPr>
              <a:t> </a:t>
            </a:r>
            <a:r>
              <a:rPr lang="en-US" sz="4000" b="1" dirty="0" err="1">
                <a:solidFill>
                  <a:srgbClr val="0070C0"/>
                </a:solidFill>
              </a:rPr>
              <a:t>tạo</a:t>
            </a:r>
            <a:r>
              <a:rPr lang="en-US" sz="4000" b="1" dirty="0">
                <a:solidFill>
                  <a:srgbClr val="0070C0"/>
                </a:solidFill>
              </a:rPr>
              <a:t> </a:t>
            </a:r>
            <a:r>
              <a:rPr lang="en-US" sz="4000" b="1" dirty="0" err="1">
                <a:solidFill>
                  <a:srgbClr val="0070C0"/>
                </a:solidFill>
              </a:rPr>
              <a:t>nhiễm</a:t>
            </a:r>
            <a:r>
              <a:rPr lang="en-US" sz="4000" b="1" dirty="0">
                <a:solidFill>
                  <a:srgbClr val="0070C0"/>
                </a:solidFill>
              </a:rPr>
              <a:t> </a:t>
            </a:r>
            <a:r>
              <a:rPr lang="en-US" sz="4000" b="1" dirty="0" err="1">
                <a:solidFill>
                  <a:srgbClr val="0070C0"/>
                </a:solidFill>
              </a:rPr>
              <a:t>sắc</a:t>
            </a:r>
            <a:r>
              <a:rPr lang="en-US" sz="4000" b="1" dirty="0">
                <a:solidFill>
                  <a:srgbClr val="0070C0"/>
                </a:solidFill>
              </a:rPr>
              <a:t> </a:t>
            </a:r>
            <a:r>
              <a:rPr lang="en-US" sz="4000" b="1" dirty="0" err="1">
                <a:solidFill>
                  <a:srgbClr val="0070C0"/>
                </a:solidFill>
              </a:rPr>
              <a:t>thể</a:t>
            </a:r>
            <a:endParaRPr lang="en-US" sz="4000" b="1" dirty="0">
              <a:solidFill>
                <a:srgbClr val="0070C0"/>
              </a:solidFill>
            </a:endParaRPr>
          </a:p>
        </p:txBody>
      </p:sp>
    </p:spTree>
    <p:extLst>
      <p:ext uri="{BB962C8B-B14F-4D97-AF65-F5344CB8AC3E}">
        <p14:creationId xmlns:p14="http://schemas.microsoft.com/office/powerpoint/2010/main" val="2216210980"/>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63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2"/>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50"/>
        <p:cNvGrpSpPr/>
        <p:nvPr/>
      </p:nvGrpSpPr>
      <p:grpSpPr>
        <a:xfrm>
          <a:off x="0" y="0"/>
          <a:ext cx="0" cy="0"/>
          <a:chOff x="0" y="0"/>
          <a:chExt cx="0" cy="0"/>
        </a:xfrm>
      </p:grpSpPr>
      <p:sp>
        <p:nvSpPr>
          <p:cNvPr id="7" name="Arrow: Pentagon 6">
            <a:extLst>
              <a:ext uri="{FF2B5EF4-FFF2-40B4-BE49-F238E27FC236}">
                <a16:creationId xmlns:a16="http://schemas.microsoft.com/office/drawing/2014/main" id="{8277C022-B46E-8960-73D3-2DB9F605FF1D}"/>
              </a:ext>
            </a:extLst>
          </p:cNvPr>
          <p:cNvSpPr/>
          <p:nvPr/>
        </p:nvSpPr>
        <p:spPr>
          <a:xfrm>
            <a:off x="-1" y="631537"/>
            <a:ext cx="13619747" cy="1227221"/>
          </a:xfrm>
          <a:prstGeom prst="homePlate">
            <a:avLst/>
          </a:prstGeom>
          <a:solidFill>
            <a:srgbClr val="CC8AD3">
              <a:lumMod val="60000"/>
              <a:lumOff val="4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srgbClr val="000000"/>
                </a:solidFill>
                <a:effectLst/>
                <a:uLnTx/>
                <a:uFillTx/>
                <a:latin typeface="Arial"/>
                <a:ea typeface="+mn-ea"/>
                <a:cs typeface="+mn-cs"/>
              </a:rPr>
              <a:t>2. HÌNH DẠNG VÀ CẤU TRÚC CỦA NHIỄM SẮC THỂ</a:t>
            </a:r>
          </a:p>
        </p:txBody>
      </p:sp>
      <p:sp>
        <p:nvSpPr>
          <p:cNvPr id="3" name="TextBox 2">
            <a:extLst>
              <a:ext uri="{FF2B5EF4-FFF2-40B4-BE49-F238E27FC236}">
                <a16:creationId xmlns:a16="http://schemas.microsoft.com/office/drawing/2014/main" id="{23406159-CAD7-1F57-F53A-AAC33474ED5F}"/>
              </a:ext>
            </a:extLst>
          </p:cNvPr>
          <p:cNvSpPr txBox="1"/>
          <p:nvPr/>
        </p:nvSpPr>
        <p:spPr>
          <a:xfrm>
            <a:off x="5363076" y="2072516"/>
            <a:ext cx="7561848" cy="901593"/>
          </a:xfrm>
          <a:prstGeom prst="rect">
            <a:avLst/>
          </a:prstGeom>
          <a:noFill/>
        </p:spPr>
        <p:txBody>
          <a:bodyPr wrap="square">
            <a:spAutoFit/>
          </a:bodyPr>
          <a:lstStyle/>
          <a:p>
            <a:pPr algn="ctr">
              <a:lnSpc>
                <a:spcPct val="150000"/>
              </a:lnSpc>
            </a:pPr>
            <a:r>
              <a:rPr lang="en-US" sz="4000" b="1" dirty="0">
                <a:solidFill>
                  <a:srgbClr val="0070C0"/>
                </a:solidFill>
              </a:rPr>
              <a:t>a) Hình </a:t>
            </a:r>
            <a:r>
              <a:rPr lang="en-US" sz="4000" b="1" dirty="0" err="1">
                <a:solidFill>
                  <a:srgbClr val="0070C0"/>
                </a:solidFill>
              </a:rPr>
              <a:t>dạng</a:t>
            </a:r>
            <a:r>
              <a:rPr lang="en-US" sz="4000" b="1" dirty="0">
                <a:solidFill>
                  <a:srgbClr val="0070C0"/>
                </a:solidFill>
              </a:rPr>
              <a:t> </a:t>
            </a:r>
            <a:r>
              <a:rPr lang="en-US" sz="4000" b="1" dirty="0" err="1">
                <a:solidFill>
                  <a:srgbClr val="0070C0"/>
                </a:solidFill>
              </a:rPr>
              <a:t>nhiễm</a:t>
            </a:r>
            <a:r>
              <a:rPr lang="en-US" sz="4000" b="1" dirty="0">
                <a:solidFill>
                  <a:srgbClr val="0070C0"/>
                </a:solidFill>
              </a:rPr>
              <a:t> </a:t>
            </a:r>
            <a:r>
              <a:rPr lang="en-US" sz="4000" b="1" dirty="0" err="1">
                <a:solidFill>
                  <a:srgbClr val="0070C0"/>
                </a:solidFill>
              </a:rPr>
              <a:t>sắc</a:t>
            </a:r>
            <a:r>
              <a:rPr lang="en-US" sz="4000" b="1" dirty="0">
                <a:solidFill>
                  <a:srgbClr val="0070C0"/>
                </a:solidFill>
              </a:rPr>
              <a:t> </a:t>
            </a:r>
            <a:r>
              <a:rPr lang="en-US" sz="4000" b="1" dirty="0" err="1">
                <a:solidFill>
                  <a:srgbClr val="0070C0"/>
                </a:solidFill>
              </a:rPr>
              <a:t>thể</a:t>
            </a:r>
            <a:endParaRPr lang="en-US" sz="4000" b="1" dirty="0">
              <a:solidFill>
                <a:srgbClr val="0070C0"/>
              </a:solidFill>
            </a:endParaRPr>
          </a:p>
        </p:txBody>
      </p:sp>
      <p:pic>
        <p:nvPicPr>
          <p:cNvPr id="5" name="Picture 4">
            <a:extLst>
              <a:ext uri="{FF2B5EF4-FFF2-40B4-BE49-F238E27FC236}">
                <a16:creationId xmlns:a16="http://schemas.microsoft.com/office/drawing/2014/main" id="{54CD0488-75E6-6EE3-D479-6A42F56ECC95}"/>
              </a:ext>
            </a:extLst>
          </p:cNvPr>
          <p:cNvPicPr>
            <a:picLocks noChangeAspect="1"/>
          </p:cNvPicPr>
          <p:nvPr/>
        </p:nvPicPr>
        <p:blipFill>
          <a:blip r:embed="rId3"/>
          <a:stretch>
            <a:fillRect/>
          </a:stretch>
        </p:blipFill>
        <p:spPr>
          <a:xfrm>
            <a:off x="1224965" y="3520585"/>
            <a:ext cx="3273343" cy="3245829"/>
          </a:xfrm>
          <a:prstGeom prst="ellipse">
            <a:avLst/>
          </a:prstGeom>
        </p:spPr>
      </p:pic>
      <p:grpSp>
        <p:nvGrpSpPr>
          <p:cNvPr id="13" name="Group 12">
            <a:extLst>
              <a:ext uri="{FF2B5EF4-FFF2-40B4-BE49-F238E27FC236}">
                <a16:creationId xmlns:a16="http://schemas.microsoft.com/office/drawing/2014/main" id="{DAD03589-689D-6F9A-0ADB-BE79B332158B}"/>
              </a:ext>
            </a:extLst>
          </p:cNvPr>
          <p:cNvGrpSpPr/>
          <p:nvPr/>
        </p:nvGrpSpPr>
        <p:grpSpPr>
          <a:xfrm>
            <a:off x="4182854" y="3074569"/>
            <a:ext cx="12974178" cy="1613241"/>
            <a:chOff x="6589169" y="3895243"/>
            <a:chExt cx="12974178" cy="1613241"/>
          </a:xfrm>
        </p:grpSpPr>
        <p:cxnSp>
          <p:nvCxnSpPr>
            <p:cNvPr id="8" name="Connector: Elbow 7">
              <a:extLst>
                <a:ext uri="{FF2B5EF4-FFF2-40B4-BE49-F238E27FC236}">
                  <a16:creationId xmlns:a16="http://schemas.microsoft.com/office/drawing/2014/main" id="{20E1EADD-70B3-77E6-DDEB-2D44406872D4}"/>
                </a:ext>
              </a:extLst>
            </p:cNvPr>
            <p:cNvCxnSpPr>
              <a:cxnSpLocks/>
            </p:cNvCxnSpPr>
            <p:nvPr/>
          </p:nvCxnSpPr>
          <p:spPr>
            <a:xfrm flipV="1">
              <a:off x="6589169" y="4645465"/>
              <a:ext cx="1831056" cy="863019"/>
            </a:xfrm>
            <a:prstGeom prst="bentConnector3">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E3F1FF03-B10F-8259-F93E-8E7F616472F9}"/>
                </a:ext>
              </a:extLst>
            </p:cNvPr>
            <p:cNvSpPr txBox="1"/>
            <p:nvPr/>
          </p:nvSpPr>
          <p:spPr>
            <a:xfrm>
              <a:off x="8771021" y="3895243"/>
              <a:ext cx="10792326" cy="1261884"/>
            </a:xfrm>
            <a:prstGeom prst="rect">
              <a:avLst/>
            </a:prstGeom>
            <a:noFill/>
          </p:spPr>
          <p:txBody>
            <a:bodyPr wrap="square">
              <a:spAutoFit/>
            </a:bodyPr>
            <a:lstStyle/>
            <a:p>
              <a:pPr algn="just"/>
              <a:r>
                <a:rPr lang="vi-VN" sz="3800" b="1" dirty="0">
                  <a:latin typeface="+mj-lt"/>
                </a:rPr>
                <a:t>Hình dạng NST được quan sát ở kì giữa của quá trình phân bào.</a:t>
              </a:r>
              <a:endParaRPr lang="en-US" sz="3800" b="1" dirty="0">
                <a:latin typeface="+mj-lt"/>
              </a:endParaRPr>
            </a:p>
          </p:txBody>
        </p:sp>
      </p:grpSp>
      <p:grpSp>
        <p:nvGrpSpPr>
          <p:cNvPr id="14" name="Group 13">
            <a:extLst>
              <a:ext uri="{FF2B5EF4-FFF2-40B4-BE49-F238E27FC236}">
                <a16:creationId xmlns:a16="http://schemas.microsoft.com/office/drawing/2014/main" id="{73426733-79C1-9D7C-C77E-499F7C038FE2}"/>
              </a:ext>
            </a:extLst>
          </p:cNvPr>
          <p:cNvGrpSpPr/>
          <p:nvPr/>
        </p:nvGrpSpPr>
        <p:grpSpPr>
          <a:xfrm>
            <a:off x="4182854" y="5287541"/>
            <a:ext cx="12974178" cy="1491066"/>
            <a:chOff x="6449679" y="7246926"/>
            <a:chExt cx="12974178" cy="1491066"/>
          </a:xfrm>
        </p:grpSpPr>
        <p:cxnSp>
          <p:nvCxnSpPr>
            <p:cNvPr id="11" name="Connector: Elbow 10">
              <a:extLst>
                <a:ext uri="{FF2B5EF4-FFF2-40B4-BE49-F238E27FC236}">
                  <a16:creationId xmlns:a16="http://schemas.microsoft.com/office/drawing/2014/main" id="{84821315-5F4A-5440-8BBB-6E369E383474}"/>
                </a:ext>
              </a:extLst>
            </p:cNvPr>
            <p:cNvCxnSpPr>
              <a:cxnSpLocks/>
            </p:cNvCxnSpPr>
            <p:nvPr/>
          </p:nvCxnSpPr>
          <p:spPr>
            <a:xfrm rot="10800000">
              <a:off x="6449679" y="7246926"/>
              <a:ext cx="1831056" cy="1098329"/>
            </a:xfrm>
            <a:prstGeom prst="bentConnector3">
              <a:avLst>
                <a:gd name="adj1" fmla="val 50000"/>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2E217E66-A852-51AB-5E40-A5E7ADB0C801}"/>
                </a:ext>
              </a:extLst>
            </p:cNvPr>
            <p:cNvSpPr txBox="1"/>
            <p:nvPr/>
          </p:nvSpPr>
          <p:spPr>
            <a:xfrm>
              <a:off x="8631531" y="7476108"/>
              <a:ext cx="10792326" cy="1261884"/>
            </a:xfrm>
            <a:prstGeom prst="rect">
              <a:avLst/>
            </a:prstGeom>
            <a:noFill/>
          </p:spPr>
          <p:txBody>
            <a:bodyPr wrap="square">
              <a:spAutoFit/>
            </a:bodyPr>
            <a:lstStyle/>
            <a:p>
              <a:pPr algn="just"/>
              <a:r>
                <a:rPr lang="en-US" sz="3800" b="1" dirty="0">
                  <a:latin typeface="+mj-lt"/>
                </a:rPr>
                <a:t>Các NST ở </a:t>
              </a:r>
              <a:r>
                <a:rPr lang="en-US" sz="3800" b="1" dirty="0" err="1">
                  <a:latin typeface="+mj-lt"/>
                </a:rPr>
                <a:t>trạng</a:t>
              </a:r>
              <a:r>
                <a:rPr lang="en-US" sz="3800" b="1" dirty="0">
                  <a:latin typeface="+mj-lt"/>
                </a:rPr>
                <a:t> </a:t>
              </a:r>
              <a:r>
                <a:rPr lang="en-US" sz="3800" b="1" dirty="0" err="1">
                  <a:latin typeface="+mj-lt"/>
                </a:rPr>
                <a:t>thái</a:t>
              </a:r>
              <a:r>
                <a:rPr lang="en-US" sz="3800" b="1" dirty="0">
                  <a:latin typeface="+mj-lt"/>
                </a:rPr>
                <a:t> </a:t>
              </a:r>
              <a:r>
                <a:rPr lang="en-US" sz="3800" b="1" dirty="0" err="1">
                  <a:latin typeface="+mj-lt"/>
                </a:rPr>
                <a:t>kép</a:t>
              </a:r>
              <a:r>
                <a:rPr lang="en-US" sz="3800" b="1" dirty="0">
                  <a:latin typeface="+mj-lt"/>
                </a:rPr>
                <a:t> </a:t>
              </a:r>
              <a:r>
                <a:rPr lang="en-US" sz="3800" b="1" dirty="0" err="1">
                  <a:latin typeface="+mj-lt"/>
                </a:rPr>
                <a:t>và</a:t>
              </a:r>
              <a:r>
                <a:rPr lang="en-US" sz="3800" b="1" dirty="0">
                  <a:latin typeface="+mj-lt"/>
                </a:rPr>
                <a:t> </a:t>
              </a:r>
              <a:r>
                <a:rPr lang="en-US" sz="3800" b="1" dirty="0" err="1">
                  <a:latin typeface="+mj-lt"/>
                </a:rPr>
                <a:t>đóng</a:t>
              </a:r>
              <a:r>
                <a:rPr lang="en-US" sz="3800" b="1" dirty="0">
                  <a:latin typeface="+mj-lt"/>
                </a:rPr>
                <a:t> </a:t>
              </a:r>
              <a:r>
                <a:rPr lang="en-US" sz="3800" b="1" dirty="0" err="1">
                  <a:latin typeface="+mj-lt"/>
                </a:rPr>
                <a:t>xoắn</a:t>
              </a:r>
              <a:r>
                <a:rPr lang="en-US" sz="3800" b="1" dirty="0">
                  <a:latin typeface="+mj-lt"/>
                </a:rPr>
                <a:t> </a:t>
              </a:r>
              <a:r>
                <a:rPr lang="en-US" sz="3800" b="1" dirty="0" err="1">
                  <a:latin typeface="+mj-lt"/>
                </a:rPr>
                <a:t>cực</a:t>
              </a:r>
              <a:r>
                <a:rPr lang="en-US" sz="3800" b="1" dirty="0">
                  <a:latin typeface="+mj-lt"/>
                </a:rPr>
                <a:t> </a:t>
              </a:r>
              <a:r>
                <a:rPr lang="en-US" sz="3800" b="1" dirty="0" err="1">
                  <a:latin typeface="+mj-lt"/>
                </a:rPr>
                <a:t>đại</a:t>
              </a:r>
              <a:r>
                <a:rPr lang="en-US" sz="3800" b="1" dirty="0">
                  <a:latin typeface="+mj-lt"/>
                </a:rPr>
                <a:t>, </a:t>
              </a:r>
              <a:r>
                <a:rPr lang="en-US" sz="3800" b="1" dirty="0" err="1">
                  <a:latin typeface="+mj-lt"/>
                </a:rPr>
                <a:t>thể</a:t>
              </a:r>
              <a:r>
                <a:rPr lang="en-US" sz="3800" b="1" dirty="0">
                  <a:latin typeface="+mj-lt"/>
                </a:rPr>
                <a:t> </a:t>
              </a:r>
              <a:r>
                <a:rPr lang="en-US" sz="3800" b="1" dirty="0" err="1">
                  <a:latin typeface="+mj-lt"/>
                </a:rPr>
                <a:t>hiện</a:t>
              </a:r>
              <a:r>
                <a:rPr lang="en-US" sz="3800" b="1" dirty="0">
                  <a:latin typeface="+mj-lt"/>
                </a:rPr>
                <a:t> </a:t>
              </a:r>
              <a:r>
                <a:rPr lang="en-US" sz="3800" b="1" dirty="0" err="1">
                  <a:latin typeface="+mj-lt"/>
                </a:rPr>
                <a:t>hình</a:t>
              </a:r>
              <a:r>
                <a:rPr lang="en-US" sz="3800" b="1" dirty="0">
                  <a:latin typeface="+mj-lt"/>
                </a:rPr>
                <a:t> </a:t>
              </a:r>
              <a:r>
                <a:rPr lang="en-US" sz="3800" b="1" dirty="0" err="1">
                  <a:latin typeface="+mj-lt"/>
                </a:rPr>
                <a:t>dạng</a:t>
              </a:r>
              <a:r>
                <a:rPr lang="en-US" sz="3800" b="1" dirty="0">
                  <a:latin typeface="+mj-lt"/>
                </a:rPr>
                <a:t> </a:t>
              </a:r>
              <a:r>
                <a:rPr lang="en-US" sz="3800" b="1" dirty="0" err="1">
                  <a:latin typeface="+mj-lt"/>
                </a:rPr>
                <a:t>đặc</a:t>
              </a:r>
              <a:r>
                <a:rPr lang="en-US" sz="3800" b="1" dirty="0">
                  <a:latin typeface="+mj-lt"/>
                </a:rPr>
                <a:t> </a:t>
              </a:r>
              <a:r>
                <a:rPr lang="en-US" sz="3800" b="1" dirty="0" err="1">
                  <a:latin typeface="+mj-lt"/>
                </a:rPr>
                <a:t>trưng</a:t>
              </a:r>
              <a:r>
                <a:rPr lang="en-US" sz="3800" b="1" dirty="0">
                  <a:latin typeface="+mj-lt"/>
                </a:rPr>
                <a:t>.</a:t>
              </a:r>
            </a:p>
          </p:txBody>
        </p:sp>
      </p:grpSp>
      <p:sp>
        <p:nvSpPr>
          <p:cNvPr id="19" name="TextBox 18">
            <a:extLst>
              <a:ext uri="{FF2B5EF4-FFF2-40B4-BE49-F238E27FC236}">
                <a16:creationId xmlns:a16="http://schemas.microsoft.com/office/drawing/2014/main" id="{6F5750EA-B81A-120C-91BA-3430F7D71747}"/>
              </a:ext>
            </a:extLst>
          </p:cNvPr>
          <p:cNvSpPr txBox="1"/>
          <p:nvPr/>
        </p:nvSpPr>
        <p:spPr>
          <a:xfrm>
            <a:off x="888643" y="7255019"/>
            <a:ext cx="7219329" cy="1938992"/>
          </a:xfrm>
          <a:prstGeom prst="rect">
            <a:avLst/>
          </a:prstGeom>
          <a:noFill/>
        </p:spPr>
        <p:txBody>
          <a:bodyPr wrap="square">
            <a:spAutoFit/>
          </a:bodyPr>
          <a:lstStyle/>
          <a:p>
            <a:pPr marL="571500" indent="-571500" algn="just">
              <a:buFont typeface="Wingdings" panose="05000000000000000000" pitchFamily="2" charset="2"/>
              <a:buChar char="v"/>
            </a:pPr>
            <a:r>
              <a:rPr lang="vi-VN" sz="4000" b="1" dirty="0">
                <a:latin typeface="+mj-lt"/>
              </a:rPr>
              <a:t>NST thường có dạng hình que, hình chữ V, hình chữ X hoặc hình hạt,...</a:t>
            </a:r>
            <a:endParaRPr lang="en-US" sz="4000" b="1" dirty="0">
              <a:latin typeface="+mj-lt"/>
            </a:endParaRPr>
          </a:p>
        </p:txBody>
      </p:sp>
      <p:pic>
        <p:nvPicPr>
          <p:cNvPr id="20" name="Picture 19">
            <a:extLst>
              <a:ext uri="{FF2B5EF4-FFF2-40B4-BE49-F238E27FC236}">
                <a16:creationId xmlns:a16="http://schemas.microsoft.com/office/drawing/2014/main" id="{BEC17F77-3077-B0A8-1D16-9C6B55727C2D}"/>
              </a:ext>
            </a:extLst>
          </p:cNvPr>
          <p:cNvPicPr>
            <a:picLocks noChangeAspect="1"/>
          </p:cNvPicPr>
          <p:nvPr/>
        </p:nvPicPr>
        <p:blipFill rotWithShape="1">
          <a:blip r:embed="rId4"/>
          <a:srcRect l="2286" r="87689" b="19926"/>
          <a:stretch/>
        </p:blipFill>
        <p:spPr>
          <a:xfrm>
            <a:off x="8736162" y="7297895"/>
            <a:ext cx="815675" cy="2662499"/>
          </a:xfrm>
          <a:prstGeom prst="rect">
            <a:avLst/>
          </a:prstGeom>
        </p:spPr>
      </p:pic>
      <p:pic>
        <p:nvPicPr>
          <p:cNvPr id="21" name="Picture 20">
            <a:extLst>
              <a:ext uri="{FF2B5EF4-FFF2-40B4-BE49-F238E27FC236}">
                <a16:creationId xmlns:a16="http://schemas.microsoft.com/office/drawing/2014/main" id="{4EA94D22-86A2-D9D8-C067-5418145F891B}"/>
              </a:ext>
            </a:extLst>
          </p:cNvPr>
          <p:cNvPicPr>
            <a:picLocks noChangeAspect="1"/>
          </p:cNvPicPr>
          <p:nvPr/>
        </p:nvPicPr>
        <p:blipFill rotWithShape="1">
          <a:blip r:embed="rId4"/>
          <a:srcRect l="19063" r="55975" b="33377"/>
          <a:stretch/>
        </p:blipFill>
        <p:spPr>
          <a:xfrm>
            <a:off x="10457124" y="7416156"/>
            <a:ext cx="2184023" cy="2548210"/>
          </a:xfrm>
          <a:prstGeom prst="rect">
            <a:avLst/>
          </a:prstGeom>
        </p:spPr>
      </p:pic>
      <p:pic>
        <p:nvPicPr>
          <p:cNvPr id="22" name="Picture 21">
            <a:extLst>
              <a:ext uri="{FF2B5EF4-FFF2-40B4-BE49-F238E27FC236}">
                <a16:creationId xmlns:a16="http://schemas.microsoft.com/office/drawing/2014/main" id="{3ADE6769-2BF7-C876-F72A-524919852F7A}"/>
              </a:ext>
            </a:extLst>
          </p:cNvPr>
          <p:cNvPicPr>
            <a:picLocks noChangeAspect="1"/>
          </p:cNvPicPr>
          <p:nvPr/>
        </p:nvPicPr>
        <p:blipFill rotWithShape="1">
          <a:blip r:embed="rId4"/>
          <a:srcRect l="49140" t="25276" r="38175" b="49816"/>
          <a:stretch/>
        </p:blipFill>
        <p:spPr>
          <a:xfrm>
            <a:off x="13273071" y="8231740"/>
            <a:ext cx="1491916" cy="1203158"/>
          </a:xfrm>
          <a:prstGeom prst="rect">
            <a:avLst/>
          </a:prstGeom>
        </p:spPr>
      </p:pic>
      <p:grpSp>
        <p:nvGrpSpPr>
          <p:cNvPr id="23" name="Group 22">
            <a:extLst>
              <a:ext uri="{FF2B5EF4-FFF2-40B4-BE49-F238E27FC236}">
                <a16:creationId xmlns:a16="http://schemas.microsoft.com/office/drawing/2014/main" id="{6E829973-AAEE-89D0-7495-154C8E47D483}"/>
              </a:ext>
            </a:extLst>
          </p:cNvPr>
          <p:cNvGrpSpPr/>
          <p:nvPr/>
        </p:nvGrpSpPr>
        <p:grpSpPr>
          <a:xfrm>
            <a:off x="14811813" y="7117059"/>
            <a:ext cx="3242137" cy="3432520"/>
            <a:chOff x="9595934" y="2460505"/>
            <a:chExt cx="7163304" cy="8649660"/>
          </a:xfrm>
        </p:grpSpPr>
        <p:pic>
          <p:nvPicPr>
            <p:cNvPr id="24" name="Picture 23">
              <a:extLst>
                <a:ext uri="{FF2B5EF4-FFF2-40B4-BE49-F238E27FC236}">
                  <a16:creationId xmlns:a16="http://schemas.microsoft.com/office/drawing/2014/main" id="{B1CD6C50-D195-2272-A29D-9FD332A2A6C3}"/>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5000" b="90000" l="69359" r="96538">
                          <a14:foregroundMark x1="88974" y1="7187" x2="78590" y2="2813"/>
                          <a14:foregroundMark x1="78590" y1="2813" x2="85897" y2="9688"/>
                          <a14:foregroundMark x1="85897" y1="9688" x2="79872" y2="938"/>
                          <a14:foregroundMark x1="79872" y1="938" x2="76026" y2="8125"/>
                          <a14:foregroundMark x1="76026" y1="8125" x2="81410" y2="10938"/>
                          <a14:foregroundMark x1="81410" y1="10938" x2="88462" y2="5000"/>
                          <a14:foregroundMark x1="82949" y1="27500" x2="82949" y2="27813"/>
                          <a14:backgroundMark x1="85256" y1="15625" x2="87821" y2="15625"/>
                          <a14:backgroundMark x1="85256" y1="15937" x2="87949" y2="15313"/>
                          <a14:backgroundMark x1="82692" y1="29375" x2="85256" y2="29375"/>
                          <a14:backgroundMark x1="86923" y1="55625" x2="89615" y2="54688"/>
                        </a14:backgroundRemoval>
                      </a14:imgEffect>
                    </a14:imgLayer>
                  </a14:imgProps>
                </a:ext>
              </a:extLst>
            </a:blip>
            <a:srcRect l="66024"/>
            <a:stretch/>
          </p:blipFill>
          <p:spPr>
            <a:xfrm>
              <a:off x="9595934" y="2460505"/>
              <a:ext cx="7163304" cy="8649660"/>
            </a:xfrm>
            <a:prstGeom prst="rect">
              <a:avLst/>
            </a:prstGeom>
          </p:spPr>
        </p:pic>
        <p:sp>
          <p:nvSpPr>
            <p:cNvPr id="25" name="Rectangle: Rounded Corners 24">
              <a:extLst>
                <a:ext uri="{FF2B5EF4-FFF2-40B4-BE49-F238E27FC236}">
                  <a16:creationId xmlns:a16="http://schemas.microsoft.com/office/drawing/2014/main" id="{1F08F1E9-DC76-EC8C-B048-4C42AD3EE9C8}"/>
                </a:ext>
              </a:extLst>
            </p:cNvPr>
            <p:cNvSpPr/>
            <p:nvPr/>
          </p:nvSpPr>
          <p:spPr>
            <a:xfrm>
              <a:off x="13444538" y="3657600"/>
              <a:ext cx="714375" cy="300038"/>
            </a:xfrm>
            <a:prstGeom prst="roundRect">
              <a:avLst/>
            </a:prstGeom>
            <a:solidFill>
              <a:srgbClr val="B8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Rounded Corners 25">
              <a:extLst>
                <a:ext uri="{FF2B5EF4-FFF2-40B4-BE49-F238E27FC236}">
                  <a16:creationId xmlns:a16="http://schemas.microsoft.com/office/drawing/2014/main" id="{59192D28-34E6-92B2-A3E1-FFD2E1C2FEA6}"/>
                </a:ext>
              </a:extLst>
            </p:cNvPr>
            <p:cNvSpPr/>
            <p:nvPr/>
          </p:nvSpPr>
          <p:spPr>
            <a:xfrm>
              <a:off x="13668375" y="7083844"/>
              <a:ext cx="714375" cy="300038"/>
            </a:xfrm>
            <a:prstGeom prst="roundRect">
              <a:avLst/>
            </a:prstGeom>
            <a:solidFill>
              <a:srgbClr val="B8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Rounded Corners 26">
              <a:extLst>
                <a:ext uri="{FF2B5EF4-FFF2-40B4-BE49-F238E27FC236}">
                  <a16:creationId xmlns:a16="http://schemas.microsoft.com/office/drawing/2014/main" id="{3800A7A1-C8A7-28FD-B41F-B727C15A624E}"/>
                </a:ext>
              </a:extLst>
            </p:cNvPr>
            <p:cNvSpPr/>
            <p:nvPr/>
          </p:nvSpPr>
          <p:spPr>
            <a:xfrm>
              <a:off x="12968535" y="4923377"/>
              <a:ext cx="476004" cy="231356"/>
            </a:xfrm>
            <a:prstGeom prst="roundRect">
              <a:avLst/>
            </a:prstGeom>
            <a:solidFill>
              <a:srgbClr val="B8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C3057690-6FC9-6279-94F8-30F464A836FF}"/>
                </a:ext>
              </a:extLst>
            </p:cNvPr>
            <p:cNvSpPr/>
            <p:nvPr/>
          </p:nvSpPr>
          <p:spPr>
            <a:xfrm>
              <a:off x="12763995" y="4672137"/>
              <a:ext cx="561727" cy="563927"/>
            </a:xfrm>
            <a:prstGeom prst="ellipse">
              <a:avLst/>
            </a:prstGeom>
            <a:noFill/>
            <a:ln w="5715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66997799"/>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barn(inVertical)">
                                      <p:cBhvr>
                                        <p:cTn id="33" dur="500"/>
                                        <p:tgtEl>
                                          <p:spTgt spid="19"/>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nodeType="click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p:cTn id="38" dur="500" fill="hold"/>
                                        <p:tgtEl>
                                          <p:spTgt spid="20"/>
                                        </p:tgtEl>
                                        <p:attrNameLst>
                                          <p:attrName>ppt_w</p:attrName>
                                        </p:attrNameLst>
                                      </p:cBhvr>
                                      <p:tavLst>
                                        <p:tav tm="0">
                                          <p:val>
                                            <p:fltVal val="0"/>
                                          </p:val>
                                        </p:tav>
                                        <p:tav tm="100000">
                                          <p:val>
                                            <p:strVal val="#ppt_w"/>
                                          </p:val>
                                        </p:tav>
                                      </p:tavLst>
                                    </p:anim>
                                    <p:anim calcmode="lin" valueType="num">
                                      <p:cBhvr>
                                        <p:cTn id="39" dur="500" fill="hold"/>
                                        <p:tgtEl>
                                          <p:spTgt spid="20"/>
                                        </p:tgtEl>
                                        <p:attrNameLst>
                                          <p:attrName>ppt_h</p:attrName>
                                        </p:attrNameLst>
                                      </p:cBhvr>
                                      <p:tavLst>
                                        <p:tav tm="0">
                                          <p:val>
                                            <p:fltVal val="0"/>
                                          </p:val>
                                        </p:tav>
                                        <p:tav tm="100000">
                                          <p:val>
                                            <p:strVal val="#ppt_h"/>
                                          </p:val>
                                        </p:tav>
                                      </p:tavLst>
                                    </p:anim>
                                    <p:animEffect transition="in" filter="fade">
                                      <p:cBhvr>
                                        <p:cTn id="40" dur="500"/>
                                        <p:tgtEl>
                                          <p:spTgt spid="20"/>
                                        </p:tgtEl>
                                      </p:cBhvr>
                                    </p:animEffect>
                                  </p:childTnLst>
                                </p:cTn>
                              </p:par>
                              <p:par>
                                <p:cTn id="41" presetID="53" presetClass="entr" presetSubtype="16" fill="hold"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fltVal val="0"/>
                                          </p:val>
                                        </p:tav>
                                        <p:tav tm="100000">
                                          <p:val>
                                            <p:strVal val="#ppt_w"/>
                                          </p:val>
                                        </p:tav>
                                      </p:tavLst>
                                    </p:anim>
                                    <p:anim calcmode="lin" valueType="num">
                                      <p:cBhvr>
                                        <p:cTn id="44" dur="500" fill="hold"/>
                                        <p:tgtEl>
                                          <p:spTgt spid="21"/>
                                        </p:tgtEl>
                                        <p:attrNameLst>
                                          <p:attrName>ppt_h</p:attrName>
                                        </p:attrNameLst>
                                      </p:cBhvr>
                                      <p:tavLst>
                                        <p:tav tm="0">
                                          <p:val>
                                            <p:fltVal val="0"/>
                                          </p:val>
                                        </p:tav>
                                        <p:tav tm="100000">
                                          <p:val>
                                            <p:strVal val="#ppt_h"/>
                                          </p:val>
                                        </p:tav>
                                      </p:tavLst>
                                    </p:anim>
                                    <p:animEffect transition="in" filter="fade">
                                      <p:cBhvr>
                                        <p:cTn id="45" dur="500"/>
                                        <p:tgtEl>
                                          <p:spTgt spid="21"/>
                                        </p:tgtEl>
                                      </p:cBhvr>
                                    </p:animEffect>
                                  </p:childTnLst>
                                </p:cTn>
                              </p:par>
                              <p:par>
                                <p:cTn id="46" presetID="53" presetClass="entr" presetSubtype="16" fill="hold" nodeType="withEffect">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cBhvr>
                                        <p:cTn id="48" dur="500" fill="hold"/>
                                        <p:tgtEl>
                                          <p:spTgt spid="22"/>
                                        </p:tgtEl>
                                        <p:attrNameLst>
                                          <p:attrName>ppt_w</p:attrName>
                                        </p:attrNameLst>
                                      </p:cBhvr>
                                      <p:tavLst>
                                        <p:tav tm="0">
                                          <p:val>
                                            <p:fltVal val="0"/>
                                          </p:val>
                                        </p:tav>
                                        <p:tav tm="100000">
                                          <p:val>
                                            <p:strVal val="#ppt_w"/>
                                          </p:val>
                                        </p:tav>
                                      </p:tavLst>
                                    </p:anim>
                                    <p:anim calcmode="lin" valueType="num">
                                      <p:cBhvr>
                                        <p:cTn id="49" dur="500" fill="hold"/>
                                        <p:tgtEl>
                                          <p:spTgt spid="22"/>
                                        </p:tgtEl>
                                        <p:attrNameLst>
                                          <p:attrName>ppt_h</p:attrName>
                                        </p:attrNameLst>
                                      </p:cBhvr>
                                      <p:tavLst>
                                        <p:tav tm="0">
                                          <p:val>
                                            <p:fltVal val="0"/>
                                          </p:val>
                                        </p:tav>
                                        <p:tav tm="100000">
                                          <p:val>
                                            <p:strVal val="#ppt_h"/>
                                          </p:val>
                                        </p:tav>
                                      </p:tavLst>
                                    </p:anim>
                                    <p:animEffect transition="in" filter="fade">
                                      <p:cBhvr>
                                        <p:cTn id="50" dur="500"/>
                                        <p:tgtEl>
                                          <p:spTgt spid="22"/>
                                        </p:tgtEl>
                                      </p:cBhvr>
                                    </p:animEffect>
                                  </p:childTnLst>
                                </p:cTn>
                              </p:par>
                              <p:par>
                                <p:cTn id="51" presetID="53" presetClass="entr" presetSubtype="16" fill="hold" nodeType="with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p:cTn id="53" dur="500" fill="hold"/>
                                        <p:tgtEl>
                                          <p:spTgt spid="23"/>
                                        </p:tgtEl>
                                        <p:attrNameLst>
                                          <p:attrName>ppt_w</p:attrName>
                                        </p:attrNameLst>
                                      </p:cBhvr>
                                      <p:tavLst>
                                        <p:tav tm="0">
                                          <p:val>
                                            <p:fltVal val="0"/>
                                          </p:val>
                                        </p:tav>
                                        <p:tav tm="100000">
                                          <p:val>
                                            <p:strVal val="#ppt_w"/>
                                          </p:val>
                                        </p:tav>
                                      </p:tavLst>
                                    </p:anim>
                                    <p:anim calcmode="lin" valueType="num">
                                      <p:cBhvr>
                                        <p:cTn id="54" dur="500" fill="hold"/>
                                        <p:tgtEl>
                                          <p:spTgt spid="23"/>
                                        </p:tgtEl>
                                        <p:attrNameLst>
                                          <p:attrName>ppt_h</p:attrName>
                                        </p:attrNameLst>
                                      </p:cBhvr>
                                      <p:tavLst>
                                        <p:tav tm="0">
                                          <p:val>
                                            <p:fltVal val="0"/>
                                          </p:val>
                                        </p:tav>
                                        <p:tav tm="100000">
                                          <p:val>
                                            <p:strVal val="#ppt_h"/>
                                          </p:val>
                                        </p:tav>
                                      </p:tavLst>
                                    </p:anim>
                                    <p:animEffect transition="in" filter="fade">
                                      <p:cBhvr>
                                        <p:cTn id="5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F1EFBCC-CBB5-D2C2-C495-AD804CDFFEDC}"/>
              </a:ext>
            </a:extLst>
          </p:cNvPr>
          <p:cNvSpPr txBox="1"/>
          <p:nvPr/>
        </p:nvSpPr>
        <p:spPr>
          <a:xfrm>
            <a:off x="4722511" y="575661"/>
            <a:ext cx="12683693" cy="2800767"/>
          </a:xfrm>
          <a:prstGeom prst="rect">
            <a:avLst/>
          </a:prstGeom>
          <a:noFill/>
        </p:spPr>
        <p:txBody>
          <a:bodyPr wrap="square">
            <a:spAutoFit/>
          </a:bodyPr>
          <a:lstStyle/>
          <a:p>
            <a:pPr marL="571500" indent="-571500" algn="just">
              <a:buFont typeface="Arial" panose="020B0604020202020204" pitchFamily="34" charset="0"/>
              <a:buChar char="•"/>
            </a:pPr>
            <a:r>
              <a:rPr lang="en-US" sz="4400" b="1" dirty="0" err="1">
                <a:latin typeface="Times New Roman" panose="02020603050405020304" pitchFamily="18" charset="0"/>
                <a:cs typeface="Times New Roman" panose="02020603050405020304" pitchFamily="18" charset="0"/>
              </a:rPr>
              <a:t>Mỗi</a:t>
            </a:r>
            <a:r>
              <a:rPr lang="en-US" sz="4400" b="1" dirty="0">
                <a:latin typeface="Times New Roman" panose="02020603050405020304" pitchFamily="18" charset="0"/>
                <a:cs typeface="Times New Roman" panose="02020603050405020304" pitchFamily="18" charset="0"/>
              </a:rPr>
              <a:t> NST </a:t>
            </a:r>
            <a:r>
              <a:rPr lang="en-US" sz="4400" b="1" dirty="0" err="1">
                <a:latin typeface="Times New Roman" panose="02020603050405020304" pitchFamily="18" charset="0"/>
                <a:cs typeface="Times New Roman" panose="02020603050405020304" pitchFamily="18" charset="0"/>
              </a:rPr>
              <a:t>kép</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gồm</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hai</a:t>
            </a:r>
            <a:r>
              <a:rPr lang="en-US" sz="4400" b="1" dirty="0">
                <a:latin typeface="Times New Roman" panose="02020603050405020304" pitchFamily="18" charset="0"/>
                <a:cs typeface="Times New Roman" panose="02020603050405020304" pitchFamily="18" charset="0"/>
              </a:rPr>
              <a:t> chromatid (</a:t>
            </a:r>
            <a:r>
              <a:rPr lang="en-US" sz="4400" b="1" dirty="0" err="1">
                <a:latin typeface="Times New Roman" panose="02020603050405020304" pitchFamily="18" charset="0"/>
                <a:cs typeface="Times New Roman" panose="02020603050405020304" pitchFamily="18" charset="0"/>
              </a:rPr>
              <a:t>nhiễm</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sắc</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tử</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chị</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em</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gắn</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với</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nhau</a:t>
            </a:r>
            <a:r>
              <a:rPr lang="en-US" sz="4400" b="1" dirty="0">
                <a:latin typeface="Times New Roman" panose="02020603050405020304" pitchFamily="18" charset="0"/>
                <a:cs typeface="Times New Roman" panose="02020603050405020304" pitchFamily="18" charset="0"/>
              </a:rPr>
              <a:t> ở </a:t>
            </a:r>
            <a:r>
              <a:rPr lang="en-US" sz="4400" b="1" dirty="0" err="1">
                <a:latin typeface="Times New Roman" panose="02020603050405020304" pitchFamily="18" charset="0"/>
                <a:cs typeface="Times New Roman" panose="02020603050405020304" pitchFamily="18" charset="0"/>
              </a:rPr>
              <a:t>tâm</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động</a:t>
            </a:r>
            <a:r>
              <a:rPr lang="en-US" sz="4400" b="1" dirty="0">
                <a:latin typeface="Times New Roman" panose="02020603050405020304" pitchFamily="18" charset="0"/>
                <a:cs typeface="Times New Roman" panose="02020603050405020304" pitchFamily="18" charset="0"/>
              </a:rPr>
              <a:t>.</a:t>
            </a:r>
          </a:p>
          <a:p>
            <a:pPr marL="571500" indent="-571500" algn="just">
              <a:buFont typeface="Arial" panose="020B0604020202020204" pitchFamily="34" charset="0"/>
              <a:buChar char="•"/>
            </a:pPr>
            <a:r>
              <a:rPr lang="en-US" sz="4400" b="1" dirty="0" err="1">
                <a:latin typeface="Times New Roman" panose="02020603050405020304" pitchFamily="18" charset="0"/>
                <a:cs typeface="Times New Roman" panose="02020603050405020304" pitchFamily="18" charset="0"/>
              </a:rPr>
              <a:t>Tâm</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động</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giúp</a:t>
            </a:r>
            <a:r>
              <a:rPr lang="en-US" sz="4400" b="1" dirty="0">
                <a:latin typeface="Times New Roman" panose="02020603050405020304" pitchFamily="18" charset="0"/>
                <a:cs typeface="Times New Roman" panose="02020603050405020304" pitchFamily="18" charset="0"/>
              </a:rPr>
              <a:t> NST </a:t>
            </a:r>
            <a:r>
              <a:rPr lang="en-US" sz="4400" b="1" dirty="0" err="1">
                <a:latin typeface="Times New Roman" panose="02020603050405020304" pitchFamily="18" charset="0"/>
                <a:cs typeface="Times New Roman" panose="02020603050405020304" pitchFamily="18" charset="0"/>
              </a:rPr>
              <a:t>gắn</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vào</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thoi</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phân</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bào</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khi</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tế</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bào</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phân</a:t>
            </a:r>
            <a:r>
              <a:rPr lang="en-US" sz="4400" b="1" dirty="0">
                <a:latin typeface="Times New Roman" panose="02020603050405020304" pitchFamily="18" charset="0"/>
                <a:cs typeface="Times New Roman" panose="02020603050405020304" pitchFamily="18" charset="0"/>
              </a:rPr>
              <a:t> chia.</a:t>
            </a:r>
          </a:p>
        </p:txBody>
      </p:sp>
      <p:pic>
        <p:nvPicPr>
          <p:cNvPr id="4" name="image10.png">
            <a:extLst>
              <a:ext uri="{FF2B5EF4-FFF2-40B4-BE49-F238E27FC236}">
                <a16:creationId xmlns:a16="http://schemas.microsoft.com/office/drawing/2014/main" id="{72168FE0-56C4-5BE5-7A21-1F42E5167835}"/>
              </a:ext>
            </a:extLst>
          </p:cNvPr>
          <p:cNvPicPr/>
          <p:nvPr/>
        </p:nvPicPr>
        <p:blipFill>
          <a:blip r:embed="rId2"/>
          <a:srcRect/>
          <a:stretch>
            <a:fillRect/>
          </a:stretch>
        </p:blipFill>
        <p:spPr>
          <a:xfrm>
            <a:off x="514482" y="265947"/>
            <a:ext cx="4245494" cy="3671582"/>
          </a:xfrm>
          <a:prstGeom prst="rect">
            <a:avLst/>
          </a:prstGeom>
          <a:ln/>
        </p:spPr>
      </p:pic>
      <p:grpSp>
        <p:nvGrpSpPr>
          <p:cNvPr id="8" name="Group 7">
            <a:extLst>
              <a:ext uri="{FF2B5EF4-FFF2-40B4-BE49-F238E27FC236}">
                <a16:creationId xmlns:a16="http://schemas.microsoft.com/office/drawing/2014/main" id="{C4DEE708-D16D-1054-CCA9-748D989314A2}"/>
              </a:ext>
            </a:extLst>
          </p:cNvPr>
          <p:cNvGrpSpPr/>
          <p:nvPr/>
        </p:nvGrpSpPr>
        <p:grpSpPr>
          <a:xfrm>
            <a:off x="11080330" y="3937529"/>
            <a:ext cx="6606090" cy="5928018"/>
            <a:chOff x="709111" y="4455496"/>
            <a:chExt cx="6606090" cy="5928018"/>
          </a:xfrm>
        </p:grpSpPr>
        <p:pic>
          <p:nvPicPr>
            <p:cNvPr id="6" name="Picture 5">
              <a:extLst>
                <a:ext uri="{FF2B5EF4-FFF2-40B4-BE49-F238E27FC236}">
                  <a16:creationId xmlns:a16="http://schemas.microsoft.com/office/drawing/2014/main" id="{64F3785B-DFB1-09AE-A640-91F504D23092}"/>
                </a:ext>
              </a:extLst>
            </p:cNvPr>
            <p:cNvPicPr>
              <a:picLocks noChangeAspect="1"/>
            </p:cNvPicPr>
            <p:nvPr/>
          </p:nvPicPr>
          <p:blipFill>
            <a:blip r:embed="rId3"/>
            <a:stretch>
              <a:fillRect/>
            </a:stretch>
          </p:blipFill>
          <p:spPr>
            <a:xfrm>
              <a:off x="1360488" y="4455496"/>
              <a:ext cx="5305006" cy="4604579"/>
            </a:xfrm>
            <a:prstGeom prst="rect">
              <a:avLst/>
            </a:prstGeom>
          </p:spPr>
        </p:pic>
        <p:sp>
          <p:nvSpPr>
            <p:cNvPr id="7" name="TextBox 6">
              <a:extLst>
                <a:ext uri="{FF2B5EF4-FFF2-40B4-BE49-F238E27FC236}">
                  <a16:creationId xmlns:a16="http://schemas.microsoft.com/office/drawing/2014/main" id="{298BD67B-23CD-210E-05EB-2755FDE28221}"/>
                </a:ext>
              </a:extLst>
            </p:cNvPr>
            <p:cNvSpPr txBox="1"/>
            <p:nvPr/>
          </p:nvSpPr>
          <p:spPr>
            <a:xfrm>
              <a:off x="709111" y="9060075"/>
              <a:ext cx="6606090" cy="1323439"/>
            </a:xfrm>
            <a:prstGeom prst="rect">
              <a:avLst/>
            </a:prstGeom>
            <a:noFill/>
          </p:spPr>
          <p:txBody>
            <a:bodyPr wrap="square">
              <a:spAutoFit/>
            </a:bodyPr>
            <a:lstStyle/>
            <a:p>
              <a:pPr algn="ctr"/>
              <a:r>
                <a:rPr lang="en-US" sz="4000" b="1" dirty="0">
                  <a:latin typeface="Times New Roman" panose="02020603050405020304" pitchFamily="18" charset="0"/>
                  <a:cs typeface="Times New Roman" panose="02020603050405020304" pitchFamily="18" charset="0"/>
                </a:rPr>
                <a:t>Hình 42.3. Hình </a:t>
              </a:r>
              <a:r>
                <a:rPr lang="en-US" sz="4000" b="1" dirty="0" err="1">
                  <a:latin typeface="Times New Roman" panose="02020603050405020304" pitchFamily="18" charset="0"/>
                  <a:cs typeface="Times New Roman" panose="02020603050405020304" pitchFamily="18" charset="0"/>
                </a:rPr>
                <a:t>dạng</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nhiễm</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sắc</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thể</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trạng</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thái</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đơn</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và</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kép</a:t>
              </a:r>
              <a:endParaRPr lang="en-US" sz="4000" b="1" dirty="0">
                <a:latin typeface="Times New Roman" panose="02020603050405020304" pitchFamily="18" charset="0"/>
                <a:cs typeface="Times New Roman" panose="02020603050405020304" pitchFamily="18" charset="0"/>
              </a:endParaRPr>
            </a:p>
          </p:txBody>
        </p:sp>
      </p:grpSp>
      <p:sp>
        <p:nvSpPr>
          <p:cNvPr id="9" name="Google Shape;2835;p73">
            <a:extLst>
              <a:ext uri="{FF2B5EF4-FFF2-40B4-BE49-F238E27FC236}">
                <a16:creationId xmlns:a16="http://schemas.microsoft.com/office/drawing/2014/main" id="{62F79A0F-F728-02B5-CA1A-BCA5DA5C1E22}"/>
              </a:ext>
            </a:extLst>
          </p:cNvPr>
          <p:cNvSpPr/>
          <p:nvPr/>
        </p:nvSpPr>
        <p:spPr>
          <a:xfrm>
            <a:off x="3024362" y="4285446"/>
            <a:ext cx="5785535" cy="1067271"/>
          </a:xfrm>
          <a:prstGeom prst="roundRect">
            <a:avLst>
              <a:gd name="adj" fmla="val 16667"/>
            </a:avLst>
          </a:prstGeom>
          <a:solidFill>
            <a:srgbClr val="FFD678"/>
          </a:solidFill>
          <a:ln>
            <a:noFill/>
          </a:ln>
        </p:spPr>
        <p:txBody>
          <a:bodyPr spcFirstLastPara="1" wrap="square" lIns="182850" tIns="182850" rIns="182850" bIns="182850" anchor="ctr" anchorCtr="0">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sz="3800" b="1" i="0" u="none" strike="noStrike" kern="0" cap="none" spc="0" normalizeH="0" baseline="0" noProof="0" dirty="0" err="1">
                <a:ln>
                  <a:noFill/>
                </a:ln>
                <a:effectLst/>
                <a:uLnTx/>
                <a:uFillTx/>
              </a:rPr>
              <a:t>Vị</a:t>
            </a:r>
            <a:r>
              <a:rPr kumimoji="0" lang="en-US" sz="3800" b="1" i="0" u="none" strike="noStrike" kern="0" cap="none" spc="0" normalizeH="0" baseline="0" noProof="0" dirty="0">
                <a:ln>
                  <a:noFill/>
                </a:ln>
                <a:effectLst/>
                <a:uLnTx/>
                <a:uFillTx/>
              </a:rPr>
              <a:t> </a:t>
            </a:r>
            <a:r>
              <a:rPr kumimoji="0" lang="en-US" sz="3800" b="1" i="0" u="none" strike="noStrike" kern="0" cap="none" spc="0" normalizeH="0" baseline="0" noProof="0" dirty="0" err="1">
                <a:ln>
                  <a:noFill/>
                </a:ln>
                <a:effectLst/>
                <a:uLnTx/>
                <a:uFillTx/>
              </a:rPr>
              <a:t>trí</a:t>
            </a:r>
            <a:r>
              <a:rPr kumimoji="0" lang="en-US" sz="3800" b="1" i="0" u="none" strike="noStrike" kern="0" cap="none" spc="0" normalizeH="0" baseline="0" noProof="0" dirty="0">
                <a:ln>
                  <a:noFill/>
                </a:ln>
                <a:effectLst/>
                <a:uLnTx/>
                <a:uFillTx/>
              </a:rPr>
              <a:t> </a:t>
            </a:r>
            <a:r>
              <a:rPr kumimoji="0" lang="en-US" sz="3800" b="1" i="0" u="none" strike="noStrike" kern="0" cap="none" spc="0" normalizeH="0" baseline="0" noProof="0" dirty="0" err="1">
                <a:ln>
                  <a:noFill/>
                </a:ln>
                <a:effectLst/>
                <a:uLnTx/>
                <a:uFillTx/>
              </a:rPr>
              <a:t>của</a:t>
            </a:r>
            <a:r>
              <a:rPr kumimoji="0" lang="en-US" sz="3800" b="1" i="0" u="none" strike="noStrike" kern="0" cap="none" spc="0" normalizeH="0" baseline="0" noProof="0" dirty="0">
                <a:ln>
                  <a:noFill/>
                </a:ln>
                <a:effectLst/>
                <a:uLnTx/>
                <a:uFillTx/>
              </a:rPr>
              <a:t> </a:t>
            </a:r>
            <a:r>
              <a:rPr kumimoji="0" lang="en-US" sz="3800" b="1" i="0" u="none" strike="noStrike" kern="0" cap="none" spc="0" normalizeH="0" baseline="0" noProof="0" dirty="0" err="1">
                <a:ln>
                  <a:noFill/>
                </a:ln>
                <a:effectLst/>
                <a:uLnTx/>
                <a:uFillTx/>
              </a:rPr>
              <a:t>tâm</a:t>
            </a:r>
            <a:r>
              <a:rPr kumimoji="0" lang="en-US" sz="3800" b="1" i="0" u="none" strike="noStrike" kern="0" cap="none" spc="0" normalizeH="0" baseline="0" noProof="0" dirty="0">
                <a:ln>
                  <a:noFill/>
                </a:ln>
                <a:effectLst/>
                <a:uLnTx/>
                <a:uFillTx/>
              </a:rPr>
              <a:t> </a:t>
            </a:r>
            <a:r>
              <a:rPr kumimoji="0" lang="en-US" sz="3800" b="1" i="0" u="none" strike="noStrike" kern="0" cap="none" spc="0" normalizeH="0" baseline="0" noProof="0" dirty="0" err="1">
                <a:ln>
                  <a:noFill/>
                </a:ln>
                <a:effectLst/>
                <a:uLnTx/>
                <a:uFillTx/>
              </a:rPr>
              <a:t>động</a:t>
            </a:r>
            <a:endParaRPr kumimoji="0" sz="3800" b="1" i="0" u="none" strike="noStrike" kern="0" cap="none" spc="0" normalizeH="0" baseline="0" noProof="0" dirty="0">
              <a:ln>
                <a:noFill/>
              </a:ln>
              <a:effectLst/>
              <a:uLnTx/>
              <a:uFillTx/>
            </a:endParaRPr>
          </a:p>
        </p:txBody>
      </p:sp>
      <p:sp>
        <p:nvSpPr>
          <p:cNvPr id="11" name="TextBox 10">
            <a:extLst>
              <a:ext uri="{FF2B5EF4-FFF2-40B4-BE49-F238E27FC236}">
                <a16:creationId xmlns:a16="http://schemas.microsoft.com/office/drawing/2014/main" id="{01033077-DE5A-59BC-22FC-A39EDDED4422}"/>
              </a:ext>
            </a:extLst>
          </p:cNvPr>
          <p:cNvSpPr txBox="1"/>
          <p:nvPr/>
        </p:nvSpPr>
        <p:spPr>
          <a:xfrm>
            <a:off x="1295124" y="5445938"/>
            <a:ext cx="9255820" cy="2800767"/>
          </a:xfrm>
          <a:prstGeom prst="rect">
            <a:avLst/>
          </a:prstGeom>
          <a:noFill/>
        </p:spPr>
        <p:txBody>
          <a:bodyPr wrap="square">
            <a:spAutoFit/>
          </a:bodyPr>
          <a:lstStyle/>
          <a:p>
            <a:pPr marL="571500" indent="-571500" algn="just">
              <a:buFont typeface="Wingdings" panose="05000000000000000000" pitchFamily="2" charset="2"/>
              <a:buChar char="Ø"/>
            </a:pPr>
            <a:r>
              <a:rPr lang="en-US" sz="4400" b="1" dirty="0">
                <a:latin typeface="Times New Roman" panose="02020603050405020304" pitchFamily="18" charset="0"/>
                <a:cs typeface="Times New Roman" panose="02020603050405020304" pitchFamily="18" charset="0"/>
              </a:rPr>
              <a:t>Ở </a:t>
            </a:r>
            <a:r>
              <a:rPr lang="en-US" sz="4400" b="1" dirty="0" err="1">
                <a:latin typeface="Times New Roman" panose="02020603050405020304" pitchFamily="18" charset="0"/>
                <a:cs typeface="Times New Roman" panose="02020603050405020304" pitchFamily="18" charset="0"/>
              </a:rPr>
              <a:t>giữa</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tâm</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cân</a:t>
            </a:r>
            <a:r>
              <a:rPr lang="en-US" sz="4400" b="1" dirty="0">
                <a:latin typeface="Times New Roman" panose="02020603050405020304" pitchFamily="18" charset="0"/>
                <a:cs typeface="Times New Roman" panose="02020603050405020304" pitchFamily="18" charset="0"/>
              </a:rPr>
              <a:t>).</a:t>
            </a:r>
          </a:p>
          <a:p>
            <a:pPr marL="571500" indent="-571500" algn="just">
              <a:buFont typeface="Wingdings" panose="05000000000000000000" pitchFamily="2" charset="2"/>
              <a:buChar char="Ø"/>
            </a:pPr>
            <a:r>
              <a:rPr lang="en-US" sz="4400" b="1" dirty="0" err="1">
                <a:latin typeface="Times New Roman" panose="02020603050405020304" pitchFamily="18" charset="0"/>
                <a:cs typeface="Times New Roman" panose="02020603050405020304" pitchFamily="18" charset="0"/>
              </a:rPr>
              <a:t>Đầu</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mút</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tâm</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mút</a:t>
            </a:r>
            <a:r>
              <a:rPr lang="en-US" sz="4400" b="1" dirty="0">
                <a:latin typeface="Times New Roman" panose="02020603050405020304" pitchFamily="18" charset="0"/>
                <a:cs typeface="Times New Roman" panose="02020603050405020304" pitchFamily="18" charset="0"/>
              </a:rPr>
              <a:t>).</a:t>
            </a:r>
          </a:p>
          <a:p>
            <a:pPr marL="571500" indent="-571500" algn="just">
              <a:buFont typeface="Wingdings" panose="05000000000000000000" pitchFamily="2" charset="2"/>
              <a:buChar char="Ø"/>
            </a:pPr>
            <a:r>
              <a:rPr lang="en-US" sz="4400" b="1" dirty="0">
                <a:latin typeface="Times New Roman" panose="02020603050405020304" pitchFamily="18" charset="0"/>
                <a:cs typeface="Times New Roman" panose="02020603050405020304" pitchFamily="18" charset="0"/>
              </a:rPr>
              <a:t>Các </a:t>
            </a:r>
            <a:r>
              <a:rPr lang="en-US" sz="4400" b="1" dirty="0" err="1">
                <a:latin typeface="Times New Roman" panose="02020603050405020304" pitchFamily="18" charset="0"/>
                <a:cs typeface="Times New Roman" panose="02020603050405020304" pitchFamily="18" charset="0"/>
              </a:rPr>
              <a:t>vị</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trí</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còn</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lại</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của</a:t>
            </a:r>
            <a:r>
              <a:rPr lang="en-US" sz="4400" b="1" dirty="0">
                <a:latin typeface="Times New Roman" panose="02020603050405020304" pitchFamily="18" charset="0"/>
                <a:cs typeface="Times New Roman" panose="02020603050405020304" pitchFamily="18" charset="0"/>
              </a:rPr>
              <a:t> NST (</a:t>
            </a:r>
            <a:r>
              <a:rPr lang="en-US" sz="4400" b="1" dirty="0" err="1">
                <a:latin typeface="Times New Roman" panose="02020603050405020304" pitchFamily="18" charset="0"/>
                <a:cs typeface="Times New Roman" panose="02020603050405020304" pitchFamily="18" charset="0"/>
              </a:rPr>
              <a:t>tâm</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lệch</a:t>
            </a:r>
            <a:r>
              <a:rPr lang="en-US" sz="4400" b="1" dirty="0">
                <a:latin typeface="Times New Roman" panose="02020603050405020304" pitchFamily="18" charset="0"/>
                <a:cs typeface="Times New Roman" panose="02020603050405020304" pitchFamily="18" charset="0"/>
              </a:rPr>
              <a:t>).</a:t>
            </a:r>
          </a:p>
        </p:txBody>
      </p:sp>
      <p:grpSp>
        <p:nvGrpSpPr>
          <p:cNvPr id="38" name="Group 37">
            <a:extLst>
              <a:ext uri="{FF2B5EF4-FFF2-40B4-BE49-F238E27FC236}">
                <a16:creationId xmlns:a16="http://schemas.microsoft.com/office/drawing/2014/main" id="{F9AD4749-D9B5-CDBC-BE6F-9EB11CEBB32B}"/>
              </a:ext>
            </a:extLst>
          </p:cNvPr>
          <p:cNvGrpSpPr/>
          <p:nvPr/>
        </p:nvGrpSpPr>
        <p:grpSpPr>
          <a:xfrm>
            <a:off x="1235312" y="8154619"/>
            <a:ext cx="9363634" cy="2123658"/>
            <a:chOff x="601580" y="8186302"/>
            <a:chExt cx="9363634" cy="2123658"/>
          </a:xfrm>
        </p:grpSpPr>
        <p:grpSp>
          <p:nvGrpSpPr>
            <p:cNvPr id="19" name="Group 18">
              <a:extLst>
                <a:ext uri="{FF2B5EF4-FFF2-40B4-BE49-F238E27FC236}">
                  <a16:creationId xmlns:a16="http://schemas.microsoft.com/office/drawing/2014/main" id="{D0A35423-A4AD-D4FC-6BFC-6AF2760438B4}"/>
                </a:ext>
              </a:extLst>
            </p:cNvPr>
            <p:cNvGrpSpPr/>
            <p:nvPr/>
          </p:nvGrpSpPr>
          <p:grpSpPr>
            <a:xfrm>
              <a:off x="601580" y="8542108"/>
              <a:ext cx="949911" cy="1160492"/>
              <a:chOff x="9014683" y="7736887"/>
              <a:chExt cx="736218" cy="903795"/>
            </a:xfrm>
          </p:grpSpPr>
          <p:sp>
            <p:nvSpPr>
              <p:cNvPr id="20" name="Google Shape;4742;p70">
                <a:extLst>
                  <a:ext uri="{FF2B5EF4-FFF2-40B4-BE49-F238E27FC236}">
                    <a16:creationId xmlns:a16="http://schemas.microsoft.com/office/drawing/2014/main" id="{1A183955-FC29-5E6B-52D6-DCD2599301A5}"/>
                  </a:ext>
                </a:extLst>
              </p:cNvPr>
              <p:cNvSpPr/>
              <p:nvPr/>
            </p:nvSpPr>
            <p:spPr>
              <a:xfrm>
                <a:off x="9014683" y="7736998"/>
                <a:ext cx="736213" cy="903684"/>
              </a:xfrm>
              <a:custGeom>
                <a:avLst/>
                <a:gdLst/>
                <a:ahLst/>
                <a:cxnLst/>
                <a:rect l="l" t="t" r="r" b="b"/>
                <a:pathLst>
                  <a:path w="6613" h="8117" extrusionOk="0">
                    <a:moveTo>
                      <a:pt x="4469" y="5077"/>
                    </a:moveTo>
                    <a:cubicBezTo>
                      <a:pt x="4469" y="5087"/>
                      <a:pt x="4479" y="5087"/>
                      <a:pt x="4489" y="5087"/>
                    </a:cubicBezTo>
                    <a:cubicBezTo>
                      <a:pt x="4560" y="5127"/>
                      <a:pt x="4590" y="5187"/>
                      <a:pt x="4630" y="5248"/>
                    </a:cubicBezTo>
                    <a:cubicBezTo>
                      <a:pt x="4580" y="5177"/>
                      <a:pt x="4519" y="5127"/>
                      <a:pt x="4459" y="5097"/>
                    </a:cubicBezTo>
                    <a:cubicBezTo>
                      <a:pt x="4459" y="5097"/>
                      <a:pt x="4469" y="5087"/>
                      <a:pt x="4469" y="5077"/>
                    </a:cubicBezTo>
                    <a:close/>
                    <a:moveTo>
                      <a:pt x="3508" y="1"/>
                    </a:moveTo>
                    <a:cubicBezTo>
                      <a:pt x="3344" y="1"/>
                      <a:pt x="3180" y="23"/>
                      <a:pt x="3020" y="65"/>
                    </a:cubicBezTo>
                    <a:cubicBezTo>
                      <a:pt x="2879" y="85"/>
                      <a:pt x="2758" y="145"/>
                      <a:pt x="2658" y="226"/>
                    </a:cubicBezTo>
                    <a:cubicBezTo>
                      <a:pt x="2456" y="367"/>
                      <a:pt x="2366" y="558"/>
                      <a:pt x="2376" y="810"/>
                    </a:cubicBezTo>
                    <a:cubicBezTo>
                      <a:pt x="2386" y="961"/>
                      <a:pt x="2436" y="1091"/>
                      <a:pt x="2507" y="1232"/>
                    </a:cubicBezTo>
                    <a:cubicBezTo>
                      <a:pt x="2547" y="1313"/>
                      <a:pt x="2597" y="1393"/>
                      <a:pt x="2637" y="1474"/>
                    </a:cubicBezTo>
                    <a:lnTo>
                      <a:pt x="2517" y="1615"/>
                    </a:lnTo>
                    <a:cubicBezTo>
                      <a:pt x="2416" y="1715"/>
                      <a:pt x="2315" y="1816"/>
                      <a:pt x="2215" y="1907"/>
                    </a:cubicBezTo>
                    <a:cubicBezTo>
                      <a:pt x="2114" y="2017"/>
                      <a:pt x="2014" y="2128"/>
                      <a:pt x="1913" y="2229"/>
                    </a:cubicBezTo>
                    <a:cubicBezTo>
                      <a:pt x="1229" y="2319"/>
                      <a:pt x="655" y="2641"/>
                      <a:pt x="162" y="3114"/>
                    </a:cubicBezTo>
                    <a:cubicBezTo>
                      <a:pt x="132" y="3144"/>
                      <a:pt x="101" y="3175"/>
                      <a:pt x="71" y="3215"/>
                    </a:cubicBezTo>
                    <a:cubicBezTo>
                      <a:pt x="21" y="3285"/>
                      <a:pt x="1" y="3356"/>
                      <a:pt x="31" y="3446"/>
                    </a:cubicBezTo>
                    <a:cubicBezTo>
                      <a:pt x="121" y="3758"/>
                      <a:pt x="212" y="4070"/>
                      <a:pt x="413" y="4342"/>
                    </a:cubicBezTo>
                    <a:lnTo>
                      <a:pt x="413" y="4332"/>
                    </a:lnTo>
                    <a:cubicBezTo>
                      <a:pt x="605" y="4684"/>
                      <a:pt x="856" y="4976"/>
                      <a:pt x="1158" y="5228"/>
                    </a:cubicBezTo>
                    <a:cubicBezTo>
                      <a:pt x="1359" y="5399"/>
                      <a:pt x="1571" y="5550"/>
                      <a:pt x="1772" y="5701"/>
                    </a:cubicBezTo>
                    <a:cubicBezTo>
                      <a:pt x="1611" y="6214"/>
                      <a:pt x="1460" y="6727"/>
                      <a:pt x="1349" y="7251"/>
                    </a:cubicBezTo>
                    <a:cubicBezTo>
                      <a:pt x="1309" y="7412"/>
                      <a:pt x="1269" y="7573"/>
                      <a:pt x="1269" y="7744"/>
                    </a:cubicBezTo>
                    <a:cubicBezTo>
                      <a:pt x="1269" y="7814"/>
                      <a:pt x="1269" y="7895"/>
                      <a:pt x="1299" y="7965"/>
                    </a:cubicBezTo>
                    <a:cubicBezTo>
                      <a:pt x="1339" y="8066"/>
                      <a:pt x="1420" y="8116"/>
                      <a:pt x="1530" y="8116"/>
                    </a:cubicBezTo>
                    <a:cubicBezTo>
                      <a:pt x="1631" y="8116"/>
                      <a:pt x="1712" y="8066"/>
                      <a:pt x="1782" y="8005"/>
                    </a:cubicBezTo>
                    <a:cubicBezTo>
                      <a:pt x="1893" y="7915"/>
                      <a:pt x="1983" y="7814"/>
                      <a:pt x="2074" y="7704"/>
                    </a:cubicBezTo>
                    <a:cubicBezTo>
                      <a:pt x="2376" y="7321"/>
                      <a:pt x="2648" y="6919"/>
                      <a:pt x="2919" y="6516"/>
                    </a:cubicBezTo>
                    <a:cubicBezTo>
                      <a:pt x="2970" y="6435"/>
                      <a:pt x="3020" y="6365"/>
                      <a:pt x="3080" y="6295"/>
                    </a:cubicBezTo>
                    <a:cubicBezTo>
                      <a:pt x="3191" y="6315"/>
                      <a:pt x="3302" y="6335"/>
                      <a:pt x="3422" y="6365"/>
                    </a:cubicBezTo>
                    <a:cubicBezTo>
                      <a:pt x="3798" y="6452"/>
                      <a:pt x="4173" y="6498"/>
                      <a:pt x="4548" y="6498"/>
                    </a:cubicBezTo>
                    <a:cubicBezTo>
                      <a:pt x="4867" y="6498"/>
                      <a:pt x="5186" y="6465"/>
                      <a:pt x="5506" y="6395"/>
                    </a:cubicBezTo>
                    <a:cubicBezTo>
                      <a:pt x="5627" y="6375"/>
                      <a:pt x="5737" y="6335"/>
                      <a:pt x="5848" y="6305"/>
                    </a:cubicBezTo>
                    <a:cubicBezTo>
                      <a:pt x="5969" y="6274"/>
                      <a:pt x="6039" y="6204"/>
                      <a:pt x="6069" y="6093"/>
                    </a:cubicBezTo>
                    <a:cubicBezTo>
                      <a:pt x="6110" y="5962"/>
                      <a:pt x="6140" y="5832"/>
                      <a:pt x="6150" y="5701"/>
                    </a:cubicBezTo>
                    <a:cubicBezTo>
                      <a:pt x="6180" y="5318"/>
                      <a:pt x="6130" y="4946"/>
                      <a:pt x="5999" y="4594"/>
                    </a:cubicBezTo>
                    <a:cubicBezTo>
                      <a:pt x="5908" y="4332"/>
                      <a:pt x="5798" y="4080"/>
                      <a:pt x="5596" y="3869"/>
                    </a:cubicBezTo>
                    <a:cubicBezTo>
                      <a:pt x="5586" y="3728"/>
                      <a:pt x="5596" y="3597"/>
                      <a:pt x="5616" y="3456"/>
                    </a:cubicBezTo>
                    <a:cubicBezTo>
                      <a:pt x="5637" y="3285"/>
                      <a:pt x="5647" y="3104"/>
                      <a:pt x="5647" y="2933"/>
                    </a:cubicBezTo>
                    <a:cubicBezTo>
                      <a:pt x="5687" y="2853"/>
                      <a:pt x="5737" y="2792"/>
                      <a:pt x="5828" y="2782"/>
                    </a:cubicBezTo>
                    <a:cubicBezTo>
                      <a:pt x="5989" y="2772"/>
                      <a:pt x="6140" y="2722"/>
                      <a:pt x="6281" y="2631"/>
                    </a:cubicBezTo>
                    <a:cubicBezTo>
                      <a:pt x="6492" y="2500"/>
                      <a:pt x="6613" y="2309"/>
                      <a:pt x="6613" y="2048"/>
                    </a:cubicBezTo>
                    <a:cubicBezTo>
                      <a:pt x="6613" y="1907"/>
                      <a:pt x="6573" y="1766"/>
                      <a:pt x="6512" y="1635"/>
                    </a:cubicBezTo>
                    <a:cubicBezTo>
                      <a:pt x="6371" y="1343"/>
                      <a:pt x="6150" y="1122"/>
                      <a:pt x="5898" y="920"/>
                    </a:cubicBezTo>
                    <a:cubicBezTo>
                      <a:pt x="5445" y="548"/>
                      <a:pt x="4932" y="296"/>
                      <a:pt x="4369" y="135"/>
                    </a:cubicBezTo>
                    <a:cubicBezTo>
                      <a:pt x="4251" y="99"/>
                      <a:pt x="4143" y="63"/>
                      <a:pt x="4020" y="63"/>
                    </a:cubicBezTo>
                    <a:cubicBezTo>
                      <a:pt x="4006" y="63"/>
                      <a:pt x="3991" y="64"/>
                      <a:pt x="3976" y="65"/>
                    </a:cubicBezTo>
                    <a:cubicBezTo>
                      <a:pt x="3820" y="21"/>
                      <a:pt x="3663" y="1"/>
                      <a:pt x="3508" y="1"/>
                    </a:cubicBezTo>
                    <a:close/>
                  </a:path>
                </a:pathLst>
              </a:custGeom>
              <a:solidFill>
                <a:srgbClr val="FFFFFF"/>
              </a:solidFill>
              <a:ln w="38100" cap="flat" cmpd="sng">
                <a:solidFill>
                  <a:srgbClr val="FFFFFF"/>
                </a:solidFill>
                <a:prstDash val="solid"/>
                <a:miter lim="10064"/>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defTabSz="914400" eaLnBrk="1" fontAlgn="auto" latinLnBrk="0" hangingPunct="1">
                  <a:spcBef>
                    <a:spcPts val="0"/>
                  </a:spcBef>
                  <a:spcAft>
                    <a:spcPts val="0"/>
                  </a:spcAft>
                  <a:buClrTx/>
                  <a:buSzTx/>
                  <a:buFontTx/>
                  <a:buNone/>
                  <a:tabLst/>
                  <a:defRPr/>
                </a:pPr>
                <a:endParaRPr kumimoji="0" sz="4400" b="1" i="0" u="none" strike="noStrike" kern="0" cap="none" spc="0" normalizeH="0" baseline="0" noProof="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
            <p:nvSpPr>
              <p:cNvPr id="21" name="Google Shape;4765;p70">
                <a:extLst>
                  <a:ext uri="{FF2B5EF4-FFF2-40B4-BE49-F238E27FC236}">
                    <a16:creationId xmlns:a16="http://schemas.microsoft.com/office/drawing/2014/main" id="{0B24179F-3E6F-2D74-7CDD-ECAF52A1CEEC}"/>
                  </a:ext>
                </a:extLst>
              </p:cNvPr>
              <p:cNvSpPr/>
              <p:nvPr/>
            </p:nvSpPr>
            <p:spPr>
              <a:xfrm>
                <a:off x="9014683" y="7985043"/>
                <a:ext cx="540164" cy="371515"/>
              </a:xfrm>
              <a:custGeom>
                <a:avLst/>
                <a:gdLst/>
                <a:ahLst/>
                <a:cxnLst/>
                <a:rect l="l" t="t" r="r" b="b"/>
                <a:pathLst>
                  <a:path w="4852" h="3337" extrusionOk="0">
                    <a:moveTo>
                      <a:pt x="1913" y="1"/>
                    </a:moveTo>
                    <a:lnTo>
                      <a:pt x="1913" y="1"/>
                    </a:lnTo>
                    <a:cubicBezTo>
                      <a:pt x="1229" y="91"/>
                      <a:pt x="655" y="403"/>
                      <a:pt x="162" y="886"/>
                    </a:cubicBezTo>
                    <a:cubicBezTo>
                      <a:pt x="132" y="916"/>
                      <a:pt x="101" y="947"/>
                      <a:pt x="81" y="977"/>
                    </a:cubicBezTo>
                    <a:cubicBezTo>
                      <a:pt x="21" y="1047"/>
                      <a:pt x="1" y="1128"/>
                      <a:pt x="31" y="1218"/>
                    </a:cubicBezTo>
                    <a:cubicBezTo>
                      <a:pt x="121" y="1530"/>
                      <a:pt x="212" y="1842"/>
                      <a:pt x="413" y="2104"/>
                    </a:cubicBezTo>
                    <a:cubicBezTo>
                      <a:pt x="504" y="2144"/>
                      <a:pt x="554" y="2225"/>
                      <a:pt x="625" y="2285"/>
                    </a:cubicBezTo>
                    <a:cubicBezTo>
                      <a:pt x="1158" y="2768"/>
                      <a:pt x="1752" y="3161"/>
                      <a:pt x="2476" y="3282"/>
                    </a:cubicBezTo>
                    <a:cubicBezTo>
                      <a:pt x="2662" y="3313"/>
                      <a:pt x="2850" y="3336"/>
                      <a:pt x="3036" y="3336"/>
                    </a:cubicBezTo>
                    <a:cubicBezTo>
                      <a:pt x="3333" y="3336"/>
                      <a:pt x="3627" y="3276"/>
                      <a:pt x="3906" y="3090"/>
                    </a:cubicBezTo>
                    <a:cubicBezTo>
                      <a:pt x="4046" y="2990"/>
                      <a:pt x="4167" y="2849"/>
                      <a:pt x="4338" y="2798"/>
                    </a:cubicBezTo>
                    <a:cubicBezTo>
                      <a:pt x="4389" y="2738"/>
                      <a:pt x="4469" y="2698"/>
                      <a:pt x="4519" y="2637"/>
                    </a:cubicBezTo>
                    <a:cubicBezTo>
                      <a:pt x="4680" y="2446"/>
                      <a:pt x="4852" y="2265"/>
                      <a:pt x="4721" y="1983"/>
                    </a:cubicBezTo>
                    <a:cubicBezTo>
                      <a:pt x="4650" y="1913"/>
                      <a:pt x="4560" y="1903"/>
                      <a:pt x="4469" y="1893"/>
                    </a:cubicBezTo>
                    <a:cubicBezTo>
                      <a:pt x="3996" y="1822"/>
                      <a:pt x="3533" y="1691"/>
                      <a:pt x="3131" y="1440"/>
                    </a:cubicBezTo>
                    <a:cubicBezTo>
                      <a:pt x="2708" y="1188"/>
                      <a:pt x="2265" y="957"/>
                      <a:pt x="2003" y="524"/>
                    </a:cubicBezTo>
                    <a:cubicBezTo>
                      <a:pt x="1842" y="373"/>
                      <a:pt x="1953" y="172"/>
                      <a:pt x="1913" y="1"/>
                    </a:cubicBezTo>
                    <a:close/>
                  </a:path>
                </a:pathLst>
              </a:custGeom>
              <a:solidFill>
                <a:srgbClr val="D74242"/>
              </a:solidFill>
              <a:ln>
                <a:noFill/>
              </a:ln>
            </p:spPr>
            <p:txBody>
              <a:bodyPr spcFirstLastPara="1" wrap="square" lIns="91425" tIns="91425" rIns="91425" bIns="91425" anchor="ctr" anchorCtr="0">
                <a:noAutofit/>
              </a:bodyPr>
              <a:lstStyle/>
              <a:p>
                <a:pPr marL="0" marR="0" lvl="0" indent="0" defTabSz="914400" eaLnBrk="1" fontAlgn="auto" latinLnBrk="0" hangingPunct="1">
                  <a:spcBef>
                    <a:spcPts val="0"/>
                  </a:spcBef>
                  <a:spcAft>
                    <a:spcPts val="0"/>
                  </a:spcAft>
                  <a:buClrTx/>
                  <a:buSzTx/>
                  <a:buFontTx/>
                  <a:buNone/>
                  <a:tabLst/>
                  <a:defRPr/>
                </a:pPr>
                <a:endParaRPr kumimoji="0" sz="4400" b="1" i="0" u="none" strike="noStrike" kern="0" cap="none" spc="0" normalizeH="0" baseline="0" noProof="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
            <p:nvSpPr>
              <p:cNvPr id="22" name="Google Shape;4766;p70">
                <a:extLst>
                  <a:ext uri="{FF2B5EF4-FFF2-40B4-BE49-F238E27FC236}">
                    <a16:creationId xmlns:a16="http://schemas.microsoft.com/office/drawing/2014/main" id="{CF9BD435-C224-B66B-2497-3D1321962E26}"/>
                  </a:ext>
                </a:extLst>
              </p:cNvPr>
              <p:cNvSpPr/>
              <p:nvPr/>
            </p:nvSpPr>
            <p:spPr>
              <a:xfrm>
                <a:off x="9060662" y="8167736"/>
                <a:ext cx="642141" cy="292358"/>
              </a:xfrm>
              <a:custGeom>
                <a:avLst/>
                <a:gdLst/>
                <a:ahLst/>
                <a:cxnLst/>
                <a:rect l="l" t="t" r="r" b="b"/>
                <a:pathLst>
                  <a:path w="5768" h="2626" extrusionOk="0">
                    <a:moveTo>
                      <a:pt x="3987" y="1194"/>
                    </a:moveTo>
                    <a:cubicBezTo>
                      <a:pt x="4018" y="1199"/>
                      <a:pt x="4050" y="1203"/>
                      <a:pt x="4076" y="1218"/>
                    </a:cubicBezTo>
                    <a:cubicBezTo>
                      <a:pt x="4147" y="1258"/>
                      <a:pt x="4177" y="1318"/>
                      <a:pt x="4217" y="1379"/>
                    </a:cubicBezTo>
                    <a:cubicBezTo>
                      <a:pt x="4144" y="1278"/>
                      <a:pt x="4069" y="1217"/>
                      <a:pt x="3987" y="1194"/>
                    </a:cubicBezTo>
                    <a:close/>
                    <a:moveTo>
                      <a:pt x="5183" y="0"/>
                    </a:moveTo>
                    <a:cubicBezTo>
                      <a:pt x="4962" y="191"/>
                      <a:pt x="4700" y="272"/>
                      <a:pt x="4408" y="272"/>
                    </a:cubicBezTo>
                    <a:cubicBezTo>
                      <a:pt x="4348" y="272"/>
                      <a:pt x="4298" y="312"/>
                      <a:pt x="4267" y="362"/>
                    </a:cubicBezTo>
                    <a:cubicBezTo>
                      <a:pt x="4278" y="463"/>
                      <a:pt x="4257" y="544"/>
                      <a:pt x="4217" y="634"/>
                    </a:cubicBezTo>
                    <a:cubicBezTo>
                      <a:pt x="4147" y="825"/>
                      <a:pt x="4006" y="966"/>
                      <a:pt x="3865" y="1107"/>
                    </a:cubicBezTo>
                    <a:cubicBezTo>
                      <a:pt x="3879" y="1157"/>
                      <a:pt x="3909" y="1177"/>
                      <a:pt x="3944" y="1186"/>
                    </a:cubicBezTo>
                    <a:lnTo>
                      <a:pt x="3944" y="1186"/>
                    </a:lnTo>
                    <a:cubicBezTo>
                      <a:pt x="3935" y="1185"/>
                      <a:pt x="3925" y="1185"/>
                      <a:pt x="3914" y="1185"/>
                    </a:cubicBezTo>
                    <a:cubicBezTo>
                      <a:pt x="3838" y="1185"/>
                      <a:pt x="3755" y="1216"/>
                      <a:pt x="3664" y="1278"/>
                    </a:cubicBezTo>
                    <a:cubicBezTo>
                      <a:pt x="3614" y="1311"/>
                      <a:pt x="3585" y="1379"/>
                      <a:pt x="3525" y="1379"/>
                    </a:cubicBezTo>
                    <a:cubicBezTo>
                      <a:pt x="3512" y="1379"/>
                      <a:pt x="3498" y="1376"/>
                      <a:pt x="3482" y="1369"/>
                    </a:cubicBezTo>
                    <a:cubicBezTo>
                      <a:pt x="3188" y="1524"/>
                      <a:pt x="2871" y="1581"/>
                      <a:pt x="2553" y="1581"/>
                    </a:cubicBezTo>
                    <a:cubicBezTo>
                      <a:pt x="2437" y="1581"/>
                      <a:pt x="2320" y="1573"/>
                      <a:pt x="2204" y="1560"/>
                    </a:cubicBezTo>
                    <a:cubicBezTo>
                      <a:pt x="1912" y="1530"/>
                      <a:pt x="1641" y="1429"/>
                      <a:pt x="1369" y="1298"/>
                    </a:cubicBezTo>
                    <a:cubicBezTo>
                      <a:pt x="1077" y="1168"/>
                      <a:pt x="826" y="986"/>
                      <a:pt x="564" y="795"/>
                    </a:cubicBezTo>
                    <a:cubicBezTo>
                      <a:pt x="423" y="695"/>
                      <a:pt x="282" y="594"/>
                      <a:pt x="141" y="493"/>
                    </a:cubicBezTo>
                    <a:cubicBezTo>
                      <a:pt x="113" y="472"/>
                      <a:pt x="79" y="451"/>
                      <a:pt x="44" y="451"/>
                    </a:cubicBezTo>
                    <a:cubicBezTo>
                      <a:pt x="30" y="451"/>
                      <a:pt x="15" y="454"/>
                      <a:pt x="0" y="463"/>
                    </a:cubicBezTo>
                    <a:cubicBezTo>
                      <a:pt x="192" y="815"/>
                      <a:pt x="443" y="1107"/>
                      <a:pt x="745" y="1359"/>
                    </a:cubicBezTo>
                    <a:cubicBezTo>
                      <a:pt x="946" y="1520"/>
                      <a:pt x="1158" y="1671"/>
                      <a:pt x="1359" y="1832"/>
                    </a:cubicBezTo>
                    <a:cubicBezTo>
                      <a:pt x="1701" y="2234"/>
                      <a:pt x="2154" y="2405"/>
                      <a:pt x="2667" y="2426"/>
                    </a:cubicBezTo>
                    <a:cubicBezTo>
                      <a:pt x="2778" y="2446"/>
                      <a:pt x="2899" y="2466"/>
                      <a:pt x="3009" y="2496"/>
                    </a:cubicBezTo>
                    <a:cubicBezTo>
                      <a:pt x="3391" y="2579"/>
                      <a:pt x="3773" y="2625"/>
                      <a:pt x="4154" y="2625"/>
                    </a:cubicBezTo>
                    <a:cubicBezTo>
                      <a:pt x="4467" y="2625"/>
                      <a:pt x="4780" y="2594"/>
                      <a:pt x="5093" y="2526"/>
                    </a:cubicBezTo>
                    <a:cubicBezTo>
                      <a:pt x="5214" y="2496"/>
                      <a:pt x="5324" y="2466"/>
                      <a:pt x="5435" y="2436"/>
                    </a:cubicBezTo>
                    <a:cubicBezTo>
                      <a:pt x="5556" y="2405"/>
                      <a:pt x="5626" y="2325"/>
                      <a:pt x="5656" y="2214"/>
                    </a:cubicBezTo>
                    <a:cubicBezTo>
                      <a:pt x="5697" y="2093"/>
                      <a:pt x="5727" y="1963"/>
                      <a:pt x="5737" y="1822"/>
                    </a:cubicBezTo>
                    <a:cubicBezTo>
                      <a:pt x="5767" y="1449"/>
                      <a:pt x="5717" y="1077"/>
                      <a:pt x="5586" y="715"/>
                    </a:cubicBezTo>
                    <a:cubicBezTo>
                      <a:pt x="5495" y="463"/>
                      <a:pt x="5385" y="201"/>
                      <a:pt x="5183" y="0"/>
                    </a:cubicBezTo>
                    <a:close/>
                  </a:path>
                </a:pathLst>
              </a:custGeom>
              <a:solidFill>
                <a:srgbClr val="D74242"/>
              </a:solidFill>
              <a:ln>
                <a:noFill/>
              </a:ln>
            </p:spPr>
            <p:txBody>
              <a:bodyPr spcFirstLastPara="1" wrap="square" lIns="91425" tIns="91425" rIns="91425" bIns="91425" anchor="ctr" anchorCtr="0">
                <a:noAutofit/>
              </a:bodyPr>
              <a:lstStyle/>
              <a:p>
                <a:pPr marL="0" marR="0" lvl="0" indent="0" defTabSz="914400" eaLnBrk="1" fontAlgn="auto" latinLnBrk="0" hangingPunct="1">
                  <a:spcBef>
                    <a:spcPts val="0"/>
                  </a:spcBef>
                  <a:spcAft>
                    <a:spcPts val="0"/>
                  </a:spcAft>
                  <a:buClrTx/>
                  <a:buSzTx/>
                  <a:buFontTx/>
                  <a:buNone/>
                  <a:tabLst/>
                  <a:defRPr/>
                </a:pPr>
                <a:endParaRPr kumimoji="0" sz="4400" b="1" i="0" u="none" strike="noStrike" kern="0" cap="none" spc="0" normalizeH="0" baseline="0" noProof="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
            <p:nvSpPr>
              <p:cNvPr id="23" name="Google Shape;4767;p70">
                <a:extLst>
                  <a:ext uri="{FF2B5EF4-FFF2-40B4-BE49-F238E27FC236}">
                    <a16:creationId xmlns:a16="http://schemas.microsoft.com/office/drawing/2014/main" id="{FC3A4724-0985-E43C-0AE5-8FD1DFF1586A}"/>
                  </a:ext>
                </a:extLst>
              </p:cNvPr>
              <p:cNvSpPr/>
              <p:nvPr/>
            </p:nvSpPr>
            <p:spPr>
              <a:xfrm>
                <a:off x="9277978" y="7736887"/>
                <a:ext cx="410244" cy="282228"/>
              </a:xfrm>
              <a:custGeom>
                <a:avLst/>
                <a:gdLst/>
                <a:ahLst/>
                <a:cxnLst/>
                <a:rect l="l" t="t" r="r" b="b"/>
                <a:pathLst>
                  <a:path w="3685" h="2535" extrusionOk="0">
                    <a:moveTo>
                      <a:pt x="1129" y="0"/>
                    </a:moveTo>
                    <a:cubicBezTo>
                      <a:pt x="969" y="0"/>
                      <a:pt x="811" y="21"/>
                      <a:pt x="655" y="56"/>
                    </a:cubicBezTo>
                    <a:cubicBezTo>
                      <a:pt x="514" y="86"/>
                      <a:pt x="393" y="146"/>
                      <a:pt x="293" y="227"/>
                    </a:cubicBezTo>
                    <a:cubicBezTo>
                      <a:pt x="91" y="368"/>
                      <a:pt x="1" y="559"/>
                      <a:pt x="11" y="801"/>
                    </a:cubicBezTo>
                    <a:cubicBezTo>
                      <a:pt x="21" y="962"/>
                      <a:pt x="71" y="1092"/>
                      <a:pt x="142" y="1233"/>
                    </a:cubicBezTo>
                    <a:cubicBezTo>
                      <a:pt x="182" y="1314"/>
                      <a:pt x="232" y="1394"/>
                      <a:pt x="272" y="1465"/>
                    </a:cubicBezTo>
                    <a:cubicBezTo>
                      <a:pt x="363" y="1837"/>
                      <a:pt x="665" y="1978"/>
                      <a:pt x="957" y="2129"/>
                    </a:cubicBezTo>
                    <a:cubicBezTo>
                      <a:pt x="1208" y="2189"/>
                      <a:pt x="1450" y="2280"/>
                      <a:pt x="1692" y="2381"/>
                    </a:cubicBezTo>
                    <a:cubicBezTo>
                      <a:pt x="1947" y="2477"/>
                      <a:pt x="2202" y="2535"/>
                      <a:pt x="2458" y="2535"/>
                    </a:cubicBezTo>
                    <a:cubicBezTo>
                      <a:pt x="2658" y="2535"/>
                      <a:pt x="2858" y="2500"/>
                      <a:pt x="3060" y="2421"/>
                    </a:cubicBezTo>
                    <a:cubicBezTo>
                      <a:pt x="3523" y="2240"/>
                      <a:pt x="3684" y="1827"/>
                      <a:pt x="3483" y="1384"/>
                    </a:cubicBezTo>
                    <a:cubicBezTo>
                      <a:pt x="3372" y="1143"/>
                      <a:pt x="3211" y="952"/>
                      <a:pt x="3010" y="780"/>
                    </a:cubicBezTo>
                    <a:cubicBezTo>
                      <a:pt x="2597" y="438"/>
                      <a:pt x="2104" y="247"/>
                      <a:pt x="1611" y="66"/>
                    </a:cubicBezTo>
                    <a:cubicBezTo>
                      <a:pt x="1450" y="21"/>
                      <a:pt x="1289" y="0"/>
                      <a:pt x="1129" y="0"/>
                    </a:cubicBezTo>
                    <a:close/>
                  </a:path>
                </a:pathLst>
              </a:custGeom>
              <a:solidFill>
                <a:srgbClr val="D74242"/>
              </a:solidFill>
              <a:ln>
                <a:noFill/>
              </a:ln>
            </p:spPr>
            <p:txBody>
              <a:bodyPr spcFirstLastPara="1" wrap="square" lIns="91425" tIns="91425" rIns="91425" bIns="91425" anchor="ctr" anchorCtr="0">
                <a:noAutofit/>
              </a:bodyPr>
              <a:lstStyle/>
              <a:p>
                <a:pPr marL="0" marR="0" lvl="0" indent="0" defTabSz="914400" eaLnBrk="1" fontAlgn="auto" latinLnBrk="0" hangingPunct="1">
                  <a:spcBef>
                    <a:spcPts val="0"/>
                  </a:spcBef>
                  <a:spcAft>
                    <a:spcPts val="0"/>
                  </a:spcAft>
                  <a:buClrTx/>
                  <a:buSzTx/>
                  <a:buFontTx/>
                  <a:buNone/>
                  <a:tabLst/>
                  <a:defRPr/>
                </a:pPr>
                <a:endParaRPr kumimoji="0" sz="4400" b="1" i="0" u="none" strike="noStrike" kern="0" cap="none" spc="0" normalizeH="0" baseline="0" noProof="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
            <p:nvSpPr>
              <p:cNvPr id="24" name="Google Shape;4768;p70">
                <a:extLst>
                  <a:ext uri="{FF2B5EF4-FFF2-40B4-BE49-F238E27FC236}">
                    <a16:creationId xmlns:a16="http://schemas.microsoft.com/office/drawing/2014/main" id="{EEDBDF70-B277-BBB2-04A1-6250CBF6C1F4}"/>
                  </a:ext>
                </a:extLst>
              </p:cNvPr>
              <p:cNvSpPr/>
              <p:nvPr/>
            </p:nvSpPr>
            <p:spPr>
              <a:xfrm>
                <a:off x="9227546" y="7899875"/>
                <a:ext cx="424828" cy="309393"/>
              </a:xfrm>
              <a:custGeom>
                <a:avLst/>
                <a:gdLst/>
                <a:ahLst/>
                <a:cxnLst/>
                <a:rect l="l" t="t" r="r" b="b"/>
                <a:pathLst>
                  <a:path w="3816" h="2779" extrusionOk="0">
                    <a:moveTo>
                      <a:pt x="725" y="1"/>
                    </a:moveTo>
                    <a:lnTo>
                      <a:pt x="725" y="11"/>
                    </a:lnTo>
                    <a:cubicBezTo>
                      <a:pt x="685" y="51"/>
                      <a:pt x="645" y="101"/>
                      <a:pt x="605" y="152"/>
                    </a:cubicBezTo>
                    <a:cubicBezTo>
                      <a:pt x="564" y="283"/>
                      <a:pt x="615" y="383"/>
                      <a:pt x="705" y="474"/>
                    </a:cubicBezTo>
                    <a:cubicBezTo>
                      <a:pt x="897" y="695"/>
                      <a:pt x="1138" y="866"/>
                      <a:pt x="1380" y="1017"/>
                    </a:cubicBezTo>
                    <a:cubicBezTo>
                      <a:pt x="1772" y="1259"/>
                      <a:pt x="2195" y="1410"/>
                      <a:pt x="2618" y="1561"/>
                    </a:cubicBezTo>
                    <a:cubicBezTo>
                      <a:pt x="2799" y="1621"/>
                      <a:pt x="2819" y="1742"/>
                      <a:pt x="2678" y="1873"/>
                    </a:cubicBezTo>
                    <a:cubicBezTo>
                      <a:pt x="2567" y="1963"/>
                      <a:pt x="2426" y="2004"/>
                      <a:pt x="2285" y="2014"/>
                    </a:cubicBezTo>
                    <a:cubicBezTo>
                      <a:pt x="2231" y="2017"/>
                      <a:pt x="2177" y="2019"/>
                      <a:pt x="2123" y="2019"/>
                    </a:cubicBezTo>
                    <a:cubicBezTo>
                      <a:pt x="1575" y="2019"/>
                      <a:pt x="1083" y="1835"/>
                      <a:pt x="625" y="1551"/>
                    </a:cubicBezTo>
                    <a:cubicBezTo>
                      <a:pt x="484" y="1470"/>
                      <a:pt x="363" y="1369"/>
                      <a:pt x="222" y="1299"/>
                    </a:cubicBezTo>
                    <a:cubicBezTo>
                      <a:pt x="182" y="1276"/>
                      <a:pt x="135" y="1239"/>
                      <a:pt x="90" y="1239"/>
                    </a:cubicBezTo>
                    <a:cubicBezTo>
                      <a:pt x="58" y="1239"/>
                      <a:pt x="27" y="1259"/>
                      <a:pt x="1" y="1319"/>
                    </a:cubicBezTo>
                    <a:cubicBezTo>
                      <a:pt x="51" y="1420"/>
                      <a:pt x="122" y="1500"/>
                      <a:pt x="202" y="1581"/>
                    </a:cubicBezTo>
                    <a:cubicBezTo>
                      <a:pt x="564" y="1973"/>
                      <a:pt x="1017" y="2275"/>
                      <a:pt x="1510" y="2487"/>
                    </a:cubicBezTo>
                    <a:cubicBezTo>
                      <a:pt x="1913" y="2658"/>
                      <a:pt x="2326" y="2778"/>
                      <a:pt x="2768" y="2778"/>
                    </a:cubicBezTo>
                    <a:cubicBezTo>
                      <a:pt x="2842" y="2778"/>
                      <a:pt x="2916" y="2774"/>
                      <a:pt x="2990" y="2774"/>
                    </a:cubicBezTo>
                    <a:cubicBezTo>
                      <a:pt x="3027" y="2774"/>
                      <a:pt x="3064" y="2775"/>
                      <a:pt x="3101" y="2778"/>
                    </a:cubicBezTo>
                    <a:cubicBezTo>
                      <a:pt x="3211" y="2778"/>
                      <a:pt x="3322" y="2748"/>
                      <a:pt x="3443" y="2718"/>
                    </a:cubicBezTo>
                    <a:cubicBezTo>
                      <a:pt x="3523" y="2698"/>
                      <a:pt x="3594" y="2648"/>
                      <a:pt x="3624" y="2577"/>
                    </a:cubicBezTo>
                    <a:cubicBezTo>
                      <a:pt x="3654" y="2517"/>
                      <a:pt x="3664" y="2466"/>
                      <a:pt x="3684" y="2406"/>
                    </a:cubicBezTo>
                    <a:cubicBezTo>
                      <a:pt x="3674" y="2265"/>
                      <a:pt x="3684" y="2134"/>
                      <a:pt x="3704" y="1993"/>
                    </a:cubicBezTo>
                    <a:cubicBezTo>
                      <a:pt x="3735" y="1822"/>
                      <a:pt x="3745" y="1641"/>
                      <a:pt x="3735" y="1470"/>
                    </a:cubicBezTo>
                    <a:cubicBezTo>
                      <a:pt x="3815" y="1239"/>
                      <a:pt x="3654" y="1219"/>
                      <a:pt x="3493" y="1208"/>
                    </a:cubicBezTo>
                    <a:cubicBezTo>
                      <a:pt x="2748" y="1168"/>
                      <a:pt x="2064" y="917"/>
                      <a:pt x="1420" y="564"/>
                    </a:cubicBezTo>
                    <a:cubicBezTo>
                      <a:pt x="1239" y="474"/>
                      <a:pt x="1078" y="353"/>
                      <a:pt x="947" y="212"/>
                    </a:cubicBezTo>
                    <a:cubicBezTo>
                      <a:pt x="876" y="142"/>
                      <a:pt x="796" y="71"/>
                      <a:pt x="725" y="1"/>
                    </a:cubicBezTo>
                    <a:close/>
                  </a:path>
                </a:pathLst>
              </a:custGeom>
              <a:solidFill>
                <a:srgbClr val="2C3C52"/>
              </a:solidFill>
              <a:ln>
                <a:noFill/>
              </a:ln>
            </p:spPr>
            <p:txBody>
              <a:bodyPr spcFirstLastPara="1" wrap="square" lIns="91425" tIns="91425" rIns="91425" bIns="91425" anchor="ctr" anchorCtr="0">
                <a:noAutofit/>
              </a:bodyPr>
              <a:lstStyle/>
              <a:p>
                <a:pPr marL="0" marR="0" lvl="0" indent="0" defTabSz="914400" eaLnBrk="1" fontAlgn="auto" latinLnBrk="0" hangingPunct="1">
                  <a:spcBef>
                    <a:spcPts val="0"/>
                  </a:spcBef>
                  <a:spcAft>
                    <a:spcPts val="0"/>
                  </a:spcAft>
                  <a:buClrTx/>
                  <a:buSzTx/>
                  <a:buFontTx/>
                  <a:buNone/>
                  <a:tabLst/>
                  <a:defRPr/>
                </a:pPr>
                <a:endParaRPr kumimoji="0" sz="4400" b="1" i="0" u="none" strike="noStrike" kern="0" cap="none" spc="0" normalizeH="0" baseline="0" noProof="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
            <p:nvSpPr>
              <p:cNvPr id="25" name="Google Shape;4769;p70">
                <a:extLst>
                  <a:ext uri="{FF2B5EF4-FFF2-40B4-BE49-F238E27FC236}">
                    <a16:creationId xmlns:a16="http://schemas.microsoft.com/office/drawing/2014/main" id="{5AA08390-915A-B0E0-B3C5-91C9EEC45FC9}"/>
                  </a:ext>
                </a:extLst>
              </p:cNvPr>
              <p:cNvSpPr/>
              <p:nvPr/>
            </p:nvSpPr>
            <p:spPr>
              <a:xfrm>
                <a:off x="9209622" y="7916686"/>
                <a:ext cx="348569" cy="219993"/>
              </a:xfrm>
              <a:custGeom>
                <a:avLst/>
                <a:gdLst/>
                <a:ahLst/>
                <a:cxnLst/>
                <a:rect l="l" t="t" r="r" b="b"/>
                <a:pathLst>
                  <a:path w="3131" h="1976" extrusionOk="0">
                    <a:moveTo>
                      <a:pt x="766" y="1"/>
                    </a:moveTo>
                    <a:cubicBezTo>
                      <a:pt x="665" y="101"/>
                      <a:pt x="564" y="192"/>
                      <a:pt x="464" y="293"/>
                    </a:cubicBezTo>
                    <a:cubicBezTo>
                      <a:pt x="363" y="393"/>
                      <a:pt x="263" y="504"/>
                      <a:pt x="162" y="615"/>
                    </a:cubicBezTo>
                    <a:cubicBezTo>
                      <a:pt x="142" y="645"/>
                      <a:pt x="112" y="685"/>
                      <a:pt x="91" y="715"/>
                    </a:cubicBezTo>
                    <a:cubicBezTo>
                      <a:pt x="1" y="816"/>
                      <a:pt x="11" y="917"/>
                      <a:pt x="61" y="1027"/>
                    </a:cubicBezTo>
                    <a:cubicBezTo>
                      <a:pt x="81" y="1088"/>
                      <a:pt x="112" y="1128"/>
                      <a:pt x="162" y="1168"/>
                    </a:cubicBezTo>
                    <a:cubicBezTo>
                      <a:pt x="177" y="1160"/>
                      <a:pt x="190" y="1157"/>
                      <a:pt x="201" y="1157"/>
                    </a:cubicBezTo>
                    <a:cubicBezTo>
                      <a:pt x="219" y="1157"/>
                      <a:pt x="234" y="1166"/>
                      <a:pt x="252" y="1178"/>
                    </a:cubicBezTo>
                    <a:cubicBezTo>
                      <a:pt x="424" y="1289"/>
                      <a:pt x="585" y="1410"/>
                      <a:pt x="756" y="1510"/>
                    </a:cubicBezTo>
                    <a:cubicBezTo>
                      <a:pt x="1227" y="1807"/>
                      <a:pt x="1736" y="1975"/>
                      <a:pt x="2283" y="1975"/>
                    </a:cubicBezTo>
                    <a:cubicBezTo>
                      <a:pt x="2367" y="1975"/>
                      <a:pt x="2452" y="1971"/>
                      <a:pt x="2537" y="1963"/>
                    </a:cubicBezTo>
                    <a:cubicBezTo>
                      <a:pt x="2748" y="1943"/>
                      <a:pt x="2929" y="1853"/>
                      <a:pt x="3030" y="1661"/>
                    </a:cubicBezTo>
                    <a:cubicBezTo>
                      <a:pt x="3131" y="1500"/>
                      <a:pt x="3080" y="1369"/>
                      <a:pt x="2889" y="1319"/>
                    </a:cubicBezTo>
                    <a:cubicBezTo>
                      <a:pt x="2628" y="1239"/>
                      <a:pt x="2366" y="1138"/>
                      <a:pt x="2114" y="1037"/>
                    </a:cubicBezTo>
                    <a:cubicBezTo>
                      <a:pt x="1762" y="896"/>
                      <a:pt x="1450" y="685"/>
                      <a:pt x="1158" y="454"/>
                    </a:cubicBezTo>
                    <a:cubicBezTo>
                      <a:pt x="997" y="333"/>
                      <a:pt x="856" y="192"/>
                      <a:pt x="766" y="1"/>
                    </a:cubicBezTo>
                    <a:close/>
                  </a:path>
                </a:pathLst>
              </a:custGeom>
              <a:solidFill>
                <a:srgbClr val="2C3C52"/>
              </a:solidFill>
              <a:ln>
                <a:noFill/>
              </a:ln>
            </p:spPr>
            <p:txBody>
              <a:bodyPr spcFirstLastPara="1" wrap="square" lIns="91425" tIns="91425" rIns="91425" bIns="91425" anchor="ctr" anchorCtr="0">
                <a:noAutofit/>
              </a:bodyPr>
              <a:lstStyle/>
              <a:p>
                <a:pPr marL="0" marR="0" lvl="0" indent="0" defTabSz="914400" eaLnBrk="1" fontAlgn="auto" latinLnBrk="0" hangingPunct="1">
                  <a:spcBef>
                    <a:spcPts val="0"/>
                  </a:spcBef>
                  <a:spcAft>
                    <a:spcPts val="0"/>
                  </a:spcAft>
                  <a:buClrTx/>
                  <a:buSzTx/>
                  <a:buFontTx/>
                  <a:buNone/>
                  <a:tabLst/>
                  <a:defRPr/>
                </a:pPr>
                <a:endParaRPr kumimoji="0" sz="4400" b="1" i="0" u="none" strike="noStrike" kern="0" cap="none" spc="0" normalizeH="0" baseline="0" noProof="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
            <p:nvSpPr>
              <p:cNvPr id="26" name="Google Shape;4770;p70">
                <a:extLst>
                  <a:ext uri="{FF2B5EF4-FFF2-40B4-BE49-F238E27FC236}">
                    <a16:creationId xmlns:a16="http://schemas.microsoft.com/office/drawing/2014/main" id="{AD32AEC5-AE0B-3556-33CA-55E56AD7266C}"/>
                  </a:ext>
                </a:extLst>
              </p:cNvPr>
              <p:cNvSpPr/>
              <p:nvPr/>
            </p:nvSpPr>
            <p:spPr>
              <a:xfrm>
                <a:off x="9385523" y="7744012"/>
                <a:ext cx="365378" cy="319634"/>
              </a:xfrm>
              <a:custGeom>
                <a:avLst/>
                <a:gdLst/>
                <a:ahLst/>
                <a:cxnLst/>
                <a:rect l="l" t="t" r="r" b="b"/>
                <a:pathLst>
                  <a:path w="3282" h="2871" extrusionOk="0">
                    <a:moveTo>
                      <a:pt x="682" y="1"/>
                    </a:moveTo>
                    <a:cubicBezTo>
                      <a:pt x="670" y="1"/>
                      <a:pt x="657" y="1"/>
                      <a:pt x="645" y="2"/>
                    </a:cubicBezTo>
                    <a:cubicBezTo>
                      <a:pt x="806" y="143"/>
                      <a:pt x="997" y="223"/>
                      <a:pt x="1188" y="314"/>
                    </a:cubicBezTo>
                    <a:cubicBezTo>
                      <a:pt x="1480" y="455"/>
                      <a:pt x="1752" y="636"/>
                      <a:pt x="2014" y="837"/>
                    </a:cubicBezTo>
                    <a:cubicBezTo>
                      <a:pt x="2235" y="1018"/>
                      <a:pt x="2386" y="1260"/>
                      <a:pt x="2487" y="1532"/>
                    </a:cubicBezTo>
                    <a:cubicBezTo>
                      <a:pt x="2527" y="1683"/>
                      <a:pt x="2507" y="1823"/>
                      <a:pt x="2436" y="1944"/>
                    </a:cubicBezTo>
                    <a:cubicBezTo>
                      <a:pt x="2356" y="2065"/>
                      <a:pt x="2255" y="2166"/>
                      <a:pt x="2124" y="2226"/>
                    </a:cubicBezTo>
                    <a:cubicBezTo>
                      <a:pt x="1933" y="2307"/>
                      <a:pt x="1742" y="2357"/>
                      <a:pt x="1541" y="2367"/>
                    </a:cubicBezTo>
                    <a:cubicBezTo>
                      <a:pt x="1209" y="2367"/>
                      <a:pt x="897" y="2286"/>
                      <a:pt x="585" y="2176"/>
                    </a:cubicBezTo>
                    <a:cubicBezTo>
                      <a:pt x="393" y="2105"/>
                      <a:pt x="192" y="2035"/>
                      <a:pt x="1" y="1964"/>
                    </a:cubicBezTo>
                    <a:lnTo>
                      <a:pt x="1" y="1964"/>
                    </a:lnTo>
                    <a:cubicBezTo>
                      <a:pt x="41" y="2045"/>
                      <a:pt x="132" y="2085"/>
                      <a:pt x="212" y="2135"/>
                    </a:cubicBezTo>
                    <a:cubicBezTo>
                      <a:pt x="494" y="2296"/>
                      <a:pt x="776" y="2447"/>
                      <a:pt x="1088" y="2538"/>
                    </a:cubicBezTo>
                    <a:cubicBezTo>
                      <a:pt x="1379" y="2638"/>
                      <a:pt x="1679" y="2722"/>
                      <a:pt x="1987" y="2722"/>
                    </a:cubicBezTo>
                    <a:cubicBezTo>
                      <a:pt x="2020" y="2722"/>
                      <a:pt x="2052" y="2721"/>
                      <a:pt x="2084" y="2719"/>
                    </a:cubicBezTo>
                    <a:cubicBezTo>
                      <a:pt x="2091" y="2716"/>
                      <a:pt x="2099" y="2715"/>
                      <a:pt x="2107" y="2715"/>
                    </a:cubicBezTo>
                    <a:cubicBezTo>
                      <a:pt x="2124" y="2715"/>
                      <a:pt x="2145" y="2719"/>
                      <a:pt x="2165" y="2719"/>
                    </a:cubicBezTo>
                    <a:cubicBezTo>
                      <a:pt x="2265" y="2719"/>
                      <a:pt x="2306" y="2769"/>
                      <a:pt x="2316" y="2870"/>
                    </a:cubicBezTo>
                    <a:cubicBezTo>
                      <a:pt x="2356" y="2790"/>
                      <a:pt x="2406" y="2729"/>
                      <a:pt x="2507" y="2719"/>
                    </a:cubicBezTo>
                    <a:cubicBezTo>
                      <a:pt x="2658" y="2709"/>
                      <a:pt x="2809" y="2659"/>
                      <a:pt x="2950" y="2568"/>
                    </a:cubicBezTo>
                    <a:cubicBezTo>
                      <a:pt x="3161" y="2437"/>
                      <a:pt x="3282" y="2246"/>
                      <a:pt x="3282" y="1985"/>
                    </a:cubicBezTo>
                    <a:cubicBezTo>
                      <a:pt x="3282" y="1844"/>
                      <a:pt x="3252" y="1713"/>
                      <a:pt x="3181" y="1582"/>
                    </a:cubicBezTo>
                    <a:cubicBezTo>
                      <a:pt x="3040" y="1290"/>
                      <a:pt x="2819" y="1059"/>
                      <a:pt x="2567" y="857"/>
                    </a:cubicBezTo>
                    <a:cubicBezTo>
                      <a:pt x="2114" y="495"/>
                      <a:pt x="1601" y="233"/>
                      <a:pt x="1038" y="72"/>
                    </a:cubicBezTo>
                    <a:cubicBezTo>
                      <a:pt x="918" y="45"/>
                      <a:pt x="807" y="1"/>
                      <a:pt x="682" y="1"/>
                    </a:cubicBezTo>
                    <a:close/>
                  </a:path>
                </a:pathLst>
              </a:custGeom>
              <a:solidFill>
                <a:srgbClr val="D74242"/>
              </a:solidFill>
              <a:ln>
                <a:noFill/>
              </a:ln>
            </p:spPr>
            <p:txBody>
              <a:bodyPr spcFirstLastPara="1" wrap="square" lIns="91425" tIns="91425" rIns="91425" bIns="91425" anchor="ctr" anchorCtr="0">
                <a:noAutofit/>
              </a:bodyPr>
              <a:lstStyle/>
              <a:p>
                <a:pPr marL="0" marR="0" lvl="0" indent="0" defTabSz="914400" eaLnBrk="1" fontAlgn="auto" latinLnBrk="0" hangingPunct="1">
                  <a:spcBef>
                    <a:spcPts val="0"/>
                  </a:spcBef>
                  <a:spcAft>
                    <a:spcPts val="0"/>
                  </a:spcAft>
                  <a:buClrTx/>
                  <a:buSzTx/>
                  <a:buFontTx/>
                  <a:buNone/>
                  <a:tabLst/>
                  <a:defRPr/>
                </a:pPr>
                <a:endParaRPr kumimoji="0" sz="4400" b="1" i="0" u="none" strike="noStrike" kern="0" cap="none" spc="0" normalizeH="0" baseline="0" noProof="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
            <p:nvSpPr>
              <p:cNvPr id="27" name="Google Shape;4771;p70">
                <a:extLst>
                  <a:ext uri="{FF2B5EF4-FFF2-40B4-BE49-F238E27FC236}">
                    <a16:creationId xmlns:a16="http://schemas.microsoft.com/office/drawing/2014/main" id="{97827231-0FB6-83BB-6428-077FA5A52A1D}"/>
                  </a:ext>
                </a:extLst>
              </p:cNvPr>
              <p:cNvSpPr/>
              <p:nvPr/>
            </p:nvSpPr>
            <p:spPr>
              <a:xfrm>
                <a:off x="9155850" y="8371582"/>
                <a:ext cx="201838" cy="269091"/>
              </a:xfrm>
              <a:custGeom>
                <a:avLst/>
                <a:gdLst/>
                <a:ahLst/>
                <a:cxnLst/>
                <a:rect l="l" t="t" r="r" b="b"/>
                <a:pathLst>
                  <a:path w="1813" h="2417" extrusionOk="0">
                    <a:moveTo>
                      <a:pt x="504" y="1"/>
                    </a:moveTo>
                    <a:cubicBezTo>
                      <a:pt x="343" y="514"/>
                      <a:pt x="192" y="1027"/>
                      <a:pt x="71" y="1551"/>
                    </a:cubicBezTo>
                    <a:cubicBezTo>
                      <a:pt x="41" y="1712"/>
                      <a:pt x="1" y="1873"/>
                      <a:pt x="1" y="2044"/>
                    </a:cubicBezTo>
                    <a:cubicBezTo>
                      <a:pt x="1" y="2114"/>
                      <a:pt x="1" y="2195"/>
                      <a:pt x="31" y="2265"/>
                    </a:cubicBezTo>
                    <a:cubicBezTo>
                      <a:pt x="71" y="2366"/>
                      <a:pt x="152" y="2416"/>
                      <a:pt x="262" y="2416"/>
                    </a:cubicBezTo>
                    <a:cubicBezTo>
                      <a:pt x="363" y="2416"/>
                      <a:pt x="444" y="2366"/>
                      <a:pt x="514" y="2305"/>
                    </a:cubicBezTo>
                    <a:cubicBezTo>
                      <a:pt x="625" y="2215"/>
                      <a:pt x="715" y="2114"/>
                      <a:pt x="806" y="2004"/>
                    </a:cubicBezTo>
                    <a:cubicBezTo>
                      <a:pt x="1108" y="1621"/>
                      <a:pt x="1380" y="1219"/>
                      <a:pt x="1651" y="816"/>
                    </a:cubicBezTo>
                    <a:cubicBezTo>
                      <a:pt x="1702" y="735"/>
                      <a:pt x="1752" y="665"/>
                      <a:pt x="1812" y="595"/>
                    </a:cubicBezTo>
                    <a:cubicBezTo>
                      <a:pt x="1782" y="554"/>
                      <a:pt x="1742" y="544"/>
                      <a:pt x="1702" y="534"/>
                    </a:cubicBezTo>
                    <a:cubicBezTo>
                      <a:pt x="1319" y="413"/>
                      <a:pt x="947" y="242"/>
                      <a:pt x="595" y="41"/>
                    </a:cubicBezTo>
                    <a:cubicBezTo>
                      <a:pt x="564" y="21"/>
                      <a:pt x="534" y="11"/>
                      <a:pt x="504" y="1"/>
                    </a:cubicBezTo>
                    <a:close/>
                  </a:path>
                </a:pathLst>
              </a:custGeom>
              <a:solidFill>
                <a:srgbClr val="2C3C52"/>
              </a:solidFill>
              <a:ln>
                <a:noFill/>
              </a:ln>
            </p:spPr>
            <p:txBody>
              <a:bodyPr spcFirstLastPara="1" wrap="square" lIns="91425" tIns="91425" rIns="91425" bIns="91425" anchor="ctr" anchorCtr="0">
                <a:noAutofit/>
              </a:bodyPr>
              <a:lstStyle/>
              <a:p>
                <a:pPr marL="0" marR="0" lvl="0" indent="0" defTabSz="914400" eaLnBrk="1" fontAlgn="auto" latinLnBrk="0" hangingPunct="1">
                  <a:spcBef>
                    <a:spcPts val="0"/>
                  </a:spcBef>
                  <a:spcAft>
                    <a:spcPts val="0"/>
                  </a:spcAft>
                  <a:buClrTx/>
                  <a:buSzTx/>
                  <a:buFontTx/>
                  <a:buNone/>
                  <a:tabLst/>
                  <a:defRPr/>
                </a:pPr>
                <a:endParaRPr kumimoji="0" sz="4400" b="1" i="0" u="none" strike="noStrike" kern="0" cap="none" spc="0" normalizeH="0" baseline="0" noProof="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
            <p:nvSpPr>
              <p:cNvPr id="28" name="Google Shape;4772;p70">
                <a:extLst>
                  <a:ext uri="{FF2B5EF4-FFF2-40B4-BE49-F238E27FC236}">
                    <a16:creationId xmlns:a16="http://schemas.microsoft.com/office/drawing/2014/main" id="{C323A030-8CE9-B68C-F659-E7568DED1EED}"/>
                  </a:ext>
                </a:extLst>
              </p:cNvPr>
              <p:cNvSpPr/>
              <p:nvPr/>
            </p:nvSpPr>
            <p:spPr>
              <a:xfrm>
                <a:off x="9223092" y="8147252"/>
                <a:ext cx="143502" cy="125805"/>
              </a:xfrm>
              <a:custGeom>
                <a:avLst/>
                <a:gdLst/>
                <a:ahLst/>
                <a:cxnLst/>
                <a:rect l="l" t="t" r="r" b="b"/>
                <a:pathLst>
                  <a:path w="1289" h="1130" extrusionOk="0">
                    <a:moveTo>
                      <a:pt x="642" y="1"/>
                    </a:moveTo>
                    <a:cubicBezTo>
                      <a:pt x="453" y="1"/>
                      <a:pt x="267" y="94"/>
                      <a:pt x="162" y="265"/>
                    </a:cubicBezTo>
                    <a:cubicBezTo>
                      <a:pt x="1" y="526"/>
                      <a:pt x="81" y="879"/>
                      <a:pt x="343" y="1040"/>
                    </a:cubicBezTo>
                    <a:cubicBezTo>
                      <a:pt x="436" y="1100"/>
                      <a:pt x="540" y="1129"/>
                      <a:pt x="643" y="1129"/>
                    </a:cubicBezTo>
                    <a:cubicBezTo>
                      <a:pt x="831" y="1129"/>
                      <a:pt x="1014" y="1034"/>
                      <a:pt x="1118" y="858"/>
                    </a:cubicBezTo>
                    <a:cubicBezTo>
                      <a:pt x="1289" y="597"/>
                      <a:pt x="1198" y="255"/>
                      <a:pt x="937" y="83"/>
                    </a:cubicBezTo>
                    <a:cubicBezTo>
                      <a:pt x="845" y="27"/>
                      <a:pt x="743" y="1"/>
                      <a:pt x="642" y="1"/>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spcBef>
                    <a:spcPts val="0"/>
                  </a:spcBef>
                  <a:spcAft>
                    <a:spcPts val="0"/>
                  </a:spcAft>
                  <a:buClrTx/>
                  <a:buSzTx/>
                  <a:buFontTx/>
                  <a:buNone/>
                  <a:tabLst/>
                  <a:defRPr/>
                </a:pPr>
                <a:endParaRPr kumimoji="0" sz="4400" b="1" i="0" u="none" strike="noStrike" kern="0" cap="none" spc="0" normalizeH="0" baseline="0" noProof="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
            <p:nvSpPr>
              <p:cNvPr id="29" name="Google Shape;4773;p70">
                <a:extLst>
                  <a:ext uri="{FF2B5EF4-FFF2-40B4-BE49-F238E27FC236}">
                    <a16:creationId xmlns:a16="http://schemas.microsoft.com/office/drawing/2014/main" id="{EB2E13A5-DC91-8C7C-F107-9EC616459ED9}"/>
                  </a:ext>
                </a:extLst>
              </p:cNvPr>
              <p:cNvSpPr/>
              <p:nvPr/>
            </p:nvSpPr>
            <p:spPr>
              <a:xfrm>
                <a:off x="9252262" y="8170297"/>
                <a:ext cx="82939" cy="73145"/>
              </a:xfrm>
              <a:custGeom>
                <a:avLst/>
                <a:gdLst/>
                <a:ahLst/>
                <a:cxnLst/>
                <a:rect l="l" t="t" r="r" b="b"/>
                <a:pathLst>
                  <a:path w="745" h="657" extrusionOk="0">
                    <a:moveTo>
                      <a:pt x="373" y="0"/>
                    </a:moveTo>
                    <a:cubicBezTo>
                      <a:pt x="264" y="0"/>
                      <a:pt x="156" y="54"/>
                      <a:pt x="91" y="158"/>
                    </a:cubicBezTo>
                    <a:cubicBezTo>
                      <a:pt x="0" y="309"/>
                      <a:pt x="41" y="510"/>
                      <a:pt x="202" y="611"/>
                    </a:cubicBezTo>
                    <a:cubicBezTo>
                      <a:pt x="253" y="642"/>
                      <a:pt x="309" y="656"/>
                      <a:pt x="366" y="656"/>
                    </a:cubicBezTo>
                    <a:cubicBezTo>
                      <a:pt x="476" y="656"/>
                      <a:pt x="584" y="600"/>
                      <a:pt x="644" y="500"/>
                    </a:cubicBezTo>
                    <a:cubicBezTo>
                      <a:pt x="745" y="349"/>
                      <a:pt x="695" y="148"/>
                      <a:pt x="544" y="48"/>
                    </a:cubicBezTo>
                    <a:cubicBezTo>
                      <a:pt x="491" y="16"/>
                      <a:pt x="432" y="0"/>
                      <a:pt x="373" y="0"/>
                    </a:cubicBezTo>
                    <a:close/>
                  </a:path>
                </a:pathLst>
              </a:custGeom>
              <a:solidFill>
                <a:srgbClr val="2C3C52"/>
              </a:solidFill>
              <a:ln>
                <a:noFill/>
              </a:ln>
            </p:spPr>
            <p:txBody>
              <a:bodyPr spcFirstLastPara="1" wrap="square" lIns="91425" tIns="91425" rIns="91425" bIns="91425" anchor="ctr" anchorCtr="0">
                <a:noAutofit/>
              </a:bodyPr>
              <a:lstStyle/>
              <a:p>
                <a:pPr marL="0" marR="0" lvl="0" indent="0" defTabSz="914400" eaLnBrk="1" fontAlgn="auto" latinLnBrk="0" hangingPunct="1">
                  <a:spcBef>
                    <a:spcPts val="0"/>
                  </a:spcBef>
                  <a:spcAft>
                    <a:spcPts val="0"/>
                  </a:spcAft>
                  <a:buClrTx/>
                  <a:buSzTx/>
                  <a:buFontTx/>
                  <a:buNone/>
                  <a:tabLst/>
                  <a:defRPr/>
                </a:pPr>
                <a:endParaRPr kumimoji="0" sz="4400" b="1" i="0" u="none" strike="noStrike" kern="0" cap="none" spc="0" normalizeH="0" baseline="0" noProof="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
            <p:nvSpPr>
              <p:cNvPr id="30" name="Google Shape;4774;p70">
                <a:extLst>
                  <a:ext uri="{FF2B5EF4-FFF2-40B4-BE49-F238E27FC236}">
                    <a16:creationId xmlns:a16="http://schemas.microsoft.com/office/drawing/2014/main" id="{3360DFB8-CC90-6D1A-D299-51B0F894FA61}"/>
                  </a:ext>
                </a:extLst>
              </p:cNvPr>
              <p:cNvSpPr/>
              <p:nvPr/>
            </p:nvSpPr>
            <p:spPr>
              <a:xfrm>
                <a:off x="9379957" y="8225184"/>
                <a:ext cx="142389" cy="125472"/>
              </a:xfrm>
              <a:custGeom>
                <a:avLst/>
                <a:gdLst/>
                <a:ahLst/>
                <a:cxnLst/>
                <a:rect l="l" t="t" r="r" b="b"/>
                <a:pathLst>
                  <a:path w="1279" h="1127" extrusionOk="0">
                    <a:moveTo>
                      <a:pt x="642" y="1"/>
                    </a:moveTo>
                    <a:cubicBezTo>
                      <a:pt x="453" y="1"/>
                      <a:pt x="267" y="98"/>
                      <a:pt x="162" y="269"/>
                    </a:cubicBezTo>
                    <a:cubicBezTo>
                      <a:pt x="1" y="531"/>
                      <a:pt x="81" y="883"/>
                      <a:pt x="343" y="1044"/>
                    </a:cubicBezTo>
                    <a:cubicBezTo>
                      <a:pt x="434" y="1100"/>
                      <a:pt x="536" y="1127"/>
                      <a:pt x="637" y="1127"/>
                    </a:cubicBezTo>
                    <a:cubicBezTo>
                      <a:pt x="827" y="1127"/>
                      <a:pt x="1013" y="1033"/>
                      <a:pt x="1118" y="863"/>
                    </a:cubicBezTo>
                    <a:cubicBezTo>
                      <a:pt x="1279" y="601"/>
                      <a:pt x="1198" y="249"/>
                      <a:pt x="937" y="88"/>
                    </a:cubicBezTo>
                    <a:cubicBezTo>
                      <a:pt x="846" y="28"/>
                      <a:pt x="744" y="1"/>
                      <a:pt x="642" y="1"/>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spcBef>
                    <a:spcPts val="0"/>
                  </a:spcBef>
                  <a:spcAft>
                    <a:spcPts val="0"/>
                  </a:spcAft>
                  <a:buClrTx/>
                  <a:buSzTx/>
                  <a:buFontTx/>
                  <a:buNone/>
                  <a:tabLst/>
                  <a:defRPr/>
                </a:pPr>
                <a:endParaRPr kumimoji="0" sz="4400" b="1" i="0" u="none" strike="noStrike" kern="0" cap="none" spc="0" normalizeH="0" baseline="0" noProof="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
            <p:nvSpPr>
              <p:cNvPr id="31" name="Google Shape;4775;p70">
                <a:extLst>
                  <a:ext uri="{FF2B5EF4-FFF2-40B4-BE49-F238E27FC236}">
                    <a16:creationId xmlns:a16="http://schemas.microsoft.com/office/drawing/2014/main" id="{2E566A97-CD8D-E38A-C4AE-1A0744F894B0}"/>
                  </a:ext>
                </a:extLst>
              </p:cNvPr>
              <p:cNvSpPr/>
              <p:nvPr/>
            </p:nvSpPr>
            <p:spPr>
              <a:xfrm>
                <a:off x="9409126" y="8251234"/>
                <a:ext cx="82939" cy="72811"/>
              </a:xfrm>
              <a:custGeom>
                <a:avLst/>
                <a:gdLst/>
                <a:ahLst/>
                <a:cxnLst/>
                <a:rect l="l" t="t" r="r" b="b"/>
                <a:pathLst>
                  <a:path w="745" h="654" extrusionOk="0">
                    <a:moveTo>
                      <a:pt x="379" y="0"/>
                    </a:moveTo>
                    <a:cubicBezTo>
                      <a:pt x="268" y="0"/>
                      <a:pt x="157" y="56"/>
                      <a:pt x="91" y="156"/>
                    </a:cubicBezTo>
                    <a:cubicBezTo>
                      <a:pt x="0" y="307"/>
                      <a:pt x="51" y="508"/>
                      <a:pt x="202" y="609"/>
                    </a:cubicBezTo>
                    <a:cubicBezTo>
                      <a:pt x="253" y="639"/>
                      <a:pt x="309" y="654"/>
                      <a:pt x="366" y="654"/>
                    </a:cubicBezTo>
                    <a:cubicBezTo>
                      <a:pt x="477" y="654"/>
                      <a:pt x="588" y="598"/>
                      <a:pt x="654" y="498"/>
                    </a:cubicBezTo>
                    <a:cubicBezTo>
                      <a:pt x="745" y="347"/>
                      <a:pt x="695" y="146"/>
                      <a:pt x="544" y="45"/>
                    </a:cubicBezTo>
                    <a:cubicBezTo>
                      <a:pt x="493" y="15"/>
                      <a:pt x="436" y="0"/>
                      <a:pt x="379" y="0"/>
                    </a:cubicBezTo>
                    <a:close/>
                  </a:path>
                </a:pathLst>
              </a:custGeom>
              <a:solidFill>
                <a:srgbClr val="2C3C52"/>
              </a:solidFill>
              <a:ln>
                <a:noFill/>
              </a:ln>
            </p:spPr>
            <p:txBody>
              <a:bodyPr spcFirstLastPara="1" wrap="square" lIns="91425" tIns="91425" rIns="91425" bIns="91425" anchor="ctr" anchorCtr="0">
                <a:noAutofit/>
              </a:bodyPr>
              <a:lstStyle/>
              <a:p>
                <a:pPr marL="0" marR="0" lvl="0" indent="0" defTabSz="914400" eaLnBrk="1" fontAlgn="auto" latinLnBrk="0" hangingPunct="1">
                  <a:spcBef>
                    <a:spcPts val="0"/>
                  </a:spcBef>
                  <a:spcAft>
                    <a:spcPts val="0"/>
                  </a:spcAft>
                  <a:buClrTx/>
                  <a:buSzTx/>
                  <a:buFontTx/>
                  <a:buNone/>
                  <a:tabLst/>
                  <a:defRPr/>
                </a:pPr>
                <a:endParaRPr kumimoji="0" sz="4400" b="1" i="0" u="none" strike="noStrike" kern="0" cap="none" spc="0" normalizeH="0" baseline="0" noProof="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
            <p:nvSpPr>
              <p:cNvPr id="32" name="Google Shape;4776;p70">
                <a:extLst>
                  <a:ext uri="{FF2B5EF4-FFF2-40B4-BE49-F238E27FC236}">
                    <a16:creationId xmlns:a16="http://schemas.microsoft.com/office/drawing/2014/main" id="{EED7F7BB-2690-59E3-AF31-907426431C18}"/>
                  </a:ext>
                </a:extLst>
              </p:cNvPr>
              <p:cNvSpPr/>
              <p:nvPr/>
            </p:nvSpPr>
            <p:spPr>
              <a:xfrm>
                <a:off x="9218639" y="8240547"/>
                <a:ext cx="69580" cy="59452"/>
              </a:xfrm>
              <a:custGeom>
                <a:avLst/>
                <a:gdLst/>
                <a:ahLst/>
                <a:cxnLst/>
                <a:rect l="l" t="t" r="r" b="b"/>
                <a:pathLst>
                  <a:path w="625" h="534" extrusionOk="0">
                    <a:moveTo>
                      <a:pt x="288" y="1"/>
                    </a:moveTo>
                    <a:cubicBezTo>
                      <a:pt x="203" y="1"/>
                      <a:pt x="125" y="42"/>
                      <a:pt x="81" y="111"/>
                    </a:cubicBezTo>
                    <a:cubicBezTo>
                      <a:pt x="0" y="222"/>
                      <a:pt x="10" y="383"/>
                      <a:pt x="141" y="483"/>
                    </a:cubicBezTo>
                    <a:cubicBezTo>
                      <a:pt x="195" y="518"/>
                      <a:pt x="255" y="533"/>
                      <a:pt x="314" y="533"/>
                    </a:cubicBezTo>
                    <a:cubicBezTo>
                      <a:pt x="410" y="533"/>
                      <a:pt x="500" y="492"/>
                      <a:pt x="544" y="423"/>
                    </a:cubicBezTo>
                    <a:cubicBezTo>
                      <a:pt x="624" y="312"/>
                      <a:pt x="574" y="141"/>
                      <a:pt x="443" y="51"/>
                    </a:cubicBezTo>
                    <a:cubicBezTo>
                      <a:pt x="394" y="16"/>
                      <a:pt x="340" y="1"/>
                      <a:pt x="288" y="1"/>
                    </a:cubicBezTo>
                    <a:close/>
                  </a:path>
                </a:pathLst>
              </a:custGeom>
              <a:solidFill>
                <a:srgbClr val="FF6EA3"/>
              </a:solidFill>
              <a:ln>
                <a:noFill/>
              </a:ln>
            </p:spPr>
            <p:txBody>
              <a:bodyPr spcFirstLastPara="1" wrap="square" lIns="91425" tIns="91425" rIns="91425" bIns="91425" anchor="ctr" anchorCtr="0">
                <a:noAutofit/>
              </a:bodyPr>
              <a:lstStyle/>
              <a:p>
                <a:pPr marL="0" marR="0" lvl="0" indent="0" defTabSz="914400" eaLnBrk="1" fontAlgn="auto" latinLnBrk="0" hangingPunct="1">
                  <a:spcBef>
                    <a:spcPts val="0"/>
                  </a:spcBef>
                  <a:spcAft>
                    <a:spcPts val="0"/>
                  </a:spcAft>
                  <a:buClrTx/>
                  <a:buSzTx/>
                  <a:buFontTx/>
                  <a:buNone/>
                  <a:tabLst/>
                  <a:defRPr/>
                </a:pPr>
                <a:endParaRPr kumimoji="0" sz="4400" b="1" i="0" u="none" strike="noStrike" kern="0" cap="none" spc="0" normalizeH="0" baseline="0" noProof="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
            <p:nvSpPr>
              <p:cNvPr id="33" name="Google Shape;4777;p70">
                <a:extLst>
                  <a:ext uri="{FF2B5EF4-FFF2-40B4-BE49-F238E27FC236}">
                    <a16:creationId xmlns:a16="http://schemas.microsoft.com/office/drawing/2014/main" id="{34120EB4-7CA1-BB44-21DA-67FFDD27DF8E}"/>
                  </a:ext>
                </a:extLst>
              </p:cNvPr>
              <p:cNvSpPr/>
              <p:nvPr/>
            </p:nvSpPr>
            <p:spPr>
              <a:xfrm>
                <a:off x="9390088" y="8331282"/>
                <a:ext cx="69580" cy="58337"/>
              </a:xfrm>
              <a:custGeom>
                <a:avLst/>
                <a:gdLst/>
                <a:ahLst/>
                <a:cxnLst/>
                <a:rect l="l" t="t" r="r" b="b"/>
                <a:pathLst>
                  <a:path w="625" h="524" extrusionOk="0">
                    <a:moveTo>
                      <a:pt x="307" y="0"/>
                    </a:moveTo>
                    <a:cubicBezTo>
                      <a:pt x="213" y="0"/>
                      <a:pt x="124" y="39"/>
                      <a:pt x="81" y="101"/>
                    </a:cubicBezTo>
                    <a:cubicBezTo>
                      <a:pt x="0" y="212"/>
                      <a:pt x="40" y="383"/>
                      <a:pt x="181" y="473"/>
                    </a:cubicBezTo>
                    <a:cubicBezTo>
                      <a:pt x="231" y="508"/>
                      <a:pt x="283" y="523"/>
                      <a:pt x="334" y="523"/>
                    </a:cubicBezTo>
                    <a:cubicBezTo>
                      <a:pt x="417" y="523"/>
                      <a:pt x="494" y="482"/>
                      <a:pt x="544" y="413"/>
                    </a:cubicBezTo>
                    <a:cubicBezTo>
                      <a:pt x="624" y="302"/>
                      <a:pt x="614" y="141"/>
                      <a:pt x="483" y="51"/>
                    </a:cubicBezTo>
                    <a:cubicBezTo>
                      <a:pt x="429" y="16"/>
                      <a:pt x="367" y="0"/>
                      <a:pt x="307" y="0"/>
                    </a:cubicBezTo>
                    <a:close/>
                  </a:path>
                </a:pathLst>
              </a:custGeom>
              <a:solidFill>
                <a:srgbClr val="FF6EA3"/>
              </a:solidFill>
              <a:ln>
                <a:noFill/>
              </a:ln>
            </p:spPr>
            <p:txBody>
              <a:bodyPr spcFirstLastPara="1" wrap="square" lIns="91425" tIns="91425" rIns="91425" bIns="91425" anchor="ctr" anchorCtr="0">
                <a:noAutofit/>
              </a:bodyPr>
              <a:lstStyle/>
              <a:p>
                <a:pPr marL="0" marR="0" lvl="0" indent="0" defTabSz="914400" eaLnBrk="1" fontAlgn="auto" latinLnBrk="0" hangingPunct="1">
                  <a:spcBef>
                    <a:spcPts val="0"/>
                  </a:spcBef>
                  <a:spcAft>
                    <a:spcPts val="0"/>
                  </a:spcAft>
                  <a:buClrTx/>
                  <a:buSzTx/>
                  <a:buFontTx/>
                  <a:buNone/>
                  <a:tabLst/>
                  <a:defRPr/>
                </a:pPr>
                <a:endParaRPr kumimoji="0" sz="4400" b="1" i="0" u="none" strike="noStrike" kern="0" cap="none" spc="0" normalizeH="0" baseline="0" noProof="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
            <p:nvSpPr>
              <p:cNvPr id="34" name="Google Shape;4778;p70">
                <a:extLst>
                  <a:ext uri="{FF2B5EF4-FFF2-40B4-BE49-F238E27FC236}">
                    <a16:creationId xmlns:a16="http://schemas.microsoft.com/office/drawing/2014/main" id="{AAE37B19-673D-7635-BAAC-926C3D904CC8}"/>
                  </a:ext>
                </a:extLst>
              </p:cNvPr>
              <p:cNvSpPr/>
              <p:nvPr/>
            </p:nvSpPr>
            <p:spPr>
              <a:xfrm>
                <a:off x="9344109" y="8240436"/>
                <a:ext cx="43862" cy="30394"/>
              </a:xfrm>
              <a:custGeom>
                <a:avLst/>
                <a:gdLst/>
                <a:ahLst/>
                <a:cxnLst/>
                <a:rect l="l" t="t" r="r" b="b"/>
                <a:pathLst>
                  <a:path w="394" h="273" extrusionOk="0">
                    <a:moveTo>
                      <a:pt x="243" y="1"/>
                    </a:moveTo>
                    <a:cubicBezTo>
                      <a:pt x="161" y="1"/>
                      <a:pt x="52" y="71"/>
                      <a:pt x="11" y="162"/>
                    </a:cubicBezTo>
                    <a:cubicBezTo>
                      <a:pt x="1" y="172"/>
                      <a:pt x="1" y="182"/>
                      <a:pt x="1" y="192"/>
                    </a:cubicBezTo>
                    <a:cubicBezTo>
                      <a:pt x="17" y="191"/>
                      <a:pt x="34" y="191"/>
                      <a:pt x="50" y="191"/>
                    </a:cubicBezTo>
                    <a:cubicBezTo>
                      <a:pt x="162" y="191"/>
                      <a:pt x="266" y="220"/>
                      <a:pt x="363" y="273"/>
                    </a:cubicBezTo>
                    <a:cubicBezTo>
                      <a:pt x="393" y="172"/>
                      <a:pt x="363" y="42"/>
                      <a:pt x="292" y="11"/>
                    </a:cubicBezTo>
                    <a:cubicBezTo>
                      <a:pt x="278" y="4"/>
                      <a:pt x="261" y="1"/>
                      <a:pt x="243" y="1"/>
                    </a:cubicBezTo>
                    <a:close/>
                  </a:path>
                </a:pathLst>
              </a:custGeom>
              <a:solidFill>
                <a:srgbClr val="2C3C52"/>
              </a:solidFill>
              <a:ln>
                <a:noFill/>
              </a:ln>
            </p:spPr>
            <p:txBody>
              <a:bodyPr spcFirstLastPara="1" wrap="square" lIns="91425" tIns="91425" rIns="91425" bIns="91425" anchor="ctr" anchorCtr="0">
                <a:noAutofit/>
              </a:bodyPr>
              <a:lstStyle/>
              <a:p>
                <a:pPr marL="0" marR="0" lvl="0" indent="0" defTabSz="914400" eaLnBrk="1" fontAlgn="auto" latinLnBrk="0" hangingPunct="1">
                  <a:spcBef>
                    <a:spcPts val="0"/>
                  </a:spcBef>
                  <a:spcAft>
                    <a:spcPts val="0"/>
                  </a:spcAft>
                  <a:buClrTx/>
                  <a:buSzTx/>
                  <a:buFontTx/>
                  <a:buNone/>
                  <a:tabLst/>
                  <a:defRPr/>
                </a:pPr>
                <a:endParaRPr kumimoji="0" sz="4400" b="1" i="0" u="none" strike="noStrike" kern="0" cap="none" spc="0" normalizeH="0" baseline="0" noProof="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
            <p:nvSpPr>
              <p:cNvPr id="35" name="Google Shape;4779;p70">
                <a:extLst>
                  <a:ext uri="{FF2B5EF4-FFF2-40B4-BE49-F238E27FC236}">
                    <a16:creationId xmlns:a16="http://schemas.microsoft.com/office/drawing/2014/main" id="{E970668B-DD6E-3386-8887-0A9447961750}"/>
                  </a:ext>
                </a:extLst>
              </p:cNvPr>
              <p:cNvSpPr/>
              <p:nvPr/>
            </p:nvSpPr>
            <p:spPr>
              <a:xfrm>
                <a:off x="9340769" y="8261588"/>
                <a:ext cx="43753" cy="26386"/>
              </a:xfrm>
              <a:custGeom>
                <a:avLst/>
                <a:gdLst/>
                <a:ahLst/>
                <a:cxnLst/>
                <a:rect l="l" t="t" r="r" b="b"/>
                <a:pathLst>
                  <a:path w="393" h="237" extrusionOk="0">
                    <a:moveTo>
                      <a:pt x="73" y="1"/>
                    </a:moveTo>
                    <a:cubicBezTo>
                      <a:pt x="56" y="1"/>
                      <a:pt x="38" y="1"/>
                      <a:pt x="20" y="2"/>
                    </a:cubicBezTo>
                    <a:lnTo>
                      <a:pt x="31" y="2"/>
                    </a:lnTo>
                    <a:cubicBezTo>
                      <a:pt x="0" y="103"/>
                      <a:pt x="61" y="184"/>
                      <a:pt x="131" y="224"/>
                    </a:cubicBezTo>
                    <a:cubicBezTo>
                      <a:pt x="153" y="232"/>
                      <a:pt x="177" y="237"/>
                      <a:pt x="201" y="237"/>
                    </a:cubicBezTo>
                    <a:cubicBezTo>
                      <a:pt x="267" y="237"/>
                      <a:pt x="336" y="204"/>
                      <a:pt x="373" y="123"/>
                    </a:cubicBezTo>
                    <a:cubicBezTo>
                      <a:pt x="383" y="113"/>
                      <a:pt x="383" y="93"/>
                      <a:pt x="393" y="83"/>
                    </a:cubicBezTo>
                    <a:cubicBezTo>
                      <a:pt x="296" y="30"/>
                      <a:pt x="192" y="1"/>
                      <a:pt x="73" y="1"/>
                    </a:cubicBezTo>
                    <a:close/>
                  </a:path>
                </a:pathLst>
              </a:custGeom>
              <a:solidFill>
                <a:srgbClr val="FF6EA3"/>
              </a:solidFill>
              <a:ln>
                <a:noFill/>
              </a:ln>
            </p:spPr>
            <p:txBody>
              <a:bodyPr spcFirstLastPara="1" wrap="square" lIns="91425" tIns="91425" rIns="91425" bIns="91425" anchor="ctr" anchorCtr="0">
                <a:noAutofit/>
              </a:bodyPr>
              <a:lstStyle/>
              <a:p>
                <a:pPr marL="0" marR="0" lvl="0" indent="0" defTabSz="914400" eaLnBrk="1" fontAlgn="auto" latinLnBrk="0" hangingPunct="1">
                  <a:spcBef>
                    <a:spcPts val="0"/>
                  </a:spcBef>
                  <a:spcAft>
                    <a:spcPts val="0"/>
                  </a:spcAft>
                  <a:buClrTx/>
                  <a:buSzTx/>
                  <a:buFontTx/>
                  <a:buNone/>
                  <a:tabLst/>
                  <a:defRPr/>
                </a:pPr>
                <a:endParaRPr kumimoji="0" sz="4400" b="1" i="0" u="none" strike="noStrike" kern="0" cap="none" spc="0" normalizeH="0" baseline="0" noProof="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grpSp>
        <p:sp>
          <p:nvSpPr>
            <p:cNvPr id="37" name="TextBox 36">
              <a:extLst>
                <a:ext uri="{FF2B5EF4-FFF2-40B4-BE49-F238E27FC236}">
                  <a16:creationId xmlns:a16="http://schemas.microsoft.com/office/drawing/2014/main" id="{6C5372E7-07DA-3B18-0C32-73D052652F87}"/>
                </a:ext>
              </a:extLst>
            </p:cNvPr>
            <p:cNvSpPr txBox="1"/>
            <p:nvPr/>
          </p:nvSpPr>
          <p:spPr>
            <a:xfrm>
              <a:off x="1810337" y="8186302"/>
              <a:ext cx="8154877" cy="2123658"/>
            </a:xfrm>
            <a:prstGeom prst="rect">
              <a:avLst/>
            </a:prstGeom>
            <a:noFill/>
          </p:spPr>
          <p:txBody>
            <a:bodyPr wrap="square">
              <a:spAutoFit/>
            </a:bodyPr>
            <a:lstStyle/>
            <a:p>
              <a:pPr algn="just"/>
              <a:r>
                <a:rPr lang="en-US" sz="4400" b="1" dirty="0">
                  <a:solidFill>
                    <a:srgbClr val="FF0000"/>
                  </a:solidFill>
                  <a:latin typeface="Times New Roman" panose="02020603050405020304" pitchFamily="18" charset="0"/>
                  <a:cs typeface="Times New Roman" panose="02020603050405020304" pitchFamily="18" charset="0"/>
                </a:rPr>
                <a:t>Các NST </a:t>
              </a:r>
              <a:r>
                <a:rPr lang="en-US" sz="4400" b="1" dirty="0" err="1">
                  <a:solidFill>
                    <a:srgbClr val="FF0000"/>
                  </a:solidFill>
                  <a:latin typeface="Times New Roman" panose="02020603050405020304" pitchFamily="18" charset="0"/>
                  <a:cs typeface="Times New Roman" panose="02020603050405020304" pitchFamily="18" charset="0"/>
                </a:rPr>
                <a:t>tâm</a:t>
              </a:r>
              <a:r>
                <a:rPr lang="en-US" sz="4400" b="1" dirty="0">
                  <a:solidFill>
                    <a:srgbClr val="FF0000"/>
                  </a:solidFill>
                  <a:latin typeface="Times New Roman" panose="02020603050405020304" pitchFamily="18" charset="0"/>
                  <a:cs typeface="Times New Roman" panose="02020603050405020304" pitchFamily="18" charset="0"/>
                </a:rPr>
                <a:t> </a:t>
              </a:r>
              <a:r>
                <a:rPr lang="en-US" sz="4400" b="1" dirty="0" err="1">
                  <a:solidFill>
                    <a:srgbClr val="FF0000"/>
                  </a:solidFill>
                  <a:latin typeface="Times New Roman" panose="02020603050405020304" pitchFamily="18" charset="0"/>
                  <a:cs typeface="Times New Roman" panose="02020603050405020304" pitchFamily="18" charset="0"/>
                </a:rPr>
                <a:t>lệch</a:t>
              </a:r>
              <a:r>
                <a:rPr lang="en-US" sz="4400" b="1" dirty="0">
                  <a:solidFill>
                    <a:srgbClr val="FF0000"/>
                  </a:solidFill>
                  <a:latin typeface="Times New Roman" panose="02020603050405020304" pitchFamily="18" charset="0"/>
                  <a:cs typeface="Times New Roman" panose="02020603050405020304" pitchFamily="18" charset="0"/>
                </a:rPr>
                <a:t>: </a:t>
              </a:r>
              <a:r>
                <a:rPr lang="en-US" sz="4400" b="1" dirty="0" err="1">
                  <a:solidFill>
                    <a:srgbClr val="FF0000"/>
                  </a:solidFill>
                  <a:latin typeface="Times New Roman" panose="02020603050405020304" pitchFamily="18" charset="0"/>
                  <a:cs typeface="Times New Roman" panose="02020603050405020304" pitchFamily="18" charset="0"/>
                </a:rPr>
                <a:t>tâm</a:t>
              </a:r>
              <a:r>
                <a:rPr lang="en-US" sz="4400" b="1" dirty="0">
                  <a:solidFill>
                    <a:srgbClr val="FF0000"/>
                  </a:solidFill>
                  <a:latin typeface="Times New Roman" panose="02020603050405020304" pitchFamily="18" charset="0"/>
                  <a:cs typeface="Times New Roman" panose="02020603050405020304" pitchFamily="18" charset="0"/>
                </a:rPr>
                <a:t> </a:t>
              </a:r>
              <a:r>
                <a:rPr lang="en-US" sz="4400" b="1" dirty="0" err="1">
                  <a:solidFill>
                    <a:srgbClr val="FF0000"/>
                  </a:solidFill>
                  <a:latin typeface="Times New Roman" panose="02020603050405020304" pitchFamily="18" charset="0"/>
                  <a:cs typeface="Times New Roman" panose="02020603050405020304" pitchFamily="18" charset="0"/>
                </a:rPr>
                <a:t>động</a:t>
              </a:r>
              <a:r>
                <a:rPr lang="en-US" sz="4400" b="1" dirty="0">
                  <a:solidFill>
                    <a:srgbClr val="FF0000"/>
                  </a:solidFill>
                  <a:latin typeface="Times New Roman" panose="02020603050405020304" pitchFamily="18" charset="0"/>
                  <a:cs typeface="Times New Roman" panose="02020603050405020304" pitchFamily="18" charset="0"/>
                </a:rPr>
                <a:t> </a:t>
              </a:r>
              <a:r>
                <a:rPr lang="en-US" sz="4400" b="1" dirty="0" err="1">
                  <a:solidFill>
                    <a:srgbClr val="FF0000"/>
                  </a:solidFill>
                  <a:latin typeface="Times New Roman" panose="02020603050405020304" pitchFamily="18" charset="0"/>
                  <a:cs typeface="Times New Roman" panose="02020603050405020304" pitchFamily="18" charset="0"/>
                </a:rPr>
                <a:t>là</a:t>
              </a:r>
              <a:r>
                <a:rPr lang="en-US" sz="4400" b="1" dirty="0">
                  <a:solidFill>
                    <a:srgbClr val="FF0000"/>
                  </a:solidFill>
                  <a:latin typeface="Times New Roman" panose="02020603050405020304" pitchFamily="18" charset="0"/>
                  <a:cs typeface="Times New Roman" panose="02020603050405020304" pitchFamily="18" charset="0"/>
                </a:rPr>
                <a:t> </a:t>
              </a:r>
              <a:r>
                <a:rPr lang="en-US" sz="4400" b="1" i="1" dirty="0" err="1">
                  <a:solidFill>
                    <a:srgbClr val="FF0000"/>
                  </a:solidFill>
                  <a:latin typeface="Times New Roman" panose="02020603050405020304" pitchFamily="18" charset="0"/>
                  <a:cs typeface="Times New Roman" panose="02020603050405020304" pitchFamily="18" charset="0"/>
                </a:rPr>
                <a:t>điểm</a:t>
              </a:r>
              <a:r>
                <a:rPr lang="en-US" sz="4400" b="1" i="1" dirty="0">
                  <a:solidFill>
                    <a:srgbClr val="FF0000"/>
                  </a:solidFill>
                  <a:latin typeface="Times New Roman" panose="02020603050405020304" pitchFamily="18" charset="0"/>
                  <a:cs typeface="Times New Roman" panose="02020603050405020304" pitchFamily="18" charset="0"/>
                </a:rPr>
                <a:t> </a:t>
              </a:r>
              <a:r>
                <a:rPr lang="en-US" sz="4400" b="1" i="1" dirty="0" err="1">
                  <a:solidFill>
                    <a:srgbClr val="FF0000"/>
                  </a:solidFill>
                  <a:latin typeface="Times New Roman" panose="02020603050405020304" pitchFamily="18" charset="0"/>
                  <a:cs typeface="Times New Roman" panose="02020603050405020304" pitchFamily="18" charset="0"/>
                </a:rPr>
                <a:t>giới</a:t>
              </a:r>
              <a:r>
                <a:rPr lang="en-US" sz="4400" b="1" i="1" dirty="0">
                  <a:solidFill>
                    <a:srgbClr val="FF0000"/>
                  </a:solidFill>
                  <a:latin typeface="Times New Roman" panose="02020603050405020304" pitchFamily="18" charset="0"/>
                  <a:cs typeface="Times New Roman" panose="02020603050405020304" pitchFamily="18" charset="0"/>
                </a:rPr>
                <a:t> </a:t>
              </a:r>
              <a:r>
                <a:rPr lang="en-US" sz="4400" b="1" i="1" dirty="0" err="1">
                  <a:solidFill>
                    <a:srgbClr val="FF0000"/>
                  </a:solidFill>
                  <a:latin typeface="Times New Roman" panose="02020603050405020304" pitchFamily="18" charset="0"/>
                  <a:cs typeface="Times New Roman" panose="02020603050405020304" pitchFamily="18" charset="0"/>
                </a:rPr>
                <a:t>hạn</a:t>
              </a:r>
              <a:r>
                <a:rPr lang="en-US" sz="4400" b="1" dirty="0">
                  <a:solidFill>
                    <a:srgbClr val="FF0000"/>
                  </a:solidFill>
                  <a:latin typeface="Times New Roman" panose="02020603050405020304" pitchFamily="18" charset="0"/>
                  <a:cs typeface="Times New Roman" panose="02020603050405020304" pitchFamily="18" charset="0"/>
                </a:rPr>
                <a:t> </a:t>
              </a:r>
              <a:r>
                <a:rPr lang="en-US" sz="4400" b="1" dirty="0" err="1">
                  <a:solidFill>
                    <a:srgbClr val="FF0000"/>
                  </a:solidFill>
                  <a:latin typeface="Times New Roman" panose="02020603050405020304" pitchFamily="18" charset="0"/>
                  <a:cs typeface="Times New Roman" panose="02020603050405020304" pitchFamily="18" charset="0"/>
                </a:rPr>
                <a:t>giữa</a:t>
              </a:r>
              <a:r>
                <a:rPr lang="en-US" sz="4400" b="1" dirty="0">
                  <a:solidFill>
                    <a:srgbClr val="FF0000"/>
                  </a:solidFill>
                  <a:latin typeface="Times New Roman" panose="02020603050405020304" pitchFamily="18" charset="0"/>
                  <a:cs typeface="Times New Roman" panose="02020603050405020304" pitchFamily="18" charset="0"/>
                </a:rPr>
                <a:t> </a:t>
              </a:r>
              <a:r>
                <a:rPr lang="en-US" sz="4400" b="1" dirty="0" err="1">
                  <a:solidFill>
                    <a:srgbClr val="FF0000"/>
                  </a:solidFill>
                  <a:latin typeface="Times New Roman" panose="02020603050405020304" pitchFamily="18" charset="0"/>
                  <a:cs typeface="Times New Roman" panose="02020603050405020304" pitchFamily="18" charset="0"/>
                </a:rPr>
                <a:t>cánh</a:t>
              </a:r>
              <a:r>
                <a:rPr lang="en-US" sz="4400" b="1" dirty="0">
                  <a:solidFill>
                    <a:srgbClr val="FF0000"/>
                  </a:solidFill>
                  <a:latin typeface="Times New Roman" panose="02020603050405020304" pitchFamily="18" charset="0"/>
                  <a:cs typeface="Times New Roman" panose="02020603050405020304" pitchFamily="18" charset="0"/>
                </a:rPr>
                <a:t> </a:t>
              </a:r>
              <a:r>
                <a:rPr lang="en-US" sz="4400" b="1" dirty="0" err="1">
                  <a:solidFill>
                    <a:srgbClr val="FF0000"/>
                  </a:solidFill>
                  <a:latin typeface="Times New Roman" panose="02020603050405020304" pitchFamily="18" charset="0"/>
                  <a:cs typeface="Times New Roman" panose="02020603050405020304" pitchFamily="18" charset="0"/>
                </a:rPr>
                <a:t>ngắn</a:t>
              </a:r>
              <a:r>
                <a:rPr lang="en-US" sz="4400" b="1" dirty="0">
                  <a:solidFill>
                    <a:srgbClr val="FF0000"/>
                  </a:solidFill>
                  <a:latin typeface="Times New Roman" panose="02020603050405020304" pitchFamily="18" charset="0"/>
                  <a:cs typeface="Times New Roman" panose="02020603050405020304" pitchFamily="18" charset="0"/>
                </a:rPr>
                <a:t> </a:t>
              </a:r>
              <a:r>
                <a:rPr lang="en-US" sz="4400" b="1" dirty="0" err="1">
                  <a:solidFill>
                    <a:srgbClr val="FF0000"/>
                  </a:solidFill>
                  <a:latin typeface="Times New Roman" panose="02020603050405020304" pitchFamily="18" charset="0"/>
                  <a:cs typeface="Times New Roman" panose="02020603050405020304" pitchFamily="18" charset="0"/>
                </a:rPr>
                <a:t>và</a:t>
              </a:r>
              <a:r>
                <a:rPr lang="en-US" sz="4400" b="1" dirty="0">
                  <a:solidFill>
                    <a:srgbClr val="FF0000"/>
                  </a:solidFill>
                  <a:latin typeface="Times New Roman" panose="02020603050405020304" pitchFamily="18" charset="0"/>
                  <a:cs typeface="Times New Roman" panose="02020603050405020304" pitchFamily="18" charset="0"/>
                </a:rPr>
                <a:t> </a:t>
              </a:r>
              <a:r>
                <a:rPr lang="en-US" sz="4400" b="1" dirty="0" err="1">
                  <a:solidFill>
                    <a:srgbClr val="FF0000"/>
                  </a:solidFill>
                  <a:latin typeface="Times New Roman" panose="02020603050405020304" pitchFamily="18" charset="0"/>
                  <a:cs typeface="Times New Roman" panose="02020603050405020304" pitchFamily="18" charset="0"/>
                </a:rPr>
                <a:t>cánh</a:t>
              </a:r>
              <a:r>
                <a:rPr lang="en-US" sz="4400" b="1" dirty="0">
                  <a:solidFill>
                    <a:srgbClr val="FF0000"/>
                  </a:solidFill>
                  <a:latin typeface="Times New Roman" panose="02020603050405020304" pitchFamily="18" charset="0"/>
                  <a:cs typeface="Times New Roman" panose="02020603050405020304" pitchFamily="18" charset="0"/>
                </a:rPr>
                <a:t> </a:t>
              </a:r>
              <a:r>
                <a:rPr lang="en-US" sz="4400" b="1" dirty="0" err="1">
                  <a:solidFill>
                    <a:srgbClr val="FF0000"/>
                  </a:solidFill>
                  <a:latin typeface="Times New Roman" panose="02020603050405020304" pitchFamily="18" charset="0"/>
                  <a:cs typeface="Times New Roman" panose="02020603050405020304" pitchFamily="18" charset="0"/>
                </a:rPr>
                <a:t>dài</a:t>
              </a:r>
              <a:r>
                <a:rPr lang="en-US" sz="4400" b="1" dirty="0">
                  <a:solidFill>
                    <a:srgbClr val="FF0000"/>
                  </a:solidFill>
                  <a:latin typeface="Times New Roman" panose="02020603050405020304" pitchFamily="18" charset="0"/>
                  <a:cs typeface="Times New Roman" panose="02020603050405020304" pitchFamily="18" charset="0"/>
                </a:rPr>
                <a:t>.</a:t>
              </a:r>
            </a:p>
          </p:txBody>
        </p:sp>
      </p:grpSp>
    </p:spTree>
    <p:extLst>
      <p:ext uri="{BB962C8B-B14F-4D97-AF65-F5344CB8AC3E}">
        <p14:creationId xmlns:p14="http://schemas.microsoft.com/office/powerpoint/2010/main" val="215932071"/>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11">
                                            <p:txEl>
                                              <p:pRg st="0" end="0"/>
                                            </p:txEl>
                                          </p:spTgt>
                                        </p:tgtEl>
                                        <p:attrNameLst>
                                          <p:attrName>style.visibility</p:attrName>
                                        </p:attrNameLst>
                                      </p:cBhvr>
                                      <p:to>
                                        <p:strVal val="visible"/>
                                      </p:to>
                                    </p:set>
                                    <p:animEffect transition="in" filter="barn(inVertical)">
                                      <p:cBhvr>
                                        <p:cTn id="32" dur="500"/>
                                        <p:tgtEl>
                                          <p:spTgt spid="11">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11">
                                            <p:txEl>
                                              <p:pRg st="1" end="1"/>
                                            </p:txEl>
                                          </p:spTgt>
                                        </p:tgtEl>
                                        <p:attrNameLst>
                                          <p:attrName>style.visibility</p:attrName>
                                        </p:attrNameLst>
                                      </p:cBhvr>
                                      <p:to>
                                        <p:strVal val="visible"/>
                                      </p:to>
                                    </p:set>
                                    <p:animEffect transition="in" filter="barn(inVertical)">
                                      <p:cBhvr>
                                        <p:cTn id="37" dur="500"/>
                                        <p:tgtEl>
                                          <p:spTgt spid="11">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11">
                                            <p:txEl>
                                              <p:pRg st="2" end="2"/>
                                            </p:txEl>
                                          </p:spTgt>
                                        </p:tgtEl>
                                        <p:attrNameLst>
                                          <p:attrName>style.visibility</p:attrName>
                                        </p:attrNameLst>
                                      </p:cBhvr>
                                      <p:to>
                                        <p:strVal val="visible"/>
                                      </p:to>
                                    </p:set>
                                    <p:animEffect transition="in" filter="barn(inVertical)">
                                      <p:cBhvr>
                                        <p:cTn id="42" dur="500"/>
                                        <p:tgtEl>
                                          <p:spTgt spid="11">
                                            <p:txEl>
                                              <p:pRg st="2" end="2"/>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down)">
                                      <p:cBhvr>
                                        <p:cTn id="4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E7EFCFC-0815-8E5A-0510-91976155E07B}"/>
              </a:ext>
            </a:extLst>
          </p:cNvPr>
          <p:cNvSpPr txBox="1"/>
          <p:nvPr/>
        </p:nvSpPr>
        <p:spPr>
          <a:xfrm>
            <a:off x="4051634" y="0"/>
            <a:ext cx="10184732" cy="861133"/>
          </a:xfrm>
          <a:prstGeom prst="rect">
            <a:avLst/>
          </a:prstGeom>
          <a:noFill/>
        </p:spPr>
        <p:txBody>
          <a:bodyPr wrap="square">
            <a:spAutoFit/>
          </a:bodyPr>
          <a:lstStyle/>
          <a:p>
            <a:pPr algn="ctr">
              <a:lnSpc>
                <a:spcPct val="150000"/>
              </a:lnSpc>
            </a:pPr>
            <a:r>
              <a:rPr lang="en-US" sz="3800" b="1" dirty="0" err="1">
                <a:solidFill>
                  <a:srgbClr val="00B050"/>
                </a:solidFill>
              </a:rPr>
              <a:t>Trả</a:t>
            </a:r>
            <a:r>
              <a:rPr lang="en-US" sz="3800" b="1" dirty="0">
                <a:solidFill>
                  <a:srgbClr val="00B050"/>
                </a:solidFill>
              </a:rPr>
              <a:t> </a:t>
            </a:r>
            <a:r>
              <a:rPr lang="en-US" sz="3800" b="1" dirty="0" err="1">
                <a:solidFill>
                  <a:srgbClr val="00B050"/>
                </a:solidFill>
              </a:rPr>
              <a:t>lời</a:t>
            </a:r>
            <a:r>
              <a:rPr lang="en-US" sz="3800" b="1" dirty="0">
                <a:solidFill>
                  <a:srgbClr val="00B050"/>
                </a:solidFill>
              </a:rPr>
              <a:t> Câu 2 </a:t>
            </a:r>
            <a:r>
              <a:rPr lang="en-US" sz="3800" b="1" dirty="0" err="1">
                <a:solidFill>
                  <a:srgbClr val="00B050"/>
                </a:solidFill>
              </a:rPr>
              <a:t>Phiếu</a:t>
            </a:r>
            <a:r>
              <a:rPr lang="en-US" sz="3800" b="1" dirty="0">
                <a:solidFill>
                  <a:srgbClr val="00B050"/>
                </a:solidFill>
              </a:rPr>
              <a:t> </a:t>
            </a:r>
            <a:r>
              <a:rPr lang="en-US" sz="3800" b="1" dirty="0" err="1">
                <a:solidFill>
                  <a:srgbClr val="00B050"/>
                </a:solidFill>
              </a:rPr>
              <a:t>học</a:t>
            </a:r>
            <a:r>
              <a:rPr lang="en-US" sz="3800" b="1" dirty="0">
                <a:solidFill>
                  <a:srgbClr val="00B050"/>
                </a:solidFill>
              </a:rPr>
              <a:t> </a:t>
            </a:r>
            <a:r>
              <a:rPr lang="en-US" sz="3800" b="1" dirty="0" err="1">
                <a:solidFill>
                  <a:srgbClr val="00B050"/>
                </a:solidFill>
              </a:rPr>
              <a:t>tập</a:t>
            </a:r>
            <a:r>
              <a:rPr lang="en-US" sz="3800" b="1" dirty="0">
                <a:solidFill>
                  <a:srgbClr val="00B050"/>
                </a:solidFill>
              </a:rPr>
              <a:t> </a:t>
            </a:r>
            <a:r>
              <a:rPr lang="en-US" sz="3800" b="1" dirty="0" err="1">
                <a:solidFill>
                  <a:srgbClr val="00B050"/>
                </a:solidFill>
              </a:rPr>
              <a:t>số</a:t>
            </a:r>
            <a:r>
              <a:rPr lang="en-US" sz="3800" b="1" dirty="0">
                <a:solidFill>
                  <a:srgbClr val="00B050"/>
                </a:solidFill>
              </a:rPr>
              <a:t> 1 </a:t>
            </a:r>
          </a:p>
        </p:txBody>
      </p:sp>
      <p:sp>
        <p:nvSpPr>
          <p:cNvPr id="3" name="TextBox 2">
            <a:extLst>
              <a:ext uri="{FF2B5EF4-FFF2-40B4-BE49-F238E27FC236}">
                <a16:creationId xmlns:a16="http://schemas.microsoft.com/office/drawing/2014/main" id="{4FDE0B45-E095-2D28-C353-DF31AD101256}"/>
              </a:ext>
            </a:extLst>
          </p:cNvPr>
          <p:cNvSpPr txBox="1"/>
          <p:nvPr/>
        </p:nvSpPr>
        <p:spPr>
          <a:xfrm>
            <a:off x="811128" y="861133"/>
            <a:ext cx="2052388" cy="1738296"/>
          </a:xfrm>
          <a:prstGeom prst="rect">
            <a:avLst/>
          </a:prstGeom>
          <a:noFill/>
        </p:spPr>
        <p:txBody>
          <a:bodyPr wrap="square">
            <a:spAutoFit/>
          </a:bodyPr>
          <a:lstStyle/>
          <a:p>
            <a:pPr algn="just">
              <a:lnSpc>
                <a:spcPct val="150000"/>
              </a:lnSpc>
            </a:pPr>
            <a:r>
              <a:rPr lang="en-US" sz="3800" b="1" dirty="0">
                <a:solidFill>
                  <a:srgbClr val="0070C0"/>
                </a:solidFill>
              </a:rPr>
              <a:t>Câu 2:</a:t>
            </a:r>
          </a:p>
          <a:p>
            <a:pPr algn="just">
              <a:lnSpc>
                <a:spcPct val="150000"/>
              </a:lnSpc>
            </a:pPr>
            <a:r>
              <a:rPr lang="en-US" sz="3800" dirty="0">
                <a:solidFill>
                  <a:schemeClr val="tx1"/>
                </a:solidFill>
              </a:rPr>
              <a:t>1.</a:t>
            </a:r>
          </a:p>
        </p:txBody>
      </p:sp>
      <p:grpSp>
        <p:nvGrpSpPr>
          <p:cNvPr id="28" name="Group 27">
            <a:extLst>
              <a:ext uri="{FF2B5EF4-FFF2-40B4-BE49-F238E27FC236}">
                <a16:creationId xmlns:a16="http://schemas.microsoft.com/office/drawing/2014/main" id="{2C3344F4-7222-A1AD-B554-0B9E4F35F995}"/>
              </a:ext>
            </a:extLst>
          </p:cNvPr>
          <p:cNvGrpSpPr/>
          <p:nvPr/>
        </p:nvGrpSpPr>
        <p:grpSpPr>
          <a:xfrm>
            <a:off x="811128" y="1765606"/>
            <a:ext cx="3833845" cy="4718620"/>
            <a:chOff x="811128" y="1912314"/>
            <a:chExt cx="3833845" cy="4718620"/>
          </a:xfrm>
        </p:grpSpPr>
        <p:pic>
          <p:nvPicPr>
            <p:cNvPr id="7" name="Picture 6">
              <a:extLst>
                <a:ext uri="{FF2B5EF4-FFF2-40B4-BE49-F238E27FC236}">
                  <a16:creationId xmlns:a16="http://schemas.microsoft.com/office/drawing/2014/main" id="{CB336F31-CBE5-4D09-BA24-14EC400440FC}"/>
                </a:ext>
              </a:extLst>
            </p:cNvPr>
            <p:cNvPicPr>
              <a:picLocks noChangeAspect="1"/>
            </p:cNvPicPr>
            <p:nvPr/>
          </p:nvPicPr>
          <p:blipFill rotWithShape="1">
            <a:blip r:embed="rId2"/>
            <a:srcRect l="2286" r="87689" b="19926"/>
            <a:stretch/>
          </p:blipFill>
          <p:spPr>
            <a:xfrm>
              <a:off x="2318885" y="1912314"/>
              <a:ext cx="741142" cy="2419211"/>
            </a:xfrm>
            <a:prstGeom prst="rect">
              <a:avLst/>
            </a:prstGeom>
          </p:spPr>
        </p:pic>
        <p:sp>
          <p:nvSpPr>
            <p:cNvPr id="17" name="TextBox 16">
              <a:extLst>
                <a:ext uri="{FF2B5EF4-FFF2-40B4-BE49-F238E27FC236}">
                  <a16:creationId xmlns:a16="http://schemas.microsoft.com/office/drawing/2014/main" id="{FE7C3243-4E78-3A42-23D9-6137F8F2E618}"/>
                </a:ext>
              </a:extLst>
            </p:cNvPr>
            <p:cNvSpPr txBox="1"/>
            <p:nvPr/>
          </p:nvSpPr>
          <p:spPr>
            <a:xfrm>
              <a:off x="811128" y="4281060"/>
              <a:ext cx="3833845" cy="2349874"/>
            </a:xfrm>
            <a:prstGeom prst="rect">
              <a:avLst/>
            </a:prstGeom>
            <a:noFill/>
          </p:spPr>
          <p:txBody>
            <a:bodyPr wrap="square">
              <a:spAutoFit/>
            </a:bodyPr>
            <a:lstStyle/>
            <a:p>
              <a:pPr algn="ctr">
                <a:lnSpc>
                  <a:spcPct val="150000"/>
                </a:lnSpc>
              </a:pPr>
              <a:r>
                <a:rPr lang="en-US" sz="3400" b="1" dirty="0"/>
                <a:t>Hình 42.2a: </a:t>
              </a:r>
            </a:p>
            <a:p>
              <a:pPr algn="ctr">
                <a:lnSpc>
                  <a:spcPct val="150000"/>
                </a:lnSpc>
              </a:pPr>
              <a:r>
                <a:rPr lang="en-US" sz="3400" dirty="0"/>
                <a:t>NST </a:t>
              </a:r>
              <a:r>
                <a:rPr lang="en-US" sz="3400" dirty="0" err="1"/>
                <a:t>dạng</a:t>
              </a:r>
              <a:r>
                <a:rPr lang="en-US" sz="3400" dirty="0"/>
                <a:t> </a:t>
              </a:r>
              <a:r>
                <a:rPr lang="en-US" sz="3400" dirty="0" err="1"/>
                <a:t>hình</a:t>
              </a:r>
              <a:r>
                <a:rPr lang="en-US" sz="3400" dirty="0"/>
                <a:t> que, </a:t>
              </a:r>
              <a:r>
                <a:rPr lang="en-US" sz="3400" dirty="0" err="1"/>
                <a:t>tâm</a:t>
              </a:r>
              <a:r>
                <a:rPr lang="en-US" sz="3400" dirty="0"/>
                <a:t> </a:t>
              </a:r>
              <a:r>
                <a:rPr lang="en-US" sz="3400" dirty="0" err="1"/>
                <a:t>mút</a:t>
              </a:r>
              <a:r>
                <a:rPr lang="en-US" sz="3400" dirty="0"/>
                <a:t>.</a:t>
              </a:r>
            </a:p>
          </p:txBody>
        </p:sp>
      </p:grpSp>
      <p:grpSp>
        <p:nvGrpSpPr>
          <p:cNvPr id="29" name="Group 28">
            <a:extLst>
              <a:ext uri="{FF2B5EF4-FFF2-40B4-BE49-F238E27FC236}">
                <a16:creationId xmlns:a16="http://schemas.microsoft.com/office/drawing/2014/main" id="{2515BE96-4DE4-F2E4-B535-9CF74FF236F6}"/>
              </a:ext>
            </a:extLst>
          </p:cNvPr>
          <p:cNvGrpSpPr/>
          <p:nvPr/>
        </p:nvGrpSpPr>
        <p:grpSpPr>
          <a:xfrm>
            <a:off x="4964128" y="2023416"/>
            <a:ext cx="3730261" cy="4515626"/>
            <a:chOff x="4964128" y="2170124"/>
            <a:chExt cx="3730261" cy="4515626"/>
          </a:xfrm>
        </p:grpSpPr>
        <p:pic>
          <p:nvPicPr>
            <p:cNvPr id="8" name="Picture 7">
              <a:extLst>
                <a:ext uri="{FF2B5EF4-FFF2-40B4-BE49-F238E27FC236}">
                  <a16:creationId xmlns:a16="http://schemas.microsoft.com/office/drawing/2014/main" id="{F0F1D91C-20FB-5C74-7571-96701D780387}"/>
                </a:ext>
              </a:extLst>
            </p:cNvPr>
            <p:cNvPicPr>
              <a:picLocks noChangeAspect="1"/>
            </p:cNvPicPr>
            <p:nvPr/>
          </p:nvPicPr>
          <p:blipFill rotWithShape="1">
            <a:blip r:embed="rId2"/>
            <a:srcRect l="19063" r="55975" b="33377"/>
            <a:stretch/>
          </p:blipFill>
          <p:spPr>
            <a:xfrm>
              <a:off x="6147026" y="2170124"/>
              <a:ext cx="1809243" cy="2110936"/>
            </a:xfrm>
            <a:prstGeom prst="rect">
              <a:avLst/>
            </a:prstGeom>
          </p:spPr>
        </p:pic>
        <p:sp>
          <p:nvSpPr>
            <p:cNvPr id="19" name="TextBox 18">
              <a:extLst>
                <a:ext uri="{FF2B5EF4-FFF2-40B4-BE49-F238E27FC236}">
                  <a16:creationId xmlns:a16="http://schemas.microsoft.com/office/drawing/2014/main" id="{A2EDEE5E-1E7F-6B7E-C80B-76274079BD33}"/>
                </a:ext>
              </a:extLst>
            </p:cNvPr>
            <p:cNvSpPr txBox="1"/>
            <p:nvPr/>
          </p:nvSpPr>
          <p:spPr>
            <a:xfrm>
              <a:off x="4964128" y="4335876"/>
              <a:ext cx="3730261" cy="2349874"/>
            </a:xfrm>
            <a:prstGeom prst="rect">
              <a:avLst/>
            </a:prstGeom>
            <a:noFill/>
          </p:spPr>
          <p:txBody>
            <a:bodyPr wrap="square">
              <a:spAutoFit/>
            </a:bodyPr>
            <a:lstStyle/>
            <a:p>
              <a:pPr algn="ctr">
                <a:lnSpc>
                  <a:spcPct val="150000"/>
                </a:lnSpc>
              </a:pPr>
              <a:r>
                <a:rPr lang="en-US" sz="3400" b="1" dirty="0"/>
                <a:t>Hình 42.2b: </a:t>
              </a:r>
            </a:p>
            <a:p>
              <a:pPr algn="ctr">
                <a:lnSpc>
                  <a:spcPct val="150000"/>
                </a:lnSpc>
              </a:pPr>
              <a:r>
                <a:rPr lang="en-US" sz="3400" dirty="0"/>
                <a:t>NST </a:t>
              </a:r>
              <a:r>
                <a:rPr lang="en-US" sz="3400" dirty="0" err="1"/>
                <a:t>dạng</a:t>
              </a:r>
              <a:r>
                <a:rPr lang="en-US" sz="3400" dirty="0"/>
                <a:t> </a:t>
              </a:r>
              <a:r>
                <a:rPr lang="en-US" sz="3400" dirty="0" err="1"/>
                <a:t>hình</a:t>
              </a:r>
              <a:r>
                <a:rPr lang="en-US" sz="3400" dirty="0"/>
                <a:t> </a:t>
              </a:r>
              <a:r>
                <a:rPr lang="en-US" sz="3400" dirty="0" err="1"/>
                <a:t>chữ</a:t>
              </a:r>
              <a:r>
                <a:rPr lang="en-US" sz="3400" dirty="0"/>
                <a:t> V, </a:t>
              </a:r>
              <a:r>
                <a:rPr lang="en-US" sz="3400" dirty="0" err="1"/>
                <a:t>tâm</a:t>
              </a:r>
              <a:r>
                <a:rPr lang="en-US" sz="3400" dirty="0"/>
                <a:t> </a:t>
              </a:r>
              <a:r>
                <a:rPr lang="en-US" sz="3400" dirty="0" err="1"/>
                <a:t>mút</a:t>
              </a:r>
              <a:r>
                <a:rPr lang="en-US" sz="3400" dirty="0"/>
                <a:t>.</a:t>
              </a:r>
            </a:p>
          </p:txBody>
        </p:sp>
      </p:grpSp>
      <p:grpSp>
        <p:nvGrpSpPr>
          <p:cNvPr id="30" name="Group 29">
            <a:extLst>
              <a:ext uri="{FF2B5EF4-FFF2-40B4-BE49-F238E27FC236}">
                <a16:creationId xmlns:a16="http://schemas.microsoft.com/office/drawing/2014/main" id="{07F4E7A0-2BFF-3C96-D560-E3DEAC372118}"/>
              </a:ext>
            </a:extLst>
          </p:cNvPr>
          <p:cNvGrpSpPr/>
          <p:nvPr/>
        </p:nvGrpSpPr>
        <p:grpSpPr>
          <a:xfrm>
            <a:off x="9170371" y="2649614"/>
            <a:ext cx="3917459" cy="3893848"/>
            <a:chOff x="9170371" y="2796322"/>
            <a:chExt cx="3917459" cy="3893848"/>
          </a:xfrm>
        </p:grpSpPr>
        <p:pic>
          <p:nvPicPr>
            <p:cNvPr id="9" name="Picture 8">
              <a:extLst>
                <a:ext uri="{FF2B5EF4-FFF2-40B4-BE49-F238E27FC236}">
                  <a16:creationId xmlns:a16="http://schemas.microsoft.com/office/drawing/2014/main" id="{BF84D2D4-271A-4AC1-684A-8596A55F245A}"/>
                </a:ext>
              </a:extLst>
            </p:cNvPr>
            <p:cNvPicPr>
              <a:picLocks noChangeAspect="1"/>
            </p:cNvPicPr>
            <p:nvPr/>
          </p:nvPicPr>
          <p:blipFill rotWithShape="1">
            <a:blip r:embed="rId2"/>
            <a:srcRect l="49140" t="25276" r="38175" b="49816"/>
            <a:stretch/>
          </p:blipFill>
          <p:spPr>
            <a:xfrm>
              <a:off x="10381812" y="2796322"/>
              <a:ext cx="1491916" cy="1203158"/>
            </a:xfrm>
            <a:prstGeom prst="rect">
              <a:avLst/>
            </a:prstGeom>
          </p:spPr>
        </p:pic>
        <p:sp>
          <p:nvSpPr>
            <p:cNvPr id="20" name="TextBox 19">
              <a:extLst>
                <a:ext uri="{FF2B5EF4-FFF2-40B4-BE49-F238E27FC236}">
                  <a16:creationId xmlns:a16="http://schemas.microsoft.com/office/drawing/2014/main" id="{D46CA842-20AF-DFBE-BD8D-2711389D9D91}"/>
                </a:ext>
              </a:extLst>
            </p:cNvPr>
            <p:cNvSpPr txBox="1"/>
            <p:nvPr/>
          </p:nvSpPr>
          <p:spPr>
            <a:xfrm>
              <a:off x="9170371" y="4340296"/>
              <a:ext cx="3917459" cy="2349874"/>
            </a:xfrm>
            <a:prstGeom prst="rect">
              <a:avLst/>
            </a:prstGeom>
            <a:noFill/>
          </p:spPr>
          <p:txBody>
            <a:bodyPr wrap="square">
              <a:spAutoFit/>
            </a:bodyPr>
            <a:lstStyle/>
            <a:p>
              <a:pPr algn="ctr">
                <a:lnSpc>
                  <a:spcPct val="150000"/>
                </a:lnSpc>
              </a:pPr>
              <a:r>
                <a:rPr lang="en-US" sz="3400" b="1" dirty="0"/>
                <a:t>Hình 42.2c: </a:t>
              </a:r>
            </a:p>
            <a:p>
              <a:pPr algn="ctr">
                <a:lnSpc>
                  <a:spcPct val="150000"/>
                </a:lnSpc>
              </a:pPr>
              <a:r>
                <a:rPr lang="en-US" sz="3400" dirty="0"/>
                <a:t>NST </a:t>
              </a:r>
              <a:r>
                <a:rPr lang="en-US" sz="3400" dirty="0" err="1"/>
                <a:t>dạng</a:t>
              </a:r>
              <a:r>
                <a:rPr lang="en-US" sz="3400" dirty="0"/>
                <a:t> </a:t>
              </a:r>
              <a:r>
                <a:rPr lang="en-US" sz="3400" dirty="0" err="1"/>
                <a:t>hình</a:t>
              </a:r>
              <a:r>
                <a:rPr lang="en-US" sz="3400" dirty="0"/>
                <a:t> </a:t>
              </a:r>
              <a:r>
                <a:rPr lang="en-US" sz="3400" dirty="0" err="1"/>
                <a:t>hạt</a:t>
              </a:r>
              <a:r>
                <a:rPr lang="en-US" sz="3400" dirty="0"/>
                <a:t>, </a:t>
              </a:r>
              <a:r>
                <a:rPr lang="en-US" sz="3400" dirty="0" err="1"/>
                <a:t>tâm</a:t>
              </a:r>
              <a:r>
                <a:rPr lang="en-US" sz="3400" dirty="0"/>
                <a:t> </a:t>
              </a:r>
              <a:r>
                <a:rPr lang="en-US" sz="3400" dirty="0" err="1"/>
                <a:t>cân</a:t>
              </a:r>
              <a:r>
                <a:rPr lang="en-US" sz="3400" dirty="0"/>
                <a:t>.</a:t>
              </a:r>
            </a:p>
          </p:txBody>
        </p:sp>
      </p:grpSp>
      <p:grpSp>
        <p:nvGrpSpPr>
          <p:cNvPr id="31" name="Group 30">
            <a:extLst>
              <a:ext uri="{FF2B5EF4-FFF2-40B4-BE49-F238E27FC236}">
                <a16:creationId xmlns:a16="http://schemas.microsoft.com/office/drawing/2014/main" id="{9882FF72-E542-00DC-22FE-980F19AC674A}"/>
              </a:ext>
            </a:extLst>
          </p:cNvPr>
          <p:cNvGrpSpPr/>
          <p:nvPr/>
        </p:nvGrpSpPr>
        <p:grpSpPr>
          <a:xfrm>
            <a:off x="13563812" y="1765606"/>
            <a:ext cx="4268755" cy="4851413"/>
            <a:chOff x="13563812" y="1912314"/>
            <a:chExt cx="4268755" cy="4851413"/>
          </a:xfrm>
        </p:grpSpPr>
        <p:grpSp>
          <p:nvGrpSpPr>
            <p:cNvPr id="10" name="Group 9">
              <a:extLst>
                <a:ext uri="{FF2B5EF4-FFF2-40B4-BE49-F238E27FC236}">
                  <a16:creationId xmlns:a16="http://schemas.microsoft.com/office/drawing/2014/main" id="{9FC981E6-508F-809C-4EC9-CC7F9D763EA8}"/>
                </a:ext>
              </a:extLst>
            </p:cNvPr>
            <p:cNvGrpSpPr/>
            <p:nvPr/>
          </p:nvGrpSpPr>
          <p:grpSpPr>
            <a:xfrm>
              <a:off x="14541161" y="1912314"/>
              <a:ext cx="2457495" cy="2717315"/>
              <a:chOff x="9595933" y="2460505"/>
              <a:chExt cx="7163305" cy="8649660"/>
            </a:xfrm>
          </p:grpSpPr>
          <p:pic>
            <p:nvPicPr>
              <p:cNvPr id="11" name="Picture 10">
                <a:extLst>
                  <a:ext uri="{FF2B5EF4-FFF2-40B4-BE49-F238E27FC236}">
                    <a16:creationId xmlns:a16="http://schemas.microsoft.com/office/drawing/2014/main" id="{9A8F1B12-78F4-E67D-F8C4-D448AD0F0A47}"/>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5000" b="90000" l="69359" r="96538">
                            <a14:foregroundMark x1="88974" y1="7187" x2="78590" y2="2813"/>
                            <a14:foregroundMark x1="78590" y1="2813" x2="85897" y2="9688"/>
                            <a14:foregroundMark x1="85897" y1="9688" x2="79872" y2="938"/>
                            <a14:foregroundMark x1="79872" y1="938" x2="76026" y2="8125"/>
                            <a14:foregroundMark x1="76026" y1="8125" x2="81410" y2="10938"/>
                            <a14:foregroundMark x1="81410" y1="10938" x2="88462" y2="5000"/>
                            <a14:foregroundMark x1="82949" y1="27500" x2="82949" y2="27813"/>
                            <a14:backgroundMark x1="85256" y1="15625" x2="87821" y2="15625"/>
                            <a14:backgroundMark x1="85256" y1="15937" x2="87949" y2="15313"/>
                            <a14:backgroundMark x1="82692" y1="29375" x2="85256" y2="29375"/>
                            <a14:backgroundMark x1="86923" y1="55625" x2="89615" y2="54688"/>
                          </a14:backgroundRemoval>
                        </a14:imgEffect>
                      </a14:imgLayer>
                    </a14:imgProps>
                  </a:ext>
                </a:extLst>
              </a:blip>
              <a:srcRect l="66024"/>
              <a:stretch/>
            </p:blipFill>
            <p:spPr>
              <a:xfrm>
                <a:off x="9595933" y="2460505"/>
                <a:ext cx="7163305" cy="8649660"/>
              </a:xfrm>
              <a:prstGeom prst="rect">
                <a:avLst/>
              </a:prstGeom>
            </p:spPr>
          </p:pic>
          <p:sp>
            <p:nvSpPr>
              <p:cNvPr id="12" name="Rectangle: Rounded Corners 11">
                <a:extLst>
                  <a:ext uri="{FF2B5EF4-FFF2-40B4-BE49-F238E27FC236}">
                    <a16:creationId xmlns:a16="http://schemas.microsoft.com/office/drawing/2014/main" id="{F2C8B783-5913-E656-376A-C596811F3C26}"/>
                  </a:ext>
                </a:extLst>
              </p:cNvPr>
              <p:cNvSpPr/>
              <p:nvPr/>
            </p:nvSpPr>
            <p:spPr>
              <a:xfrm>
                <a:off x="13444538" y="3657600"/>
                <a:ext cx="714375" cy="300038"/>
              </a:xfrm>
              <a:prstGeom prst="roundRect">
                <a:avLst/>
              </a:prstGeom>
              <a:solidFill>
                <a:srgbClr val="B8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26C50C8B-08B3-7A2C-C0EA-09C27F84BCA0}"/>
                  </a:ext>
                </a:extLst>
              </p:cNvPr>
              <p:cNvSpPr/>
              <p:nvPr/>
            </p:nvSpPr>
            <p:spPr>
              <a:xfrm>
                <a:off x="13668375" y="7083844"/>
                <a:ext cx="714375" cy="300038"/>
              </a:xfrm>
              <a:prstGeom prst="roundRect">
                <a:avLst/>
              </a:prstGeom>
              <a:solidFill>
                <a:srgbClr val="B8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id="{05AC3685-3278-4D1C-0777-A6F2FDF56185}"/>
                  </a:ext>
                </a:extLst>
              </p:cNvPr>
              <p:cNvSpPr/>
              <p:nvPr/>
            </p:nvSpPr>
            <p:spPr>
              <a:xfrm>
                <a:off x="12968535" y="4923377"/>
                <a:ext cx="476004" cy="231356"/>
              </a:xfrm>
              <a:prstGeom prst="roundRect">
                <a:avLst/>
              </a:prstGeom>
              <a:solidFill>
                <a:srgbClr val="B8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77E59EAE-6E4A-EB2A-349A-838B8ED12148}"/>
                  </a:ext>
                </a:extLst>
              </p:cNvPr>
              <p:cNvSpPr/>
              <p:nvPr/>
            </p:nvSpPr>
            <p:spPr>
              <a:xfrm>
                <a:off x="12763995" y="4672137"/>
                <a:ext cx="561727" cy="563927"/>
              </a:xfrm>
              <a:prstGeom prst="ellipse">
                <a:avLst/>
              </a:prstGeom>
              <a:noFill/>
              <a:ln w="5715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TextBox 20">
              <a:extLst>
                <a:ext uri="{FF2B5EF4-FFF2-40B4-BE49-F238E27FC236}">
                  <a16:creationId xmlns:a16="http://schemas.microsoft.com/office/drawing/2014/main" id="{003EEDE5-645A-D12B-C236-996FEBD53FD8}"/>
                </a:ext>
              </a:extLst>
            </p:cNvPr>
            <p:cNvSpPr txBox="1"/>
            <p:nvPr/>
          </p:nvSpPr>
          <p:spPr>
            <a:xfrm>
              <a:off x="13563812" y="4281060"/>
              <a:ext cx="4268755" cy="2482667"/>
            </a:xfrm>
            <a:prstGeom prst="rect">
              <a:avLst/>
            </a:prstGeom>
            <a:noFill/>
          </p:spPr>
          <p:txBody>
            <a:bodyPr wrap="square">
              <a:spAutoFit/>
            </a:bodyPr>
            <a:lstStyle/>
            <a:p>
              <a:pPr algn="ctr">
                <a:lnSpc>
                  <a:spcPct val="150000"/>
                </a:lnSpc>
              </a:pPr>
              <a:r>
                <a:rPr lang="en-US" sz="3600" b="1" dirty="0"/>
                <a:t>Hình 42.2d: </a:t>
              </a:r>
            </a:p>
            <a:p>
              <a:pPr algn="ctr">
                <a:lnSpc>
                  <a:spcPct val="150000"/>
                </a:lnSpc>
              </a:pPr>
              <a:r>
                <a:rPr lang="en-US" sz="3600" dirty="0"/>
                <a:t>NST </a:t>
              </a:r>
              <a:r>
                <a:rPr lang="en-US" sz="3600" dirty="0" err="1"/>
                <a:t>dạng</a:t>
              </a:r>
              <a:r>
                <a:rPr lang="en-US" sz="3600" dirty="0"/>
                <a:t> </a:t>
              </a:r>
              <a:r>
                <a:rPr lang="en-US" sz="3600" dirty="0" err="1"/>
                <a:t>hình</a:t>
              </a:r>
              <a:r>
                <a:rPr lang="en-US" sz="3600" dirty="0"/>
                <a:t> </a:t>
              </a:r>
            </a:p>
            <a:p>
              <a:pPr algn="ctr">
                <a:lnSpc>
                  <a:spcPct val="150000"/>
                </a:lnSpc>
              </a:pPr>
              <a:r>
                <a:rPr lang="en-US" sz="3600" dirty="0" err="1"/>
                <a:t>chữ</a:t>
              </a:r>
              <a:r>
                <a:rPr lang="en-US" sz="3600" dirty="0"/>
                <a:t> X, </a:t>
              </a:r>
              <a:r>
                <a:rPr lang="en-US" sz="3600" dirty="0" err="1"/>
                <a:t>tâm</a:t>
              </a:r>
              <a:r>
                <a:rPr lang="en-US" sz="3600" dirty="0"/>
                <a:t> </a:t>
              </a:r>
              <a:r>
                <a:rPr lang="en-US" sz="3600" dirty="0" err="1"/>
                <a:t>lệch</a:t>
              </a:r>
              <a:r>
                <a:rPr lang="en-US" sz="3600" dirty="0"/>
                <a:t>.</a:t>
              </a:r>
            </a:p>
          </p:txBody>
        </p:sp>
      </p:grpSp>
      <p:sp>
        <p:nvSpPr>
          <p:cNvPr id="26" name="TextBox 25">
            <a:extLst>
              <a:ext uri="{FF2B5EF4-FFF2-40B4-BE49-F238E27FC236}">
                <a16:creationId xmlns:a16="http://schemas.microsoft.com/office/drawing/2014/main" id="{7CE4A05F-CCE3-82BB-8E8A-E45C42BCA1B1}"/>
              </a:ext>
            </a:extLst>
          </p:cNvPr>
          <p:cNvSpPr txBox="1"/>
          <p:nvPr/>
        </p:nvSpPr>
        <p:spPr>
          <a:xfrm>
            <a:off x="811128" y="6628061"/>
            <a:ext cx="825167" cy="861133"/>
          </a:xfrm>
          <a:prstGeom prst="rect">
            <a:avLst/>
          </a:prstGeom>
          <a:noFill/>
        </p:spPr>
        <p:txBody>
          <a:bodyPr wrap="square">
            <a:spAutoFit/>
          </a:bodyPr>
          <a:lstStyle/>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r>
              <a:rPr lang="en-US" sz="3800" dirty="0">
                <a:solidFill>
                  <a:srgbClr val="191919"/>
                </a:solidFill>
              </a:rPr>
              <a:t>2</a:t>
            </a:r>
            <a:r>
              <a:rPr kumimoji="0" lang="en-US" sz="3800" b="0" i="0" u="none" strike="noStrike" kern="0" cap="none" spc="0" normalizeH="0" baseline="0" noProof="0" dirty="0">
                <a:ln>
                  <a:noFill/>
                </a:ln>
                <a:solidFill>
                  <a:srgbClr val="191919"/>
                </a:solidFill>
                <a:effectLst/>
                <a:uLnTx/>
                <a:uFillTx/>
                <a:latin typeface="Arial"/>
                <a:cs typeface="Arial"/>
                <a:sym typeface="Arial"/>
              </a:rPr>
              <a:t>.</a:t>
            </a:r>
          </a:p>
        </p:txBody>
      </p:sp>
      <p:pic>
        <p:nvPicPr>
          <p:cNvPr id="27" name="Picture 26">
            <a:extLst>
              <a:ext uri="{FF2B5EF4-FFF2-40B4-BE49-F238E27FC236}">
                <a16:creationId xmlns:a16="http://schemas.microsoft.com/office/drawing/2014/main" id="{48D3C006-2E53-BEBA-B7FE-1436A40FE8EB}"/>
              </a:ext>
            </a:extLst>
          </p:cNvPr>
          <p:cNvPicPr>
            <a:picLocks noChangeAspect="1"/>
          </p:cNvPicPr>
          <p:nvPr/>
        </p:nvPicPr>
        <p:blipFill rotWithShape="1">
          <a:blip r:embed="rId2"/>
          <a:srcRect l="70350"/>
          <a:stretch/>
        </p:blipFill>
        <p:spPr>
          <a:xfrm>
            <a:off x="4558872" y="6628061"/>
            <a:ext cx="2429609" cy="3365523"/>
          </a:xfrm>
          <a:prstGeom prst="rect">
            <a:avLst/>
          </a:prstGeom>
        </p:spPr>
      </p:pic>
      <p:sp>
        <p:nvSpPr>
          <p:cNvPr id="33" name="Google Shape;2835;p73">
            <a:extLst>
              <a:ext uri="{FF2B5EF4-FFF2-40B4-BE49-F238E27FC236}">
                <a16:creationId xmlns:a16="http://schemas.microsoft.com/office/drawing/2014/main" id="{5544ECEF-BDF4-38D9-7FD3-05C45BF7D7D2}"/>
              </a:ext>
            </a:extLst>
          </p:cNvPr>
          <p:cNvSpPr/>
          <p:nvPr/>
        </p:nvSpPr>
        <p:spPr>
          <a:xfrm>
            <a:off x="8235002" y="6879858"/>
            <a:ext cx="5785535" cy="861133"/>
          </a:xfrm>
          <a:prstGeom prst="roundRect">
            <a:avLst>
              <a:gd name="adj" fmla="val 16667"/>
            </a:avLst>
          </a:prstGeom>
          <a:solidFill>
            <a:srgbClr val="FFD678"/>
          </a:solidFill>
          <a:ln>
            <a:noFill/>
          </a:ln>
        </p:spPr>
        <p:txBody>
          <a:bodyPr spcFirstLastPara="1" wrap="square" lIns="182850" tIns="182850" rIns="182850" bIns="182850" anchor="ctr" anchorCtr="0">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sz="3400" b="1" i="0" u="none" strike="noStrike" kern="0" cap="none" spc="0" normalizeH="0" baseline="0" noProof="0" dirty="0">
                <a:ln>
                  <a:noFill/>
                </a:ln>
                <a:effectLst/>
                <a:uLnTx/>
                <a:uFillTx/>
              </a:rPr>
              <a:t>A </a:t>
            </a:r>
            <a:r>
              <a:rPr kumimoji="0" lang="en-US" sz="3400" i="0" u="none" strike="noStrike" kern="0" cap="none" spc="0" normalizeH="0" baseline="0" noProof="0" dirty="0">
                <a:ln>
                  <a:noFill/>
                </a:ln>
                <a:effectLst/>
                <a:uLnTx/>
                <a:uFillTx/>
              </a:rPr>
              <a:t>– </a:t>
            </a:r>
            <a:r>
              <a:rPr kumimoji="0" lang="en-US" sz="3400" i="0" u="none" strike="noStrike" kern="0" cap="none" spc="0" normalizeH="0" baseline="0" noProof="0" dirty="0" err="1">
                <a:ln>
                  <a:noFill/>
                </a:ln>
                <a:effectLst/>
                <a:uLnTx/>
                <a:uFillTx/>
              </a:rPr>
              <a:t>Cánh</a:t>
            </a:r>
            <a:r>
              <a:rPr lang="en-US" sz="3400" dirty="0"/>
              <a:t> </a:t>
            </a:r>
            <a:r>
              <a:rPr lang="en-US" sz="3400" dirty="0" err="1"/>
              <a:t>ngắn</a:t>
            </a:r>
            <a:endParaRPr kumimoji="0" sz="3400" b="1" i="0" u="none" strike="noStrike" kern="0" cap="none" spc="0" normalizeH="0" baseline="0" noProof="0" dirty="0">
              <a:ln>
                <a:noFill/>
              </a:ln>
              <a:effectLst/>
              <a:uLnTx/>
              <a:uFillTx/>
            </a:endParaRPr>
          </a:p>
        </p:txBody>
      </p:sp>
      <p:sp>
        <p:nvSpPr>
          <p:cNvPr id="34" name="Google Shape;2835;p73">
            <a:extLst>
              <a:ext uri="{FF2B5EF4-FFF2-40B4-BE49-F238E27FC236}">
                <a16:creationId xmlns:a16="http://schemas.microsoft.com/office/drawing/2014/main" id="{6AF96C20-9BB7-CC16-3873-1203169BA442}"/>
              </a:ext>
            </a:extLst>
          </p:cNvPr>
          <p:cNvSpPr/>
          <p:nvPr/>
        </p:nvSpPr>
        <p:spPr>
          <a:xfrm>
            <a:off x="8235002" y="8003830"/>
            <a:ext cx="5785535" cy="861133"/>
          </a:xfrm>
          <a:prstGeom prst="roundRect">
            <a:avLst>
              <a:gd name="adj" fmla="val 16667"/>
            </a:avLst>
          </a:prstGeom>
          <a:solidFill>
            <a:srgbClr val="F4AAD4"/>
          </a:solidFill>
          <a:ln>
            <a:noFill/>
          </a:ln>
        </p:spPr>
        <p:txBody>
          <a:bodyPr spcFirstLastPara="1" wrap="square" lIns="182850" tIns="182850" rIns="182850" bIns="182850" anchor="ctr" anchorCtr="0">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lang="en-US" sz="3400" b="1" dirty="0"/>
              <a:t>B</a:t>
            </a:r>
            <a:r>
              <a:rPr kumimoji="0" lang="en-US" sz="3400" b="1" i="0" u="none" strike="noStrike" kern="0" cap="none" spc="0" normalizeH="0" baseline="0" noProof="0" dirty="0">
                <a:ln>
                  <a:noFill/>
                </a:ln>
                <a:effectLst/>
                <a:uLnTx/>
                <a:uFillTx/>
              </a:rPr>
              <a:t> </a:t>
            </a:r>
            <a:r>
              <a:rPr kumimoji="0" lang="en-US" sz="3400" i="0" u="none" strike="noStrike" kern="0" cap="none" spc="0" normalizeH="0" baseline="0" noProof="0" dirty="0">
                <a:ln>
                  <a:noFill/>
                </a:ln>
                <a:effectLst/>
                <a:uLnTx/>
                <a:uFillTx/>
              </a:rPr>
              <a:t>– </a:t>
            </a:r>
            <a:r>
              <a:rPr kumimoji="0" lang="en-US" sz="3400" i="0" u="none" strike="noStrike" kern="0" cap="none" spc="0" normalizeH="0" baseline="0" noProof="0" dirty="0" err="1">
                <a:ln>
                  <a:noFill/>
                </a:ln>
                <a:effectLst/>
                <a:uLnTx/>
                <a:uFillTx/>
              </a:rPr>
              <a:t>Tâm</a:t>
            </a:r>
            <a:r>
              <a:rPr kumimoji="0" lang="en-US" sz="3400" i="0" u="none" strike="noStrike" kern="0" cap="none" spc="0" normalizeH="0" baseline="0" noProof="0" dirty="0">
                <a:ln>
                  <a:noFill/>
                </a:ln>
                <a:effectLst/>
                <a:uLnTx/>
                <a:uFillTx/>
              </a:rPr>
              <a:t> </a:t>
            </a:r>
            <a:r>
              <a:rPr kumimoji="0" lang="en-US" sz="3400" i="0" u="none" strike="noStrike" kern="0" cap="none" spc="0" normalizeH="0" baseline="0" noProof="0" dirty="0" err="1">
                <a:ln>
                  <a:noFill/>
                </a:ln>
                <a:effectLst/>
                <a:uLnTx/>
                <a:uFillTx/>
              </a:rPr>
              <a:t>động</a:t>
            </a:r>
            <a:endParaRPr kumimoji="0" sz="3400" b="1" i="0" u="none" strike="noStrike" kern="0" cap="none" spc="0" normalizeH="0" baseline="0" noProof="0" dirty="0">
              <a:ln>
                <a:noFill/>
              </a:ln>
              <a:effectLst/>
              <a:uLnTx/>
              <a:uFillTx/>
            </a:endParaRPr>
          </a:p>
        </p:txBody>
      </p:sp>
      <p:sp>
        <p:nvSpPr>
          <p:cNvPr id="35" name="Google Shape;2835;p73">
            <a:extLst>
              <a:ext uri="{FF2B5EF4-FFF2-40B4-BE49-F238E27FC236}">
                <a16:creationId xmlns:a16="http://schemas.microsoft.com/office/drawing/2014/main" id="{1067584C-84E3-FCC6-3A55-E5BEDE6F8449}"/>
              </a:ext>
            </a:extLst>
          </p:cNvPr>
          <p:cNvSpPr/>
          <p:nvPr/>
        </p:nvSpPr>
        <p:spPr>
          <a:xfrm>
            <a:off x="8235002" y="9132451"/>
            <a:ext cx="5785535" cy="861133"/>
          </a:xfrm>
          <a:prstGeom prst="roundRect">
            <a:avLst>
              <a:gd name="adj" fmla="val 16667"/>
            </a:avLst>
          </a:prstGeom>
          <a:solidFill>
            <a:srgbClr val="ABDDFB"/>
          </a:solidFill>
          <a:ln>
            <a:noFill/>
          </a:ln>
        </p:spPr>
        <p:txBody>
          <a:bodyPr spcFirstLastPara="1" wrap="square" lIns="182850" tIns="182850" rIns="182850" bIns="182850" anchor="ctr" anchorCtr="0">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lang="en-US" sz="3400" b="1" dirty="0"/>
              <a:t>C</a:t>
            </a:r>
            <a:r>
              <a:rPr kumimoji="0" lang="en-US" sz="3400" b="1" i="0" u="none" strike="noStrike" kern="0" cap="none" spc="0" normalizeH="0" baseline="0" noProof="0" dirty="0">
                <a:ln>
                  <a:noFill/>
                </a:ln>
                <a:effectLst/>
                <a:uLnTx/>
                <a:uFillTx/>
              </a:rPr>
              <a:t> </a:t>
            </a:r>
            <a:r>
              <a:rPr kumimoji="0" lang="en-US" sz="3400" i="0" u="none" strike="noStrike" kern="0" cap="none" spc="0" normalizeH="0" baseline="0" noProof="0" dirty="0">
                <a:ln>
                  <a:noFill/>
                </a:ln>
                <a:effectLst/>
                <a:uLnTx/>
                <a:uFillTx/>
              </a:rPr>
              <a:t>– </a:t>
            </a:r>
            <a:r>
              <a:rPr kumimoji="0" lang="en-US" sz="3400" i="0" u="none" strike="noStrike" kern="0" cap="none" spc="0" normalizeH="0" baseline="0" noProof="0" dirty="0" err="1">
                <a:ln>
                  <a:noFill/>
                </a:ln>
                <a:effectLst/>
                <a:uLnTx/>
                <a:uFillTx/>
              </a:rPr>
              <a:t>Cánh</a:t>
            </a:r>
            <a:r>
              <a:rPr lang="en-US" sz="3400" dirty="0"/>
              <a:t> </a:t>
            </a:r>
            <a:r>
              <a:rPr lang="en-US" sz="3400" dirty="0" err="1"/>
              <a:t>dài</a:t>
            </a:r>
            <a:endParaRPr kumimoji="0" sz="3400" b="1" i="0" u="none" strike="noStrike" kern="0" cap="none" spc="0" normalizeH="0" baseline="0" noProof="0" dirty="0">
              <a:ln>
                <a:noFill/>
              </a:ln>
              <a:effectLst/>
              <a:uLnTx/>
              <a:uFillTx/>
            </a:endParaRPr>
          </a:p>
        </p:txBody>
      </p:sp>
    </p:spTree>
    <p:extLst>
      <p:ext uri="{BB962C8B-B14F-4D97-AF65-F5344CB8AC3E}">
        <p14:creationId xmlns:p14="http://schemas.microsoft.com/office/powerpoint/2010/main" val="2288722639"/>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fill="hold"/>
                                        <p:tgtEl>
                                          <p:spTgt spid="28"/>
                                        </p:tgtEl>
                                        <p:attrNameLst>
                                          <p:attrName>ppt_x</p:attrName>
                                        </p:attrNameLst>
                                      </p:cBhvr>
                                      <p:tavLst>
                                        <p:tav tm="0">
                                          <p:val>
                                            <p:strVal val="#ppt_x"/>
                                          </p:val>
                                        </p:tav>
                                        <p:tav tm="100000">
                                          <p:val>
                                            <p:strVal val="#ppt_x"/>
                                          </p:val>
                                        </p:tav>
                                      </p:tavLst>
                                    </p:anim>
                                    <p:anim calcmode="lin" valueType="num">
                                      <p:cBhvr additive="base">
                                        <p:cTn id="23"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ppt_x"/>
                                          </p:val>
                                        </p:tav>
                                        <p:tav tm="100000">
                                          <p:val>
                                            <p:strVal val="#ppt_x"/>
                                          </p:val>
                                        </p:tav>
                                      </p:tavLst>
                                    </p:anim>
                                    <p:anim calcmode="lin" valueType="num">
                                      <p:cBhvr additive="base">
                                        <p:cTn id="29"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additive="base">
                                        <p:cTn id="34" dur="500" fill="hold"/>
                                        <p:tgtEl>
                                          <p:spTgt spid="30"/>
                                        </p:tgtEl>
                                        <p:attrNameLst>
                                          <p:attrName>ppt_x</p:attrName>
                                        </p:attrNameLst>
                                      </p:cBhvr>
                                      <p:tavLst>
                                        <p:tav tm="0">
                                          <p:val>
                                            <p:strVal val="#ppt_x"/>
                                          </p:val>
                                        </p:tav>
                                        <p:tav tm="100000">
                                          <p:val>
                                            <p:strVal val="#ppt_x"/>
                                          </p:val>
                                        </p:tav>
                                      </p:tavLst>
                                    </p:anim>
                                    <p:anim calcmode="lin" valueType="num">
                                      <p:cBhvr additive="base">
                                        <p:cTn id="35"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additive="base">
                                        <p:cTn id="40" dur="500" fill="hold"/>
                                        <p:tgtEl>
                                          <p:spTgt spid="31"/>
                                        </p:tgtEl>
                                        <p:attrNameLst>
                                          <p:attrName>ppt_x</p:attrName>
                                        </p:attrNameLst>
                                      </p:cBhvr>
                                      <p:tavLst>
                                        <p:tav tm="0">
                                          <p:val>
                                            <p:strVal val="#ppt_x"/>
                                          </p:val>
                                        </p:tav>
                                        <p:tav tm="100000">
                                          <p:val>
                                            <p:strVal val="#ppt_x"/>
                                          </p:val>
                                        </p:tav>
                                      </p:tavLst>
                                    </p:anim>
                                    <p:anim calcmode="lin" valueType="num">
                                      <p:cBhvr additive="base">
                                        <p:cTn id="41"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additive="base">
                                        <p:cTn id="46" dur="500" fill="hold"/>
                                        <p:tgtEl>
                                          <p:spTgt spid="26"/>
                                        </p:tgtEl>
                                        <p:attrNameLst>
                                          <p:attrName>ppt_x</p:attrName>
                                        </p:attrNameLst>
                                      </p:cBhvr>
                                      <p:tavLst>
                                        <p:tav tm="0">
                                          <p:val>
                                            <p:strVal val="#ppt_x"/>
                                          </p:val>
                                        </p:tav>
                                        <p:tav tm="100000">
                                          <p:val>
                                            <p:strVal val="#ppt_x"/>
                                          </p:val>
                                        </p:tav>
                                      </p:tavLst>
                                    </p:anim>
                                    <p:anim calcmode="lin" valueType="num">
                                      <p:cBhvr additive="base">
                                        <p:cTn id="47"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27"/>
                                        </p:tgtEl>
                                        <p:attrNameLst>
                                          <p:attrName>style.visibility</p:attrName>
                                        </p:attrNameLst>
                                      </p:cBhvr>
                                      <p:to>
                                        <p:strVal val="visible"/>
                                      </p:to>
                                    </p:set>
                                    <p:anim calcmode="lin" valueType="num">
                                      <p:cBhvr additive="base">
                                        <p:cTn id="52" dur="500" fill="hold"/>
                                        <p:tgtEl>
                                          <p:spTgt spid="27"/>
                                        </p:tgtEl>
                                        <p:attrNameLst>
                                          <p:attrName>ppt_x</p:attrName>
                                        </p:attrNameLst>
                                      </p:cBhvr>
                                      <p:tavLst>
                                        <p:tav tm="0">
                                          <p:val>
                                            <p:strVal val="#ppt_x"/>
                                          </p:val>
                                        </p:tav>
                                        <p:tav tm="100000">
                                          <p:val>
                                            <p:strVal val="#ppt_x"/>
                                          </p:val>
                                        </p:tav>
                                      </p:tavLst>
                                    </p:anim>
                                    <p:anim calcmode="lin" valueType="num">
                                      <p:cBhvr additive="base">
                                        <p:cTn id="53"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33"/>
                                        </p:tgtEl>
                                        <p:attrNameLst>
                                          <p:attrName>style.visibility</p:attrName>
                                        </p:attrNameLst>
                                      </p:cBhvr>
                                      <p:to>
                                        <p:strVal val="visible"/>
                                      </p:to>
                                    </p:set>
                                    <p:anim calcmode="lin" valueType="num">
                                      <p:cBhvr additive="base">
                                        <p:cTn id="58" dur="500" fill="hold"/>
                                        <p:tgtEl>
                                          <p:spTgt spid="33"/>
                                        </p:tgtEl>
                                        <p:attrNameLst>
                                          <p:attrName>ppt_x</p:attrName>
                                        </p:attrNameLst>
                                      </p:cBhvr>
                                      <p:tavLst>
                                        <p:tav tm="0">
                                          <p:val>
                                            <p:strVal val="#ppt_x"/>
                                          </p:val>
                                        </p:tav>
                                        <p:tav tm="100000">
                                          <p:val>
                                            <p:strVal val="#ppt_x"/>
                                          </p:val>
                                        </p:tav>
                                      </p:tavLst>
                                    </p:anim>
                                    <p:anim calcmode="lin" valueType="num">
                                      <p:cBhvr additive="base">
                                        <p:cTn id="59"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34"/>
                                        </p:tgtEl>
                                        <p:attrNameLst>
                                          <p:attrName>style.visibility</p:attrName>
                                        </p:attrNameLst>
                                      </p:cBhvr>
                                      <p:to>
                                        <p:strVal val="visible"/>
                                      </p:to>
                                    </p:set>
                                    <p:anim calcmode="lin" valueType="num">
                                      <p:cBhvr additive="base">
                                        <p:cTn id="64" dur="500" fill="hold"/>
                                        <p:tgtEl>
                                          <p:spTgt spid="34"/>
                                        </p:tgtEl>
                                        <p:attrNameLst>
                                          <p:attrName>ppt_x</p:attrName>
                                        </p:attrNameLst>
                                      </p:cBhvr>
                                      <p:tavLst>
                                        <p:tav tm="0">
                                          <p:val>
                                            <p:strVal val="#ppt_x"/>
                                          </p:val>
                                        </p:tav>
                                        <p:tav tm="100000">
                                          <p:val>
                                            <p:strVal val="#ppt_x"/>
                                          </p:val>
                                        </p:tav>
                                      </p:tavLst>
                                    </p:anim>
                                    <p:anim calcmode="lin" valueType="num">
                                      <p:cBhvr additive="base">
                                        <p:cTn id="65"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grpId="0" nodeType="clickEffect">
                                  <p:stCondLst>
                                    <p:cond delay="0"/>
                                  </p:stCondLst>
                                  <p:childTnLst>
                                    <p:set>
                                      <p:cBhvr>
                                        <p:cTn id="69" dur="1" fill="hold">
                                          <p:stCondLst>
                                            <p:cond delay="0"/>
                                          </p:stCondLst>
                                        </p:cTn>
                                        <p:tgtEl>
                                          <p:spTgt spid="35"/>
                                        </p:tgtEl>
                                        <p:attrNameLst>
                                          <p:attrName>style.visibility</p:attrName>
                                        </p:attrNameLst>
                                      </p:cBhvr>
                                      <p:to>
                                        <p:strVal val="visible"/>
                                      </p:to>
                                    </p:set>
                                    <p:anim calcmode="lin" valueType="num">
                                      <p:cBhvr additive="base">
                                        <p:cTn id="70" dur="500" fill="hold"/>
                                        <p:tgtEl>
                                          <p:spTgt spid="35"/>
                                        </p:tgtEl>
                                        <p:attrNameLst>
                                          <p:attrName>ppt_x</p:attrName>
                                        </p:attrNameLst>
                                      </p:cBhvr>
                                      <p:tavLst>
                                        <p:tav tm="0">
                                          <p:val>
                                            <p:strVal val="#ppt_x"/>
                                          </p:val>
                                        </p:tav>
                                        <p:tav tm="100000">
                                          <p:val>
                                            <p:strVal val="#ppt_x"/>
                                          </p:val>
                                        </p:tav>
                                      </p:tavLst>
                                    </p:anim>
                                    <p:anim calcmode="lin" valueType="num">
                                      <p:cBhvr additive="base">
                                        <p:cTn id="71"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6" grpId="0"/>
      <p:bldP spid="33" grpId="0" animBg="1"/>
      <p:bldP spid="34" grpId="0" animBg="1"/>
      <p:bldP spid="3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B721FDC-9520-ABFA-B43E-E7F4C29710B3}"/>
              </a:ext>
            </a:extLst>
          </p:cNvPr>
          <p:cNvSpPr txBox="1"/>
          <p:nvPr/>
        </p:nvSpPr>
        <p:spPr>
          <a:xfrm>
            <a:off x="5363076" y="315906"/>
            <a:ext cx="7561848" cy="861133"/>
          </a:xfrm>
          <a:prstGeom prst="rect">
            <a:avLst/>
          </a:prstGeom>
          <a:noFill/>
        </p:spPr>
        <p:txBody>
          <a:bodyPr wrap="square">
            <a:spAutoFit/>
          </a:bodyPr>
          <a:lstStyle/>
          <a:p>
            <a:pPr algn="ctr">
              <a:lnSpc>
                <a:spcPct val="150000"/>
              </a:lnSpc>
            </a:pPr>
            <a:r>
              <a:rPr lang="en-US" sz="3800" b="1" dirty="0">
                <a:solidFill>
                  <a:srgbClr val="0070C0"/>
                </a:solidFill>
              </a:rPr>
              <a:t>b) </a:t>
            </a:r>
            <a:r>
              <a:rPr lang="en-US" sz="3800" b="1" dirty="0" err="1">
                <a:solidFill>
                  <a:srgbClr val="0070C0"/>
                </a:solidFill>
              </a:rPr>
              <a:t>Cấu</a:t>
            </a:r>
            <a:r>
              <a:rPr lang="en-US" sz="3800" b="1" dirty="0">
                <a:solidFill>
                  <a:srgbClr val="0070C0"/>
                </a:solidFill>
              </a:rPr>
              <a:t> </a:t>
            </a:r>
            <a:r>
              <a:rPr lang="en-US" sz="3800" b="1" dirty="0" err="1">
                <a:solidFill>
                  <a:srgbClr val="0070C0"/>
                </a:solidFill>
              </a:rPr>
              <a:t>trúc</a:t>
            </a:r>
            <a:r>
              <a:rPr lang="en-US" sz="3800" b="1" dirty="0">
                <a:solidFill>
                  <a:srgbClr val="0070C0"/>
                </a:solidFill>
              </a:rPr>
              <a:t> </a:t>
            </a:r>
            <a:r>
              <a:rPr lang="en-US" sz="3800" b="1" dirty="0" err="1">
                <a:solidFill>
                  <a:srgbClr val="0070C0"/>
                </a:solidFill>
              </a:rPr>
              <a:t>nhiễm</a:t>
            </a:r>
            <a:r>
              <a:rPr lang="en-US" sz="3800" b="1" dirty="0">
                <a:solidFill>
                  <a:srgbClr val="0070C0"/>
                </a:solidFill>
              </a:rPr>
              <a:t> </a:t>
            </a:r>
            <a:r>
              <a:rPr lang="en-US" sz="3800" b="1" dirty="0" err="1">
                <a:solidFill>
                  <a:srgbClr val="0070C0"/>
                </a:solidFill>
              </a:rPr>
              <a:t>sắc</a:t>
            </a:r>
            <a:r>
              <a:rPr lang="en-US" sz="3800" b="1" dirty="0">
                <a:solidFill>
                  <a:srgbClr val="0070C0"/>
                </a:solidFill>
              </a:rPr>
              <a:t> </a:t>
            </a:r>
            <a:r>
              <a:rPr lang="en-US" sz="3800" b="1" dirty="0" err="1">
                <a:solidFill>
                  <a:srgbClr val="0070C0"/>
                </a:solidFill>
              </a:rPr>
              <a:t>thể</a:t>
            </a:r>
            <a:endParaRPr lang="en-US" sz="3800" b="1" dirty="0">
              <a:solidFill>
                <a:srgbClr val="0070C0"/>
              </a:solidFill>
            </a:endParaRPr>
          </a:p>
        </p:txBody>
      </p:sp>
      <p:sp>
        <p:nvSpPr>
          <p:cNvPr id="3" name="TextBox 2">
            <a:extLst>
              <a:ext uri="{FF2B5EF4-FFF2-40B4-BE49-F238E27FC236}">
                <a16:creationId xmlns:a16="http://schemas.microsoft.com/office/drawing/2014/main" id="{CE40E381-9598-E05A-4CFA-4199332B6BA0}"/>
              </a:ext>
            </a:extLst>
          </p:cNvPr>
          <p:cNvSpPr txBox="1"/>
          <p:nvPr/>
        </p:nvSpPr>
        <p:spPr>
          <a:xfrm>
            <a:off x="721895" y="1217499"/>
            <a:ext cx="16844210" cy="861133"/>
          </a:xfrm>
          <a:prstGeom prst="rect">
            <a:avLst/>
          </a:prstGeom>
          <a:noFill/>
        </p:spPr>
        <p:txBody>
          <a:bodyPr wrap="square">
            <a:spAutoFit/>
          </a:bodyPr>
          <a:lstStyle/>
          <a:p>
            <a:pPr algn="ctr">
              <a:lnSpc>
                <a:spcPct val="150000"/>
              </a:lnSpc>
            </a:pPr>
            <a:r>
              <a:rPr lang="vi-VN" sz="3800" dirty="0"/>
              <a:t>NST được cấu tạo bởi chất nhiễm sắc, bao gồm DNA và protein histone.</a:t>
            </a:r>
            <a:endParaRPr lang="en-US" sz="3800" dirty="0"/>
          </a:p>
        </p:txBody>
      </p:sp>
      <p:grpSp>
        <p:nvGrpSpPr>
          <p:cNvPr id="8" name="Group 7">
            <a:extLst>
              <a:ext uri="{FF2B5EF4-FFF2-40B4-BE49-F238E27FC236}">
                <a16:creationId xmlns:a16="http://schemas.microsoft.com/office/drawing/2014/main" id="{79C39E20-5105-584C-2B39-162DDF0A79D1}"/>
              </a:ext>
            </a:extLst>
          </p:cNvPr>
          <p:cNvGrpSpPr/>
          <p:nvPr/>
        </p:nvGrpSpPr>
        <p:grpSpPr>
          <a:xfrm>
            <a:off x="225966" y="2394521"/>
            <a:ext cx="8388645" cy="7576573"/>
            <a:chOff x="394408" y="2394521"/>
            <a:chExt cx="8388645" cy="7576573"/>
          </a:xfrm>
        </p:grpSpPr>
        <p:pic>
          <p:nvPicPr>
            <p:cNvPr id="6" name="Picture 5">
              <a:extLst>
                <a:ext uri="{FF2B5EF4-FFF2-40B4-BE49-F238E27FC236}">
                  <a16:creationId xmlns:a16="http://schemas.microsoft.com/office/drawing/2014/main" id="{7EC0C08D-56C3-6AF7-D4D3-B70ECED894E0}"/>
                </a:ext>
              </a:extLst>
            </p:cNvPr>
            <p:cNvPicPr>
              <a:picLocks noChangeAspect="1"/>
            </p:cNvPicPr>
            <p:nvPr/>
          </p:nvPicPr>
          <p:blipFill>
            <a:blip r:embed="rId3"/>
            <a:stretch>
              <a:fillRect/>
            </a:stretch>
          </p:blipFill>
          <p:spPr>
            <a:xfrm>
              <a:off x="394408" y="2394521"/>
              <a:ext cx="8388645" cy="6755899"/>
            </a:xfrm>
            <a:prstGeom prst="rect">
              <a:avLst/>
            </a:prstGeom>
          </p:spPr>
        </p:pic>
        <p:sp>
          <p:nvSpPr>
            <p:cNvPr id="7" name="TextBox 6">
              <a:extLst>
                <a:ext uri="{FF2B5EF4-FFF2-40B4-BE49-F238E27FC236}">
                  <a16:creationId xmlns:a16="http://schemas.microsoft.com/office/drawing/2014/main" id="{621C60D0-BC8F-911E-25E4-A68B541EA0EE}"/>
                </a:ext>
              </a:extLst>
            </p:cNvPr>
            <p:cNvSpPr txBox="1"/>
            <p:nvPr/>
          </p:nvSpPr>
          <p:spPr>
            <a:xfrm>
              <a:off x="1806740" y="9150420"/>
              <a:ext cx="6158165" cy="820674"/>
            </a:xfrm>
            <a:prstGeom prst="rect">
              <a:avLst/>
            </a:prstGeom>
            <a:noFill/>
          </p:spPr>
          <p:txBody>
            <a:bodyPr wrap="square">
              <a:spAutoFit/>
            </a:bodyPr>
            <a:lstStyle/>
            <a:p>
              <a:pPr algn="ctr">
                <a:lnSpc>
                  <a:spcPct val="150000"/>
                </a:lnSpc>
              </a:pPr>
              <a:r>
                <a:rPr lang="en-US" sz="3600" b="1" dirty="0"/>
                <a:t>Hình 42.4. </a:t>
              </a:r>
              <a:r>
                <a:rPr lang="en-US" sz="3600" dirty="0" err="1"/>
                <a:t>Cấu</a:t>
              </a:r>
              <a:r>
                <a:rPr lang="en-US" sz="3600" dirty="0"/>
                <a:t> </a:t>
              </a:r>
              <a:r>
                <a:rPr lang="en-US" sz="3600" dirty="0" err="1"/>
                <a:t>trúc</a:t>
              </a:r>
              <a:r>
                <a:rPr lang="en-US" sz="3600" dirty="0"/>
                <a:t> </a:t>
              </a:r>
              <a:r>
                <a:rPr lang="en-US" sz="3600" dirty="0" err="1"/>
                <a:t>của</a:t>
              </a:r>
              <a:r>
                <a:rPr lang="en-US" sz="3600" dirty="0"/>
                <a:t> NST</a:t>
              </a:r>
            </a:p>
          </p:txBody>
        </p:sp>
      </p:grpSp>
      <p:sp>
        <p:nvSpPr>
          <p:cNvPr id="10" name="TextBox 9">
            <a:extLst>
              <a:ext uri="{FF2B5EF4-FFF2-40B4-BE49-F238E27FC236}">
                <a16:creationId xmlns:a16="http://schemas.microsoft.com/office/drawing/2014/main" id="{67DB976A-6D76-32C9-D8C4-1F91E2597C5A}"/>
              </a:ext>
            </a:extLst>
          </p:cNvPr>
          <p:cNvSpPr txBox="1"/>
          <p:nvPr/>
        </p:nvSpPr>
        <p:spPr>
          <a:xfrm>
            <a:off x="8807117" y="2179487"/>
            <a:ext cx="9047748" cy="6127447"/>
          </a:xfrm>
          <a:prstGeom prst="rect">
            <a:avLst/>
          </a:prstGeom>
          <a:noFill/>
        </p:spPr>
        <p:txBody>
          <a:bodyPr wrap="square">
            <a:spAutoFit/>
          </a:bodyPr>
          <a:lstStyle/>
          <a:p>
            <a:pPr marL="571500" indent="-571500" algn="just">
              <a:lnSpc>
                <a:spcPct val="150000"/>
              </a:lnSpc>
              <a:buFont typeface="Wingdings" panose="05000000000000000000" pitchFamily="2" charset="2"/>
              <a:buChar char="Ø"/>
            </a:pPr>
            <a:r>
              <a:rPr lang="en-US" sz="3800" b="1" dirty="0" err="1">
                <a:latin typeface="Times New Roman" panose="02020603050405020304" pitchFamily="18" charset="0"/>
                <a:cs typeface="Times New Roman" panose="02020603050405020304" pitchFamily="18" charset="0"/>
              </a:rPr>
              <a:t>Mỗi</a:t>
            </a:r>
            <a:r>
              <a:rPr lang="en-US" sz="3800" b="1" dirty="0">
                <a:latin typeface="Times New Roman" panose="02020603050405020304" pitchFamily="18" charset="0"/>
                <a:cs typeface="Times New Roman" panose="02020603050405020304" pitchFamily="18" charset="0"/>
              </a:rPr>
              <a:t> chromatid </a:t>
            </a:r>
            <a:r>
              <a:rPr lang="en-US" sz="3800" b="1" dirty="0" err="1">
                <a:latin typeface="Times New Roman" panose="02020603050405020304" pitchFamily="18" charset="0"/>
                <a:cs typeface="Times New Roman" panose="02020603050405020304" pitchFamily="18" charset="0"/>
              </a:rPr>
              <a:t>gồm</a:t>
            </a:r>
            <a:r>
              <a:rPr lang="en-US" sz="3800" b="1" dirty="0">
                <a:latin typeface="Times New Roman" panose="02020603050405020304" pitchFamily="18" charset="0"/>
                <a:cs typeface="Times New Roman" panose="02020603050405020304" pitchFamily="18" charset="0"/>
              </a:rPr>
              <a:t> 1 </a:t>
            </a:r>
            <a:r>
              <a:rPr lang="en-US" sz="3800" b="1" dirty="0" err="1">
                <a:latin typeface="Times New Roman" panose="02020603050405020304" pitchFamily="18" charset="0"/>
                <a:cs typeface="Times New Roman" panose="02020603050405020304" pitchFamily="18" charset="0"/>
              </a:rPr>
              <a:t>phân</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tử</a:t>
            </a:r>
            <a:r>
              <a:rPr lang="en-US" sz="3800" b="1" dirty="0">
                <a:latin typeface="Times New Roman" panose="02020603050405020304" pitchFamily="18" charset="0"/>
                <a:cs typeface="Times New Roman" panose="02020603050405020304" pitchFamily="18" charset="0"/>
              </a:rPr>
              <a:t> DNA </a:t>
            </a:r>
            <a:r>
              <a:rPr lang="en-US" sz="3800" b="1" dirty="0" err="1">
                <a:latin typeface="Times New Roman" panose="02020603050405020304" pitchFamily="18" charset="0"/>
                <a:cs typeface="Times New Roman" panose="02020603050405020304" pitchFamily="18" charset="0"/>
              </a:rPr>
              <a:t>liên</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kết</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với</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nhiều</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phân</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tử</a:t>
            </a:r>
            <a:r>
              <a:rPr lang="en-US" sz="3800" b="1" dirty="0">
                <a:latin typeface="Times New Roman" panose="02020603050405020304" pitchFamily="18" charset="0"/>
                <a:cs typeface="Times New Roman" panose="02020603050405020304" pitchFamily="18" charset="0"/>
              </a:rPr>
              <a:t> protein histone </a:t>
            </a:r>
            <a:r>
              <a:rPr lang="en-US" sz="3800" b="1" dirty="0" err="1">
                <a:latin typeface="Times New Roman" panose="02020603050405020304" pitchFamily="18" charset="0"/>
                <a:cs typeface="Times New Roman" panose="02020603050405020304" pitchFamily="18" charset="0"/>
              </a:rPr>
              <a:t>tạo</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thành</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sợi</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nhiễm</a:t>
            </a:r>
            <a:r>
              <a:rPr lang="en-US" sz="3800" b="1" dirty="0">
                <a:latin typeface="Times New Roman" panose="02020603050405020304" pitchFamily="18" charset="0"/>
                <a:cs typeface="Times New Roman" panose="02020603050405020304" pitchFamily="18" charset="0"/>
              </a:rPr>
              <a:t> </a:t>
            </a:r>
            <a:r>
              <a:rPr lang="en-US" sz="3800" b="1" dirty="0" err="1">
                <a:latin typeface="Times New Roman" panose="02020603050405020304" pitchFamily="18" charset="0"/>
                <a:cs typeface="Times New Roman" panose="02020603050405020304" pitchFamily="18" charset="0"/>
              </a:rPr>
              <a:t>sắc</a:t>
            </a:r>
            <a:r>
              <a:rPr lang="en-US" sz="3800" b="1" dirty="0">
                <a:latin typeface="Times New Roman" panose="02020603050405020304" pitchFamily="18" charset="0"/>
                <a:cs typeface="Times New Roman" panose="02020603050405020304" pitchFamily="18" charset="0"/>
              </a:rPr>
              <a:t>.</a:t>
            </a:r>
          </a:p>
          <a:p>
            <a:pPr marL="571500" indent="-571500" algn="just">
              <a:lnSpc>
                <a:spcPct val="150000"/>
              </a:lnSpc>
              <a:buFont typeface="Wingdings" panose="05000000000000000000" pitchFamily="2" charset="2"/>
              <a:buChar char="Ø"/>
            </a:pPr>
            <a:r>
              <a:rPr lang="vi-VN" sz="3800" b="1" dirty="0">
                <a:latin typeface="Times New Roman" panose="02020603050405020304" pitchFamily="18" charset="0"/>
                <a:cs typeface="Times New Roman" panose="02020603050405020304" pitchFamily="18" charset="0"/>
              </a:rPr>
              <a:t>Sợi nhiễm sắc được cuộn xoắn qua nhiều mức độ khác nhau tạo nên NST.</a:t>
            </a:r>
          </a:p>
          <a:p>
            <a:pPr marL="571500" indent="-571500" algn="just">
              <a:lnSpc>
                <a:spcPct val="150000"/>
              </a:lnSpc>
              <a:buFont typeface="Wingdings" panose="05000000000000000000" pitchFamily="2" charset="2"/>
              <a:buChar char="Ø"/>
            </a:pPr>
            <a:r>
              <a:rPr lang="vi-VN" sz="3800" b="1" dirty="0">
                <a:latin typeface="Times New Roman" panose="02020603050405020304" pitchFamily="18" charset="0"/>
                <a:cs typeface="Times New Roman" panose="02020603050405020304" pitchFamily="18" charset="0"/>
              </a:rPr>
              <a:t>Khi DNA tái bản, NST đơn biến đổi thành NST kép.</a:t>
            </a:r>
          </a:p>
        </p:txBody>
      </p:sp>
      <p:grpSp>
        <p:nvGrpSpPr>
          <p:cNvPr id="14" name="Group 13">
            <a:extLst>
              <a:ext uri="{FF2B5EF4-FFF2-40B4-BE49-F238E27FC236}">
                <a16:creationId xmlns:a16="http://schemas.microsoft.com/office/drawing/2014/main" id="{C1325C3C-608A-11BC-BAAB-6A5B21B8B585}"/>
              </a:ext>
            </a:extLst>
          </p:cNvPr>
          <p:cNvGrpSpPr/>
          <p:nvPr/>
        </p:nvGrpSpPr>
        <p:grpSpPr>
          <a:xfrm>
            <a:off x="8264969" y="8303599"/>
            <a:ext cx="9589896" cy="1738296"/>
            <a:chOff x="8289032" y="8488554"/>
            <a:chExt cx="9589896" cy="1738296"/>
          </a:xfrm>
        </p:grpSpPr>
        <p:sp>
          <p:nvSpPr>
            <p:cNvPr id="12" name="TextBox 11">
              <a:extLst>
                <a:ext uri="{FF2B5EF4-FFF2-40B4-BE49-F238E27FC236}">
                  <a16:creationId xmlns:a16="http://schemas.microsoft.com/office/drawing/2014/main" id="{68ABC857-3033-365F-9CE0-C4035A9D1596}"/>
                </a:ext>
              </a:extLst>
            </p:cNvPr>
            <p:cNvSpPr txBox="1"/>
            <p:nvPr/>
          </p:nvSpPr>
          <p:spPr>
            <a:xfrm>
              <a:off x="9490283" y="8488554"/>
              <a:ext cx="8388645" cy="1738296"/>
            </a:xfrm>
            <a:prstGeom prst="rect">
              <a:avLst/>
            </a:prstGeom>
            <a:noFill/>
          </p:spPr>
          <p:txBody>
            <a:bodyPr wrap="square">
              <a:spAutoFit/>
            </a:bodyPr>
            <a:lstStyle/>
            <a:p>
              <a:pPr algn="just">
                <a:lnSpc>
                  <a:spcPct val="150000"/>
                </a:lnSpc>
              </a:pPr>
              <a:r>
                <a:rPr lang="en-US" sz="3800" b="1" i="1" dirty="0">
                  <a:solidFill>
                    <a:srgbClr val="FF0000"/>
                  </a:solidFill>
                  <a:latin typeface="Times New Roman" panose="02020603050405020304" pitchFamily="18" charset="0"/>
                  <a:cs typeface="Times New Roman" panose="02020603050405020304" pitchFamily="18" charset="0"/>
                </a:rPr>
                <a:t>NST</a:t>
              </a:r>
              <a:r>
                <a:rPr lang="en-US" sz="3800" b="1" dirty="0">
                  <a:solidFill>
                    <a:srgbClr val="FF0000"/>
                  </a:solidFill>
                  <a:latin typeface="Times New Roman" panose="02020603050405020304" pitchFamily="18" charset="0"/>
                  <a:cs typeface="Times New Roman" panose="02020603050405020304" pitchFamily="18" charset="0"/>
                </a:rPr>
                <a:t> </a:t>
              </a:r>
              <a:r>
                <a:rPr lang="en-US" sz="3800" b="1" dirty="0" err="1">
                  <a:solidFill>
                    <a:srgbClr val="FF0000"/>
                  </a:solidFill>
                  <a:latin typeface="Times New Roman" panose="02020603050405020304" pitchFamily="18" charset="0"/>
                  <a:cs typeface="Times New Roman" panose="02020603050405020304" pitchFamily="18" charset="0"/>
                </a:rPr>
                <a:t>là</a:t>
              </a:r>
              <a:r>
                <a:rPr lang="en-US" sz="3800" b="1" dirty="0">
                  <a:solidFill>
                    <a:srgbClr val="FF0000"/>
                  </a:solidFill>
                  <a:latin typeface="Times New Roman" panose="02020603050405020304" pitchFamily="18" charset="0"/>
                  <a:cs typeface="Times New Roman" panose="02020603050405020304" pitchFamily="18" charset="0"/>
                </a:rPr>
                <a:t> </a:t>
              </a:r>
              <a:r>
                <a:rPr lang="en-US" sz="3800" b="1" dirty="0" err="1">
                  <a:solidFill>
                    <a:srgbClr val="FF0000"/>
                  </a:solidFill>
                  <a:latin typeface="Times New Roman" panose="02020603050405020304" pitchFamily="18" charset="0"/>
                  <a:cs typeface="Times New Roman" panose="02020603050405020304" pitchFamily="18" charset="0"/>
                </a:rPr>
                <a:t>cấu</a:t>
              </a:r>
              <a:r>
                <a:rPr lang="en-US" sz="3800" b="1" dirty="0">
                  <a:solidFill>
                    <a:srgbClr val="FF0000"/>
                  </a:solidFill>
                  <a:latin typeface="Times New Roman" panose="02020603050405020304" pitchFamily="18" charset="0"/>
                  <a:cs typeface="Times New Roman" panose="02020603050405020304" pitchFamily="18" charset="0"/>
                </a:rPr>
                <a:t> </a:t>
              </a:r>
              <a:r>
                <a:rPr lang="en-US" sz="3800" b="1" dirty="0" err="1">
                  <a:solidFill>
                    <a:srgbClr val="FF0000"/>
                  </a:solidFill>
                  <a:latin typeface="Times New Roman" panose="02020603050405020304" pitchFamily="18" charset="0"/>
                  <a:cs typeface="Times New Roman" panose="02020603050405020304" pitchFamily="18" charset="0"/>
                </a:rPr>
                <a:t>trúc</a:t>
              </a:r>
              <a:r>
                <a:rPr lang="en-US" sz="3800" b="1" dirty="0">
                  <a:solidFill>
                    <a:srgbClr val="FF0000"/>
                  </a:solidFill>
                  <a:latin typeface="Times New Roman" panose="02020603050405020304" pitchFamily="18" charset="0"/>
                  <a:cs typeface="Times New Roman" panose="02020603050405020304" pitchFamily="18" charset="0"/>
                </a:rPr>
                <a:t> </a:t>
              </a:r>
              <a:r>
                <a:rPr lang="en-US" sz="3800" b="1" dirty="0" err="1">
                  <a:solidFill>
                    <a:srgbClr val="FF0000"/>
                  </a:solidFill>
                  <a:latin typeface="Times New Roman" panose="02020603050405020304" pitchFamily="18" charset="0"/>
                  <a:cs typeface="Times New Roman" panose="02020603050405020304" pitchFamily="18" charset="0"/>
                </a:rPr>
                <a:t>mang</a:t>
              </a:r>
              <a:r>
                <a:rPr lang="en-US" sz="3800" b="1" dirty="0">
                  <a:solidFill>
                    <a:srgbClr val="FF0000"/>
                  </a:solidFill>
                  <a:latin typeface="Times New Roman" panose="02020603050405020304" pitchFamily="18" charset="0"/>
                  <a:cs typeface="Times New Roman" panose="02020603050405020304" pitchFamily="18" charset="0"/>
                </a:rPr>
                <a:t> gene, </a:t>
              </a:r>
              <a:r>
                <a:rPr lang="en-US" sz="3800" b="1" dirty="0" err="1">
                  <a:solidFill>
                    <a:srgbClr val="FF0000"/>
                  </a:solidFill>
                  <a:latin typeface="Times New Roman" panose="02020603050405020304" pitchFamily="18" charset="0"/>
                  <a:cs typeface="Times New Roman" panose="02020603050405020304" pitchFamily="18" charset="0"/>
                </a:rPr>
                <a:t>các</a:t>
              </a:r>
              <a:r>
                <a:rPr lang="en-US" sz="3800" b="1" dirty="0">
                  <a:solidFill>
                    <a:srgbClr val="FF0000"/>
                  </a:solidFill>
                  <a:latin typeface="Times New Roman" panose="02020603050405020304" pitchFamily="18" charset="0"/>
                  <a:cs typeface="Times New Roman" panose="02020603050405020304" pitchFamily="18" charset="0"/>
                </a:rPr>
                <a:t> gene </a:t>
              </a:r>
              <a:r>
                <a:rPr lang="en-US" sz="3800" b="1" dirty="0" err="1">
                  <a:solidFill>
                    <a:srgbClr val="FF0000"/>
                  </a:solidFill>
                  <a:latin typeface="Times New Roman" panose="02020603050405020304" pitchFamily="18" charset="0"/>
                  <a:cs typeface="Times New Roman" panose="02020603050405020304" pitchFamily="18" charset="0"/>
                </a:rPr>
                <a:t>sắp</a:t>
              </a:r>
              <a:r>
                <a:rPr lang="en-US" sz="3800" b="1" dirty="0">
                  <a:solidFill>
                    <a:srgbClr val="FF0000"/>
                  </a:solidFill>
                  <a:latin typeface="Times New Roman" panose="02020603050405020304" pitchFamily="18" charset="0"/>
                  <a:cs typeface="Times New Roman" panose="02020603050405020304" pitchFamily="18" charset="0"/>
                </a:rPr>
                <a:t> </a:t>
              </a:r>
              <a:r>
                <a:rPr lang="en-US" sz="3800" b="1" dirty="0" err="1">
                  <a:solidFill>
                    <a:srgbClr val="FF0000"/>
                  </a:solidFill>
                  <a:latin typeface="Times New Roman" panose="02020603050405020304" pitchFamily="18" charset="0"/>
                  <a:cs typeface="Times New Roman" panose="02020603050405020304" pitchFamily="18" charset="0"/>
                </a:rPr>
                <a:t>xếp</a:t>
              </a:r>
              <a:r>
                <a:rPr lang="en-US" sz="3800" b="1" dirty="0">
                  <a:solidFill>
                    <a:srgbClr val="FF0000"/>
                  </a:solidFill>
                  <a:latin typeface="Times New Roman" panose="02020603050405020304" pitchFamily="18" charset="0"/>
                  <a:cs typeface="Times New Roman" panose="02020603050405020304" pitchFamily="18" charset="0"/>
                </a:rPr>
                <a:t> </a:t>
              </a:r>
              <a:r>
                <a:rPr lang="en-US" sz="3800" b="1" dirty="0" err="1">
                  <a:solidFill>
                    <a:srgbClr val="FF0000"/>
                  </a:solidFill>
                  <a:latin typeface="Times New Roman" panose="02020603050405020304" pitchFamily="18" charset="0"/>
                  <a:cs typeface="Times New Roman" panose="02020603050405020304" pitchFamily="18" charset="0"/>
                </a:rPr>
                <a:t>theo</a:t>
              </a:r>
              <a:r>
                <a:rPr lang="en-US" sz="3800" b="1" dirty="0">
                  <a:solidFill>
                    <a:srgbClr val="FF0000"/>
                  </a:solidFill>
                  <a:latin typeface="Times New Roman" panose="02020603050405020304" pitchFamily="18" charset="0"/>
                  <a:cs typeface="Times New Roman" panose="02020603050405020304" pitchFamily="18" charset="0"/>
                </a:rPr>
                <a:t> </a:t>
              </a:r>
              <a:r>
                <a:rPr lang="en-US" sz="3800" b="1" dirty="0" err="1">
                  <a:solidFill>
                    <a:srgbClr val="FF0000"/>
                  </a:solidFill>
                  <a:latin typeface="Times New Roman" panose="02020603050405020304" pitchFamily="18" charset="0"/>
                  <a:cs typeface="Times New Roman" panose="02020603050405020304" pitchFamily="18" charset="0"/>
                </a:rPr>
                <a:t>chiều</a:t>
              </a:r>
              <a:r>
                <a:rPr lang="en-US" sz="3800" b="1" dirty="0">
                  <a:solidFill>
                    <a:srgbClr val="FF0000"/>
                  </a:solidFill>
                  <a:latin typeface="Times New Roman" panose="02020603050405020304" pitchFamily="18" charset="0"/>
                  <a:cs typeface="Times New Roman" panose="02020603050405020304" pitchFamily="18" charset="0"/>
                </a:rPr>
                <a:t> </a:t>
              </a:r>
              <a:r>
                <a:rPr lang="en-US" sz="3800" b="1" dirty="0" err="1">
                  <a:solidFill>
                    <a:srgbClr val="FF0000"/>
                  </a:solidFill>
                  <a:latin typeface="Times New Roman" panose="02020603050405020304" pitchFamily="18" charset="0"/>
                  <a:cs typeface="Times New Roman" panose="02020603050405020304" pitchFamily="18" charset="0"/>
                </a:rPr>
                <a:t>dọc</a:t>
              </a:r>
              <a:r>
                <a:rPr lang="en-US" sz="3800" b="1" dirty="0">
                  <a:solidFill>
                    <a:srgbClr val="FF0000"/>
                  </a:solidFill>
                  <a:latin typeface="Times New Roman" panose="02020603050405020304" pitchFamily="18" charset="0"/>
                  <a:cs typeface="Times New Roman" panose="02020603050405020304" pitchFamily="18" charset="0"/>
                </a:rPr>
                <a:t> </a:t>
              </a:r>
              <a:r>
                <a:rPr lang="en-US" sz="3800" b="1" dirty="0" err="1">
                  <a:solidFill>
                    <a:srgbClr val="FF0000"/>
                  </a:solidFill>
                  <a:latin typeface="Times New Roman" panose="02020603050405020304" pitchFamily="18" charset="0"/>
                  <a:cs typeface="Times New Roman" panose="02020603050405020304" pitchFamily="18" charset="0"/>
                </a:rPr>
                <a:t>trên</a:t>
              </a:r>
              <a:r>
                <a:rPr lang="en-US" sz="3800" b="1" dirty="0">
                  <a:solidFill>
                    <a:srgbClr val="FF0000"/>
                  </a:solidFill>
                  <a:latin typeface="Times New Roman" panose="02020603050405020304" pitchFamily="18" charset="0"/>
                  <a:cs typeface="Times New Roman" panose="02020603050405020304" pitchFamily="18" charset="0"/>
                </a:rPr>
                <a:t> NST.</a:t>
              </a:r>
            </a:p>
          </p:txBody>
        </p:sp>
        <p:pic>
          <p:nvPicPr>
            <p:cNvPr id="13" name="Picture 12">
              <a:extLst>
                <a:ext uri="{FF2B5EF4-FFF2-40B4-BE49-F238E27FC236}">
                  <a16:creationId xmlns:a16="http://schemas.microsoft.com/office/drawing/2014/main" id="{577B156B-3DD5-1BAA-5BC1-6CD5D522526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0532464" flipH="1">
              <a:off x="8289032" y="8696322"/>
              <a:ext cx="1178365" cy="1279232"/>
            </a:xfrm>
            <a:prstGeom prst="rect">
              <a:avLst/>
            </a:prstGeom>
          </p:spPr>
        </p:pic>
      </p:grpSp>
    </p:spTree>
    <p:extLst>
      <p:ext uri="{BB962C8B-B14F-4D97-AF65-F5344CB8AC3E}">
        <p14:creationId xmlns:p14="http://schemas.microsoft.com/office/powerpoint/2010/main" val="2172457902"/>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randombar(horizontal)">
                                      <p:cBhvr>
                                        <p:cTn id="22" dur="500"/>
                                        <p:tgtEl>
                                          <p:spTgt spid="10">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10">
                                            <p:txEl>
                                              <p:pRg st="1" end="1"/>
                                            </p:txEl>
                                          </p:spTgt>
                                        </p:tgtEl>
                                        <p:attrNameLst>
                                          <p:attrName>style.visibility</p:attrName>
                                        </p:attrNameLst>
                                      </p:cBhvr>
                                      <p:to>
                                        <p:strVal val="visible"/>
                                      </p:to>
                                    </p:set>
                                    <p:animEffect transition="in" filter="randombar(horizontal)">
                                      <p:cBhvr>
                                        <p:cTn id="27" dur="500"/>
                                        <p:tgtEl>
                                          <p:spTgt spid="10">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10">
                                            <p:txEl>
                                              <p:pRg st="2" end="2"/>
                                            </p:txEl>
                                          </p:spTgt>
                                        </p:tgtEl>
                                        <p:attrNameLst>
                                          <p:attrName>style.visibility</p:attrName>
                                        </p:attrNameLst>
                                      </p:cBhvr>
                                      <p:to>
                                        <p:strVal val="visible"/>
                                      </p:to>
                                    </p:set>
                                    <p:animEffect transition="in" filter="randombar(horizontal)">
                                      <p:cBhvr>
                                        <p:cTn id="32" dur="500"/>
                                        <p:tgtEl>
                                          <p:spTgt spid="10">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anim calcmode="lin" valueType="num">
                                      <p:cBhvr>
                                        <p:cTn id="38" dur="500" fill="hold"/>
                                        <p:tgtEl>
                                          <p:spTgt spid="14"/>
                                        </p:tgtEl>
                                        <p:attrNameLst>
                                          <p:attrName>ppt_x</p:attrName>
                                        </p:attrNameLst>
                                      </p:cBhvr>
                                      <p:tavLst>
                                        <p:tav tm="0">
                                          <p:val>
                                            <p:strVal val="#ppt_x"/>
                                          </p:val>
                                        </p:tav>
                                        <p:tav tm="100000">
                                          <p:val>
                                            <p:strVal val="#ppt_x"/>
                                          </p:val>
                                        </p:tav>
                                      </p:tavLst>
                                    </p:anim>
                                    <p:anim calcmode="lin" valueType="num">
                                      <p:cBhvr>
                                        <p:cTn id="39"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3DE48AF6-4FC5-C908-99AE-3800B9F0A4DD}"/>
              </a:ext>
            </a:extLst>
          </p:cNvPr>
          <p:cNvGrpSpPr/>
          <p:nvPr/>
        </p:nvGrpSpPr>
        <p:grpSpPr>
          <a:xfrm>
            <a:off x="794084" y="1172176"/>
            <a:ext cx="16699832" cy="8115300"/>
            <a:chOff x="794084" y="1151049"/>
            <a:chExt cx="16699832" cy="9144000"/>
          </a:xfrm>
        </p:grpSpPr>
        <p:sp>
          <p:nvSpPr>
            <p:cNvPr id="10" name="Rectangle: Rounded Corners 9">
              <a:extLst>
                <a:ext uri="{FF2B5EF4-FFF2-40B4-BE49-F238E27FC236}">
                  <a16:creationId xmlns:a16="http://schemas.microsoft.com/office/drawing/2014/main" id="{6825E776-C8D7-E1E8-44FE-4BCBD20B4C6B}"/>
                </a:ext>
              </a:extLst>
            </p:cNvPr>
            <p:cNvSpPr/>
            <p:nvPr/>
          </p:nvSpPr>
          <p:spPr>
            <a:xfrm>
              <a:off x="794084" y="1151049"/>
              <a:ext cx="16699832" cy="9144000"/>
            </a:xfrm>
            <a:prstGeom prst="roundRect">
              <a:avLst>
                <a:gd name="adj" fmla="val 11679"/>
              </a:avLst>
            </a:prstGeom>
            <a:solidFill>
              <a:schemeClr val="accent5">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200" b="1" dirty="0">
                  <a:solidFill>
                    <a:srgbClr val="C00000"/>
                  </a:solidFill>
                </a:rPr>
                <a:t>Câu </a:t>
              </a:r>
              <a:r>
                <a:rPr lang="en-US" sz="4200" b="1" dirty="0" err="1">
                  <a:solidFill>
                    <a:srgbClr val="C00000"/>
                  </a:solidFill>
                </a:rPr>
                <a:t>hỏi</a:t>
              </a:r>
              <a:r>
                <a:rPr lang="en-US" sz="4200" b="1" dirty="0">
                  <a:solidFill>
                    <a:srgbClr val="C00000"/>
                  </a:solidFill>
                </a:rPr>
                <a:t> </a:t>
              </a:r>
              <a:r>
                <a:rPr lang="en-US" sz="4200" b="1" dirty="0" err="1">
                  <a:solidFill>
                    <a:srgbClr val="C00000"/>
                  </a:solidFill>
                </a:rPr>
                <a:t>củng</a:t>
              </a:r>
              <a:r>
                <a:rPr lang="en-US" sz="4200" b="1" dirty="0">
                  <a:solidFill>
                    <a:srgbClr val="C00000"/>
                  </a:solidFill>
                </a:rPr>
                <a:t> </a:t>
              </a:r>
              <a:r>
                <a:rPr lang="en-US" sz="4200" b="1" dirty="0" err="1">
                  <a:solidFill>
                    <a:srgbClr val="C00000"/>
                  </a:solidFill>
                </a:rPr>
                <a:t>cố</a:t>
              </a:r>
              <a:endParaRPr lang="en-US" sz="4200" b="1" dirty="0">
                <a:solidFill>
                  <a:srgbClr val="C00000"/>
                </a:solidFill>
              </a:endParaRPr>
            </a:p>
            <a:p>
              <a:pPr algn="just">
                <a:lnSpc>
                  <a:spcPct val="150000"/>
                </a:lnSpc>
              </a:pPr>
              <a:r>
                <a:rPr lang="en-US" sz="4200" b="1" dirty="0">
                  <a:solidFill>
                    <a:srgbClr val="000000"/>
                  </a:solidFill>
                </a:rPr>
                <a:t>Câu 1</a:t>
              </a:r>
              <a:r>
                <a:rPr lang="vi-VN" sz="4200" b="1" dirty="0">
                  <a:solidFill>
                    <a:srgbClr val="000000"/>
                  </a:solidFill>
                </a:rPr>
                <a:t>. </a:t>
              </a:r>
              <a:r>
                <a:rPr lang="vi-VN" sz="4200" dirty="0">
                  <a:solidFill>
                    <a:srgbClr val="000000"/>
                  </a:solidFill>
                </a:rPr>
                <a:t>(</a:t>
              </a:r>
              <a:r>
                <a:rPr lang="vi-VN" sz="4200" i="1" dirty="0">
                  <a:solidFill>
                    <a:srgbClr val="000000"/>
                  </a:solidFill>
                </a:rPr>
                <a:t>Câu hỏi phần khởi động</a:t>
              </a:r>
              <a:r>
                <a:rPr lang="en-US" sz="4200" i="1" dirty="0">
                  <a:solidFill>
                    <a:srgbClr val="000000"/>
                  </a:solidFill>
                </a:rPr>
                <a:t> SGK tr.181</a:t>
              </a:r>
              <a:r>
                <a:rPr lang="vi-VN" sz="4200" dirty="0">
                  <a:solidFill>
                    <a:srgbClr val="000000"/>
                  </a:solidFill>
                </a:rPr>
                <a:t>) Các nghiên cứu khoa học công bố gần đây cho thấy hệ gene của người gồm nhiều phân tử DNA kích thước lớn, cấu tạo từ khoảng 3 tỉ cặp nucleotide và có tổng chiều dài lên tới hàng mét. Bằng cách nào, với tổng kích thước DNA lớn như vậy có thể sắp xếp ở trong nhân có đường kính chỉ 5</a:t>
              </a:r>
              <a:r>
                <a:rPr lang="el-GR" sz="4200" dirty="0">
                  <a:solidFill>
                    <a:srgbClr val="000000"/>
                  </a:solidFill>
                </a:rPr>
                <a:t>μ</a:t>
              </a:r>
              <a:r>
                <a:rPr lang="vi-VN" sz="4200" dirty="0">
                  <a:solidFill>
                    <a:srgbClr val="000000"/>
                  </a:solidFill>
                </a:rPr>
                <a:t>m?</a:t>
              </a:r>
            </a:p>
            <a:p>
              <a:pPr algn="just">
                <a:lnSpc>
                  <a:spcPct val="150000"/>
                </a:lnSpc>
              </a:pPr>
              <a:r>
                <a:rPr lang="en-US" sz="4200" b="1" dirty="0">
                  <a:solidFill>
                    <a:srgbClr val="000000"/>
                  </a:solidFill>
                </a:rPr>
                <a:t>Câu 2</a:t>
              </a:r>
              <a:r>
                <a:rPr lang="vi-VN" sz="4200" b="1" dirty="0">
                  <a:solidFill>
                    <a:srgbClr val="000000"/>
                  </a:solidFill>
                </a:rPr>
                <a:t>. </a:t>
              </a:r>
              <a:r>
                <a:rPr lang="vi-VN" sz="4200" dirty="0">
                  <a:solidFill>
                    <a:srgbClr val="000000"/>
                  </a:solidFill>
                </a:rPr>
                <a:t>Vì sao cần quan sát NST ở kì giữa của quá trình phân bào?</a:t>
              </a:r>
            </a:p>
          </p:txBody>
        </p:sp>
        <p:pic>
          <p:nvPicPr>
            <p:cNvPr id="19" name="Picture 32">
              <a:extLst>
                <a:ext uri="{FF2B5EF4-FFF2-40B4-BE49-F238E27FC236}">
                  <a16:creationId xmlns:a16="http://schemas.microsoft.com/office/drawing/2014/main" id="{B7336A1B-067D-B1EF-0430-54D70DB4A54C}"/>
                </a:ext>
              </a:extLst>
            </p:cNvPr>
            <p:cNvPicPr>
              <a:picLocks noChangeAspect="1"/>
            </p:cNvPicPr>
            <p:nvPr/>
          </p:nvPicPr>
          <p:blipFill>
            <a:blip r:embed="rId2"/>
            <a:srcRect/>
            <a:stretch>
              <a:fillRect/>
            </a:stretch>
          </p:blipFill>
          <p:spPr>
            <a:xfrm>
              <a:off x="5418065" y="1417440"/>
              <a:ext cx="1542806" cy="1209174"/>
            </a:xfrm>
            <a:prstGeom prst="rect">
              <a:avLst/>
            </a:prstGeom>
          </p:spPr>
        </p:pic>
      </p:grpSp>
    </p:spTree>
    <p:extLst>
      <p:ext uri="{BB962C8B-B14F-4D97-AF65-F5344CB8AC3E}">
        <p14:creationId xmlns:p14="http://schemas.microsoft.com/office/powerpoint/2010/main" val="2677722000"/>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9FD92EEF-596D-0EF2-92AE-09FCA0A85B11}"/>
              </a:ext>
            </a:extLst>
          </p:cNvPr>
          <p:cNvSpPr/>
          <p:nvPr/>
        </p:nvSpPr>
        <p:spPr>
          <a:xfrm>
            <a:off x="6653462" y="312822"/>
            <a:ext cx="4884821" cy="1155032"/>
          </a:xfrm>
          <a:prstGeom prst="ellipse">
            <a:avLst/>
          </a:prstGeom>
          <a:solidFill>
            <a:srgbClr val="F2F49E"/>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tx1"/>
                </a:solidFill>
              </a:rPr>
              <a:t>Gợi ý </a:t>
            </a:r>
            <a:r>
              <a:rPr lang="en-US" sz="3600" b="1" dirty="0" err="1">
                <a:solidFill>
                  <a:schemeClr val="tx1"/>
                </a:solidFill>
              </a:rPr>
              <a:t>trả</a:t>
            </a:r>
            <a:r>
              <a:rPr lang="en-US" sz="3600" b="1" dirty="0">
                <a:solidFill>
                  <a:schemeClr val="tx1"/>
                </a:solidFill>
              </a:rPr>
              <a:t> </a:t>
            </a:r>
            <a:r>
              <a:rPr lang="en-US" sz="3600" b="1" dirty="0" err="1">
                <a:solidFill>
                  <a:schemeClr val="tx1"/>
                </a:solidFill>
              </a:rPr>
              <a:t>lời</a:t>
            </a:r>
            <a:endParaRPr lang="en-US" sz="3600" b="1" dirty="0">
              <a:solidFill>
                <a:schemeClr val="tx1"/>
              </a:solidFill>
            </a:endParaRPr>
          </a:p>
        </p:txBody>
      </p:sp>
      <p:sp>
        <p:nvSpPr>
          <p:cNvPr id="3" name="TextBox 2">
            <a:extLst>
              <a:ext uri="{FF2B5EF4-FFF2-40B4-BE49-F238E27FC236}">
                <a16:creationId xmlns:a16="http://schemas.microsoft.com/office/drawing/2014/main" id="{7DF61958-1F70-9896-E059-A0D8F9ADB91C}"/>
              </a:ext>
            </a:extLst>
          </p:cNvPr>
          <p:cNvSpPr txBox="1"/>
          <p:nvPr/>
        </p:nvSpPr>
        <p:spPr>
          <a:xfrm>
            <a:off x="859254" y="1486776"/>
            <a:ext cx="1835819" cy="820674"/>
          </a:xfrm>
          <a:prstGeom prst="rect">
            <a:avLst/>
          </a:prstGeom>
          <a:noFill/>
        </p:spPr>
        <p:txBody>
          <a:bodyPr wrap="square">
            <a:spAutoFit/>
          </a:bodyPr>
          <a:lstStyle/>
          <a:p>
            <a:pPr algn="just">
              <a:lnSpc>
                <a:spcPct val="150000"/>
              </a:lnSpc>
            </a:pPr>
            <a:r>
              <a:rPr lang="en-US" sz="3600" b="1" dirty="0">
                <a:solidFill>
                  <a:srgbClr val="0070C0"/>
                </a:solidFill>
              </a:rPr>
              <a:t>Câu 1:</a:t>
            </a:r>
          </a:p>
        </p:txBody>
      </p:sp>
      <p:sp>
        <p:nvSpPr>
          <p:cNvPr id="5" name="TextBox 4">
            <a:extLst>
              <a:ext uri="{FF2B5EF4-FFF2-40B4-BE49-F238E27FC236}">
                <a16:creationId xmlns:a16="http://schemas.microsoft.com/office/drawing/2014/main" id="{FF439145-F0A3-16BA-E196-A2A580810CD7}"/>
              </a:ext>
            </a:extLst>
          </p:cNvPr>
          <p:cNvSpPr txBox="1"/>
          <p:nvPr/>
        </p:nvSpPr>
        <p:spPr>
          <a:xfrm>
            <a:off x="842840" y="2347909"/>
            <a:ext cx="10346528" cy="5806654"/>
          </a:xfrm>
          <a:prstGeom prst="rect">
            <a:avLst/>
          </a:prstGeom>
          <a:noFill/>
        </p:spPr>
        <p:txBody>
          <a:bodyPr wrap="square">
            <a:spAutoFit/>
          </a:bodyPr>
          <a:lstStyle/>
          <a:p>
            <a:pPr marL="571500" indent="-571500" algn="just">
              <a:lnSpc>
                <a:spcPct val="150000"/>
              </a:lnSpc>
              <a:buFont typeface="Wingdings" panose="05000000000000000000" pitchFamily="2" charset="2"/>
              <a:buChar char="Ø"/>
            </a:pPr>
            <a:r>
              <a:rPr lang="en-US" sz="3600" dirty="0" err="1"/>
              <a:t>Mỗi</a:t>
            </a:r>
            <a:r>
              <a:rPr lang="en-US" sz="3600" dirty="0"/>
              <a:t> NST </a:t>
            </a:r>
            <a:r>
              <a:rPr lang="en-US" sz="3600" dirty="0" err="1"/>
              <a:t>kép</a:t>
            </a:r>
            <a:r>
              <a:rPr lang="en-US" sz="3600" dirty="0"/>
              <a:t> </a:t>
            </a:r>
            <a:r>
              <a:rPr lang="en-US" sz="3600" dirty="0" err="1"/>
              <a:t>gồm</a:t>
            </a:r>
            <a:r>
              <a:rPr lang="en-US" sz="3600" dirty="0"/>
              <a:t> </a:t>
            </a:r>
            <a:r>
              <a:rPr lang="en-US" sz="3600" dirty="0" err="1"/>
              <a:t>hai</a:t>
            </a:r>
            <a:r>
              <a:rPr lang="en-US" sz="3600" dirty="0"/>
              <a:t> chromatid </a:t>
            </a:r>
            <a:r>
              <a:rPr lang="en-US" sz="3600" dirty="0" err="1"/>
              <a:t>chị</a:t>
            </a:r>
            <a:r>
              <a:rPr lang="en-US" sz="3600" dirty="0"/>
              <a:t> </a:t>
            </a:r>
            <a:r>
              <a:rPr lang="en-US" sz="3600" dirty="0" err="1"/>
              <a:t>em</a:t>
            </a:r>
            <a:r>
              <a:rPr lang="en-US" sz="3600" dirty="0"/>
              <a:t> </a:t>
            </a:r>
            <a:r>
              <a:rPr lang="en-US" sz="3600" dirty="0" err="1"/>
              <a:t>gắn</a:t>
            </a:r>
            <a:r>
              <a:rPr lang="en-US" sz="3600" dirty="0"/>
              <a:t> </a:t>
            </a:r>
            <a:r>
              <a:rPr lang="en-US" sz="3600" dirty="0" err="1"/>
              <a:t>với</a:t>
            </a:r>
            <a:r>
              <a:rPr lang="en-US" sz="3600" dirty="0"/>
              <a:t> </a:t>
            </a:r>
            <a:r>
              <a:rPr lang="en-US" sz="3600" dirty="0" err="1"/>
              <a:t>nhau</a:t>
            </a:r>
            <a:r>
              <a:rPr lang="en-US" sz="3600" dirty="0"/>
              <a:t> ở </a:t>
            </a:r>
            <a:r>
              <a:rPr lang="en-US" sz="3600" dirty="0" err="1"/>
              <a:t>tâm</a:t>
            </a:r>
            <a:r>
              <a:rPr lang="en-US" sz="3600" dirty="0"/>
              <a:t> </a:t>
            </a:r>
            <a:r>
              <a:rPr lang="en-US" sz="3600" dirty="0" err="1"/>
              <a:t>động</a:t>
            </a:r>
            <a:r>
              <a:rPr lang="en-US" sz="3600" dirty="0"/>
              <a:t>.</a:t>
            </a:r>
          </a:p>
          <a:p>
            <a:pPr marL="571500" indent="-571500" algn="just">
              <a:lnSpc>
                <a:spcPct val="150000"/>
              </a:lnSpc>
              <a:buFont typeface="Wingdings" panose="05000000000000000000" pitchFamily="2" charset="2"/>
              <a:buChar char="Ø"/>
            </a:pPr>
            <a:r>
              <a:rPr lang="vi-VN" sz="3600" dirty="0"/>
              <a:t>Mỗi chromatid gồm một phân tử DNA liên kết với nhiều phân tử protein histone tạo thành sợi nhiễm sắc</a:t>
            </a:r>
            <a:r>
              <a:rPr lang="en-US" sz="3600" dirty="0"/>
              <a:t>.</a:t>
            </a:r>
          </a:p>
          <a:p>
            <a:pPr marL="571500" indent="-571500" algn="just">
              <a:lnSpc>
                <a:spcPct val="150000"/>
              </a:lnSpc>
              <a:buFont typeface="Wingdings" panose="05000000000000000000" pitchFamily="2" charset="2"/>
              <a:buChar char="Ø"/>
            </a:pPr>
            <a:r>
              <a:rPr lang="en-US" sz="3600" dirty="0"/>
              <a:t>S</a:t>
            </a:r>
            <a:r>
              <a:rPr lang="vi-VN" sz="3600" dirty="0"/>
              <a:t>ợi nhiễm sắc được cuộn xoắn qua nhiều mức độ khác nhau tạo nên NST.</a:t>
            </a:r>
            <a:endParaRPr lang="en-US" sz="3600" dirty="0"/>
          </a:p>
        </p:txBody>
      </p:sp>
      <p:pic>
        <p:nvPicPr>
          <p:cNvPr id="6" name="Picture 5">
            <a:extLst>
              <a:ext uri="{FF2B5EF4-FFF2-40B4-BE49-F238E27FC236}">
                <a16:creationId xmlns:a16="http://schemas.microsoft.com/office/drawing/2014/main" id="{27159A4C-745C-6146-7218-8DB25ADF126A}"/>
              </a:ext>
            </a:extLst>
          </p:cNvPr>
          <p:cNvPicPr>
            <a:picLocks noChangeAspect="1"/>
          </p:cNvPicPr>
          <p:nvPr/>
        </p:nvPicPr>
        <p:blipFill>
          <a:blip r:embed="rId2"/>
          <a:stretch>
            <a:fillRect/>
          </a:stretch>
        </p:blipFill>
        <p:spPr>
          <a:xfrm>
            <a:off x="11458317" y="2840447"/>
            <a:ext cx="5986843" cy="4821578"/>
          </a:xfrm>
          <a:prstGeom prst="rect">
            <a:avLst/>
          </a:prstGeom>
        </p:spPr>
      </p:pic>
      <p:sp>
        <p:nvSpPr>
          <p:cNvPr id="7" name="Arrow: Pentagon 6">
            <a:extLst>
              <a:ext uri="{FF2B5EF4-FFF2-40B4-BE49-F238E27FC236}">
                <a16:creationId xmlns:a16="http://schemas.microsoft.com/office/drawing/2014/main" id="{6FEDE587-38C4-5DD4-0DE4-19FF3CB0F93C}"/>
              </a:ext>
            </a:extLst>
          </p:cNvPr>
          <p:cNvSpPr/>
          <p:nvPr/>
        </p:nvSpPr>
        <p:spPr>
          <a:xfrm>
            <a:off x="998936" y="8195022"/>
            <a:ext cx="16290128" cy="1779156"/>
          </a:xfrm>
          <a:prstGeom prst="homePlate">
            <a:avLst/>
          </a:prstGeom>
          <a:solidFill>
            <a:srgbClr val="F8BA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3600" dirty="0">
                <a:solidFill>
                  <a:schemeClr val="tx1"/>
                </a:solidFill>
              </a:rPr>
              <a:t>P</a:t>
            </a:r>
            <a:r>
              <a:rPr lang="vi-VN" sz="3600" dirty="0">
                <a:solidFill>
                  <a:schemeClr val="tx1"/>
                </a:solidFill>
              </a:rPr>
              <a:t>hân tử DNA có kích thước lớn, mang nhiều gene được “đóng gói” bên trong mỗi NST và nằm gọn trong nhân tế bào.</a:t>
            </a:r>
            <a:endParaRPr lang="en-US" sz="3600" dirty="0">
              <a:solidFill>
                <a:schemeClr val="tx1"/>
              </a:solidFill>
            </a:endParaRPr>
          </a:p>
        </p:txBody>
      </p:sp>
    </p:spTree>
    <p:extLst>
      <p:ext uri="{BB962C8B-B14F-4D97-AF65-F5344CB8AC3E}">
        <p14:creationId xmlns:p14="http://schemas.microsoft.com/office/powerpoint/2010/main" val="3174313553"/>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arn(inVertic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5">
                                            <p:txEl>
                                              <p:pRg st="1" end="1"/>
                                            </p:txEl>
                                          </p:spTgt>
                                        </p:tgtEl>
                                        <p:attrNameLst>
                                          <p:attrName>style.visibility</p:attrName>
                                        </p:attrNameLst>
                                      </p:cBhvr>
                                      <p:to>
                                        <p:strVal val="visible"/>
                                      </p:to>
                                    </p:set>
                                    <p:animEffect transition="in" filter="barn(inVertical)">
                                      <p:cBhvr>
                                        <p:cTn id="27" dur="500"/>
                                        <p:tgtEl>
                                          <p:spTgt spid="5">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5">
                                            <p:txEl>
                                              <p:pRg st="2" end="2"/>
                                            </p:txEl>
                                          </p:spTgt>
                                        </p:tgtEl>
                                        <p:attrNameLst>
                                          <p:attrName>style.visibility</p:attrName>
                                        </p:attrNameLst>
                                      </p:cBhvr>
                                      <p:to>
                                        <p:strVal val="visible"/>
                                      </p:to>
                                    </p:set>
                                    <p:animEffect transition="in" filter="barn(inVertical)">
                                      <p:cBhvr>
                                        <p:cTn id="32" dur="500"/>
                                        <p:tgtEl>
                                          <p:spTgt spid="5">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heel(1)">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2E92BCA-1306-0A8A-A1B1-9CB10FA748D9}"/>
              </a:ext>
            </a:extLst>
          </p:cNvPr>
          <p:cNvSpPr txBox="1"/>
          <p:nvPr/>
        </p:nvSpPr>
        <p:spPr>
          <a:xfrm>
            <a:off x="811128" y="524249"/>
            <a:ext cx="1835819" cy="901593"/>
          </a:xfrm>
          <a:prstGeom prst="rect">
            <a:avLst/>
          </a:prstGeom>
          <a:noFill/>
        </p:spPr>
        <p:txBody>
          <a:bodyPr wrap="square">
            <a:spAutoFit/>
          </a:bodyPr>
          <a:lstStyle/>
          <a:p>
            <a:pPr algn="just">
              <a:lnSpc>
                <a:spcPct val="150000"/>
              </a:lnSpc>
            </a:pPr>
            <a:r>
              <a:rPr lang="en-US" sz="4000" b="1" dirty="0">
                <a:solidFill>
                  <a:srgbClr val="0070C0"/>
                </a:solidFill>
              </a:rPr>
              <a:t>Câu 2:</a:t>
            </a:r>
          </a:p>
        </p:txBody>
      </p:sp>
      <p:pic>
        <p:nvPicPr>
          <p:cNvPr id="4" name="Picture 3">
            <a:extLst>
              <a:ext uri="{FF2B5EF4-FFF2-40B4-BE49-F238E27FC236}">
                <a16:creationId xmlns:a16="http://schemas.microsoft.com/office/drawing/2014/main" id="{C7D6E494-2DDE-48E9-70C2-A5961EE70E76}"/>
              </a:ext>
            </a:extLst>
          </p:cNvPr>
          <p:cNvPicPr>
            <a:picLocks noChangeAspect="1"/>
          </p:cNvPicPr>
          <p:nvPr/>
        </p:nvPicPr>
        <p:blipFill rotWithShape="1">
          <a:blip r:embed="rId2"/>
          <a:srcRect l="26929" r="24622" b="12659"/>
          <a:stretch/>
        </p:blipFill>
        <p:spPr>
          <a:xfrm>
            <a:off x="1729037" y="2415791"/>
            <a:ext cx="3131720" cy="7346960"/>
          </a:xfrm>
          <a:prstGeom prst="rect">
            <a:avLst/>
          </a:prstGeom>
        </p:spPr>
      </p:pic>
      <p:sp>
        <p:nvSpPr>
          <p:cNvPr id="6" name="TextBox 5">
            <a:extLst>
              <a:ext uri="{FF2B5EF4-FFF2-40B4-BE49-F238E27FC236}">
                <a16:creationId xmlns:a16="http://schemas.microsoft.com/office/drawing/2014/main" id="{B2940712-92C4-69F4-168D-96C3E7212065}"/>
              </a:ext>
            </a:extLst>
          </p:cNvPr>
          <p:cNvSpPr txBox="1"/>
          <p:nvPr/>
        </p:nvSpPr>
        <p:spPr>
          <a:xfrm>
            <a:off x="2246898" y="1344923"/>
            <a:ext cx="13794204" cy="901593"/>
          </a:xfrm>
          <a:prstGeom prst="rect">
            <a:avLst/>
          </a:prstGeom>
          <a:noFill/>
        </p:spPr>
        <p:txBody>
          <a:bodyPr wrap="square">
            <a:spAutoFit/>
          </a:bodyPr>
          <a:lstStyle/>
          <a:p>
            <a:pPr algn="ctr">
              <a:lnSpc>
                <a:spcPct val="150000"/>
              </a:lnSpc>
            </a:pPr>
            <a:r>
              <a:rPr lang="en-US" sz="4000" dirty="0" err="1"/>
              <a:t>Cần</a:t>
            </a:r>
            <a:r>
              <a:rPr lang="en-US" sz="4000" dirty="0"/>
              <a:t> </a:t>
            </a:r>
            <a:r>
              <a:rPr lang="en-US" sz="4000" dirty="0" err="1"/>
              <a:t>quan</a:t>
            </a:r>
            <a:r>
              <a:rPr lang="en-US" sz="4000" dirty="0"/>
              <a:t> </a:t>
            </a:r>
            <a:r>
              <a:rPr lang="en-US" sz="4000" dirty="0" err="1"/>
              <a:t>sát</a:t>
            </a:r>
            <a:r>
              <a:rPr lang="en-US" sz="4000" dirty="0"/>
              <a:t> NST ở </a:t>
            </a:r>
            <a:r>
              <a:rPr lang="en-US" sz="4000" dirty="0" err="1"/>
              <a:t>kì</a:t>
            </a:r>
            <a:r>
              <a:rPr lang="en-US" sz="4000" dirty="0"/>
              <a:t> </a:t>
            </a:r>
            <a:r>
              <a:rPr lang="en-US" sz="4000" dirty="0" err="1"/>
              <a:t>giữa</a:t>
            </a:r>
            <a:r>
              <a:rPr lang="en-US" sz="4000" dirty="0"/>
              <a:t> </a:t>
            </a:r>
            <a:r>
              <a:rPr lang="en-US" sz="4000" dirty="0" err="1"/>
              <a:t>của</a:t>
            </a:r>
            <a:r>
              <a:rPr lang="en-US" sz="4000" dirty="0"/>
              <a:t> </a:t>
            </a:r>
            <a:r>
              <a:rPr lang="en-US" sz="4000" dirty="0" err="1"/>
              <a:t>quá</a:t>
            </a:r>
            <a:r>
              <a:rPr lang="en-US" sz="4000" dirty="0"/>
              <a:t> </a:t>
            </a:r>
            <a:r>
              <a:rPr lang="en-US" sz="4000" dirty="0" err="1"/>
              <a:t>trình</a:t>
            </a:r>
            <a:r>
              <a:rPr lang="en-US" sz="4000" dirty="0"/>
              <a:t> </a:t>
            </a:r>
            <a:r>
              <a:rPr lang="en-US" sz="4000" dirty="0" err="1"/>
              <a:t>phân</a:t>
            </a:r>
            <a:r>
              <a:rPr lang="en-US" sz="4000" dirty="0"/>
              <a:t> </a:t>
            </a:r>
            <a:r>
              <a:rPr lang="en-US" sz="4000" dirty="0" err="1"/>
              <a:t>bào</a:t>
            </a:r>
            <a:r>
              <a:rPr lang="en-US" sz="4000" dirty="0"/>
              <a:t>, </a:t>
            </a:r>
            <a:r>
              <a:rPr lang="en-US" sz="4000" dirty="0" err="1"/>
              <a:t>vì</a:t>
            </a:r>
            <a:r>
              <a:rPr lang="en-US" sz="4000" dirty="0"/>
              <a:t>:</a:t>
            </a:r>
          </a:p>
        </p:txBody>
      </p:sp>
      <p:grpSp>
        <p:nvGrpSpPr>
          <p:cNvPr id="15" name="Group 14">
            <a:extLst>
              <a:ext uri="{FF2B5EF4-FFF2-40B4-BE49-F238E27FC236}">
                <a16:creationId xmlns:a16="http://schemas.microsoft.com/office/drawing/2014/main" id="{4B57942E-B5AD-3CA3-6DA2-E0AA1A2B16C3}"/>
              </a:ext>
            </a:extLst>
          </p:cNvPr>
          <p:cNvGrpSpPr/>
          <p:nvPr/>
        </p:nvGrpSpPr>
        <p:grpSpPr>
          <a:xfrm>
            <a:off x="5339796" y="2597344"/>
            <a:ext cx="11604175" cy="7293714"/>
            <a:chOff x="5147292" y="2597344"/>
            <a:chExt cx="11604175" cy="7293714"/>
          </a:xfrm>
        </p:grpSpPr>
        <p:grpSp>
          <p:nvGrpSpPr>
            <p:cNvPr id="8" name="Group 7">
              <a:extLst>
                <a:ext uri="{FF2B5EF4-FFF2-40B4-BE49-F238E27FC236}">
                  <a16:creationId xmlns:a16="http://schemas.microsoft.com/office/drawing/2014/main" id="{5E1B68D4-0F18-0345-58EA-BDCA2A1CAE9C}"/>
                </a:ext>
              </a:extLst>
            </p:cNvPr>
            <p:cNvGrpSpPr/>
            <p:nvPr/>
          </p:nvGrpSpPr>
          <p:grpSpPr>
            <a:xfrm>
              <a:off x="5147292" y="2597344"/>
              <a:ext cx="9747804" cy="7227111"/>
              <a:chOff x="775996" y="1960533"/>
              <a:chExt cx="9747804" cy="7227111"/>
            </a:xfrm>
          </p:grpSpPr>
          <p:grpSp>
            <p:nvGrpSpPr>
              <p:cNvPr id="9" name="Group 8">
                <a:extLst>
                  <a:ext uri="{FF2B5EF4-FFF2-40B4-BE49-F238E27FC236}">
                    <a16:creationId xmlns:a16="http://schemas.microsoft.com/office/drawing/2014/main" id="{385F880F-0D84-51D4-BC5F-C1E52CCC8FBB}"/>
                  </a:ext>
                </a:extLst>
              </p:cNvPr>
              <p:cNvGrpSpPr/>
              <p:nvPr/>
            </p:nvGrpSpPr>
            <p:grpSpPr>
              <a:xfrm>
                <a:off x="775996" y="6607464"/>
                <a:ext cx="768453" cy="2580180"/>
                <a:chOff x="1946787" y="4698221"/>
                <a:chExt cx="1209368" cy="4994198"/>
              </a:xfrm>
            </p:grpSpPr>
            <p:sp>
              <p:nvSpPr>
                <p:cNvPr id="12" name="Rectangle 11">
                  <a:extLst>
                    <a:ext uri="{FF2B5EF4-FFF2-40B4-BE49-F238E27FC236}">
                      <a16:creationId xmlns:a16="http://schemas.microsoft.com/office/drawing/2014/main" id="{9CC958D3-6053-94CC-ECFF-583CB1A9B400}"/>
                    </a:ext>
                  </a:extLst>
                </p:cNvPr>
                <p:cNvSpPr/>
                <p:nvPr/>
              </p:nvSpPr>
              <p:spPr>
                <a:xfrm>
                  <a:off x="1946787" y="4698221"/>
                  <a:ext cx="1209368" cy="54851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000"/>
                </a:p>
              </p:txBody>
            </p:sp>
            <p:sp>
              <p:nvSpPr>
                <p:cNvPr id="13" name="Rectangle 12">
                  <a:extLst>
                    <a:ext uri="{FF2B5EF4-FFF2-40B4-BE49-F238E27FC236}">
                      <a16:creationId xmlns:a16="http://schemas.microsoft.com/office/drawing/2014/main" id="{EE09B242-6C5B-9CEB-ECD4-A04601303B1D}"/>
                    </a:ext>
                  </a:extLst>
                </p:cNvPr>
                <p:cNvSpPr/>
                <p:nvPr/>
              </p:nvSpPr>
              <p:spPr>
                <a:xfrm rot="5400000">
                  <a:off x="1493321" y="8938315"/>
                  <a:ext cx="1209368" cy="29884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000"/>
                </a:p>
              </p:txBody>
            </p:sp>
          </p:grpSp>
          <p:sp>
            <p:nvSpPr>
              <p:cNvPr id="10" name="Speech Bubble: Rectangle with Corners Rounded 9">
                <a:extLst>
                  <a:ext uri="{FF2B5EF4-FFF2-40B4-BE49-F238E27FC236}">
                    <a16:creationId xmlns:a16="http://schemas.microsoft.com/office/drawing/2014/main" id="{66D8C7AA-0A77-4A87-0A7C-F6380A4E2193}"/>
                  </a:ext>
                </a:extLst>
              </p:cNvPr>
              <p:cNvSpPr/>
              <p:nvPr/>
            </p:nvSpPr>
            <p:spPr>
              <a:xfrm>
                <a:off x="1160222" y="1960533"/>
                <a:ext cx="9363578" cy="3141099"/>
              </a:xfrm>
              <a:prstGeom prst="wedgeRoundRectCallout">
                <a:avLst>
                  <a:gd name="adj1" fmla="val 42520"/>
                  <a:gd name="adj2" fmla="val 77149"/>
                  <a:gd name="adj3" fmla="val 16667"/>
                </a:avLst>
              </a:prstGeom>
              <a:solidFill>
                <a:srgbClr val="F0AACF"/>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4000" dirty="0">
                    <a:solidFill>
                      <a:srgbClr val="000000"/>
                    </a:solidFill>
                  </a:rPr>
                  <a:t>K</a:t>
                </a:r>
                <a:r>
                  <a:rPr lang="vi-VN" sz="4000" dirty="0">
                    <a:solidFill>
                      <a:srgbClr val="000000"/>
                    </a:solidFill>
                  </a:rPr>
                  <a:t>hi đó các NST ở trạng thái kép và đóng xoắn cực đại → Thể hiện hình dạng đặc trưng của NST.</a:t>
                </a:r>
                <a:endParaRPr lang="en-US" sz="4000" dirty="0">
                  <a:solidFill>
                    <a:srgbClr val="000000"/>
                  </a:solidFill>
                </a:endParaRPr>
              </a:p>
            </p:txBody>
          </p:sp>
        </p:grpSp>
        <p:pic>
          <p:nvPicPr>
            <p:cNvPr id="14" name="Picture 13">
              <a:extLst>
                <a:ext uri="{FF2B5EF4-FFF2-40B4-BE49-F238E27FC236}">
                  <a16:creationId xmlns:a16="http://schemas.microsoft.com/office/drawing/2014/main" id="{4A921112-F42A-A3EB-01BF-8016FFDD0D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49680" y="6089271"/>
              <a:ext cx="3801787" cy="3801787"/>
            </a:xfrm>
            <a:prstGeom prst="rect">
              <a:avLst/>
            </a:prstGeom>
          </p:spPr>
        </p:pic>
      </p:grpSp>
      <p:sp>
        <p:nvSpPr>
          <p:cNvPr id="3" name="Google Shape;443;p47">
            <a:extLst>
              <a:ext uri="{FF2B5EF4-FFF2-40B4-BE49-F238E27FC236}">
                <a16:creationId xmlns:a16="http://schemas.microsoft.com/office/drawing/2014/main" id="{339A12C9-6EE1-42F8-8893-627F63D3036C}"/>
              </a:ext>
            </a:extLst>
          </p:cNvPr>
          <p:cNvSpPr/>
          <p:nvPr/>
        </p:nvSpPr>
        <p:spPr>
          <a:xfrm>
            <a:off x="15087600" y="0"/>
            <a:ext cx="3004800" cy="1339148"/>
          </a:xfrm>
          <a:custGeom>
            <a:avLst/>
            <a:gdLst/>
            <a:ahLst/>
            <a:cxnLst/>
            <a:rect l="l" t="t" r="r" b="b"/>
            <a:pathLst>
              <a:path w="2035" h="909" extrusionOk="0">
                <a:moveTo>
                  <a:pt x="79" y="909"/>
                </a:moveTo>
                <a:cubicBezTo>
                  <a:pt x="24" y="886"/>
                  <a:pt x="0" y="825"/>
                  <a:pt x="21" y="769"/>
                </a:cubicBezTo>
                <a:cubicBezTo>
                  <a:pt x="29" y="747"/>
                  <a:pt x="47" y="737"/>
                  <a:pt x="69" y="734"/>
                </a:cubicBezTo>
                <a:cubicBezTo>
                  <a:pt x="83" y="732"/>
                  <a:pt x="97" y="732"/>
                  <a:pt x="111" y="730"/>
                </a:cubicBezTo>
                <a:cubicBezTo>
                  <a:pt x="143" y="725"/>
                  <a:pt x="166" y="736"/>
                  <a:pt x="182" y="763"/>
                </a:cubicBezTo>
                <a:cubicBezTo>
                  <a:pt x="183" y="766"/>
                  <a:pt x="185" y="769"/>
                  <a:pt x="187" y="771"/>
                </a:cubicBezTo>
                <a:cubicBezTo>
                  <a:pt x="187" y="772"/>
                  <a:pt x="188" y="772"/>
                  <a:pt x="190" y="773"/>
                </a:cubicBezTo>
                <a:cubicBezTo>
                  <a:pt x="225" y="746"/>
                  <a:pt x="260" y="717"/>
                  <a:pt x="297" y="691"/>
                </a:cubicBezTo>
                <a:cubicBezTo>
                  <a:pt x="399" y="620"/>
                  <a:pt x="501" y="550"/>
                  <a:pt x="603" y="480"/>
                </a:cubicBezTo>
                <a:cubicBezTo>
                  <a:pt x="612" y="474"/>
                  <a:pt x="619" y="470"/>
                  <a:pt x="616" y="455"/>
                </a:cubicBezTo>
                <a:cubicBezTo>
                  <a:pt x="607" y="423"/>
                  <a:pt x="622" y="397"/>
                  <a:pt x="653" y="387"/>
                </a:cubicBezTo>
                <a:cubicBezTo>
                  <a:pt x="679" y="379"/>
                  <a:pt x="701" y="391"/>
                  <a:pt x="715" y="423"/>
                </a:cubicBezTo>
                <a:cubicBezTo>
                  <a:pt x="719" y="431"/>
                  <a:pt x="721" y="439"/>
                  <a:pt x="725" y="448"/>
                </a:cubicBezTo>
                <a:cubicBezTo>
                  <a:pt x="753" y="450"/>
                  <a:pt x="782" y="451"/>
                  <a:pt x="811" y="452"/>
                </a:cubicBezTo>
                <a:cubicBezTo>
                  <a:pt x="980" y="459"/>
                  <a:pt x="1149" y="475"/>
                  <a:pt x="1316" y="503"/>
                </a:cubicBezTo>
                <a:cubicBezTo>
                  <a:pt x="1326" y="504"/>
                  <a:pt x="1332" y="503"/>
                  <a:pt x="1339" y="494"/>
                </a:cubicBezTo>
                <a:cubicBezTo>
                  <a:pt x="1355" y="472"/>
                  <a:pt x="1379" y="463"/>
                  <a:pt x="1406" y="467"/>
                </a:cubicBezTo>
                <a:cubicBezTo>
                  <a:pt x="1431" y="471"/>
                  <a:pt x="1446" y="464"/>
                  <a:pt x="1460" y="441"/>
                </a:cubicBezTo>
                <a:cubicBezTo>
                  <a:pt x="1527" y="340"/>
                  <a:pt x="1596" y="241"/>
                  <a:pt x="1664" y="142"/>
                </a:cubicBezTo>
                <a:cubicBezTo>
                  <a:pt x="1676" y="124"/>
                  <a:pt x="1688" y="106"/>
                  <a:pt x="1698" y="91"/>
                </a:cubicBezTo>
                <a:cubicBezTo>
                  <a:pt x="1693" y="72"/>
                  <a:pt x="1685" y="55"/>
                  <a:pt x="1684" y="38"/>
                </a:cubicBezTo>
                <a:cubicBezTo>
                  <a:pt x="1682" y="19"/>
                  <a:pt x="1695" y="6"/>
                  <a:pt x="1714" y="0"/>
                </a:cubicBezTo>
                <a:cubicBezTo>
                  <a:pt x="1723" y="0"/>
                  <a:pt x="1732" y="0"/>
                  <a:pt x="1741" y="0"/>
                </a:cubicBezTo>
                <a:cubicBezTo>
                  <a:pt x="1775" y="18"/>
                  <a:pt x="1787" y="39"/>
                  <a:pt x="1780" y="69"/>
                </a:cubicBezTo>
                <a:cubicBezTo>
                  <a:pt x="1774" y="97"/>
                  <a:pt x="1753" y="110"/>
                  <a:pt x="1727" y="102"/>
                </a:cubicBezTo>
                <a:cubicBezTo>
                  <a:pt x="1715" y="98"/>
                  <a:pt x="1710" y="100"/>
                  <a:pt x="1704" y="111"/>
                </a:cubicBezTo>
                <a:cubicBezTo>
                  <a:pt x="1692" y="134"/>
                  <a:pt x="1677" y="157"/>
                  <a:pt x="1662" y="178"/>
                </a:cubicBezTo>
                <a:cubicBezTo>
                  <a:pt x="1595" y="276"/>
                  <a:pt x="1527" y="373"/>
                  <a:pt x="1458" y="473"/>
                </a:cubicBezTo>
                <a:cubicBezTo>
                  <a:pt x="1490" y="487"/>
                  <a:pt x="1500" y="511"/>
                  <a:pt x="1498" y="540"/>
                </a:cubicBezTo>
                <a:cubicBezTo>
                  <a:pt x="1546" y="551"/>
                  <a:pt x="1594" y="558"/>
                  <a:pt x="1639" y="573"/>
                </a:cubicBezTo>
                <a:cubicBezTo>
                  <a:pt x="1730" y="602"/>
                  <a:pt x="1821" y="634"/>
                  <a:pt x="1911" y="666"/>
                </a:cubicBezTo>
                <a:cubicBezTo>
                  <a:pt x="1921" y="669"/>
                  <a:pt x="1928" y="670"/>
                  <a:pt x="1937" y="663"/>
                </a:cubicBezTo>
                <a:cubicBezTo>
                  <a:pt x="1946" y="656"/>
                  <a:pt x="1958" y="655"/>
                  <a:pt x="1969" y="651"/>
                </a:cubicBezTo>
                <a:cubicBezTo>
                  <a:pt x="1977" y="649"/>
                  <a:pt x="1984" y="647"/>
                  <a:pt x="1992" y="646"/>
                </a:cubicBezTo>
                <a:cubicBezTo>
                  <a:pt x="1997" y="645"/>
                  <a:pt x="2002" y="646"/>
                  <a:pt x="2006" y="649"/>
                </a:cubicBezTo>
                <a:cubicBezTo>
                  <a:pt x="2027" y="664"/>
                  <a:pt x="2035" y="696"/>
                  <a:pt x="2026" y="721"/>
                </a:cubicBezTo>
                <a:cubicBezTo>
                  <a:pt x="2017" y="746"/>
                  <a:pt x="1995" y="759"/>
                  <a:pt x="1966" y="757"/>
                </a:cubicBezTo>
                <a:cubicBezTo>
                  <a:pt x="1937" y="756"/>
                  <a:pt x="1917" y="735"/>
                  <a:pt x="1916" y="705"/>
                </a:cubicBezTo>
                <a:cubicBezTo>
                  <a:pt x="1916" y="696"/>
                  <a:pt x="1917" y="690"/>
                  <a:pt x="1905" y="686"/>
                </a:cubicBezTo>
                <a:cubicBezTo>
                  <a:pt x="1791" y="650"/>
                  <a:pt x="1677" y="612"/>
                  <a:pt x="1563" y="576"/>
                </a:cubicBezTo>
                <a:cubicBezTo>
                  <a:pt x="1542" y="569"/>
                  <a:pt x="1519" y="566"/>
                  <a:pt x="1498" y="562"/>
                </a:cubicBezTo>
                <a:cubicBezTo>
                  <a:pt x="1473" y="607"/>
                  <a:pt x="1444" y="624"/>
                  <a:pt x="1405" y="619"/>
                </a:cubicBezTo>
                <a:cubicBezTo>
                  <a:pt x="1366" y="614"/>
                  <a:pt x="1344" y="590"/>
                  <a:pt x="1336" y="554"/>
                </a:cubicBezTo>
                <a:cubicBezTo>
                  <a:pt x="1331" y="531"/>
                  <a:pt x="1323" y="524"/>
                  <a:pt x="1300" y="521"/>
                </a:cubicBezTo>
                <a:cubicBezTo>
                  <a:pt x="1115" y="496"/>
                  <a:pt x="931" y="478"/>
                  <a:pt x="745" y="468"/>
                </a:cubicBezTo>
                <a:cubicBezTo>
                  <a:pt x="732" y="467"/>
                  <a:pt x="725" y="469"/>
                  <a:pt x="719" y="483"/>
                </a:cubicBezTo>
                <a:cubicBezTo>
                  <a:pt x="709" y="508"/>
                  <a:pt x="673" y="515"/>
                  <a:pt x="647" y="499"/>
                </a:cubicBezTo>
                <a:cubicBezTo>
                  <a:pt x="641" y="496"/>
                  <a:pt x="636" y="491"/>
                  <a:pt x="628" y="486"/>
                </a:cubicBezTo>
                <a:cubicBezTo>
                  <a:pt x="549" y="539"/>
                  <a:pt x="469" y="592"/>
                  <a:pt x="391" y="648"/>
                </a:cubicBezTo>
                <a:cubicBezTo>
                  <a:pt x="330" y="690"/>
                  <a:pt x="271" y="736"/>
                  <a:pt x="210" y="781"/>
                </a:cubicBezTo>
                <a:cubicBezTo>
                  <a:pt x="200" y="788"/>
                  <a:pt x="196" y="795"/>
                  <a:pt x="199" y="809"/>
                </a:cubicBezTo>
                <a:cubicBezTo>
                  <a:pt x="206" y="849"/>
                  <a:pt x="187" y="881"/>
                  <a:pt x="148" y="898"/>
                </a:cubicBezTo>
                <a:cubicBezTo>
                  <a:pt x="138" y="902"/>
                  <a:pt x="128" y="905"/>
                  <a:pt x="118" y="909"/>
                </a:cubicBezTo>
                <a:cubicBezTo>
                  <a:pt x="105" y="909"/>
                  <a:pt x="92" y="909"/>
                  <a:pt x="79" y="909"/>
                </a:cubicBezTo>
                <a:close/>
                <a:moveTo>
                  <a:pt x="36" y="811"/>
                </a:moveTo>
                <a:cubicBezTo>
                  <a:pt x="38" y="819"/>
                  <a:pt x="36" y="833"/>
                  <a:pt x="42" y="844"/>
                </a:cubicBezTo>
                <a:cubicBezTo>
                  <a:pt x="48" y="858"/>
                  <a:pt x="57" y="873"/>
                  <a:pt x="70" y="881"/>
                </a:cubicBezTo>
                <a:cubicBezTo>
                  <a:pt x="97" y="898"/>
                  <a:pt x="151" y="883"/>
                  <a:pt x="172" y="857"/>
                </a:cubicBezTo>
                <a:cubicBezTo>
                  <a:pt x="189" y="835"/>
                  <a:pt x="183" y="793"/>
                  <a:pt x="159" y="767"/>
                </a:cubicBezTo>
                <a:cubicBezTo>
                  <a:pt x="148" y="755"/>
                  <a:pt x="134" y="747"/>
                  <a:pt x="116" y="750"/>
                </a:cubicBezTo>
                <a:cubicBezTo>
                  <a:pt x="108" y="752"/>
                  <a:pt x="100" y="754"/>
                  <a:pt x="92" y="755"/>
                </a:cubicBezTo>
                <a:cubicBezTo>
                  <a:pt x="57" y="756"/>
                  <a:pt x="36" y="775"/>
                  <a:pt x="36" y="811"/>
                </a:cubicBezTo>
                <a:close/>
                <a:moveTo>
                  <a:pt x="1417" y="598"/>
                </a:moveTo>
                <a:cubicBezTo>
                  <a:pt x="1420" y="598"/>
                  <a:pt x="1426" y="598"/>
                  <a:pt x="1431" y="597"/>
                </a:cubicBezTo>
                <a:cubicBezTo>
                  <a:pt x="1463" y="592"/>
                  <a:pt x="1482" y="563"/>
                  <a:pt x="1477" y="529"/>
                </a:cubicBezTo>
                <a:cubicBezTo>
                  <a:pt x="1473" y="501"/>
                  <a:pt x="1447" y="483"/>
                  <a:pt x="1416" y="488"/>
                </a:cubicBezTo>
                <a:cubicBezTo>
                  <a:pt x="1405" y="489"/>
                  <a:pt x="1394" y="491"/>
                  <a:pt x="1383" y="492"/>
                </a:cubicBezTo>
                <a:cubicBezTo>
                  <a:pt x="1367" y="492"/>
                  <a:pt x="1357" y="502"/>
                  <a:pt x="1353" y="517"/>
                </a:cubicBezTo>
                <a:cubicBezTo>
                  <a:pt x="1343" y="555"/>
                  <a:pt x="1376" y="598"/>
                  <a:pt x="1417" y="598"/>
                </a:cubicBezTo>
                <a:close/>
                <a:moveTo>
                  <a:pt x="704" y="461"/>
                </a:moveTo>
                <a:cubicBezTo>
                  <a:pt x="705" y="440"/>
                  <a:pt x="688" y="409"/>
                  <a:pt x="677" y="409"/>
                </a:cubicBezTo>
                <a:cubicBezTo>
                  <a:pt x="651" y="410"/>
                  <a:pt x="635" y="422"/>
                  <a:pt x="634" y="439"/>
                </a:cubicBezTo>
                <a:cubicBezTo>
                  <a:pt x="634" y="463"/>
                  <a:pt x="653" y="486"/>
                  <a:pt x="674" y="487"/>
                </a:cubicBezTo>
                <a:cubicBezTo>
                  <a:pt x="691" y="488"/>
                  <a:pt x="704" y="477"/>
                  <a:pt x="704" y="461"/>
                </a:cubicBezTo>
                <a:close/>
                <a:moveTo>
                  <a:pt x="2005" y="682"/>
                </a:moveTo>
                <a:cubicBezTo>
                  <a:pt x="1982" y="677"/>
                  <a:pt x="1958" y="660"/>
                  <a:pt x="1941" y="690"/>
                </a:cubicBezTo>
                <a:cubicBezTo>
                  <a:pt x="1933" y="703"/>
                  <a:pt x="1936" y="718"/>
                  <a:pt x="1948" y="728"/>
                </a:cubicBezTo>
                <a:cubicBezTo>
                  <a:pt x="1961" y="740"/>
                  <a:pt x="1976" y="741"/>
                  <a:pt x="1991" y="733"/>
                </a:cubicBezTo>
                <a:cubicBezTo>
                  <a:pt x="2006" y="725"/>
                  <a:pt x="2011" y="706"/>
                  <a:pt x="2005" y="682"/>
                </a:cubicBezTo>
                <a:close/>
                <a:moveTo>
                  <a:pt x="1762" y="56"/>
                </a:moveTo>
                <a:cubicBezTo>
                  <a:pt x="1762" y="37"/>
                  <a:pt x="1745" y="17"/>
                  <a:pt x="1730" y="21"/>
                </a:cubicBezTo>
                <a:cubicBezTo>
                  <a:pt x="1721" y="23"/>
                  <a:pt x="1708" y="34"/>
                  <a:pt x="1707" y="43"/>
                </a:cubicBezTo>
                <a:cubicBezTo>
                  <a:pt x="1704" y="62"/>
                  <a:pt x="1725" y="83"/>
                  <a:pt x="1741" y="82"/>
                </a:cubicBezTo>
                <a:cubicBezTo>
                  <a:pt x="1759" y="81"/>
                  <a:pt x="1760" y="68"/>
                  <a:pt x="1762" y="56"/>
                </a:cubicBezTo>
                <a:close/>
              </a:path>
            </a:pathLst>
          </a:custGeom>
          <a:solidFill>
            <a:srgbClr val="000000"/>
          </a:solidFill>
          <a:ln>
            <a:noFill/>
          </a:ln>
        </p:spPr>
        <p:txBody>
          <a:bodyPr spcFirstLastPara="1" wrap="square" lIns="182850" tIns="91400" rIns="182850" bIns="91400" anchor="t" anchorCtr="0">
            <a:noAutofit/>
          </a:bodyPr>
          <a:lstStyle/>
          <a:p>
            <a:endParaRPr sz="3600">
              <a:latin typeface="Calibri"/>
              <a:ea typeface="Calibri"/>
              <a:cs typeface="Calibri"/>
              <a:sym typeface="Calibri"/>
            </a:endParaRPr>
          </a:p>
        </p:txBody>
      </p:sp>
    </p:spTree>
    <p:extLst>
      <p:ext uri="{BB962C8B-B14F-4D97-AF65-F5344CB8AC3E}">
        <p14:creationId xmlns:p14="http://schemas.microsoft.com/office/powerpoint/2010/main" val="166578777"/>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50C58575-FC10-FAA9-D9BA-E20456FA6E9F}"/>
              </a:ext>
            </a:extLst>
          </p:cNvPr>
          <p:cNvGrpSpPr/>
          <p:nvPr/>
        </p:nvGrpSpPr>
        <p:grpSpPr>
          <a:xfrm>
            <a:off x="1395663" y="589547"/>
            <a:ext cx="15496674" cy="9107906"/>
            <a:chOff x="1395663" y="589547"/>
            <a:chExt cx="15496674" cy="9107906"/>
          </a:xfrm>
        </p:grpSpPr>
        <p:sp>
          <p:nvSpPr>
            <p:cNvPr id="5" name="Rectangle: Rounded Corners 4">
              <a:extLst>
                <a:ext uri="{FF2B5EF4-FFF2-40B4-BE49-F238E27FC236}">
                  <a16:creationId xmlns:a16="http://schemas.microsoft.com/office/drawing/2014/main" id="{A380E379-0F4B-1BB6-037C-7BE46444F3A2}"/>
                </a:ext>
              </a:extLst>
            </p:cNvPr>
            <p:cNvSpPr/>
            <p:nvPr/>
          </p:nvSpPr>
          <p:spPr>
            <a:xfrm>
              <a:off x="1395663" y="2165684"/>
              <a:ext cx="15496674" cy="7531769"/>
            </a:xfrm>
            <a:prstGeom prst="roundRect">
              <a:avLst>
                <a:gd name="adj" fmla="val 11679"/>
              </a:avLst>
            </a:prstGeom>
            <a:solidFill>
              <a:srgbClr val="F2F49E"/>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571500" indent="-571500" algn="just">
                <a:lnSpc>
                  <a:spcPct val="150000"/>
                </a:lnSpc>
                <a:buFont typeface="Wingdings" panose="05000000000000000000" pitchFamily="2" charset="2"/>
                <a:buChar char="v"/>
              </a:pPr>
              <a:r>
                <a:rPr lang="vi-VN" sz="4000" dirty="0">
                  <a:solidFill>
                    <a:schemeClr val="tx1"/>
                  </a:solidFill>
                </a:rPr>
                <a:t>NST là cấu trúc mang gene nằm trong nhân tế bào, là cơ sở vật chất chủ yếu của tính di truyền ở cấp độ tế bào của sinh vật nhân thực. </a:t>
              </a:r>
            </a:p>
            <a:p>
              <a:pPr marL="571500" indent="-571500" algn="just">
                <a:lnSpc>
                  <a:spcPct val="150000"/>
                </a:lnSpc>
                <a:buFont typeface="Wingdings" panose="05000000000000000000" pitchFamily="2" charset="2"/>
                <a:buChar char="v"/>
              </a:pPr>
              <a:r>
                <a:rPr lang="vi-VN" sz="4000" dirty="0">
                  <a:solidFill>
                    <a:schemeClr val="tx1"/>
                  </a:solidFill>
                </a:rPr>
                <a:t>NST được cấu tạo bởi chất nhiễm sắc. Mỗi NST đơn chứa một phân tử DNA và nhiều phân tử histone. Khi DNA tái bản, NST đơn biến đổi thành NST kép. </a:t>
              </a:r>
            </a:p>
            <a:p>
              <a:pPr marL="571500" indent="-571500" algn="just">
                <a:lnSpc>
                  <a:spcPct val="150000"/>
                </a:lnSpc>
                <a:buFont typeface="Wingdings" panose="05000000000000000000" pitchFamily="2" charset="2"/>
                <a:buChar char="v"/>
              </a:pPr>
              <a:r>
                <a:rPr lang="vi-VN" sz="4000" dirty="0">
                  <a:solidFill>
                    <a:schemeClr val="tx1"/>
                  </a:solidFill>
                </a:rPr>
                <a:t>Trong nhân tế bào, NST là cấu trúc mang gene, các gene sắp xếp theo chiều dọc trên NST.</a:t>
              </a:r>
            </a:p>
          </p:txBody>
        </p:sp>
        <p:sp>
          <p:nvSpPr>
            <p:cNvPr id="6" name="Rectangle: Rounded Corners 5">
              <a:extLst>
                <a:ext uri="{FF2B5EF4-FFF2-40B4-BE49-F238E27FC236}">
                  <a16:creationId xmlns:a16="http://schemas.microsoft.com/office/drawing/2014/main" id="{FE991BCF-5098-1F11-449E-064E49D72611}"/>
                </a:ext>
              </a:extLst>
            </p:cNvPr>
            <p:cNvSpPr/>
            <p:nvPr/>
          </p:nvSpPr>
          <p:spPr>
            <a:xfrm>
              <a:off x="6809874" y="589547"/>
              <a:ext cx="4668252" cy="1301416"/>
            </a:xfrm>
            <a:prstGeom prst="roundRect">
              <a:avLst>
                <a:gd name="adj" fmla="val 30169"/>
              </a:avLst>
            </a:prstGeom>
            <a:solidFill>
              <a:srgbClr val="F2F49E"/>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5000" b="1" dirty="0">
                  <a:solidFill>
                    <a:schemeClr val="tx1"/>
                  </a:solidFill>
                </a:rPr>
                <a:t>KẾT LUẬN</a:t>
              </a:r>
              <a:endParaRPr lang="vi-VN" sz="5000" b="1" dirty="0">
                <a:solidFill>
                  <a:schemeClr val="tx1"/>
                </a:solidFill>
              </a:endParaRPr>
            </a:p>
          </p:txBody>
        </p:sp>
      </p:grpSp>
    </p:spTree>
    <p:extLst>
      <p:ext uri="{BB962C8B-B14F-4D97-AF65-F5344CB8AC3E}">
        <p14:creationId xmlns:p14="http://schemas.microsoft.com/office/powerpoint/2010/main" val="109476231"/>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3" name="Google Shape;293;p37"/>
          <p:cNvSpPr/>
          <p:nvPr/>
        </p:nvSpPr>
        <p:spPr>
          <a:xfrm>
            <a:off x="10573911" y="-431174"/>
            <a:ext cx="7640398" cy="10739904"/>
          </a:xfrm>
          <a:custGeom>
            <a:avLst/>
            <a:gdLst/>
            <a:ahLst/>
            <a:cxnLst/>
            <a:rect l="l" t="t" r="r" b="b"/>
            <a:pathLst>
              <a:path w="1383" h="1920" extrusionOk="0">
                <a:moveTo>
                  <a:pt x="1330" y="1920"/>
                </a:moveTo>
                <a:cubicBezTo>
                  <a:pt x="1329" y="1906"/>
                  <a:pt x="1329" y="1891"/>
                  <a:pt x="1328" y="1876"/>
                </a:cubicBezTo>
                <a:cubicBezTo>
                  <a:pt x="1327" y="1858"/>
                  <a:pt x="1326" y="1839"/>
                  <a:pt x="1325" y="1820"/>
                </a:cubicBezTo>
                <a:cubicBezTo>
                  <a:pt x="1322" y="1789"/>
                  <a:pt x="1319" y="1757"/>
                  <a:pt x="1316" y="1725"/>
                </a:cubicBezTo>
                <a:cubicBezTo>
                  <a:pt x="1312" y="1688"/>
                  <a:pt x="1305" y="1652"/>
                  <a:pt x="1296" y="1617"/>
                </a:cubicBezTo>
                <a:cubicBezTo>
                  <a:pt x="1278" y="1545"/>
                  <a:pt x="1247" y="1478"/>
                  <a:pt x="1205" y="1417"/>
                </a:cubicBezTo>
                <a:cubicBezTo>
                  <a:pt x="1157" y="1349"/>
                  <a:pt x="1105" y="1286"/>
                  <a:pt x="1043" y="1230"/>
                </a:cubicBezTo>
                <a:cubicBezTo>
                  <a:pt x="950" y="1147"/>
                  <a:pt x="842" y="1090"/>
                  <a:pt x="720" y="1063"/>
                </a:cubicBezTo>
                <a:cubicBezTo>
                  <a:pt x="680" y="1054"/>
                  <a:pt x="640" y="1046"/>
                  <a:pt x="600" y="1037"/>
                </a:cubicBezTo>
                <a:cubicBezTo>
                  <a:pt x="517" y="1016"/>
                  <a:pt x="437" y="989"/>
                  <a:pt x="360" y="950"/>
                </a:cubicBezTo>
                <a:cubicBezTo>
                  <a:pt x="323" y="931"/>
                  <a:pt x="287" y="908"/>
                  <a:pt x="256" y="878"/>
                </a:cubicBezTo>
                <a:cubicBezTo>
                  <a:pt x="229" y="853"/>
                  <a:pt x="208" y="824"/>
                  <a:pt x="198" y="787"/>
                </a:cubicBezTo>
                <a:cubicBezTo>
                  <a:pt x="188" y="748"/>
                  <a:pt x="192" y="710"/>
                  <a:pt x="211" y="673"/>
                </a:cubicBezTo>
                <a:cubicBezTo>
                  <a:pt x="227" y="641"/>
                  <a:pt x="255" y="624"/>
                  <a:pt x="290" y="618"/>
                </a:cubicBezTo>
                <a:cubicBezTo>
                  <a:pt x="328" y="611"/>
                  <a:pt x="365" y="617"/>
                  <a:pt x="402" y="631"/>
                </a:cubicBezTo>
                <a:cubicBezTo>
                  <a:pt x="432" y="642"/>
                  <a:pt x="459" y="657"/>
                  <a:pt x="483" y="680"/>
                </a:cubicBezTo>
                <a:cubicBezTo>
                  <a:pt x="502" y="699"/>
                  <a:pt x="526" y="700"/>
                  <a:pt x="550" y="690"/>
                </a:cubicBezTo>
                <a:cubicBezTo>
                  <a:pt x="576" y="678"/>
                  <a:pt x="592" y="657"/>
                  <a:pt x="602" y="630"/>
                </a:cubicBezTo>
                <a:cubicBezTo>
                  <a:pt x="613" y="599"/>
                  <a:pt x="611" y="567"/>
                  <a:pt x="603" y="536"/>
                </a:cubicBezTo>
                <a:cubicBezTo>
                  <a:pt x="591" y="488"/>
                  <a:pt x="567" y="447"/>
                  <a:pt x="536" y="410"/>
                </a:cubicBezTo>
                <a:cubicBezTo>
                  <a:pt x="500" y="364"/>
                  <a:pt x="456" y="326"/>
                  <a:pt x="410" y="291"/>
                </a:cubicBezTo>
                <a:cubicBezTo>
                  <a:pt x="339" y="238"/>
                  <a:pt x="262" y="193"/>
                  <a:pt x="184" y="153"/>
                </a:cubicBezTo>
                <a:cubicBezTo>
                  <a:pt x="126" y="123"/>
                  <a:pt x="68" y="96"/>
                  <a:pt x="8" y="71"/>
                </a:cubicBezTo>
                <a:cubicBezTo>
                  <a:pt x="5" y="70"/>
                  <a:pt x="2" y="68"/>
                  <a:pt x="0" y="66"/>
                </a:cubicBezTo>
                <a:cubicBezTo>
                  <a:pt x="0" y="66"/>
                  <a:pt x="0" y="65"/>
                  <a:pt x="0" y="64"/>
                </a:cubicBezTo>
                <a:cubicBezTo>
                  <a:pt x="7" y="58"/>
                  <a:pt x="16" y="57"/>
                  <a:pt x="24" y="55"/>
                </a:cubicBezTo>
                <a:cubicBezTo>
                  <a:pt x="48" y="51"/>
                  <a:pt x="72" y="47"/>
                  <a:pt x="95" y="44"/>
                </a:cubicBezTo>
                <a:cubicBezTo>
                  <a:pt x="119" y="41"/>
                  <a:pt x="143" y="39"/>
                  <a:pt x="167" y="37"/>
                </a:cubicBezTo>
                <a:cubicBezTo>
                  <a:pt x="192" y="34"/>
                  <a:pt x="217" y="33"/>
                  <a:pt x="241" y="31"/>
                </a:cubicBezTo>
                <a:cubicBezTo>
                  <a:pt x="270" y="28"/>
                  <a:pt x="298" y="26"/>
                  <a:pt x="327" y="24"/>
                </a:cubicBezTo>
                <a:cubicBezTo>
                  <a:pt x="354" y="22"/>
                  <a:pt x="381" y="21"/>
                  <a:pt x="408" y="19"/>
                </a:cubicBezTo>
                <a:cubicBezTo>
                  <a:pt x="443" y="17"/>
                  <a:pt x="477" y="15"/>
                  <a:pt x="512" y="13"/>
                </a:cubicBezTo>
                <a:cubicBezTo>
                  <a:pt x="545" y="11"/>
                  <a:pt x="577" y="9"/>
                  <a:pt x="610" y="8"/>
                </a:cubicBezTo>
                <a:cubicBezTo>
                  <a:pt x="646" y="6"/>
                  <a:pt x="683" y="4"/>
                  <a:pt x="719" y="2"/>
                </a:cubicBezTo>
                <a:cubicBezTo>
                  <a:pt x="728" y="2"/>
                  <a:pt x="737" y="1"/>
                  <a:pt x="746" y="0"/>
                </a:cubicBezTo>
                <a:cubicBezTo>
                  <a:pt x="959" y="0"/>
                  <a:pt x="1171" y="0"/>
                  <a:pt x="1383" y="0"/>
                </a:cubicBezTo>
                <a:cubicBezTo>
                  <a:pt x="1383" y="640"/>
                  <a:pt x="1383" y="1280"/>
                  <a:pt x="1383" y="1920"/>
                </a:cubicBezTo>
                <a:cubicBezTo>
                  <a:pt x="1365" y="1920"/>
                  <a:pt x="1348" y="1920"/>
                  <a:pt x="1330" y="1920"/>
                </a:cubicBezTo>
                <a:close/>
              </a:path>
            </a:pathLst>
          </a:custGeom>
          <a:solidFill>
            <a:schemeClr val="accent2"/>
          </a:solidFill>
          <a:ln>
            <a:noFill/>
          </a:ln>
        </p:spPr>
        <p:txBody>
          <a:bodyPr spcFirstLastPara="1" wrap="square" lIns="182850" tIns="91400" rIns="182850" bIns="91400" anchor="t" anchorCtr="0">
            <a:noAutofit/>
          </a:bodyPr>
          <a:lstStyle/>
          <a:p>
            <a:endParaRPr sz="3600">
              <a:latin typeface="Calibri"/>
              <a:ea typeface="Calibri"/>
              <a:cs typeface="Calibri"/>
              <a:sym typeface="Calibri"/>
            </a:endParaRPr>
          </a:p>
        </p:txBody>
      </p:sp>
      <p:sp>
        <p:nvSpPr>
          <p:cNvPr id="294" name="Google Shape;294;p37"/>
          <p:cNvSpPr/>
          <p:nvPr/>
        </p:nvSpPr>
        <p:spPr>
          <a:xfrm rot="7885373" flipH="1">
            <a:off x="8979300" y="5184917"/>
            <a:ext cx="13525308" cy="2027862"/>
          </a:xfrm>
          <a:custGeom>
            <a:avLst/>
            <a:gdLst/>
            <a:ahLst/>
            <a:cxnLst/>
            <a:rect l="l" t="t" r="r" b="b"/>
            <a:pathLst>
              <a:path w="6438" h="967" extrusionOk="0">
                <a:moveTo>
                  <a:pt x="2054" y="967"/>
                </a:moveTo>
                <a:cubicBezTo>
                  <a:pt x="2006" y="967"/>
                  <a:pt x="1969" y="958"/>
                  <a:pt x="1950" y="934"/>
                </a:cubicBezTo>
                <a:cubicBezTo>
                  <a:pt x="1928" y="905"/>
                  <a:pt x="1936" y="861"/>
                  <a:pt x="1973" y="804"/>
                </a:cubicBezTo>
                <a:cubicBezTo>
                  <a:pt x="1997" y="768"/>
                  <a:pt x="2050" y="718"/>
                  <a:pt x="2110" y="661"/>
                </a:cubicBezTo>
                <a:cubicBezTo>
                  <a:pt x="2248" y="531"/>
                  <a:pt x="2436" y="354"/>
                  <a:pt x="2392" y="225"/>
                </a:cubicBezTo>
                <a:cubicBezTo>
                  <a:pt x="2358" y="130"/>
                  <a:pt x="2197" y="69"/>
                  <a:pt x="1913" y="45"/>
                </a:cubicBezTo>
                <a:cubicBezTo>
                  <a:pt x="1393" y="0"/>
                  <a:pt x="906" y="113"/>
                  <a:pt x="589" y="215"/>
                </a:cubicBezTo>
                <a:cubicBezTo>
                  <a:pt x="245" y="325"/>
                  <a:pt x="22" y="448"/>
                  <a:pt x="19" y="449"/>
                </a:cubicBezTo>
                <a:cubicBezTo>
                  <a:pt x="14" y="453"/>
                  <a:pt x="6" y="450"/>
                  <a:pt x="3" y="445"/>
                </a:cubicBezTo>
                <a:cubicBezTo>
                  <a:pt x="0" y="439"/>
                  <a:pt x="2" y="432"/>
                  <a:pt x="8" y="428"/>
                </a:cubicBezTo>
                <a:cubicBezTo>
                  <a:pt x="10" y="427"/>
                  <a:pt x="235" y="303"/>
                  <a:pt x="581" y="192"/>
                </a:cubicBezTo>
                <a:cubicBezTo>
                  <a:pt x="784" y="127"/>
                  <a:pt x="989" y="78"/>
                  <a:pt x="1189" y="48"/>
                </a:cubicBezTo>
                <a:cubicBezTo>
                  <a:pt x="1440" y="10"/>
                  <a:pt x="1684" y="1"/>
                  <a:pt x="1915" y="21"/>
                </a:cubicBezTo>
                <a:cubicBezTo>
                  <a:pt x="2214" y="46"/>
                  <a:pt x="2377" y="111"/>
                  <a:pt x="2414" y="218"/>
                </a:cubicBezTo>
                <a:cubicBezTo>
                  <a:pt x="2464" y="360"/>
                  <a:pt x="2277" y="537"/>
                  <a:pt x="2127" y="678"/>
                </a:cubicBezTo>
                <a:cubicBezTo>
                  <a:pt x="2067" y="735"/>
                  <a:pt x="2016" y="783"/>
                  <a:pt x="1994" y="817"/>
                </a:cubicBezTo>
                <a:cubicBezTo>
                  <a:pt x="1972" y="850"/>
                  <a:pt x="1951" y="894"/>
                  <a:pt x="1969" y="919"/>
                </a:cubicBezTo>
                <a:cubicBezTo>
                  <a:pt x="2003" y="963"/>
                  <a:pt x="2152" y="947"/>
                  <a:pt x="2369" y="877"/>
                </a:cubicBezTo>
                <a:cubicBezTo>
                  <a:pt x="2383" y="872"/>
                  <a:pt x="2397" y="867"/>
                  <a:pt x="2413" y="862"/>
                </a:cubicBezTo>
                <a:cubicBezTo>
                  <a:pt x="2579" y="808"/>
                  <a:pt x="2858" y="716"/>
                  <a:pt x="3210" y="665"/>
                </a:cubicBezTo>
                <a:cubicBezTo>
                  <a:pt x="3634" y="603"/>
                  <a:pt x="4062" y="613"/>
                  <a:pt x="4483" y="695"/>
                </a:cubicBezTo>
                <a:cubicBezTo>
                  <a:pt x="5426" y="879"/>
                  <a:pt x="6132" y="889"/>
                  <a:pt x="6418" y="722"/>
                </a:cubicBezTo>
                <a:cubicBezTo>
                  <a:pt x="6424" y="719"/>
                  <a:pt x="6432" y="721"/>
                  <a:pt x="6435" y="727"/>
                </a:cubicBezTo>
                <a:cubicBezTo>
                  <a:pt x="6438" y="732"/>
                  <a:pt x="6436" y="740"/>
                  <a:pt x="6431" y="743"/>
                </a:cubicBezTo>
                <a:cubicBezTo>
                  <a:pt x="6292" y="824"/>
                  <a:pt x="6062" y="865"/>
                  <a:pt x="5747" y="865"/>
                </a:cubicBezTo>
                <a:cubicBezTo>
                  <a:pt x="5743" y="865"/>
                  <a:pt x="5738" y="864"/>
                  <a:pt x="5734" y="864"/>
                </a:cubicBezTo>
                <a:cubicBezTo>
                  <a:pt x="5392" y="863"/>
                  <a:pt x="4969" y="814"/>
                  <a:pt x="4478" y="718"/>
                </a:cubicBezTo>
                <a:cubicBezTo>
                  <a:pt x="3506" y="529"/>
                  <a:pt x="2773" y="769"/>
                  <a:pt x="2421" y="885"/>
                </a:cubicBezTo>
                <a:cubicBezTo>
                  <a:pt x="2405" y="890"/>
                  <a:pt x="2390" y="895"/>
                  <a:pt x="2376" y="900"/>
                </a:cubicBezTo>
                <a:cubicBezTo>
                  <a:pt x="2269" y="934"/>
                  <a:pt x="2144" y="967"/>
                  <a:pt x="2054" y="967"/>
                </a:cubicBezTo>
                <a:close/>
              </a:path>
            </a:pathLst>
          </a:custGeom>
          <a:solidFill>
            <a:schemeClr val="lt2"/>
          </a:solidFill>
          <a:ln>
            <a:noFill/>
          </a:ln>
        </p:spPr>
        <p:txBody>
          <a:bodyPr spcFirstLastPara="1" wrap="square" lIns="182850" tIns="91400" rIns="182850" bIns="91400" anchor="t" anchorCtr="0">
            <a:noAutofit/>
          </a:bodyPr>
          <a:lstStyle/>
          <a:p>
            <a:endParaRPr sz="3600">
              <a:latin typeface="Calibri"/>
              <a:ea typeface="Calibri"/>
              <a:cs typeface="Calibri"/>
              <a:sym typeface="Calibri"/>
            </a:endParaRPr>
          </a:p>
        </p:txBody>
      </p:sp>
      <p:grpSp>
        <p:nvGrpSpPr>
          <p:cNvPr id="6" name="Group 5">
            <a:extLst>
              <a:ext uri="{FF2B5EF4-FFF2-40B4-BE49-F238E27FC236}">
                <a16:creationId xmlns:a16="http://schemas.microsoft.com/office/drawing/2014/main" id="{FCFA5E63-0994-4234-7922-68D1BF879185}"/>
              </a:ext>
            </a:extLst>
          </p:cNvPr>
          <p:cNvGrpSpPr/>
          <p:nvPr/>
        </p:nvGrpSpPr>
        <p:grpSpPr>
          <a:xfrm>
            <a:off x="1076376" y="3852158"/>
            <a:ext cx="11508657" cy="2582684"/>
            <a:chOff x="3522409" y="1456523"/>
            <a:chExt cx="11508657" cy="2582684"/>
          </a:xfrm>
        </p:grpSpPr>
        <p:sp>
          <p:nvSpPr>
            <p:cNvPr id="7" name="Rectangle: Rounded Corners 6">
              <a:extLst>
                <a:ext uri="{FF2B5EF4-FFF2-40B4-BE49-F238E27FC236}">
                  <a16:creationId xmlns:a16="http://schemas.microsoft.com/office/drawing/2014/main" id="{7E30EEF5-D189-ED85-6BF8-105C3752003F}"/>
                </a:ext>
              </a:extLst>
            </p:cNvPr>
            <p:cNvSpPr/>
            <p:nvPr/>
          </p:nvSpPr>
          <p:spPr>
            <a:xfrm>
              <a:off x="3522409" y="1456523"/>
              <a:ext cx="2751402" cy="2582684"/>
            </a:xfrm>
            <a:custGeom>
              <a:avLst/>
              <a:gdLst>
                <a:gd name="connsiteX0" fmla="*/ 0 w 2751402"/>
                <a:gd name="connsiteY0" fmla="*/ 430456 h 2582684"/>
                <a:gd name="connsiteX1" fmla="*/ 430456 w 2751402"/>
                <a:gd name="connsiteY1" fmla="*/ 0 h 2582684"/>
                <a:gd name="connsiteX2" fmla="*/ 2320946 w 2751402"/>
                <a:gd name="connsiteY2" fmla="*/ 0 h 2582684"/>
                <a:gd name="connsiteX3" fmla="*/ 2751402 w 2751402"/>
                <a:gd name="connsiteY3" fmla="*/ 430456 h 2582684"/>
                <a:gd name="connsiteX4" fmla="*/ 2751402 w 2751402"/>
                <a:gd name="connsiteY4" fmla="*/ 2152228 h 2582684"/>
                <a:gd name="connsiteX5" fmla="*/ 2320946 w 2751402"/>
                <a:gd name="connsiteY5" fmla="*/ 2582684 h 2582684"/>
                <a:gd name="connsiteX6" fmla="*/ 430456 w 2751402"/>
                <a:gd name="connsiteY6" fmla="*/ 2582684 h 2582684"/>
                <a:gd name="connsiteX7" fmla="*/ 0 w 2751402"/>
                <a:gd name="connsiteY7" fmla="*/ 2152228 h 2582684"/>
                <a:gd name="connsiteX8" fmla="*/ 0 w 2751402"/>
                <a:gd name="connsiteY8" fmla="*/ 430456 h 258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51402" h="2582684" fill="none" extrusionOk="0">
                  <a:moveTo>
                    <a:pt x="0" y="430456"/>
                  </a:moveTo>
                  <a:cubicBezTo>
                    <a:pt x="32904" y="192200"/>
                    <a:pt x="183197" y="-30949"/>
                    <a:pt x="430456" y="0"/>
                  </a:cubicBezTo>
                  <a:cubicBezTo>
                    <a:pt x="714662" y="-142726"/>
                    <a:pt x="2115079" y="-52525"/>
                    <a:pt x="2320946" y="0"/>
                  </a:cubicBezTo>
                  <a:cubicBezTo>
                    <a:pt x="2569205" y="-41797"/>
                    <a:pt x="2759905" y="226867"/>
                    <a:pt x="2751402" y="430456"/>
                  </a:cubicBezTo>
                  <a:cubicBezTo>
                    <a:pt x="2603649" y="880167"/>
                    <a:pt x="2630450" y="1860836"/>
                    <a:pt x="2751402" y="2152228"/>
                  </a:cubicBezTo>
                  <a:cubicBezTo>
                    <a:pt x="2732679" y="2399047"/>
                    <a:pt x="2524817" y="2598530"/>
                    <a:pt x="2320946" y="2582684"/>
                  </a:cubicBezTo>
                  <a:cubicBezTo>
                    <a:pt x="1915226" y="2520388"/>
                    <a:pt x="1191344" y="2612654"/>
                    <a:pt x="430456" y="2582684"/>
                  </a:cubicBezTo>
                  <a:cubicBezTo>
                    <a:pt x="170196" y="2613214"/>
                    <a:pt x="24166" y="2386760"/>
                    <a:pt x="0" y="2152228"/>
                  </a:cubicBezTo>
                  <a:cubicBezTo>
                    <a:pt x="91644" y="1302180"/>
                    <a:pt x="129087" y="1288093"/>
                    <a:pt x="0" y="430456"/>
                  </a:cubicBezTo>
                  <a:close/>
                </a:path>
                <a:path w="2751402" h="2582684" stroke="0" extrusionOk="0">
                  <a:moveTo>
                    <a:pt x="0" y="430456"/>
                  </a:moveTo>
                  <a:cubicBezTo>
                    <a:pt x="16363" y="194754"/>
                    <a:pt x="197123" y="45268"/>
                    <a:pt x="430456" y="0"/>
                  </a:cubicBezTo>
                  <a:cubicBezTo>
                    <a:pt x="990311" y="153085"/>
                    <a:pt x="1817265" y="39725"/>
                    <a:pt x="2320946" y="0"/>
                  </a:cubicBezTo>
                  <a:cubicBezTo>
                    <a:pt x="2579582" y="21690"/>
                    <a:pt x="2749314" y="184903"/>
                    <a:pt x="2751402" y="430456"/>
                  </a:cubicBezTo>
                  <a:cubicBezTo>
                    <a:pt x="2663201" y="644356"/>
                    <a:pt x="2606726" y="1801121"/>
                    <a:pt x="2751402" y="2152228"/>
                  </a:cubicBezTo>
                  <a:cubicBezTo>
                    <a:pt x="2753395" y="2384111"/>
                    <a:pt x="2574619" y="2573144"/>
                    <a:pt x="2320946" y="2582684"/>
                  </a:cubicBezTo>
                  <a:cubicBezTo>
                    <a:pt x="1693205" y="2701156"/>
                    <a:pt x="1263908" y="2484882"/>
                    <a:pt x="430456" y="2582684"/>
                  </a:cubicBezTo>
                  <a:cubicBezTo>
                    <a:pt x="189714" y="2596913"/>
                    <a:pt x="-7063" y="2386545"/>
                    <a:pt x="0" y="2152228"/>
                  </a:cubicBezTo>
                  <a:cubicBezTo>
                    <a:pt x="142731" y="1358932"/>
                    <a:pt x="59663" y="925618"/>
                    <a:pt x="0" y="430456"/>
                  </a:cubicBezTo>
                  <a:close/>
                </a:path>
              </a:pathLst>
            </a:custGeom>
            <a:solidFill>
              <a:schemeClr val="accent6"/>
            </a:solidFill>
            <a:ln w="38100">
              <a:solidFill>
                <a:srgbClr val="7030A0"/>
              </a:solidFill>
              <a:extLst>
                <a:ext uri="{C807C97D-BFC1-408E-A445-0C87EB9F89A2}">
                  <ask:lineSketchStyleProps xmlns:ask="http://schemas.microsoft.com/office/drawing/2018/sketchyshapes" sd="878760193">
                    <a:prstGeom prst="round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0" b="1" dirty="0">
                  <a:solidFill>
                    <a:srgbClr val="000000"/>
                  </a:solidFill>
                </a:rPr>
                <a:t>II</a:t>
              </a:r>
            </a:p>
          </p:txBody>
        </p:sp>
        <p:sp>
          <p:nvSpPr>
            <p:cNvPr id="8" name="TextBox 7">
              <a:extLst>
                <a:ext uri="{FF2B5EF4-FFF2-40B4-BE49-F238E27FC236}">
                  <a16:creationId xmlns:a16="http://schemas.microsoft.com/office/drawing/2014/main" id="{C1CA1EC7-20AF-E1A3-B676-ED444FAB16E6}"/>
                </a:ext>
              </a:extLst>
            </p:cNvPr>
            <p:cNvSpPr txBox="1"/>
            <p:nvPr/>
          </p:nvSpPr>
          <p:spPr>
            <a:xfrm>
              <a:off x="6471130" y="2026838"/>
              <a:ext cx="8559936" cy="1450470"/>
            </a:xfrm>
            <a:prstGeom prst="rect">
              <a:avLst/>
            </a:prstGeom>
            <a:noFill/>
          </p:spPr>
          <p:txBody>
            <a:bodyPr wrap="square" lIns="114117" tIns="57059" rIns="114117" bIns="57059" rtlCol="0">
              <a:spAutoFit/>
            </a:bodyPr>
            <a:lstStyle/>
            <a:p>
              <a:pPr algn="just">
                <a:lnSpc>
                  <a:spcPct val="150000"/>
                </a:lnSpc>
              </a:pPr>
              <a:r>
                <a:rPr lang="en-US" sz="6600" b="1" dirty="0"/>
                <a:t>BỘ NHIỄM SẮC THỂ</a:t>
              </a:r>
            </a:p>
          </p:txBody>
        </p:sp>
      </p:grpSp>
    </p:spTree>
  </p:cSld>
  <p:clrMapOvr>
    <a:masterClrMapping/>
  </p:clrMapOvr>
  <p:transition>
    <p:circl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4" name="TextBox 3">
            <a:extLst>
              <a:ext uri="{FF2B5EF4-FFF2-40B4-BE49-F238E27FC236}">
                <a16:creationId xmlns:a16="http://schemas.microsoft.com/office/drawing/2014/main" id="{A71525D2-1728-3A1A-89C7-1526BE146B44}"/>
              </a:ext>
            </a:extLst>
          </p:cNvPr>
          <p:cNvSpPr txBox="1"/>
          <p:nvPr/>
        </p:nvSpPr>
        <p:spPr>
          <a:xfrm>
            <a:off x="5802228" y="266"/>
            <a:ext cx="6683542" cy="1427570"/>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6600" b="1" i="0" u="none" strike="noStrike" kern="0" cap="none" spc="0" normalizeH="0" baseline="0" noProof="0" dirty="0">
                <a:ln>
                  <a:noFill/>
                </a:ln>
                <a:solidFill>
                  <a:srgbClr val="00B050"/>
                </a:solidFill>
                <a:effectLst/>
                <a:uLnTx/>
                <a:uFillTx/>
                <a:latin typeface="Arial"/>
                <a:cs typeface="Arial"/>
                <a:sym typeface="Arial"/>
              </a:rPr>
              <a:t>KHỞI ĐỘNG</a:t>
            </a:r>
          </a:p>
        </p:txBody>
      </p:sp>
      <p:grpSp>
        <p:nvGrpSpPr>
          <p:cNvPr id="52" name="Group 51">
            <a:extLst>
              <a:ext uri="{FF2B5EF4-FFF2-40B4-BE49-F238E27FC236}">
                <a16:creationId xmlns:a16="http://schemas.microsoft.com/office/drawing/2014/main" id="{5CF0F765-D49D-0454-4939-2C6C291117C7}"/>
              </a:ext>
            </a:extLst>
          </p:cNvPr>
          <p:cNvGrpSpPr/>
          <p:nvPr/>
        </p:nvGrpSpPr>
        <p:grpSpPr>
          <a:xfrm>
            <a:off x="3269202" y="1608149"/>
            <a:ext cx="11749591" cy="3355037"/>
            <a:chOff x="1636295" y="2454442"/>
            <a:chExt cx="15087600" cy="4114800"/>
          </a:xfrm>
        </p:grpSpPr>
        <p:grpSp>
          <p:nvGrpSpPr>
            <p:cNvPr id="21" name="Group 20">
              <a:extLst>
                <a:ext uri="{FF2B5EF4-FFF2-40B4-BE49-F238E27FC236}">
                  <a16:creationId xmlns:a16="http://schemas.microsoft.com/office/drawing/2014/main" id="{C32BDEF3-2067-71E3-94B8-0AB5FD62CA7D}"/>
                </a:ext>
              </a:extLst>
            </p:cNvPr>
            <p:cNvGrpSpPr/>
            <p:nvPr/>
          </p:nvGrpSpPr>
          <p:grpSpPr>
            <a:xfrm>
              <a:off x="3007895" y="2454442"/>
              <a:ext cx="13716000" cy="1371600"/>
              <a:chOff x="3007895" y="2454442"/>
              <a:chExt cx="13716000" cy="1371600"/>
            </a:xfrm>
          </p:grpSpPr>
          <p:grpSp>
            <p:nvGrpSpPr>
              <p:cNvPr id="5" name="Group 4">
                <a:extLst>
                  <a:ext uri="{FF2B5EF4-FFF2-40B4-BE49-F238E27FC236}">
                    <a16:creationId xmlns:a16="http://schemas.microsoft.com/office/drawing/2014/main" id="{241B8AF2-809C-CE12-142E-30C46B1A774F}"/>
                  </a:ext>
                </a:extLst>
              </p:cNvPr>
              <p:cNvGrpSpPr/>
              <p:nvPr/>
            </p:nvGrpSpPr>
            <p:grpSpPr>
              <a:xfrm>
                <a:off x="3007895" y="2454442"/>
                <a:ext cx="2743200" cy="1371600"/>
                <a:chOff x="3007895" y="2454442"/>
                <a:chExt cx="2743200" cy="1371600"/>
              </a:xfrm>
            </p:grpSpPr>
            <p:sp>
              <p:nvSpPr>
                <p:cNvPr id="2" name="Rectangle 1">
                  <a:extLst>
                    <a:ext uri="{FF2B5EF4-FFF2-40B4-BE49-F238E27FC236}">
                      <a16:creationId xmlns:a16="http://schemas.microsoft.com/office/drawing/2014/main" id="{CAA44757-A66D-0B43-889E-A6CA762AC09A}"/>
                    </a:ext>
                  </a:extLst>
                </p:cNvPr>
                <p:cNvSpPr/>
                <p:nvPr/>
              </p:nvSpPr>
              <p:spPr>
                <a:xfrm>
                  <a:off x="3007895" y="2454442"/>
                  <a:ext cx="1371600" cy="1371600"/>
                </a:xfrm>
                <a:prstGeom prst="rect">
                  <a:avLst/>
                </a:prstGeom>
                <a:solidFill>
                  <a:schemeClr val="accent3"/>
                </a:solid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55D1CE4-EE73-05EB-0B83-2E2966C766A1}"/>
                    </a:ext>
                  </a:extLst>
                </p:cNvPr>
                <p:cNvSpPr/>
                <p:nvPr/>
              </p:nvSpPr>
              <p:spPr>
                <a:xfrm>
                  <a:off x="4379495" y="2454442"/>
                  <a:ext cx="1371600" cy="1371600"/>
                </a:xfrm>
                <a:prstGeom prst="rect">
                  <a:avLst/>
                </a:prstGeom>
                <a:solidFill>
                  <a:schemeClr val="accent3"/>
                </a:solid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Group 5">
                <a:extLst>
                  <a:ext uri="{FF2B5EF4-FFF2-40B4-BE49-F238E27FC236}">
                    <a16:creationId xmlns:a16="http://schemas.microsoft.com/office/drawing/2014/main" id="{FEFA178D-1883-4E44-0865-5ABD2600BE59}"/>
                  </a:ext>
                </a:extLst>
              </p:cNvPr>
              <p:cNvGrpSpPr/>
              <p:nvPr/>
            </p:nvGrpSpPr>
            <p:grpSpPr>
              <a:xfrm>
                <a:off x="5751095" y="2454442"/>
                <a:ext cx="2743200" cy="1371600"/>
                <a:chOff x="3007895" y="2454442"/>
                <a:chExt cx="2743200" cy="1371600"/>
              </a:xfrm>
            </p:grpSpPr>
            <p:sp>
              <p:nvSpPr>
                <p:cNvPr id="7" name="Rectangle 6">
                  <a:extLst>
                    <a:ext uri="{FF2B5EF4-FFF2-40B4-BE49-F238E27FC236}">
                      <a16:creationId xmlns:a16="http://schemas.microsoft.com/office/drawing/2014/main" id="{966EA8C0-1764-7D65-4B62-CB79C0F36AFE}"/>
                    </a:ext>
                  </a:extLst>
                </p:cNvPr>
                <p:cNvSpPr/>
                <p:nvPr/>
              </p:nvSpPr>
              <p:spPr>
                <a:xfrm>
                  <a:off x="3007895" y="2454442"/>
                  <a:ext cx="1371600" cy="1371600"/>
                </a:xfrm>
                <a:prstGeom prst="rect">
                  <a:avLst/>
                </a:prstGeom>
                <a:solidFill>
                  <a:srgbClr val="ABDDFB"/>
                </a:solid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078AA6E9-9A64-93D8-ACF7-22610A6AA516}"/>
                    </a:ext>
                  </a:extLst>
                </p:cNvPr>
                <p:cNvSpPr/>
                <p:nvPr/>
              </p:nvSpPr>
              <p:spPr>
                <a:xfrm>
                  <a:off x="4379495" y="2454442"/>
                  <a:ext cx="1371600" cy="1371600"/>
                </a:xfrm>
                <a:prstGeom prst="rect">
                  <a:avLst/>
                </a:prstGeom>
                <a:solidFill>
                  <a:schemeClr val="accent3"/>
                </a:solid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8">
                <a:extLst>
                  <a:ext uri="{FF2B5EF4-FFF2-40B4-BE49-F238E27FC236}">
                    <a16:creationId xmlns:a16="http://schemas.microsoft.com/office/drawing/2014/main" id="{60342696-5301-3B52-DAD3-97B2698625AD}"/>
                  </a:ext>
                </a:extLst>
              </p:cNvPr>
              <p:cNvGrpSpPr/>
              <p:nvPr/>
            </p:nvGrpSpPr>
            <p:grpSpPr>
              <a:xfrm>
                <a:off x="8494295" y="2454442"/>
                <a:ext cx="2743200" cy="1371600"/>
                <a:chOff x="3007895" y="2454442"/>
                <a:chExt cx="2743200" cy="1371600"/>
              </a:xfrm>
            </p:grpSpPr>
            <p:sp>
              <p:nvSpPr>
                <p:cNvPr id="10" name="Rectangle 9">
                  <a:extLst>
                    <a:ext uri="{FF2B5EF4-FFF2-40B4-BE49-F238E27FC236}">
                      <a16:creationId xmlns:a16="http://schemas.microsoft.com/office/drawing/2014/main" id="{29264685-F5B0-F1D2-333C-0303B7A66ED2}"/>
                    </a:ext>
                  </a:extLst>
                </p:cNvPr>
                <p:cNvSpPr/>
                <p:nvPr/>
              </p:nvSpPr>
              <p:spPr>
                <a:xfrm>
                  <a:off x="3007895" y="2454442"/>
                  <a:ext cx="1371600" cy="1371600"/>
                </a:xfrm>
                <a:prstGeom prst="rect">
                  <a:avLst/>
                </a:prstGeom>
                <a:solidFill>
                  <a:schemeClr val="accent3"/>
                </a:solid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0EB349A2-0B92-9854-6BAE-B4468966C5EB}"/>
                    </a:ext>
                  </a:extLst>
                </p:cNvPr>
                <p:cNvSpPr/>
                <p:nvPr/>
              </p:nvSpPr>
              <p:spPr>
                <a:xfrm>
                  <a:off x="4379495" y="2454442"/>
                  <a:ext cx="1371600" cy="1371600"/>
                </a:xfrm>
                <a:prstGeom prst="rect">
                  <a:avLst/>
                </a:prstGeom>
                <a:solidFill>
                  <a:schemeClr val="accent3"/>
                </a:solid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 name="Group 11">
                <a:extLst>
                  <a:ext uri="{FF2B5EF4-FFF2-40B4-BE49-F238E27FC236}">
                    <a16:creationId xmlns:a16="http://schemas.microsoft.com/office/drawing/2014/main" id="{65565BA1-6993-BD67-C350-53E633009776}"/>
                  </a:ext>
                </a:extLst>
              </p:cNvPr>
              <p:cNvGrpSpPr/>
              <p:nvPr/>
            </p:nvGrpSpPr>
            <p:grpSpPr>
              <a:xfrm>
                <a:off x="11237495" y="2454442"/>
                <a:ext cx="2743200" cy="1371600"/>
                <a:chOff x="3007895" y="2454442"/>
                <a:chExt cx="2743200" cy="1371600"/>
              </a:xfrm>
            </p:grpSpPr>
            <p:sp>
              <p:nvSpPr>
                <p:cNvPr id="13" name="Rectangle 12">
                  <a:extLst>
                    <a:ext uri="{FF2B5EF4-FFF2-40B4-BE49-F238E27FC236}">
                      <a16:creationId xmlns:a16="http://schemas.microsoft.com/office/drawing/2014/main" id="{434B4F60-34F2-7E22-87B1-997AD3EFE587}"/>
                    </a:ext>
                  </a:extLst>
                </p:cNvPr>
                <p:cNvSpPr/>
                <p:nvPr/>
              </p:nvSpPr>
              <p:spPr>
                <a:xfrm>
                  <a:off x="3007895" y="2454442"/>
                  <a:ext cx="1371600" cy="1371600"/>
                </a:xfrm>
                <a:prstGeom prst="rect">
                  <a:avLst/>
                </a:prstGeom>
                <a:solidFill>
                  <a:schemeClr val="accent3"/>
                </a:solid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06531844-D70B-CA19-8F79-CF58B25DC18E}"/>
                    </a:ext>
                  </a:extLst>
                </p:cNvPr>
                <p:cNvSpPr/>
                <p:nvPr/>
              </p:nvSpPr>
              <p:spPr>
                <a:xfrm>
                  <a:off x="4379495" y="2454442"/>
                  <a:ext cx="1371600" cy="1371600"/>
                </a:xfrm>
                <a:prstGeom prst="rect">
                  <a:avLst/>
                </a:prstGeom>
                <a:solidFill>
                  <a:schemeClr val="accent3"/>
                </a:solid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 name="Group 14">
                <a:extLst>
                  <a:ext uri="{FF2B5EF4-FFF2-40B4-BE49-F238E27FC236}">
                    <a16:creationId xmlns:a16="http://schemas.microsoft.com/office/drawing/2014/main" id="{85C6ABA1-17A1-3643-35D8-9883710DAC9E}"/>
                  </a:ext>
                </a:extLst>
              </p:cNvPr>
              <p:cNvGrpSpPr/>
              <p:nvPr/>
            </p:nvGrpSpPr>
            <p:grpSpPr>
              <a:xfrm>
                <a:off x="13980695" y="2454442"/>
                <a:ext cx="2743200" cy="1371600"/>
                <a:chOff x="3007895" y="2454442"/>
                <a:chExt cx="2743200" cy="1371600"/>
              </a:xfrm>
            </p:grpSpPr>
            <p:sp>
              <p:nvSpPr>
                <p:cNvPr id="16" name="Rectangle 15">
                  <a:extLst>
                    <a:ext uri="{FF2B5EF4-FFF2-40B4-BE49-F238E27FC236}">
                      <a16:creationId xmlns:a16="http://schemas.microsoft.com/office/drawing/2014/main" id="{38B377C8-8EA8-F3AE-D088-F9B8F9F011EF}"/>
                    </a:ext>
                  </a:extLst>
                </p:cNvPr>
                <p:cNvSpPr/>
                <p:nvPr/>
              </p:nvSpPr>
              <p:spPr>
                <a:xfrm>
                  <a:off x="3007895" y="2454442"/>
                  <a:ext cx="1371600" cy="1371600"/>
                </a:xfrm>
                <a:prstGeom prst="rect">
                  <a:avLst/>
                </a:prstGeom>
                <a:solidFill>
                  <a:schemeClr val="accent3"/>
                </a:solid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EB244829-8E60-4632-83A3-F2736ED84E1B}"/>
                    </a:ext>
                  </a:extLst>
                </p:cNvPr>
                <p:cNvSpPr/>
                <p:nvPr/>
              </p:nvSpPr>
              <p:spPr>
                <a:xfrm>
                  <a:off x="4379495" y="2454442"/>
                  <a:ext cx="1371600" cy="1371600"/>
                </a:xfrm>
                <a:prstGeom prst="rect">
                  <a:avLst/>
                </a:prstGeom>
                <a:solidFill>
                  <a:schemeClr val="accent3"/>
                </a:solid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22" name="Group 21">
              <a:extLst>
                <a:ext uri="{FF2B5EF4-FFF2-40B4-BE49-F238E27FC236}">
                  <a16:creationId xmlns:a16="http://schemas.microsoft.com/office/drawing/2014/main" id="{D66E302B-5344-7CEA-DE1F-6AB563CEBD07}"/>
                </a:ext>
              </a:extLst>
            </p:cNvPr>
            <p:cNvGrpSpPr/>
            <p:nvPr/>
          </p:nvGrpSpPr>
          <p:grpSpPr>
            <a:xfrm>
              <a:off x="1636295" y="3826042"/>
              <a:ext cx="12344400" cy="1371600"/>
              <a:chOff x="3007895" y="2454442"/>
              <a:chExt cx="12344400" cy="1371600"/>
            </a:xfrm>
          </p:grpSpPr>
          <p:grpSp>
            <p:nvGrpSpPr>
              <p:cNvPr id="23" name="Group 22">
                <a:extLst>
                  <a:ext uri="{FF2B5EF4-FFF2-40B4-BE49-F238E27FC236}">
                    <a16:creationId xmlns:a16="http://schemas.microsoft.com/office/drawing/2014/main" id="{B7655DB5-21C1-A64C-6821-3FF225254F8C}"/>
                  </a:ext>
                </a:extLst>
              </p:cNvPr>
              <p:cNvGrpSpPr/>
              <p:nvPr/>
            </p:nvGrpSpPr>
            <p:grpSpPr>
              <a:xfrm>
                <a:off x="3007895" y="2454442"/>
                <a:ext cx="2743200" cy="1371600"/>
                <a:chOff x="3007895" y="2454442"/>
                <a:chExt cx="2743200" cy="1371600"/>
              </a:xfrm>
            </p:grpSpPr>
            <p:sp>
              <p:nvSpPr>
                <p:cNvPr id="36" name="Rectangle 35">
                  <a:extLst>
                    <a:ext uri="{FF2B5EF4-FFF2-40B4-BE49-F238E27FC236}">
                      <a16:creationId xmlns:a16="http://schemas.microsoft.com/office/drawing/2014/main" id="{054929E4-8373-4A70-8D13-2346D80A6B2F}"/>
                    </a:ext>
                  </a:extLst>
                </p:cNvPr>
                <p:cNvSpPr/>
                <p:nvPr/>
              </p:nvSpPr>
              <p:spPr>
                <a:xfrm>
                  <a:off x="3007895" y="2454442"/>
                  <a:ext cx="1371600" cy="1371600"/>
                </a:xfrm>
                <a:prstGeom prst="rect">
                  <a:avLst/>
                </a:prstGeom>
                <a:solidFill>
                  <a:schemeClr val="accent3"/>
                </a:solid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AE5A6DB2-6F17-46E0-615A-4893D864DADA}"/>
                    </a:ext>
                  </a:extLst>
                </p:cNvPr>
                <p:cNvSpPr/>
                <p:nvPr/>
              </p:nvSpPr>
              <p:spPr>
                <a:xfrm>
                  <a:off x="4379495" y="2454442"/>
                  <a:ext cx="1371600" cy="1371600"/>
                </a:xfrm>
                <a:prstGeom prst="rect">
                  <a:avLst/>
                </a:prstGeom>
                <a:solidFill>
                  <a:schemeClr val="accent3"/>
                </a:solid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4" name="Group 23">
                <a:extLst>
                  <a:ext uri="{FF2B5EF4-FFF2-40B4-BE49-F238E27FC236}">
                    <a16:creationId xmlns:a16="http://schemas.microsoft.com/office/drawing/2014/main" id="{A548F2AC-4130-06D4-8B21-7600B7A24AA6}"/>
                  </a:ext>
                </a:extLst>
              </p:cNvPr>
              <p:cNvGrpSpPr/>
              <p:nvPr/>
            </p:nvGrpSpPr>
            <p:grpSpPr>
              <a:xfrm>
                <a:off x="5751095" y="2454442"/>
                <a:ext cx="2743200" cy="1371600"/>
                <a:chOff x="3007895" y="2454442"/>
                <a:chExt cx="2743200" cy="1371600"/>
              </a:xfrm>
            </p:grpSpPr>
            <p:sp>
              <p:nvSpPr>
                <p:cNvPr id="34" name="Rectangle 33">
                  <a:extLst>
                    <a:ext uri="{FF2B5EF4-FFF2-40B4-BE49-F238E27FC236}">
                      <a16:creationId xmlns:a16="http://schemas.microsoft.com/office/drawing/2014/main" id="{8F646BC1-7166-C33D-C79C-81250EF99F04}"/>
                    </a:ext>
                  </a:extLst>
                </p:cNvPr>
                <p:cNvSpPr/>
                <p:nvPr/>
              </p:nvSpPr>
              <p:spPr>
                <a:xfrm>
                  <a:off x="3007895" y="2454442"/>
                  <a:ext cx="1371600" cy="1371600"/>
                </a:xfrm>
                <a:prstGeom prst="rect">
                  <a:avLst/>
                </a:prstGeom>
                <a:solidFill>
                  <a:schemeClr val="accent3"/>
                </a:solid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62EA429B-C2CB-AA27-6015-10C967450D06}"/>
                    </a:ext>
                  </a:extLst>
                </p:cNvPr>
                <p:cNvSpPr/>
                <p:nvPr/>
              </p:nvSpPr>
              <p:spPr>
                <a:xfrm>
                  <a:off x="4379495" y="2454442"/>
                  <a:ext cx="1371600" cy="1371600"/>
                </a:xfrm>
                <a:prstGeom prst="rect">
                  <a:avLst/>
                </a:prstGeom>
                <a:solidFill>
                  <a:srgbClr val="ABDDFB"/>
                </a:solid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 name="Group 24">
                <a:extLst>
                  <a:ext uri="{FF2B5EF4-FFF2-40B4-BE49-F238E27FC236}">
                    <a16:creationId xmlns:a16="http://schemas.microsoft.com/office/drawing/2014/main" id="{73467EA7-CC94-642D-5A64-FF73F47922E6}"/>
                  </a:ext>
                </a:extLst>
              </p:cNvPr>
              <p:cNvGrpSpPr/>
              <p:nvPr/>
            </p:nvGrpSpPr>
            <p:grpSpPr>
              <a:xfrm>
                <a:off x="8494295" y="2454442"/>
                <a:ext cx="2743200" cy="1371600"/>
                <a:chOff x="3007895" y="2454442"/>
                <a:chExt cx="2743200" cy="1371600"/>
              </a:xfrm>
            </p:grpSpPr>
            <p:sp>
              <p:nvSpPr>
                <p:cNvPr id="32" name="Rectangle 31">
                  <a:extLst>
                    <a:ext uri="{FF2B5EF4-FFF2-40B4-BE49-F238E27FC236}">
                      <a16:creationId xmlns:a16="http://schemas.microsoft.com/office/drawing/2014/main" id="{2A4E7260-4211-B241-0762-648FA18AAC4F}"/>
                    </a:ext>
                  </a:extLst>
                </p:cNvPr>
                <p:cNvSpPr/>
                <p:nvPr/>
              </p:nvSpPr>
              <p:spPr>
                <a:xfrm>
                  <a:off x="3007895" y="2454442"/>
                  <a:ext cx="1371600" cy="1371600"/>
                </a:xfrm>
                <a:prstGeom prst="rect">
                  <a:avLst/>
                </a:prstGeom>
                <a:solidFill>
                  <a:schemeClr val="accent3"/>
                </a:solid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49CFBBFC-F6E3-38B9-3C51-E452030B9DCC}"/>
                    </a:ext>
                  </a:extLst>
                </p:cNvPr>
                <p:cNvSpPr/>
                <p:nvPr/>
              </p:nvSpPr>
              <p:spPr>
                <a:xfrm>
                  <a:off x="4379495" y="2454442"/>
                  <a:ext cx="1371600" cy="1371600"/>
                </a:xfrm>
                <a:prstGeom prst="rect">
                  <a:avLst/>
                </a:prstGeom>
                <a:solidFill>
                  <a:schemeClr val="accent3"/>
                </a:solid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 name="Group 25">
                <a:extLst>
                  <a:ext uri="{FF2B5EF4-FFF2-40B4-BE49-F238E27FC236}">
                    <a16:creationId xmlns:a16="http://schemas.microsoft.com/office/drawing/2014/main" id="{CDAFEB7E-88E2-851F-1BB0-020B7130C2DA}"/>
                  </a:ext>
                </a:extLst>
              </p:cNvPr>
              <p:cNvGrpSpPr/>
              <p:nvPr/>
            </p:nvGrpSpPr>
            <p:grpSpPr>
              <a:xfrm>
                <a:off x="11237495" y="2454442"/>
                <a:ext cx="2743200" cy="1371600"/>
                <a:chOff x="3007895" y="2454442"/>
                <a:chExt cx="2743200" cy="1371600"/>
              </a:xfrm>
            </p:grpSpPr>
            <p:sp>
              <p:nvSpPr>
                <p:cNvPr id="30" name="Rectangle 29">
                  <a:extLst>
                    <a:ext uri="{FF2B5EF4-FFF2-40B4-BE49-F238E27FC236}">
                      <a16:creationId xmlns:a16="http://schemas.microsoft.com/office/drawing/2014/main" id="{2391BD41-6364-65F1-C852-FDE610924E15}"/>
                    </a:ext>
                  </a:extLst>
                </p:cNvPr>
                <p:cNvSpPr/>
                <p:nvPr/>
              </p:nvSpPr>
              <p:spPr>
                <a:xfrm>
                  <a:off x="3007895" y="2454442"/>
                  <a:ext cx="1371600" cy="1371600"/>
                </a:xfrm>
                <a:prstGeom prst="rect">
                  <a:avLst/>
                </a:prstGeom>
                <a:solidFill>
                  <a:schemeClr val="accent3"/>
                </a:solid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745F4153-16AC-A926-159B-042E2E5F4FB1}"/>
                    </a:ext>
                  </a:extLst>
                </p:cNvPr>
                <p:cNvSpPr/>
                <p:nvPr/>
              </p:nvSpPr>
              <p:spPr>
                <a:xfrm>
                  <a:off x="4379495" y="2454442"/>
                  <a:ext cx="1371600" cy="1371600"/>
                </a:xfrm>
                <a:prstGeom prst="rect">
                  <a:avLst/>
                </a:prstGeom>
                <a:solidFill>
                  <a:schemeClr val="accent3"/>
                </a:solid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8" name="Rectangle 27">
                <a:extLst>
                  <a:ext uri="{FF2B5EF4-FFF2-40B4-BE49-F238E27FC236}">
                    <a16:creationId xmlns:a16="http://schemas.microsoft.com/office/drawing/2014/main" id="{9D253F7C-BCFC-BDC8-5C6A-31B792CF2269}"/>
                  </a:ext>
                </a:extLst>
              </p:cNvPr>
              <p:cNvSpPr/>
              <p:nvPr/>
            </p:nvSpPr>
            <p:spPr>
              <a:xfrm>
                <a:off x="13980695" y="2454442"/>
                <a:ext cx="1371600" cy="1371600"/>
              </a:xfrm>
              <a:prstGeom prst="rect">
                <a:avLst/>
              </a:prstGeom>
              <a:solidFill>
                <a:schemeClr val="accent3"/>
              </a:solid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8" name="Group 37">
              <a:extLst>
                <a:ext uri="{FF2B5EF4-FFF2-40B4-BE49-F238E27FC236}">
                  <a16:creationId xmlns:a16="http://schemas.microsoft.com/office/drawing/2014/main" id="{E112B931-9A8B-485A-616B-7E4541F92BFC}"/>
                </a:ext>
              </a:extLst>
            </p:cNvPr>
            <p:cNvGrpSpPr/>
            <p:nvPr/>
          </p:nvGrpSpPr>
          <p:grpSpPr>
            <a:xfrm>
              <a:off x="5751095" y="5197642"/>
              <a:ext cx="8229600" cy="1371600"/>
              <a:chOff x="3007895" y="2454442"/>
              <a:chExt cx="8229600" cy="1371600"/>
            </a:xfrm>
          </p:grpSpPr>
          <p:grpSp>
            <p:nvGrpSpPr>
              <p:cNvPr id="39" name="Group 38">
                <a:extLst>
                  <a:ext uri="{FF2B5EF4-FFF2-40B4-BE49-F238E27FC236}">
                    <a16:creationId xmlns:a16="http://schemas.microsoft.com/office/drawing/2014/main" id="{F321209B-CC18-FE1C-B615-822A10A14D24}"/>
                  </a:ext>
                </a:extLst>
              </p:cNvPr>
              <p:cNvGrpSpPr/>
              <p:nvPr/>
            </p:nvGrpSpPr>
            <p:grpSpPr>
              <a:xfrm>
                <a:off x="3007895" y="2454442"/>
                <a:ext cx="2743200" cy="1371600"/>
                <a:chOff x="3007895" y="2454442"/>
                <a:chExt cx="2743200" cy="1371600"/>
              </a:xfrm>
            </p:grpSpPr>
            <p:sp>
              <p:nvSpPr>
                <p:cNvPr id="50" name="Rectangle 49">
                  <a:extLst>
                    <a:ext uri="{FF2B5EF4-FFF2-40B4-BE49-F238E27FC236}">
                      <a16:creationId xmlns:a16="http://schemas.microsoft.com/office/drawing/2014/main" id="{1140DB4E-1B2B-CC00-2F92-AC48BF9134A4}"/>
                    </a:ext>
                  </a:extLst>
                </p:cNvPr>
                <p:cNvSpPr/>
                <p:nvPr/>
              </p:nvSpPr>
              <p:spPr>
                <a:xfrm>
                  <a:off x="3007895" y="2454442"/>
                  <a:ext cx="1371600" cy="1371600"/>
                </a:xfrm>
                <a:prstGeom prst="rect">
                  <a:avLst/>
                </a:prstGeom>
                <a:solidFill>
                  <a:srgbClr val="ABDDFB"/>
                </a:solid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C107FF48-57A0-E049-DAE2-5A439E125C23}"/>
                    </a:ext>
                  </a:extLst>
                </p:cNvPr>
                <p:cNvSpPr/>
                <p:nvPr/>
              </p:nvSpPr>
              <p:spPr>
                <a:xfrm>
                  <a:off x="4379495" y="2454442"/>
                  <a:ext cx="1371600" cy="1371600"/>
                </a:xfrm>
                <a:prstGeom prst="rect">
                  <a:avLst/>
                </a:prstGeom>
                <a:solidFill>
                  <a:schemeClr val="accent3"/>
                </a:solid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0" name="Group 39">
                <a:extLst>
                  <a:ext uri="{FF2B5EF4-FFF2-40B4-BE49-F238E27FC236}">
                    <a16:creationId xmlns:a16="http://schemas.microsoft.com/office/drawing/2014/main" id="{E27F75D1-0172-D8BF-93AA-96C95CDD34DE}"/>
                  </a:ext>
                </a:extLst>
              </p:cNvPr>
              <p:cNvGrpSpPr/>
              <p:nvPr/>
            </p:nvGrpSpPr>
            <p:grpSpPr>
              <a:xfrm>
                <a:off x="5751095" y="2454442"/>
                <a:ext cx="2743200" cy="1371600"/>
                <a:chOff x="3007895" y="2454442"/>
                <a:chExt cx="2743200" cy="1371600"/>
              </a:xfrm>
            </p:grpSpPr>
            <p:sp>
              <p:nvSpPr>
                <p:cNvPr id="48" name="Rectangle 47">
                  <a:extLst>
                    <a:ext uri="{FF2B5EF4-FFF2-40B4-BE49-F238E27FC236}">
                      <a16:creationId xmlns:a16="http://schemas.microsoft.com/office/drawing/2014/main" id="{9D74E15C-6483-FD3D-6F90-5985EDE9EAFF}"/>
                    </a:ext>
                  </a:extLst>
                </p:cNvPr>
                <p:cNvSpPr/>
                <p:nvPr/>
              </p:nvSpPr>
              <p:spPr>
                <a:xfrm>
                  <a:off x="3007895" y="2454442"/>
                  <a:ext cx="1371600" cy="1371600"/>
                </a:xfrm>
                <a:prstGeom prst="rect">
                  <a:avLst/>
                </a:prstGeom>
                <a:solidFill>
                  <a:schemeClr val="accent3"/>
                </a:solid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00A01BFD-042B-8EFD-9A2B-00DE845BDD0A}"/>
                    </a:ext>
                  </a:extLst>
                </p:cNvPr>
                <p:cNvSpPr/>
                <p:nvPr/>
              </p:nvSpPr>
              <p:spPr>
                <a:xfrm>
                  <a:off x="4379495" y="2454442"/>
                  <a:ext cx="1371600" cy="1371600"/>
                </a:xfrm>
                <a:prstGeom prst="rect">
                  <a:avLst/>
                </a:prstGeom>
                <a:solidFill>
                  <a:schemeClr val="accent3"/>
                </a:solid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1" name="Group 40">
                <a:extLst>
                  <a:ext uri="{FF2B5EF4-FFF2-40B4-BE49-F238E27FC236}">
                    <a16:creationId xmlns:a16="http://schemas.microsoft.com/office/drawing/2014/main" id="{31D92C62-BD06-0C16-CBC2-DB6BB4A7A1BC}"/>
                  </a:ext>
                </a:extLst>
              </p:cNvPr>
              <p:cNvGrpSpPr/>
              <p:nvPr/>
            </p:nvGrpSpPr>
            <p:grpSpPr>
              <a:xfrm>
                <a:off x="8494295" y="2454442"/>
                <a:ext cx="2743200" cy="1371600"/>
                <a:chOff x="3007895" y="2454442"/>
                <a:chExt cx="2743200" cy="1371600"/>
              </a:xfrm>
            </p:grpSpPr>
            <p:sp>
              <p:nvSpPr>
                <p:cNvPr id="46" name="Rectangle 45">
                  <a:extLst>
                    <a:ext uri="{FF2B5EF4-FFF2-40B4-BE49-F238E27FC236}">
                      <a16:creationId xmlns:a16="http://schemas.microsoft.com/office/drawing/2014/main" id="{8CB2AAB9-A4D8-F536-005F-F8F6B674F8B1}"/>
                    </a:ext>
                  </a:extLst>
                </p:cNvPr>
                <p:cNvSpPr/>
                <p:nvPr/>
              </p:nvSpPr>
              <p:spPr>
                <a:xfrm>
                  <a:off x="3007895" y="2454442"/>
                  <a:ext cx="1371600" cy="1371600"/>
                </a:xfrm>
                <a:prstGeom prst="rect">
                  <a:avLst/>
                </a:prstGeom>
                <a:solidFill>
                  <a:schemeClr val="accent3"/>
                </a:solid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2B6946F7-EDC0-FE79-1EAF-BD51BEF5C7E3}"/>
                    </a:ext>
                  </a:extLst>
                </p:cNvPr>
                <p:cNvSpPr/>
                <p:nvPr/>
              </p:nvSpPr>
              <p:spPr>
                <a:xfrm>
                  <a:off x="4379495" y="2454442"/>
                  <a:ext cx="1371600" cy="1371600"/>
                </a:xfrm>
                <a:prstGeom prst="rect">
                  <a:avLst/>
                </a:prstGeom>
                <a:solidFill>
                  <a:schemeClr val="accent3"/>
                </a:solidFill>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sp>
        <p:nvSpPr>
          <p:cNvPr id="54" name="TextBox 53">
            <a:extLst>
              <a:ext uri="{FF2B5EF4-FFF2-40B4-BE49-F238E27FC236}">
                <a16:creationId xmlns:a16="http://schemas.microsoft.com/office/drawing/2014/main" id="{3A017CD7-19F1-04C5-7A7F-94362B6E5CF9}"/>
              </a:ext>
            </a:extLst>
          </p:cNvPr>
          <p:cNvSpPr txBox="1"/>
          <p:nvPr/>
        </p:nvSpPr>
        <p:spPr>
          <a:xfrm>
            <a:off x="721893" y="5143500"/>
            <a:ext cx="16844210" cy="4854214"/>
          </a:xfrm>
          <a:prstGeom prst="rect">
            <a:avLst/>
          </a:prstGeom>
          <a:noFill/>
        </p:spPr>
        <p:txBody>
          <a:bodyPr wrap="square">
            <a:spAutoFit/>
          </a:bodyPr>
          <a:lstStyle/>
          <a:p>
            <a:pPr algn="just">
              <a:lnSpc>
                <a:spcPct val="150000"/>
              </a:lnSpc>
            </a:pPr>
            <a:r>
              <a:rPr lang="vi-VN" sz="3000" b="1" dirty="0"/>
              <a:t>* Ô chữ hàng ngang:</a:t>
            </a:r>
          </a:p>
          <a:p>
            <a:pPr algn="just">
              <a:lnSpc>
                <a:spcPct val="150000"/>
              </a:lnSpc>
            </a:pPr>
            <a:r>
              <a:rPr lang="vi-VN" sz="3000" dirty="0">
                <a:solidFill>
                  <a:srgbClr val="FF0000"/>
                </a:solidFill>
              </a:rPr>
              <a:t>Hàng 1 (10 chữ): </a:t>
            </a:r>
            <a:r>
              <a:rPr lang="vi-VN" sz="3000" dirty="0"/>
              <a:t>Trình tự nucleotide trên gene quy định thành phần và trình tự amino acid trên phân tử protein, qua phân tử trung gian mRNA được gọi là gì?</a:t>
            </a:r>
          </a:p>
          <a:p>
            <a:pPr algn="just">
              <a:lnSpc>
                <a:spcPct val="150000"/>
              </a:lnSpc>
            </a:pPr>
            <a:r>
              <a:rPr lang="vi-VN" sz="3000" dirty="0">
                <a:solidFill>
                  <a:srgbClr val="FF0000"/>
                </a:solidFill>
              </a:rPr>
              <a:t>Hàng 2 (9 chữ): </a:t>
            </a:r>
            <a:r>
              <a:rPr lang="vi-VN" sz="3000" dirty="0"/>
              <a:t>Điền vào chỗ chấm: “Thành phần cấu trúc của chuỗi polypeptide là các… liên kết với nhau bằng liên kết peptide.”</a:t>
            </a:r>
          </a:p>
          <a:p>
            <a:pPr algn="just">
              <a:lnSpc>
                <a:spcPct val="150000"/>
              </a:lnSpc>
            </a:pPr>
            <a:r>
              <a:rPr lang="vi-VN" sz="3000" dirty="0">
                <a:solidFill>
                  <a:srgbClr val="FF0000"/>
                </a:solidFill>
              </a:rPr>
              <a:t>Hàng 3 (6 chữ): </a:t>
            </a:r>
            <a:r>
              <a:rPr lang="vi-VN" sz="3000" dirty="0"/>
              <a:t>Các trạng thái biểu hiện khác nhau của cùng một gen được gọi là gì?</a:t>
            </a:r>
          </a:p>
          <a:p>
            <a:pPr algn="just">
              <a:lnSpc>
                <a:spcPct val="150000"/>
              </a:lnSpc>
            </a:pPr>
            <a:r>
              <a:rPr lang="vi-VN" sz="3000" b="1" dirty="0"/>
              <a:t>* Ô chữ hàng dọc: </a:t>
            </a:r>
            <a:r>
              <a:rPr lang="vi-VN" sz="3000" dirty="0"/>
              <a:t>Đối với các loài sinh vật, thông tin di truyền được lưu giữ và bảo quản ở đâu?</a:t>
            </a:r>
          </a:p>
        </p:txBody>
      </p:sp>
      <p:sp>
        <p:nvSpPr>
          <p:cNvPr id="63" name="TextBox 62">
            <a:extLst>
              <a:ext uri="{FF2B5EF4-FFF2-40B4-BE49-F238E27FC236}">
                <a16:creationId xmlns:a16="http://schemas.microsoft.com/office/drawing/2014/main" id="{0C7C9A47-09DE-FA55-98F0-AEA9D9DB6FCD}"/>
              </a:ext>
            </a:extLst>
          </p:cNvPr>
          <p:cNvSpPr txBox="1"/>
          <p:nvPr/>
        </p:nvSpPr>
        <p:spPr>
          <a:xfrm>
            <a:off x="4392788" y="1716525"/>
            <a:ext cx="957263" cy="901593"/>
          </a:xfrm>
          <a:prstGeom prst="rect">
            <a:avLst/>
          </a:prstGeom>
          <a:noFill/>
        </p:spPr>
        <p:txBody>
          <a:bodyPr wrap="square">
            <a:spAutoFit/>
          </a:bodyPr>
          <a:lstStyle/>
          <a:p>
            <a:pPr algn="ctr">
              <a:lnSpc>
                <a:spcPct val="150000"/>
              </a:lnSpc>
            </a:pPr>
            <a:r>
              <a:rPr kumimoji="0" lang="en-US" sz="4000" b="1" i="0" u="none" strike="noStrike" kern="0" cap="none" spc="0" normalizeH="0" baseline="0" noProof="0" dirty="0">
                <a:ln>
                  <a:noFill/>
                </a:ln>
                <a:solidFill>
                  <a:srgbClr val="C00000"/>
                </a:solidFill>
                <a:effectLst/>
                <a:uLnTx/>
                <a:uFillTx/>
                <a:latin typeface="Arial"/>
                <a:cs typeface="Arial"/>
                <a:sym typeface="Arial"/>
              </a:rPr>
              <a:t>M</a:t>
            </a:r>
            <a:endParaRPr lang="en-US" sz="4000" b="1" dirty="0">
              <a:solidFill>
                <a:srgbClr val="C00000"/>
              </a:solidFill>
            </a:endParaRPr>
          </a:p>
        </p:txBody>
      </p:sp>
      <p:sp>
        <p:nvSpPr>
          <p:cNvPr id="64" name="TextBox 63">
            <a:extLst>
              <a:ext uri="{FF2B5EF4-FFF2-40B4-BE49-F238E27FC236}">
                <a16:creationId xmlns:a16="http://schemas.microsoft.com/office/drawing/2014/main" id="{E512FEA4-3DBA-F554-9F28-BD487C213A7A}"/>
              </a:ext>
            </a:extLst>
          </p:cNvPr>
          <p:cNvSpPr txBox="1"/>
          <p:nvPr/>
        </p:nvSpPr>
        <p:spPr>
          <a:xfrm>
            <a:off x="5460932" y="1716524"/>
            <a:ext cx="957263" cy="901593"/>
          </a:xfrm>
          <a:prstGeom prst="rect">
            <a:avLst/>
          </a:prstGeom>
          <a:noFill/>
        </p:spPr>
        <p:txBody>
          <a:bodyPr wrap="square">
            <a:spAutoFit/>
          </a:bodyPr>
          <a:lstStyle/>
          <a:p>
            <a:pPr algn="ctr">
              <a:lnSpc>
                <a:spcPct val="150000"/>
              </a:lnSpc>
            </a:pPr>
            <a:r>
              <a:rPr lang="en-US" sz="4000" b="1" dirty="0">
                <a:solidFill>
                  <a:srgbClr val="C00000"/>
                </a:solidFill>
              </a:rPr>
              <a:t>Ã</a:t>
            </a:r>
          </a:p>
        </p:txBody>
      </p:sp>
      <p:sp>
        <p:nvSpPr>
          <p:cNvPr id="67" name="TextBox 66">
            <a:extLst>
              <a:ext uri="{FF2B5EF4-FFF2-40B4-BE49-F238E27FC236}">
                <a16:creationId xmlns:a16="http://schemas.microsoft.com/office/drawing/2014/main" id="{8DEAE8CD-9FD8-28CF-80F3-5749FEA558BA}"/>
              </a:ext>
            </a:extLst>
          </p:cNvPr>
          <p:cNvSpPr txBox="1"/>
          <p:nvPr/>
        </p:nvSpPr>
        <p:spPr>
          <a:xfrm>
            <a:off x="6529077" y="1716524"/>
            <a:ext cx="957263" cy="901593"/>
          </a:xfrm>
          <a:prstGeom prst="rect">
            <a:avLst/>
          </a:prstGeom>
          <a:noFill/>
        </p:spPr>
        <p:txBody>
          <a:bodyPr wrap="square">
            <a:spAutoFit/>
          </a:bodyPr>
          <a:lstStyle/>
          <a:p>
            <a:pPr algn="ctr">
              <a:lnSpc>
                <a:spcPct val="150000"/>
              </a:lnSpc>
            </a:pPr>
            <a:r>
              <a:rPr lang="en-US" sz="4000" b="1" dirty="0">
                <a:solidFill>
                  <a:srgbClr val="C00000"/>
                </a:solidFill>
              </a:rPr>
              <a:t>D</a:t>
            </a:r>
          </a:p>
        </p:txBody>
      </p:sp>
      <p:sp>
        <p:nvSpPr>
          <p:cNvPr id="68" name="TextBox 67">
            <a:extLst>
              <a:ext uri="{FF2B5EF4-FFF2-40B4-BE49-F238E27FC236}">
                <a16:creationId xmlns:a16="http://schemas.microsoft.com/office/drawing/2014/main" id="{59B46A4D-BFB9-0164-B42F-64B900628F98}"/>
              </a:ext>
            </a:extLst>
          </p:cNvPr>
          <p:cNvSpPr txBox="1"/>
          <p:nvPr/>
        </p:nvSpPr>
        <p:spPr>
          <a:xfrm>
            <a:off x="7597221" y="1716523"/>
            <a:ext cx="957263" cy="901593"/>
          </a:xfrm>
          <a:prstGeom prst="rect">
            <a:avLst/>
          </a:prstGeom>
          <a:noFill/>
        </p:spPr>
        <p:txBody>
          <a:bodyPr wrap="square">
            <a:spAutoFit/>
          </a:bodyPr>
          <a:lstStyle/>
          <a:p>
            <a:pPr algn="ctr">
              <a:lnSpc>
                <a:spcPct val="150000"/>
              </a:lnSpc>
            </a:pPr>
            <a:r>
              <a:rPr lang="en-US" sz="4000" b="1" dirty="0">
                <a:solidFill>
                  <a:srgbClr val="C00000"/>
                </a:solidFill>
              </a:rPr>
              <a:t>I</a:t>
            </a:r>
          </a:p>
        </p:txBody>
      </p:sp>
      <p:sp>
        <p:nvSpPr>
          <p:cNvPr id="70" name="TextBox 69">
            <a:extLst>
              <a:ext uri="{FF2B5EF4-FFF2-40B4-BE49-F238E27FC236}">
                <a16:creationId xmlns:a16="http://schemas.microsoft.com/office/drawing/2014/main" id="{AFD3DCF5-EC1A-C9C6-A063-7008CC20E022}"/>
              </a:ext>
            </a:extLst>
          </p:cNvPr>
          <p:cNvSpPr txBox="1"/>
          <p:nvPr/>
        </p:nvSpPr>
        <p:spPr>
          <a:xfrm>
            <a:off x="8673908" y="1716523"/>
            <a:ext cx="957263" cy="901593"/>
          </a:xfrm>
          <a:prstGeom prst="rect">
            <a:avLst/>
          </a:prstGeom>
          <a:noFill/>
        </p:spPr>
        <p:txBody>
          <a:bodyPr wrap="square">
            <a:spAutoFit/>
          </a:bodyPr>
          <a:lstStyle/>
          <a:p>
            <a:pPr algn="ctr">
              <a:lnSpc>
                <a:spcPct val="150000"/>
              </a:lnSpc>
            </a:pPr>
            <a:r>
              <a:rPr lang="en-US" sz="4000" b="1" dirty="0">
                <a:solidFill>
                  <a:srgbClr val="C00000"/>
                </a:solidFill>
              </a:rPr>
              <a:t>T</a:t>
            </a:r>
          </a:p>
        </p:txBody>
      </p:sp>
      <p:sp>
        <p:nvSpPr>
          <p:cNvPr id="71" name="TextBox 70">
            <a:extLst>
              <a:ext uri="{FF2B5EF4-FFF2-40B4-BE49-F238E27FC236}">
                <a16:creationId xmlns:a16="http://schemas.microsoft.com/office/drawing/2014/main" id="{3A242727-5866-2DBC-77CE-F2363D0CF425}"/>
              </a:ext>
            </a:extLst>
          </p:cNvPr>
          <p:cNvSpPr txBox="1"/>
          <p:nvPr/>
        </p:nvSpPr>
        <p:spPr>
          <a:xfrm>
            <a:off x="9742052" y="1716522"/>
            <a:ext cx="957263" cy="901593"/>
          </a:xfrm>
          <a:prstGeom prst="rect">
            <a:avLst/>
          </a:prstGeom>
          <a:noFill/>
        </p:spPr>
        <p:txBody>
          <a:bodyPr wrap="square">
            <a:spAutoFit/>
          </a:bodyPr>
          <a:lstStyle/>
          <a:p>
            <a:pPr algn="ctr">
              <a:lnSpc>
                <a:spcPct val="150000"/>
              </a:lnSpc>
            </a:pPr>
            <a:r>
              <a:rPr lang="en-US" sz="4000" b="1" dirty="0">
                <a:solidFill>
                  <a:srgbClr val="C00000"/>
                </a:solidFill>
              </a:rPr>
              <a:t>R</a:t>
            </a:r>
          </a:p>
        </p:txBody>
      </p:sp>
      <p:sp>
        <p:nvSpPr>
          <p:cNvPr id="78" name="TextBox 77">
            <a:extLst>
              <a:ext uri="{FF2B5EF4-FFF2-40B4-BE49-F238E27FC236}">
                <a16:creationId xmlns:a16="http://schemas.microsoft.com/office/drawing/2014/main" id="{F53580DF-1FBC-089B-58C5-AB603E16633E}"/>
              </a:ext>
            </a:extLst>
          </p:cNvPr>
          <p:cNvSpPr txBox="1"/>
          <p:nvPr/>
        </p:nvSpPr>
        <p:spPr>
          <a:xfrm>
            <a:off x="10810197" y="1716522"/>
            <a:ext cx="957263" cy="901593"/>
          </a:xfrm>
          <a:prstGeom prst="rect">
            <a:avLst/>
          </a:prstGeom>
          <a:noFill/>
        </p:spPr>
        <p:txBody>
          <a:bodyPr wrap="square">
            <a:spAutoFit/>
          </a:bodyPr>
          <a:lstStyle/>
          <a:p>
            <a:pPr algn="ctr">
              <a:lnSpc>
                <a:spcPct val="150000"/>
              </a:lnSpc>
            </a:pPr>
            <a:r>
              <a:rPr lang="en-US" sz="4000" b="1" dirty="0">
                <a:solidFill>
                  <a:srgbClr val="C00000"/>
                </a:solidFill>
              </a:rPr>
              <a:t>U</a:t>
            </a:r>
          </a:p>
        </p:txBody>
      </p:sp>
      <p:sp>
        <p:nvSpPr>
          <p:cNvPr id="79" name="TextBox 78">
            <a:extLst>
              <a:ext uri="{FF2B5EF4-FFF2-40B4-BE49-F238E27FC236}">
                <a16:creationId xmlns:a16="http://schemas.microsoft.com/office/drawing/2014/main" id="{FB727CD0-7726-50DC-1F46-EDDB25CBF4FB}"/>
              </a:ext>
            </a:extLst>
          </p:cNvPr>
          <p:cNvSpPr txBox="1"/>
          <p:nvPr/>
        </p:nvSpPr>
        <p:spPr>
          <a:xfrm>
            <a:off x="11878341" y="1716521"/>
            <a:ext cx="957263" cy="901593"/>
          </a:xfrm>
          <a:prstGeom prst="rect">
            <a:avLst/>
          </a:prstGeom>
          <a:noFill/>
        </p:spPr>
        <p:txBody>
          <a:bodyPr wrap="square">
            <a:spAutoFit/>
          </a:bodyPr>
          <a:lstStyle/>
          <a:p>
            <a:pPr algn="ctr">
              <a:lnSpc>
                <a:spcPct val="150000"/>
              </a:lnSpc>
            </a:pPr>
            <a:r>
              <a:rPr lang="en-US" sz="4000" b="1" dirty="0">
                <a:solidFill>
                  <a:srgbClr val="C00000"/>
                </a:solidFill>
              </a:rPr>
              <a:t>Y</a:t>
            </a:r>
          </a:p>
        </p:txBody>
      </p:sp>
      <p:sp>
        <p:nvSpPr>
          <p:cNvPr id="76" name="TextBox 75">
            <a:extLst>
              <a:ext uri="{FF2B5EF4-FFF2-40B4-BE49-F238E27FC236}">
                <a16:creationId xmlns:a16="http://schemas.microsoft.com/office/drawing/2014/main" id="{711D4779-5D96-8DAB-7D9A-035310A7FE29}"/>
              </a:ext>
            </a:extLst>
          </p:cNvPr>
          <p:cNvSpPr txBox="1"/>
          <p:nvPr/>
        </p:nvSpPr>
        <p:spPr>
          <a:xfrm>
            <a:off x="12946486" y="1716521"/>
            <a:ext cx="957263" cy="901593"/>
          </a:xfrm>
          <a:prstGeom prst="rect">
            <a:avLst/>
          </a:prstGeom>
          <a:noFill/>
        </p:spPr>
        <p:txBody>
          <a:bodyPr wrap="square">
            <a:spAutoFit/>
          </a:bodyPr>
          <a:lstStyle/>
          <a:p>
            <a:pPr algn="ctr">
              <a:lnSpc>
                <a:spcPct val="150000"/>
              </a:lnSpc>
            </a:pPr>
            <a:r>
              <a:rPr lang="en-US" sz="4000" b="1" dirty="0">
                <a:solidFill>
                  <a:srgbClr val="C00000"/>
                </a:solidFill>
              </a:rPr>
              <a:t>Ề</a:t>
            </a:r>
          </a:p>
        </p:txBody>
      </p:sp>
      <p:sp>
        <p:nvSpPr>
          <p:cNvPr id="77" name="TextBox 76">
            <a:extLst>
              <a:ext uri="{FF2B5EF4-FFF2-40B4-BE49-F238E27FC236}">
                <a16:creationId xmlns:a16="http://schemas.microsoft.com/office/drawing/2014/main" id="{5A8DF569-5E86-7BF5-A8C4-F5BB70257319}"/>
              </a:ext>
            </a:extLst>
          </p:cNvPr>
          <p:cNvSpPr txBox="1"/>
          <p:nvPr/>
        </p:nvSpPr>
        <p:spPr>
          <a:xfrm>
            <a:off x="14014630" y="1716520"/>
            <a:ext cx="957263" cy="901593"/>
          </a:xfrm>
          <a:prstGeom prst="rect">
            <a:avLst/>
          </a:prstGeom>
          <a:noFill/>
        </p:spPr>
        <p:txBody>
          <a:bodyPr wrap="square">
            <a:spAutoFit/>
          </a:bodyPr>
          <a:lstStyle/>
          <a:p>
            <a:pPr algn="ctr">
              <a:lnSpc>
                <a:spcPct val="150000"/>
              </a:lnSpc>
            </a:pPr>
            <a:r>
              <a:rPr lang="en-US" sz="4000" b="1" dirty="0">
                <a:solidFill>
                  <a:srgbClr val="C00000"/>
                </a:solidFill>
              </a:rPr>
              <a:t>N</a:t>
            </a:r>
          </a:p>
        </p:txBody>
      </p:sp>
      <p:sp>
        <p:nvSpPr>
          <p:cNvPr id="85" name="TextBox 84">
            <a:extLst>
              <a:ext uri="{FF2B5EF4-FFF2-40B4-BE49-F238E27FC236}">
                <a16:creationId xmlns:a16="http://schemas.microsoft.com/office/drawing/2014/main" id="{5DEC6428-CF1B-B2E9-083E-08278DCFC98B}"/>
              </a:ext>
            </a:extLst>
          </p:cNvPr>
          <p:cNvSpPr txBox="1"/>
          <p:nvPr/>
        </p:nvSpPr>
        <p:spPr>
          <a:xfrm>
            <a:off x="3316102" y="2762936"/>
            <a:ext cx="957263" cy="901593"/>
          </a:xfrm>
          <a:prstGeom prst="rect">
            <a:avLst/>
          </a:prstGeom>
          <a:noFill/>
        </p:spPr>
        <p:txBody>
          <a:bodyPr wrap="square">
            <a:spAutoFit/>
          </a:bodyPr>
          <a:lstStyle/>
          <a:p>
            <a:pPr algn="ctr">
              <a:lnSpc>
                <a:spcPct val="150000"/>
              </a:lnSpc>
            </a:pPr>
            <a:r>
              <a:rPr lang="en-US" sz="4000" b="1" dirty="0">
                <a:solidFill>
                  <a:srgbClr val="C00000"/>
                </a:solidFill>
              </a:rPr>
              <a:t>A</a:t>
            </a:r>
          </a:p>
        </p:txBody>
      </p:sp>
      <p:sp>
        <p:nvSpPr>
          <p:cNvPr id="86" name="TextBox 85">
            <a:extLst>
              <a:ext uri="{FF2B5EF4-FFF2-40B4-BE49-F238E27FC236}">
                <a16:creationId xmlns:a16="http://schemas.microsoft.com/office/drawing/2014/main" id="{D521E30F-C48F-18F1-576B-6FD996AB6B07}"/>
              </a:ext>
            </a:extLst>
          </p:cNvPr>
          <p:cNvSpPr txBox="1"/>
          <p:nvPr/>
        </p:nvSpPr>
        <p:spPr>
          <a:xfrm>
            <a:off x="4384246" y="2762935"/>
            <a:ext cx="957263" cy="901593"/>
          </a:xfrm>
          <a:prstGeom prst="rect">
            <a:avLst/>
          </a:prstGeom>
          <a:noFill/>
        </p:spPr>
        <p:txBody>
          <a:bodyPr wrap="square">
            <a:spAutoFit/>
          </a:bodyPr>
          <a:lstStyle/>
          <a:p>
            <a:pPr algn="ctr">
              <a:lnSpc>
                <a:spcPct val="150000"/>
              </a:lnSpc>
            </a:pPr>
            <a:r>
              <a:rPr kumimoji="0" lang="en-US" sz="4000" b="1" i="0" u="none" strike="noStrike" kern="0" cap="none" spc="0" normalizeH="0" baseline="0" noProof="0" dirty="0">
                <a:ln>
                  <a:noFill/>
                </a:ln>
                <a:solidFill>
                  <a:srgbClr val="C00000"/>
                </a:solidFill>
                <a:effectLst/>
                <a:uLnTx/>
                <a:uFillTx/>
                <a:latin typeface="Arial"/>
                <a:cs typeface="Arial"/>
                <a:sym typeface="Arial"/>
              </a:rPr>
              <a:t>M</a:t>
            </a:r>
            <a:endParaRPr lang="en-US" sz="4000" b="1" dirty="0">
              <a:solidFill>
                <a:srgbClr val="C00000"/>
              </a:solidFill>
            </a:endParaRPr>
          </a:p>
        </p:txBody>
      </p:sp>
      <p:sp>
        <p:nvSpPr>
          <p:cNvPr id="83" name="TextBox 82">
            <a:extLst>
              <a:ext uri="{FF2B5EF4-FFF2-40B4-BE49-F238E27FC236}">
                <a16:creationId xmlns:a16="http://schemas.microsoft.com/office/drawing/2014/main" id="{14D3F5CF-A68F-3403-DEA3-3D035983BEC1}"/>
              </a:ext>
            </a:extLst>
          </p:cNvPr>
          <p:cNvSpPr txBox="1"/>
          <p:nvPr/>
        </p:nvSpPr>
        <p:spPr>
          <a:xfrm>
            <a:off x="5452391" y="2762935"/>
            <a:ext cx="957263" cy="901593"/>
          </a:xfrm>
          <a:prstGeom prst="rect">
            <a:avLst/>
          </a:prstGeom>
          <a:noFill/>
        </p:spPr>
        <p:txBody>
          <a:bodyPr wrap="square">
            <a:spAutoFit/>
          </a:bodyPr>
          <a:lstStyle/>
          <a:p>
            <a:pPr algn="ctr">
              <a:lnSpc>
                <a:spcPct val="150000"/>
              </a:lnSpc>
            </a:pPr>
            <a:r>
              <a:rPr lang="en-US" sz="4000" b="1" dirty="0">
                <a:solidFill>
                  <a:srgbClr val="C00000"/>
                </a:solidFill>
              </a:rPr>
              <a:t>I</a:t>
            </a:r>
          </a:p>
        </p:txBody>
      </p:sp>
      <p:sp>
        <p:nvSpPr>
          <p:cNvPr id="84" name="TextBox 83">
            <a:extLst>
              <a:ext uri="{FF2B5EF4-FFF2-40B4-BE49-F238E27FC236}">
                <a16:creationId xmlns:a16="http://schemas.microsoft.com/office/drawing/2014/main" id="{FB60429C-87F4-B997-7623-898F2EDD1158}"/>
              </a:ext>
            </a:extLst>
          </p:cNvPr>
          <p:cNvSpPr txBox="1"/>
          <p:nvPr/>
        </p:nvSpPr>
        <p:spPr>
          <a:xfrm>
            <a:off x="6520535" y="2762934"/>
            <a:ext cx="957263" cy="901593"/>
          </a:xfrm>
          <a:prstGeom prst="rect">
            <a:avLst/>
          </a:prstGeom>
          <a:noFill/>
        </p:spPr>
        <p:txBody>
          <a:bodyPr wrap="square">
            <a:spAutoFit/>
          </a:bodyPr>
          <a:lstStyle/>
          <a:p>
            <a:pPr algn="ctr">
              <a:lnSpc>
                <a:spcPct val="150000"/>
              </a:lnSpc>
            </a:pPr>
            <a:r>
              <a:rPr lang="en-US" sz="4000" b="1" dirty="0">
                <a:solidFill>
                  <a:srgbClr val="C00000"/>
                </a:solidFill>
              </a:rPr>
              <a:t>N</a:t>
            </a:r>
          </a:p>
        </p:txBody>
      </p:sp>
      <p:sp>
        <p:nvSpPr>
          <p:cNvPr id="88" name="TextBox 87">
            <a:extLst>
              <a:ext uri="{FF2B5EF4-FFF2-40B4-BE49-F238E27FC236}">
                <a16:creationId xmlns:a16="http://schemas.microsoft.com/office/drawing/2014/main" id="{3F91CEF6-2D3E-071D-4AA9-4983081323C5}"/>
              </a:ext>
            </a:extLst>
          </p:cNvPr>
          <p:cNvSpPr txBox="1"/>
          <p:nvPr/>
        </p:nvSpPr>
        <p:spPr>
          <a:xfrm>
            <a:off x="7597222" y="2762934"/>
            <a:ext cx="957263" cy="901593"/>
          </a:xfrm>
          <a:prstGeom prst="rect">
            <a:avLst/>
          </a:prstGeom>
          <a:noFill/>
        </p:spPr>
        <p:txBody>
          <a:bodyPr wrap="square">
            <a:spAutoFit/>
          </a:bodyPr>
          <a:lstStyle/>
          <a:p>
            <a:pPr algn="ctr">
              <a:lnSpc>
                <a:spcPct val="150000"/>
              </a:lnSpc>
            </a:pPr>
            <a:r>
              <a:rPr lang="en-US" sz="4000" b="1" dirty="0">
                <a:solidFill>
                  <a:srgbClr val="C00000"/>
                </a:solidFill>
              </a:rPr>
              <a:t>O</a:t>
            </a:r>
          </a:p>
        </p:txBody>
      </p:sp>
      <p:sp>
        <p:nvSpPr>
          <p:cNvPr id="89" name="TextBox 88">
            <a:extLst>
              <a:ext uri="{FF2B5EF4-FFF2-40B4-BE49-F238E27FC236}">
                <a16:creationId xmlns:a16="http://schemas.microsoft.com/office/drawing/2014/main" id="{1FFC7216-1E4D-A046-C300-C67D67F1FCF8}"/>
              </a:ext>
            </a:extLst>
          </p:cNvPr>
          <p:cNvSpPr txBox="1"/>
          <p:nvPr/>
        </p:nvSpPr>
        <p:spPr>
          <a:xfrm>
            <a:off x="8665366" y="2762933"/>
            <a:ext cx="957263" cy="901593"/>
          </a:xfrm>
          <a:prstGeom prst="rect">
            <a:avLst/>
          </a:prstGeom>
          <a:noFill/>
        </p:spPr>
        <p:txBody>
          <a:bodyPr wrap="square">
            <a:spAutoFit/>
          </a:bodyPr>
          <a:lstStyle/>
          <a:p>
            <a:pPr algn="ctr">
              <a:lnSpc>
                <a:spcPct val="150000"/>
              </a:lnSpc>
            </a:pPr>
            <a:r>
              <a:rPr lang="en-US" sz="4000" b="1" dirty="0">
                <a:solidFill>
                  <a:srgbClr val="C00000"/>
                </a:solidFill>
              </a:rPr>
              <a:t>A</a:t>
            </a:r>
          </a:p>
        </p:txBody>
      </p:sp>
      <p:sp>
        <p:nvSpPr>
          <p:cNvPr id="95" name="TextBox 94">
            <a:extLst>
              <a:ext uri="{FF2B5EF4-FFF2-40B4-BE49-F238E27FC236}">
                <a16:creationId xmlns:a16="http://schemas.microsoft.com/office/drawing/2014/main" id="{F3210B18-FFEE-0313-0A30-16C019399686}"/>
              </a:ext>
            </a:extLst>
          </p:cNvPr>
          <p:cNvSpPr txBox="1"/>
          <p:nvPr/>
        </p:nvSpPr>
        <p:spPr>
          <a:xfrm>
            <a:off x="9733511" y="2762933"/>
            <a:ext cx="957263" cy="901593"/>
          </a:xfrm>
          <a:prstGeom prst="rect">
            <a:avLst/>
          </a:prstGeom>
          <a:noFill/>
        </p:spPr>
        <p:txBody>
          <a:bodyPr wrap="square">
            <a:spAutoFit/>
          </a:bodyPr>
          <a:lstStyle/>
          <a:p>
            <a:pPr algn="ctr">
              <a:lnSpc>
                <a:spcPct val="150000"/>
              </a:lnSpc>
            </a:pPr>
            <a:r>
              <a:rPr lang="en-US" sz="4000" b="1" dirty="0">
                <a:solidFill>
                  <a:srgbClr val="C00000"/>
                </a:solidFill>
              </a:rPr>
              <a:t>C</a:t>
            </a:r>
          </a:p>
        </p:txBody>
      </p:sp>
      <p:sp>
        <p:nvSpPr>
          <p:cNvPr id="96" name="TextBox 95">
            <a:extLst>
              <a:ext uri="{FF2B5EF4-FFF2-40B4-BE49-F238E27FC236}">
                <a16:creationId xmlns:a16="http://schemas.microsoft.com/office/drawing/2014/main" id="{8B3C2B60-64F6-86B1-803B-4AD33846C9EC}"/>
              </a:ext>
            </a:extLst>
          </p:cNvPr>
          <p:cNvSpPr txBox="1"/>
          <p:nvPr/>
        </p:nvSpPr>
        <p:spPr>
          <a:xfrm>
            <a:off x="10801655" y="2762932"/>
            <a:ext cx="957263" cy="901593"/>
          </a:xfrm>
          <a:prstGeom prst="rect">
            <a:avLst/>
          </a:prstGeom>
          <a:noFill/>
        </p:spPr>
        <p:txBody>
          <a:bodyPr wrap="square">
            <a:spAutoFit/>
          </a:bodyPr>
          <a:lstStyle/>
          <a:p>
            <a:pPr algn="ctr">
              <a:lnSpc>
                <a:spcPct val="150000"/>
              </a:lnSpc>
            </a:pPr>
            <a:r>
              <a:rPr lang="en-US" sz="4000" b="1" dirty="0">
                <a:solidFill>
                  <a:srgbClr val="C00000"/>
                </a:solidFill>
              </a:rPr>
              <a:t>I</a:t>
            </a:r>
          </a:p>
        </p:txBody>
      </p:sp>
      <p:sp>
        <p:nvSpPr>
          <p:cNvPr id="93" name="TextBox 92">
            <a:extLst>
              <a:ext uri="{FF2B5EF4-FFF2-40B4-BE49-F238E27FC236}">
                <a16:creationId xmlns:a16="http://schemas.microsoft.com/office/drawing/2014/main" id="{7FB5B13F-2017-874F-289B-15AC1010A409}"/>
              </a:ext>
            </a:extLst>
          </p:cNvPr>
          <p:cNvSpPr txBox="1"/>
          <p:nvPr/>
        </p:nvSpPr>
        <p:spPr>
          <a:xfrm>
            <a:off x="11869800" y="2762932"/>
            <a:ext cx="957263" cy="901593"/>
          </a:xfrm>
          <a:prstGeom prst="rect">
            <a:avLst/>
          </a:prstGeom>
          <a:noFill/>
        </p:spPr>
        <p:txBody>
          <a:bodyPr wrap="square">
            <a:spAutoFit/>
          </a:bodyPr>
          <a:lstStyle/>
          <a:p>
            <a:pPr algn="ctr">
              <a:lnSpc>
                <a:spcPct val="150000"/>
              </a:lnSpc>
            </a:pPr>
            <a:r>
              <a:rPr lang="en-US" sz="4000" b="1" dirty="0">
                <a:solidFill>
                  <a:srgbClr val="C00000"/>
                </a:solidFill>
              </a:rPr>
              <a:t>D</a:t>
            </a:r>
          </a:p>
        </p:txBody>
      </p:sp>
      <p:sp>
        <p:nvSpPr>
          <p:cNvPr id="102" name="TextBox 101">
            <a:extLst>
              <a:ext uri="{FF2B5EF4-FFF2-40B4-BE49-F238E27FC236}">
                <a16:creationId xmlns:a16="http://schemas.microsoft.com/office/drawing/2014/main" id="{0B252D76-7A57-5CAE-7DFA-087FEB7524DB}"/>
              </a:ext>
            </a:extLst>
          </p:cNvPr>
          <p:cNvSpPr txBox="1"/>
          <p:nvPr/>
        </p:nvSpPr>
        <p:spPr>
          <a:xfrm>
            <a:off x="6529077" y="3898087"/>
            <a:ext cx="957263" cy="901593"/>
          </a:xfrm>
          <a:prstGeom prst="rect">
            <a:avLst/>
          </a:prstGeom>
          <a:noFill/>
        </p:spPr>
        <p:txBody>
          <a:bodyPr wrap="square">
            <a:spAutoFit/>
          </a:bodyPr>
          <a:lstStyle/>
          <a:p>
            <a:pPr algn="ctr">
              <a:lnSpc>
                <a:spcPct val="150000"/>
              </a:lnSpc>
            </a:pPr>
            <a:r>
              <a:rPr lang="en-US" sz="4000" b="1" dirty="0">
                <a:solidFill>
                  <a:srgbClr val="C00000"/>
                </a:solidFill>
              </a:rPr>
              <a:t>A</a:t>
            </a:r>
          </a:p>
        </p:txBody>
      </p:sp>
      <p:sp>
        <p:nvSpPr>
          <p:cNvPr id="103" name="TextBox 102">
            <a:extLst>
              <a:ext uri="{FF2B5EF4-FFF2-40B4-BE49-F238E27FC236}">
                <a16:creationId xmlns:a16="http://schemas.microsoft.com/office/drawing/2014/main" id="{5A33D7F3-9245-984C-2B86-1EBB8C66C2BE}"/>
              </a:ext>
            </a:extLst>
          </p:cNvPr>
          <p:cNvSpPr txBox="1"/>
          <p:nvPr/>
        </p:nvSpPr>
        <p:spPr>
          <a:xfrm>
            <a:off x="7597221" y="3898086"/>
            <a:ext cx="957263" cy="901593"/>
          </a:xfrm>
          <a:prstGeom prst="rect">
            <a:avLst/>
          </a:prstGeom>
          <a:noFill/>
        </p:spPr>
        <p:txBody>
          <a:bodyPr wrap="square">
            <a:spAutoFit/>
          </a:bodyPr>
          <a:lstStyle/>
          <a:p>
            <a:pPr algn="ctr">
              <a:lnSpc>
                <a:spcPct val="150000"/>
              </a:lnSpc>
            </a:pPr>
            <a:r>
              <a:rPr lang="en-US" sz="4000" b="1" dirty="0">
                <a:solidFill>
                  <a:srgbClr val="C00000"/>
                </a:solidFill>
              </a:rPr>
              <a:t>L</a:t>
            </a:r>
          </a:p>
        </p:txBody>
      </p:sp>
      <p:sp>
        <p:nvSpPr>
          <p:cNvPr id="100" name="TextBox 99">
            <a:extLst>
              <a:ext uri="{FF2B5EF4-FFF2-40B4-BE49-F238E27FC236}">
                <a16:creationId xmlns:a16="http://schemas.microsoft.com/office/drawing/2014/main" id="{0D862A75-43E3-A9A4-3DF5-DF8E75ACDC48}"/>
              </a:ext>
            </a:extLst>
          </p:cNvPr>
          <p:cNvSpPr txBox="1"/>
          <p:nvPr/>
        </p:nvSpPr>
        <p:spPr>
          <a:xfrm>
            <a:off x="8665366" y="3898086"/>
            <a:ext cx="957263" cy="901593"/>
          </a:xfrm>
          <a:prstGeom prst="rect">
            <a:avLst/>
          </a:prstGeom>
          <a:noFill/>
        </p:spPr>
        <p:txBody>
          <a:bodyPr wrap="square">
            <a:spAutoFit/>
          </a:bodyPr>
          <a:lstStyle/>
          <a:p>
            <a:pPr algn="ctr">
              <a:lnSpc>
                <a:spcPct val="150000"/>
              </a:lnSpc>
            </a:pPr>
            <a:r>
              <a:rPr lang="en-US" sz="4000" b="1" dirty="0">
                <a:solidFill>
                  <a:srgbClr val="C00000"/>
                </a:solidFill>
              </a:rPr>
              <a:t>L</a:t>
            </a:r>
          </a:p>
        </p:txBody>
      </p:sp>
      <p:sp>
        <p:nvSpPr>
          <p:cNvPr id="101" name="TextBox 100">
            <a:extLst>
              <a:ext uri="{FF2B5EF4-FFF2-40B4-BE49-F238E27FC236}">
                <a16:creationId xmlns:a16="http://schemas.microsoft.com/office/drawing/2014/main" id="{9A7643F2-CE45-07B9-7812-B75342E17EA0}"/>
              </a:ext>
            </a:extLst>
          </p:cNvPr>
          <p:cNvSpPr txBox="1"/>
          <p:nvPr/>
        </p:nvSpPr>
        <p:spPr>
          <a:xfrm>
            <a:off x="9733510" y="3898085"/>
            <a:ext cx="957263" cy="901593"/>
          </a:xfrm>
          <a:prstGeom prst="rect">
            <a:avLst/>
          </a:prstGeom>
          <a:noFill/>
        </p:spPr>
        <p:txBody>
          <a:bodyPr wrap="square">
            <a:spAutoFit/>
          </a:bodyPr>
          <a:lstStyle/>
          <a:p>
            <a:pPr algn="ctr">
              <a:lnSpc>
                <a:spcPct val="150000"/>
              </a:lnSpc>
            </a:pPr>
            <a:r>
              <a:rPr lang="en-US" sz="4000" b="1" dirty="0">
                <a:solidFill>
                  <a:srgbClr val="C00000"/>
                </a:solidFill>
              </a:rPr>
              <a:t>E</a:t>
            </a:r>
          </a:p>
        </p:txBody>
      </p:sp>
      <p:sp>
        <p:nvSpPr>
          <p:cNvPr id="105" name="TextBox 104">
            <a:extLst>
              <a:ext uri="{FF2B5EF4-FFF2-40B4-BE49-F238E27FC236}">
                <a16:creationId xmlns:a16="http://schemas.microsoft.com/office/drawing/2014/main" id="{041142E5-6EA0-847A-347E-758DA73B41E1}"/>
              </a:ext>
            </a:extLst>
          </p:cNvPr>
          <p:cNvSpPr txBox="1"/>
          <p:nvPr/>
        </p:nvSpPr>
        <p:spPr>
          <a:xfrm>
            <a:off x="10810197" y="3898085"/>
            <a:ext cx="957263" cy="901593"/>
          </a:xfrm>
          <a:prstGeom prst="rect">
            <a:avLst/>
          </a:prstGeom>
          <a:noFill/>
        </p:spPr>
        <p:txBody>
          <a:bodyPr wrap="square">
            <a:spAutoFit/>
          </a:bodyPr>
          <a:lstStyle/>
          <a:p>
            <a:pPr algn="ctr">
              <a:lnSpc>
                <a:spcPct val="150000"/>
              </a:lnSpc>
            </a:pPr>
            <a:r>
              <a:rPr lang="en-US" sz="4000" b="1" dirty="0">
                <a:solidFill>
                  <a:srgbClr val="C00000"/>
                </a:solidFill>
              </a:rPr>
              <a:t>L</a:t>
            </a:r>
          </a:p>
        </p:txBody>
      </p:sp>
      <p:sp>
        <p:nvSpPr>
          <p:cNvPr id="106" name="TextBox 105">
            <a:extLst>
              <a:ext uri="{FF2B5EF4-FFF2-40B4-BE49-F238E27FC236}">
                <a16:creationId xmlns:a16="http://schemas.microsoft.com/office/drawing/2014/main" id="{7929C35C-6073-F86C-19A9-7157773B7D50}"/>
              </a:ext>
            </a:extLst>
          </p:cNvPr>
          <p:cNvSpPr txBox="1"/>
          <p:nvPr/>
        </p:nvSpPr>
        <p:spPr>
          <a:xfrm>
            <a:off x="11878341" y="3898084"/>
            <a:ext cx="957263" cy="901593"/>
          </a:xfrm>
          <a:prstGeom prst="rect">
            <a:avLst/>
          </a:prstGeom>
          <a:noFill/>
        </p:spPr>
        <p:txBody>
          <a:bodyPr wrap="square">
            <a:spAutoFit/>
          </a:bodyPr>
          <a:lstStyle/>
          <a:p>
            <a:pPr algn="ctr">
              <a:lnSpc>
                <a:spcPct val="150000"/>
              </a:lnSpc>
            </a:pPr>
            <a:r>
              <a:rPr lang="en-US" sz="4000" b="1" dirty="0">
                <a:solidFill>
                  <a:srgbClr val="C00000"/>
                </a:solidFill>
              </a:rPr>
              <a:t>E</a:t>
            </a: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cBhvr additive="base">
                                        <p:cTn id="12" dur="500" fill="hold"/>
                                        <p:tgtEl>
                                          <p:spTgt spid="52"/>
                                        </p:tgtEl>
                                        <p:attrNameLst>
                                          <p:attrName>ppt_x</p:attrName>
                                        </p:attrNameLst>
                                      </p:cBhvr>
                                      <p:tavLst>
                                        <p:tav tm="0">
                                          <p:val>
                                            <p:strVal val="#ppt_x"/>
                                          </p:val>
                                        </p:tav>
                                        <p:tav tm="100000">
                                          <p:val>
                                            <p:strVal val="#ppt_x"/>
                                          </p:val>
                                        </p:tav>
                                      </p:tavLst>
                                    </p:anim>
                                    <p:anim calcmode="lin" valueType="num">
                                      <p:cBhvr additive="base">
                                        <p:cTn id="13" dur="500" fill="hold"/>
                                        <p:tgtEl>
                                          <p:spTgt spid="52"/>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 calcmode="lin" valueType="num">
                                      <p:cBhvr additive="base">
                                        <p:cTn id="16" dur="500" fill="hold"/>
                                        <p:tgtEl>
                                          <p:spTgt spid="54"/>
                                        </p:tgtEl>
                                        <p:attrNameLst>
                                          <p:attrName>ppt_x</p:attrName>
                                        </p:attrNameLst>
                                      </p:cBhvr>
                                      <p:tavLst>
                                        <p:tav tm="0">
                                          <p:val>
                                            <p:strVal val="#ppt_x"/>
                                          </p:val>
                                        </p:tav>
                                        <p:tav tm="100000">
                                          <p:val>
                                            <p:strVal val="#ppt_x"/>
                                          </p:val>
                                        </p:tav>
                                      </p:tavLst>
                                    </p:anim>
                                    <p:anim calcmode="lin" valueType="num">
                                      <p:cBhvr additive="base">
                                        <p:cTn id="17"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3"/>
                                        </p:tgtEl>
                                        <p:attrNameLst>
                                          <p:attrName>style.visibility</p:attrName>
                                        </p:attrNameLst>
                                      </p:cBhvr>
                                      <p:to>
                                        <p:strVal val="visible"/>
                                      </p:to>
                                    </p:set>
                                    <p:animEffect transition="in" filter="wipe(down)">
                                      <p:cBhvr>
                                        <p:cTn id="22" dur="500"/>
                                        <p:tgtEl>
                                          <p:spTgt spid="63"/>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wipe(down)">
                                      <p:cBhvr>
                                        <p:cTn id="25" dur="500"/>
                                        <p:tgtEl>
                                          <p:spTgt spid="64"/>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67"/>
                                        </p:tgtEl>
                                        <p:attrNameLst>
                                          <p:attrName>style.visibility</p:attrName>
                                        </p:attrNameLst>
                                      </p:cBhvr>
                                      <p:to>
                                        <p:strVal val="visible"/>
                                      </p:to>
                                    </p:set>
                                    <p:animEffect transition="in" filter="wipe(down)">
                                      <p:cBhvr>
                                        <p:cTn id="28" dur="500"/>
                                        <p:tgtEl>
                                          <p:spTgt spid="67"/>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68"/>
                                        </p:tgtEl>
                                        <p:attrNameLst>
                                          <p:attrName>style.visibility</p:attrName>
                                        </p:attrNameLst>
                                      </p:cBhvr>
                                      <p:to>
                                        <p:strVal val="visible"/>
                                      </p:to>
                                    </p:set>
                                    <p:animEffect transition="in" filter="wipe(down)">
                                      <p:cBhvr>
                                        <p:cTn id="31" dur="500"/>
                                        <p:tgtEl>
                                          <p:spTgt spid="68"/>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70"/>
                                        </p:tgtEl>
                                        <p:attrNameLst>
                                          <p:attrName>style.visibility</p:attrName>
                                        </p:attrNameLst>
                                      </p:cBhvr>
                                      <p:to>
                                        <p:strVal val="visible"/>
                                      </p:to>
                                    </p:set>
                                    <p:animEffect transition="in" filter="wipe(down)">
                                      <p:cBhvr>
                                        <p:cTn id="34" dur="500"/>
                                        <p:tgtEl>
                                          <p:spTgt spid="70"/>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71"/>
                                        </p:tgtEl>
                                        <p:attrNameLst>
                                          <p:attrName>style.visibility</p:attrName>
                                        </p:attrNameLst>
                                      </p:cBhvr>
                                      <p:to>
                                        <p:strVal val="visible"/>
                                      </p:to>
                                    </p:set>
                                    <p:animEffect transition="in" filter="wipe(down)">
                                      <p:cBhvr>
                                        <p:cTn id="37" dur="500"/>
                                        <p:tgtEl>
                                          <p:spTgt spid="71"/>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8"/>
                                        </p:tgtEl>
                                        <p:attrNameLst>
                                          <p:attrName>style.visibility</p:attrName>
                                        </p:attrNameLst>
                                      </p:cBhvr>
                                      <p:to>
                                        <p:strVal val="visible"/>
                                      </p:to>
                                    </p:set>
                                    <p:animEffect transition="in" filter="wipe(down)">
                                      <p:cBhvr>
                                        <p:cTn id="40" dur="500"/>
                                        <p:tgtEl>
                                          <p:spTgt spid="78"/>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79"/>
                                        </p:tgtEl>
                                        <p:attrNameLst>
                                          <p:attrName>style.visibility</p:attrName>
                                        </p:attrNameLst>
                                      </p:cBhvr>
                                      <p:to>
                                        <p:strVal val="visible"/>
                                      </p:to>
                                    </p:set>
                                    <p:animEffect transition="in" filter="wipe(down)">
                                      <p:cBhvr>
                                        <p:cTn id="43" dur="500"/>
                                        <p:tgtEl>
                                          <p:spTgt spid="79"/>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76"/>
                                        </p:tgtEl>
                                        <p:attrNameLst>
                                          <p:attrName>style.visibility</p:attrName>
                                        </p:attrNameLst>
                                      </p:cBhvr>
                                      <p:to>
                                        <p:strVal val="visible"/>
                                      </p:to>
                                    </p:set>
                                    <p:animEffect transition="in" filter="wipe(down)">
                                      <p:cBhvr>
                                        <p:cTn id="46" dur="500"/>
                                        <p:tgtEl>
                                          <p:spTgt spid="76"/>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77"/>
                                        </p:tgtEl>
                                        <p:attrNameLst>
                                          <p:attrName>style.visibility</p:attrName>
                                        </p:attrNameLst>
                                      </p:cBhvr>
                                      <p:to>
                                        <p:strVal val="visible"/>
                                      </p:to>
                                    </p:set>
                                    <p:animEffect transition="in" filter="wipe(down)">
                                      <p:cBhvr>
                                        <p:cTn id="49" dur="500"/>
                                        <p:tgtEl>
                                          <p:spTgt spid="77"/>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grpId="0" nodeType="clickEffect">
                                  <p:stCondLst>
                                    <p:cond delay="0"/>
                                  </p:stCondLst>
                                  <p:childTnLst>
                                    <p:set>
                                      <p:cBhvr>
                                        <p:cTn id="53" dur="1" fill="hold">
                                          <p:stCondLst>
                                            <p:cond delay="0"/>
                                          </p:stCondLst>
                                        </p:cTn>
                                        <p:tgtEl>
                                          <p:spTgt spid="85"/>
                                        </p:tgtEl>
                                        <p:attrNameLst>
                                          <p:attrName>style.visibility</p:attrName>
                                        </p:attrNameLst>
                                      </p:cBhvr>
                                      <p:to>
                                        <p:strVal val="visible"/>
                                      </p:to>
                                    </p:set>
                                    <p:anim calcmode="lin" valueType="num">
                                      <p:cBhvr>
                                        <p:cTn id="54" dur="500" fill="hold"/>
                                        <p:tgtEl>
                                          <p:spTgt spid="85"/>
                                        </p:tgtEl>
                                        <p:attrNameLst>
                                          <p:attrName>ppt_w</p:attrName>
                                        </p:attrNameLst>
                                      </p:cBhvr>
                                      <p:tavLst>
                                        <p:tav tm="0">
                                          <p:val>
                                            <p:fltVal val="0"/>
                                          </p:val>
                                        </p:tav>
                                        <p:tav tm="100000">
                                          <p:val>
                                            <p:strVal val="#ppt_w"/>
                                          </p:val>
                                        </p:tav>
                                      </p:tavLst>
                                    </p:anim>
                                    <p:anim calcmode="lin" valueType="num">
                                      <p:cBhvr>
                                        <p:cTn id="55" dur="500" fill="hold"/>
                                        <p:tgtEl>
                                          <p:spTgt spid="85"/>
                                        </p:tgtEl>
                                        <p:attrNameLst>
                                          <p:attrName>ppt_h</p:attrName>
                                        </p:attrNameLst>
                                      </p:cBhvr>
                                      <p:tavLst>
                                        <p:tav tm="0">
                                          <p:val>
                                            <p:fltVal val="0"/>
                                          </p:val>
                                        </p:tav>
                                        <p:tav tm="100000">
                                          <p:val>
                                            <p:strVal val="#ppt_h"/>
                                          </p:val>
                                        </p:tav>
                                      </p:tavLst>
                                    </p:anim>
                                    <p:animEffect transition="in" filter="fade">
                                      <p:cBhvr>
                                        <p:cTn id="56" dur="500"/>
                                        <p:tgtEl>
                                          <p:spTgt spid="85"/>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86"/>
                                        </p:tgtEl>
                                        <p:attrNameLst>
                                          <p:attrName>style.visibility</p:attrName>
                                        </p:attrNameLst>
                                      </p:cBhvr>
                                      <p:to>
                                        <p:strVal val="visible"/>
                                      </p:to>
                                    </p:set>
                                    <p:anim calcmode="lin" valueType="num">
                                      <p:cBhvr>
                                        <p:cTn id="59" dur="500" fill="hold"/>
                                        <p:tgtEl>
                                          <p:spTgt spid="86"/>
                                        </p:tgtEl>
                                        <p:attrNameLst>
                                          <p:attrName>ppt_w</p:attrName>
                                        </p:attrNameLst>
                                      </p:cBhvr>
                                      <p:tavLst>
                                        <p:tav tm="0">
                                          <p:val>
                                            <p:fltVal val="0"/>
                                          </p:val>
                                        </p:tav>
                                        <p:tav tm="100000">
                                          <p:val>
                                            <p:strVal val="#ppt_w"/>
                                          </p:val>
                                        </p:tav>
                                      </p:tavLst>
                                    </p:anim>
                                    <p:anim calcmode="lin" valueType="num">
                                      <p:cBhvr>
                                        <p:cTn id="60" dur="500" fill="hold"/>
                                        <p:tgtEl>
                                          <p:spTgt spid="86"/>
                                        </p:tgtEl>
                                        <p:attrNameLst>
                                          <p:attrName>ppt_h</p:attrName>
                                        </p:attrNameLst>
                                      </p:cBhvr>
                                      <p:tavLst>
                                        <p:tav tm="0">
                                          <p:val>
                                            <p:fltVal val="0"/>
                                          </p:val>
                                        </p:tav>
                                        <p:tav tm="100000">
                                          <p:val>
                                            <p:strVal val="#ppt_h"/>
                                          </p:val>
                                        </p:tav>
                                      </p:tavLst>
                                    </p:anim>
                                    <p:animEffect transition="in" filter="fade">
                                      <p:cBhvr>
                                        <p:cTn id="61" dur="500"/>
                                        <p:tgtEl>
                                          <p:spTgt spid="86"/>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83"/>
                                        </p:tgtEl>
                                        <p:attrNameLst>
                                          <p:attrName>style.visibility</p:attrName>
                                        </p:attrNameLst>
                                      </p:cBhvr>
                                      <p:to>
                                        <p:strVal val="visible"/>
                                      </p:to>
                                    </p:set>
                                    <p:anim calcmode="lin" valueType="num">
                                      <p:cBhvr>
                                        <p:cTn id="64" dur="500" fill="hold"/>
                                        <p:tgtEl>
                                          <p:spTgt spid="83"/>
                                        </p:tgtEl>
                                        <p:attrNameLst>
                                          <p:attrName>ppt_w</p:attrName>
                                        </p:attrNameLst>
                                      </p:cBhvr>
                                      <p:tavLst>
                                        <p:tav tm="0">
                                          <p:val>
                                            <p:fltVal val="0"/>
                                          </p:val>
                                        </p:tav>
                                        <p:tav tm="100000">
                                          <p:val>
                                            <p:strVal val="#ppt_w"/>
                                          </p:val>
                                        </p:tav>
                                      </p:tavLst>
                                    </p:anim>
                                    <p:anim calcmode="lin" valueType="num">
                                      <p:cBhvr>
                                        <p:cTn id="65" dur="500" fill="hold"/>
                                        <p:tgtEl>
                                          <p:spTgt spid="83"/>
                                        </p:tgtEl>
                                        <p:attrNameLst>
                                          <p:attrName>ppt_h</p:attrName>
                                        </p:attrNameLst>
                                      </p:cBhvr>
                                      <p:tavLst>
                                        <p:tav tm="0">
                                          <p:val>
                                            <p:fltVal val="0"/>
                                          </p:val>
                                        </p:tav>
                                        <p:tav tm="100000">
                                          <p:val>
                                            <p:strVal val="#ppt_h"/>
                                          </p:val>
                                        </p:tav>
                                      </p:tavLst>
                                    </p:anim>
                                    <p:animEffect transition="in" filter="fade">
                                      <p:cBhvr>
                                        <p:cTn id="66" dur="500"/>
                                        <p:tgtEl>
                                          <p:spTgt spid="83"/>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84"/>
                                        </p:tgtEl>
                                        <p:attrNameLst>
                                          <p:attrName>style.visibility</p:attrName>
                                        </p:attrNameLst>
                                      </p:cBhvr>
                                      <p:to>
                                        <p:strVal val="visible"/>
                                      </p:to>
                                    </p:set>
                                    <p:anim calcmode="lin" valueType="num">
                                      <p:cBhvr>
                                        <p:cTn id="69" dur="500" fill="hold"/>
                                        <p:tgtEl>
                                          <p:spTgt spid="84"/>
                                        </p:tgtEl>
                                        <p:attrNameLst>
                                          <p:attrName>ppt_w</p:attrName>
                                        </p:attrNameLst>
                                      </p:cBhvr>
                                      <p:tavLst>
                                        <p:tav tm="0">
                                          <p:val>
                                            <p:fltVal val="0"/>
                                          </p:val>
                                        </p:tav>
                                        <p:tav tm="100000">
                                          <p:val>
                                            <p:strVal val="#ppt_w"/>
                                          </p:val>
                                        </p:tav>
                                      </p:tavLst>
                                    </p:anim>
                                    <p:anim calcmode="lin" valueType="num">
                                      <p:cBhvr>
                                        <p:cTn id="70" dur="500" fill="hold"/>
                                        <p:tgtEl>
                                          <p:spTgt spid="84"/>
                                        </p:tgtEl>
                                        <p:attrNameLst>
                                          <p:attrName>ppt_h</p:attrName>
                                        </p:attrNameLst>
                                      </p:cBhvr>
                                      <p:tavLst>
                                        <p:tav tm="0">
                                          <p:val>
                                            <p:fltVal val="0"/>
                                          </p:val>
                                        </p:tav>
                                        <p:tav tm="100000">
                                          <p:val>
                                            <p:strVal val="#ppt_h"/>
                                          </p:val>
                                        </p:tav>
                                      </p:tavLst>
                                    </p:anim>
                                    <p:animEffect transition="in" filter="fade">
                                      <p:cBhvr>
                                        <p:cTn id="71" dur="500"/>
                                        <p:tgtEl>
                                          <p:spTgt spid="84"/>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88"/>
                                        </p:tgtEl>
                                        <p:attrNameLst>
                                          <p:attrName>style.visibility</p:attrName>
                                        </p:attrNameLst>
                                      </p:cBhvr>
                                      <p:to>
                                        <p:strVal val="visible"/>
                                      </p:to>
                                    </p:set>
                                    <p:anim calcmode="lin" valueType="num">
                                      <p:cBhvr>
                                        <p:cTn id="74" dur="500" fill="hold"/>
                                        <p:tgtEl>
                                          <p:spTgt spid="88"/>
                                        </p:tgtEl>
                                        <p:attrNameLst>
                                          <p:attrName>ppt_w</p:attrName>
                                        </p:attrNameLst>
                                      </p:cBhvr>
                                      <p:tavLst>
                                        <p:tav tm="0">
                                          <p:val>
                                            <p:fltVal val="0"/>
                                          </p:val>
                                        </p:tav>
                                        <p:tav tm="100000">
                                          <p:val>
                                            <p:strVal val="#ppt_w"/>
                                          </p:val>
                                        </p:tav>
                                      </p:tavLst>
                                    </p:anim>
                                    <p:anim calcmode="lin" valueType="num">
                                      <p:cBhvr>
                                        <p:cTn id="75" dur="500" fill="hold"/>
                                        <p:tgtEl>
                                          <p:spTgt spid="88"/>
                                        </p:tgtEl>
                                        <p:attrNameLst>
                                          <p:attrName>ppt_h</p:attrName>
                                        </p:attrNameLst>
                                      </p:cBhvr>
                                      <p:tavLst>
                                        <p:tav tm="0">
                                          <p:val>
                                            <p:fltVal val="0"/>
                                          </p:val>
                                        </p:tav>
                                        <p:tav tm="100000">
                                          <p:val>
                                            <p:strVal val="#ppt_h"/>
                                          </p:val>
                                        </p:tav>
                                      </p:tavLst>
                                    </p:anim>
                                    <p:animEffect transition="in" filter="fade">
                                      <p:cBhvr>
                                        <p:cTn id="76" dur="500"/>
                                        <p:tgtEl>
                                          <p:spTgt spid="88"/>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89"/>
                                        </p:tgtEl>
                                        <p:attrNameLst>
                                          <p:attrName>style.visibility</p:attrName>
                                        </p:attrNameLst>
                                      </p:cBhvr>
                                      <p:to>
                                        <p:strVal val="visible"/>
                                      </p:to>
                                    </p:set>
                                    <p:anim calcmode="lin" valueType="num">
                                      <p:cBhvr>
                                        <p:cTn id="79" dur="500" fill="hold"/>
                                        <p:tgtEl>
                                          <p:spTgt spid="89"/>
                                        </p:tgtEl>
                                        <p:attrNameLst>
                                          <p:attrName>ppt_w</p:attrName>
                                        </p:attrNameLst>
                                      </p:cBhvr>
                                      <p:tavLst>
                                        <p:tav tm="0">
                                          <p:val>
                                            <p:fltVal val="0"/>
                                          </p:val>
                                        </p:tav>
                                        <p:tav tm="100000">
                                          <p:val>
                                            <p:strVal val="#ppt_w"/>
                                          </p:val>
                                        </p:tav>
                                      </p:tavLst>
                                    </p:anim>
                                    <p:anim calcmode="lin" valueType="num">
                                      <p:cBhvr>
                                        <p:cTn id="80" dur="500" fill="hold"/>
                                        <p:tgtEl>
                                          <p:spTgt spid="89"/>
                                        </p:tgtEl>
                                        <p:attrNameLst>
                                          <p:attrName>ppt_h</p:attrName>
                                        </p:attrNameLst>
                                      </p:cBhvr>
                                      <p:tavLst>
                                        <p:tav tm="0">
                                          <p:val>
                                            <p:fltVal val="0"/>
                                          </p:val>
                                        </p:tav>
                                        <p:tav tm="100000">
                                          <p:val>
                                            <p:strVal val="#ppt_h"/>
                                          </p:val>
                                        </p:tav>
                                      </p:tavLst>
                                    </p:anim>
                                    <p:animEffect transition="in" filter="fade">
                                      <p:cBhvr>
                                        <p:cTn id="81" dur="500"/>
                                        <p:tgtEl>
                                          <p:spTgt spid="89"/>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95"/>
                                        </p:tgtEl>
                                        <p:attrNameLst>
                                          <p:attrName>style.visibility</p:attrName>
                                        </p:attrNameLst>
                                      </p:cBhvr>
                                      <p:to>
                                        <p:strVal val="visible"/>
                                      </p:to>
                                    </p:set>
                                    <p:anim calcmode="lin" valueType="num">
                                      <p:cBhvr>
                                        <p:cTn id="84" dur="500" fill="hold"/>
                                        <p:tgtEl>
                                          <p:spTgt spid="95"/>
                                        </p:tgtEl>
                                        <p:attrNameLst>
                                          <p:attrName>ppt_w</p:attrName>
                                        </p:attrNameLst>
                                      </p:cBhvr>
                                      <p:tavLst>
                                        <p:tav tm="0">
                                          <p:val>
                                            <p:fltVal val="0"/>
                                          </p:val>
                                        </p:tav>
                                        <p:tav tm="100000">
                                          <p:val>
                                            <p:strVal val="#ppt_w"/>
                                          </p:val>
                                        </p:tav>
                                      </p:tavLst>
                                    </p:anim>
                                    <p:anim calcmode="lin" valueType="num">
                                      <p:cBhvr>
                                        <p:cTn id="85" dur="500" fill="hold"/>
                                        <p:tgtEl>
                                          <p:spTgt spid="95"/>
                                        </p:tgtEl>
                                        <p:attrNameLst>
                                          <p:attrName>ppt_h</p:attrName>
                                        </p:attrNameLst>
                                      </p:cBhvr>
                                      <p:tavLst>
                                        <p:tav tm="0">
                                          <p:val>
                                            <p:fltVal val="0"/>
                                          </p:val>
                                        </p:tav>
                                        <p:tav tm="100000">
                                          <p:val>
                                            <p:strVal val="#ppt_h"/>
                                          </p:val>
                                        </p:tav>
                                      </p:tavLst>
                                    </p:anim>
                                    <p:animEffect transition="in" filter="fade">
                                      <p:cBhvr>
                                        <p:cTn id="86" dur="500"/>
                                        <p:tgtEl>
                                          <p:spTgt spid="95"/>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96"/>
                                        </p:tgtEl>
                                        <p:attrNameLst>
                                          <p:attrName>style.visibility</p:attrName>
                                        </p:attrNameLst>
                                      </p:cBhvr>
                                      <p:to>
                                        <p:strVal val="visible"/>
                                      </p:to>
                                    </p:set>
                                    <p:anim calcmode="lin" valueType="num">
                                      <p:cBhvr>
                                        <p:cTn id="89" dur="500" fill="hold"/>
                                        <p:tgtEl>
                                          <p:spTgt spid="96"/>
                                        </p:tgtEl>
                                        <p:attrNameLst>
                                          <p:attrName>ppt_w</p:attrName>
                                        </p:attrNameLst>
                                      </p:cBhvr>
                                      <p:tavLst>
                                        <p:tav tm="0">
                                          <p:val>
                                            <p:fltVal val="0"/>
                                          </p:val>
                                        </p:tav>
                                        <p:tav tm="100000">
                                          <p:val>
                                            <p:strVal val="#ppt_w"/>
                                          </p:val>
                                        </p:tav>
                                      </p:tavLst>
                                    </p:anim>
                                    <p:anim calcmode="lin" valueType="num">
                                      <p:cBhvr>
                                        <p:cTn id="90" dur="500" fill="hold"/>
                                        <p:tgtEl>
                                          <p:spTgt spid="96"/>
                                        </p:tgtEl>
                                        <p:attrNameLst>
                                          <p:attrName>ppt_h</p:attrName>
                                        </p:attrNameLst>
                                      </p:cBhvr>
                                      <p:tavLst>
                                        <p:tav tm="0">
                                          <p:val>
                                            <p:fltVal val="0"/>
                                          </p:val>
                                        </p:tav>
                                        <p:tav tm="100000">
                                          <p:val>
                                            <p:strVal val="#ppt_h"/>
                                          </p:val>
                                        </p:tav>
                                      </p:tavLst>
                                    </p:anim>
                                    <p:animEffect transition="in" filter="fade">
                                      <p:cBhvr>
                                        <p:cTn id="91" dur="500"/>
                                        <p:tgtEl>
                                          <p:spTgt spid="96"/>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93"/>
                                        </p:tgtEl>
                                        <p:attrNameLst>
                                          <p:attrName>style.visibility</p:attrName>
                                        </p:attrNameLst>
                                      </p:cBhvr>
                                      <p:to>
                                        <p:strVal val="visible"/>
                                      </p:to>
                                    </p:set>
                                    <p:anim calcmode="lin" valueType="num">
                                      <p:cBhvr>
                                        <p:cTn id="94" dur="500" fill="hold"/>
                                        <p:tgtEl>
                                          <p:spTgt spid="93"/>
                                        </p:tgtEl>
                                        <p:attrNameLst>
                                          <p:attrName>ppt_w</p:attrName>
                                        </p:attrNameLst>
                                      </p:cBhvr>
                                      <p:tavLst>
                                        <p:tav tm="0">
                                          <p:val>
                                            <p:fltVal val="0"/>
                                          </p:val>
                                        </p:tav>
                                        <p:tav tm="100000">
                                          <p:val>
                                            <p:strVal val="#ppt_w"/>
                                          </p:val>
                                        </p:tav>
                                      </p:tavLst>
                                    </p:anim>
                                    <p:anim calcmode="lin" valueType="num">
                                      <p:cBhvr>
                                        <p:cTn id="95" dur="500" fill="hold"/>
                                        <p:tgtEl>
                                          <p:spTgt spid="93"/>
                                        </p:tgtEl>
                                        <p:attrNameLst>
                                          <p:attrName>ppt_h</p:attrName>
                                        </p:attrNameLst>
                                      </p:cBhvr>
                                      <p:tavLst>
                                        <p:tav tm="0">
                                          <p:val>
                                            <p:fltVal val="0"/>
                                          </p:val>
                                        </p:tav>
                                        <p:tav tm="100000">
                                          <p:val>
                                            <p:strVal val="#ppt_h"/>
                                          </p:val>
                                        </p:tav>
                                      </p:tavLst>
                                    </p:anim>
                                    <p:animEffect transition="in" filter="fade">
                                      <p:cBhvr>
                                        <p:cTn id="96" dur="500"/>
                                        <p:tgtEl>
                                          <p:spTgt spid="93"/>
                                        </p:tgtEl>
                                      </p:cBhvr>
                                    </p:animEffect>
                                  </p:childTnLst>
                                </p:cTn>
                              </p:par>
                            </p:childTnLst>
                          </p:cTn>
                        </p:par>
                      </p:childTnLst>
                    </p:cTn>
                  </p:par>
                  <p:par>
                    <p:cTn id="97" fill="hold">
                      <p:stCondLst>
                        <p:cond delay="indefinite"/>
                      </p:stCondLst>
                      <p:childTnLst>
                        <p:par>
                          <p:cTn id="98" fill="hold">
                            <p:stCondLst>
                              <p:cond delay="0"/>
                            </p:stCondLst>
                            <p:childTnLst>
                              <p:par>
                                <p:cTn id="99" presetID="2" presetClass="entr" presetSubtype="4" fill="hold" grpId="0" nodeType="clickEffect">
                                  <p:stCondLst>
                                    <p:cond delay="0"/>
                                  </p:stCondLst>
                                  <p:childTnLst>
                                    <p:set>
                                      <p:cBhvr>
                                        <p:cTn id="100" dur="1" fill="hold">
                                          <p:stCondLst>
                                            <p:cond delay="0"/>
                                          </p:stCondLst>
                                        </p:cTn>
                                        <p:tgtEl>
                                          <p:spTgt spid="102"/>
                                        </p:tgtEl>
                                        <p:attrNameLst>
                                          <p:attrName>style.visibility</p:attrName>
                                        </p:attrNameLst>
                                      </p:cBhvr>
                                      <p:to>
                                        <p:strVal val="visible"/>
                                      </p:to>
                                    </p:set>
                                    <p:anim calcmode="lin" valueType="num">
                                      <p:cBhvr additive="base">
                                        <p:cTn id="101" dur="500" fill="hold"/>
                                        <p:tgtEl>
                                          <p:spTgt spid="102"/>
                                        </p:tgtEl>
                                        <p:attrNameLst>
                                          <p:attrName>ppt_x</p:attrName>
                                        </p:attrNameLst>
                                      </p:cBhvr>
                                      <p:tavLst>
                                        <p:tav tm="0">
                                          <p:val>
                                            <p:strVal val="#ppt_x"/>
                                          </p:val>
                                        </p:tav>
                                        <p:tav tm="100000">
                                          <p:val>
                                            <p:strVal val="#ppt_x"/>
                                          </p:val>
                                        </p:tav>
                                      </p:tavLst>
                                    </p:anim>
                                    <p:anim calcmode="lin" valueType="num">
                                      <p:cBhvr additive="base">
                                        <p:cTn id="102" dur="500" fill="hold"/>
                                        <p:tgtEl>
                                          <p:spTgt spid="102"/>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103"/>
                                        </p:tgtEl>
                                        <p:attrNameLst>
                                          <p:attrName>style.visibility</p:attrName>
                                        </p:attrNameLst>
                                      </p:cBhvr>
                                      <p:to>
                                        <p:strVal val="visible"/>
                                      </p:to>
                                    </p:set>
                                    <p:anim calcmode="lin" valueType="num">
                                      <p:cBhvr additive="base">
                                        <p:cTn id="105" dur="500" fill="hold"/>
                                        <p:tgtEl>
                                          <p:spTgt spid="103"/>
                                        </p:tgtEl>
                                        <p:attrNameLst>
                                          <p:attrName>ppt_x</p:attrName>
                                        </p:attrNameLst>
                                      </p:cBhvr>
                                      <p:tavLst>
                                        <p:tav tm="0">
                                          <p:val>
                                            <p:strVal val="#ppt_x"/>
                                          </p:val>
                                        </p:tav>
                                        <p:tav tm="100000">
                                          <p:val>
                                            <p:strVal val="#ppt_x"/>
                                          </p:val>
                                        </p:tav>
                                      </p:tavLst>
                                    </p:anim>
                                    <p:anim calcmode="lin" valueType="num">
                                      <p:cBhvr additive="base">
                                        <p:cTn id="106" dur="500" fill="hold"/>
                                        <p:tgtEl>
                                          <p:spTgt spid="103"/>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100"/>
                                        </p:tgtEl>
                                        <p:attrNameLst>
                                          <p:attrName>style.visibility</p:attrName>
                                        </p:attrNameLst>
                                      </p:cBhvr>
                                      <p:to>
                                        <p:strVal val="visible"/>
                                      </p:to>
                                    </p:set>
                                    <p:anim calcmode="lin" valueType="num">
                                      <p:cBhvr additive="base">
                                        <p:cTn id="109" dur="500" fill="hold"/>
                                        <p:tgtEl>
                                          <p:spTgt spid="100"/>
                                        </p:tgtEl>
                                        <p:attrNameLst>
                                          <p:attrName>ppt_x</p:attrName>
                                        </p:attrNameLst>
                                      </p:cBhvr>
                                      <p:tavLst>
                                        <p:tav tm="0">
                                          <p:val>
                                            <p:strVal val="#ppt_x"/>
                                          </p:val>
                                        </p:tav>
                                        <p:tav tm="100000">
                                          <p:val>
                                            <p:strVal val="#ppt_x"/>
                                          </p:val>
                                        </p:tav>
                                      </p:tavLst>
                                    </p:anim>
                                    <p:anim calcmode="lin" valueType="num">
                                      <p:cBhvr additive="base">
                                        <p:cTn id="110" dur="500" fill="hold"/>
                                        <p:tgtEl>
                                          <p:spTgt spid="100"/>
                                        </p:tgtEl>
                                        <p:attrNameLst>
                                          <p:attrName>ppt_y</p:attrName>
                                        </p:attrNameLst>
                                      </p:cBhvr>
                                      <p:tavLst>
                                        <p:tav tm="0">
                                          <p:val>
                                            <p:strVal val="1+#ppt_h/2"/>
                                          </p:val>
                                        </p:tav>
                                        <p:tav tm="100000">
                                          <p:val>
                                            <p:strVal val="#ppt_y"/>
                                          </p:val>
                                        </p:tav>
                                      </p:tavLst>
                                    </p:anim>
                                  </p:childTnLst>
                                </p:cTn>
                              </p:par>
                              <p:par>
                                <p:cTn id="111" presetID="2" presetClass="entr" presetSubtype="4" fill="hold" grpId="0" nodeType="withEffect">
                                  <p:stCondLst>
                                    <p:cond delay="0"/>
                                  </p:stCondLst>
                                  <p:childTnLst>
                                    <p:set>
                                      <p:cBhvr>
                                        <p:cTn id="112" dur="1" fill="hold">
                                          <p:stCondLst>
                                            <p:cond delay="0"/>
                                          </p:stCondLst>
                                        </p:cTn>
                                        <p:tgtEl>
                                          <p:spTgt spid="101"/>
                                        </p:tgtEl>
                                        <p:attrNameLst>
                                          <p:attrName>style.visibility</p:attrName>
                                        </p:attrNameLst>
                                      </p:cBhvr>
                                      <p:to>
                                        <p:strVal val="visible"/>
                                      </p:to>
                                    </p:set>
                                    <p:anim calcmode="lin" valueType="num">
                                      <p:cBhvr additive="base">
                                        <p:cTn id="113" dur="500" fill="hold"/>
                                        <p:tgtEl>
                                          <p:spTgt spid="101"/>
                                        </p:tgtEl>
                                        <p:attrNameLst>
                                          <p:attrName>ppt_x</p:attrName>
                                        </p:attrNameLst>
                                      </p:cBhvr>
                                      <p:tavLst>
                                        <p:tav tm="0">
                                          <p:val>
                                            <p:strVal val="#ppt_x"/>
                                          </p:val>
                                        </p:tav>
                                        <p:tav tm="100000">
                                          <p:val>
                                            <p:strVal val="#ppt_x"/>
                                          </p:val>
                                        </p:tav>
                                      </p:tavLst>
                                    </p:anim>
                                    <p:anim calcmode="lin" valueType="num">
                                      <p:cBhvr additive="base">
                                        <p:cTn id="114" dur="500" fill="hold"/>
                                        <p:tgtEl>
                                          <p:spTgt spid="101"/>
                                        </p:tgtEl>
                                        <p:attrNameLst>
                                          <p:attrName>ppt_y</p:attrName>
                                        </p:attrNameLst>
                                      </p:cBhvr>
                                      <p:tavLst>
                                        <p:tav tm="0">
                                          <p:val>
                                            <p:strVal val="1+#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105"/>
                                        </p:tgtEl>
                                        <p:attrNameLst>
                                          <p:attrName>style.visibility</p:attrName>
                                        </p:attrNameLst>
                                      </p:cBhvr>
                                      <p:to>
                                        <p:strVal val="visible"/>
                                      </p:to>
                                    </p:set>
                                    <p:anim calcmode="lin" valueType="num">
                                      <p:cBhvr additive="base">
                                        <p:cTn id="117" dur="500" fill="hold"/>
                                        <p:tgtEl>
                                          <p:spTgt spid="105"/>
                                        </p:tgtEl>
                                        <p:attrNameLst>
                                          <p:attrName>ppt_x</p:attrName>
                                        </p:attrNameLst>
                                      </p:cBhvr>
                                      <p:tavLst>
                                        <p:tav tm="0">
                                          <p:val>
                                            <p:strVal val="#ppt_x"/>
                                          </p:val>
                                        </p:tav>
                                        <p:tav tm="100000">
                                          <p:val>
                                            <p:strVal val="#ppt_x"/>
                                          </p:val>
                                        </p:tav>
                                      </p:tavLst>
                                    </p:anim>
                                    <p:anim calcmode="lin" valueType="num">
                                      <p:cBhvr additive="base">
                                        <p:cTn id="118" dur="500" fill="hold"/>
                                        <p:tgtEl>
                                          <p:spTgt spid="105"/>
                                        </p:tgtEl>
                                        <p:attrNameLst>
                                          <p:attrName>ppt_y</p:attrName>
                                        </p:attrNameLst>
                                      </p:cBhvr>
                                      <p:tavLst>
                                        <p:tav tm="0">
                                          <p:val>
                                            <p:strVal val="1+#ppt_h/2"/>
                                          </p:val>
                                        </p:tav>
                                        <p:tav tm="100000">
                                          <p:val>
                                            <p:strVal val="#ppt_y"/>
                                          </p:val>
                                        </p:tav>
                                      </p:tavLst>
                                    </p:anim>
                                  </p:childTnLst>
                                </p:cTn>
                              </p:par>
                              <p:par>
                                <p:cTn id="119" presetID="2" presetClass="entr" presetSubtype="4" fill="hold" grpId="0" nodeType="withEffect">
                                  <p:stCondLst>
                                    <p:cond delay="0"/>
                                  </p:stCondLst>
                                  <p:childTnLst>
                                    <p:set>
                                      <p:cBhvr>
                                        <p:cTn id="120" dur="1" fill="hold">
                                          <p:stCondLst>
                                            <p:cond delay="0"/>
                                          </p:stCondLst>
                                        </p:cTn>
                                        <p:tgtEl>
                                          <p:spTgt spid="106"/>
                                        </p:tgtEl>
                                        <p:attrNameLst>
                                          <p:attrName>style.visibility</p:attrName>
                                        </p:attrNameLst>
                                      </p:cBhvr>
                                      <p:to>
                                        <p:strVal val="visible"/>
                                      </p:to>
                                    </p:set>
                                    <p:anim calcmode="lin" valueType="num">
                                      <p:cBhvr additive="base">
                                        <p:cTn id="121" dur="500" fill="hold"/>
                                        <p:tgtEl>
                                          <p:spTgt spid="106"/>
                                        </p:tgtEl>
                                        <p:attrNameLst>
                                          <p:attrName>ppt_x</p:attrName>
                                        </p:attrNameLst>
                                      </p:cBhvr>
                                      <p:tavLst>
                                        <p:tav tm="0">
                                          <p:val>
                                            <p:strVal val="#ppt_x"/>
                                          </p:val>
                                        </p:tav>
                                        <p:tav tm="100000">
                                          <p:val>
                                            <p:strVal val="#ppt_x"/>
                                          </p:val>
                                        </p:tav>
                                      </p:tavLst>
                                    </p:anim>
                                    <p:anim calcmode="lin" valueType="num">
                                      <p:cBhvr additive="base">
                                        <p:cTn id="122" dur="500" fill="hold"/>
                                        <p:tgtEl>
                                          <p:spTgt spid="1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4" grpId="0"/>
      <p:bldP spid="63" grpId="0"/>
      <p:bldP spid="64" grpId="0"/>
      <p:bldP spid="67" grpId="0"/>
      <p:bldP spid="68" grpId="0"/>
      <p:bldP spid="70" grpId="0"/>
      <p:bldP spid="71" grpId="0"/>
      <p:bldP spid="78" grpId="0"/>
      <p:bldP spid="79" grpId="0"/>
      <p:bldP spid="76" grpId="0"/>
      <p:bldP spid="77" grpId="0"/>
      <p:bldP spid="85" grpId="0"/>
      <p:bldP spid="86" grpId="0"/>
      <p:bldP spid="83" grpId="0"/>
      <p:bldP spid="84" grpId="0"/>
      <p:bldP spid="88" grpId="0"/>
      <p:bldP spid="89" grpId="0"/>
      <p:bldP spid="95" grpId="0"/>
      <p:bldP spid="96" grpId="0"/>
      <p:bldP spid="93" grpId="0"/>
      <p:bldP spid="102" grpId="0"/>
      <p:bldP spid="103" grpId="0"/>
      <p:bldP spid="100" grpId="0"/>
      <p:bldP spid="101" grpId="0"/>
      <p:bldP spid="105" grpId="0"/>
      <p:bldP spid="10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Group 59">
            <a:extLst>
              <a:ext uri="{FF2B5EF4-FFF2-40B4-BE49-F238E27FC236}">
                <a16:creationId xmlns:a16="http://schemas.microsoft.com/office/drawing/2014/main" id="{55BEA476-423C-CDD7-13CF-91F2B2C9B06E}"/>
              </a:ext>
            </a:extLst>
          </p:cNvPr>
          <p:cNvGrpSpPr/>
          <p:nvPr/>
        </p:nvGrpSpPr>
        <p:grpSpPr>
          <a:xfrm>
            <a:off x="1404049" y="2004918"/>
            <a:ext cx="15479901" cy="1824923"/>
            <a:chOff x="1395664" y="677646"/>
            <a:chExt cx="15479901" cy="1824923"/>
          </a:xfrm>
        </p:grpSpPr>
        <p:grpSp>
          <p:nvGrpSpPr>
            <p:cNvPr id="2" name="Google Shape;4527;p69">
              <a:extLst>
                <a:ext uri="{FF2B5EF4-FFF2-40B4-BE49-F238E27FC236}">
                  <a16:creationId xmlns:a16="http://schemas.microsoft.com/office/drawing/2014/main" id="{4B6BD1E5-9D23-EB85-EBC2-5106F9FB3E49}"/>
                </a:ext>
              </a:extLst>
            </p:cNvPr>
            <p:cNvGrpSpPr/>
            <p:nvPr/>
          </p:nvGrpSpPr>
          <p:grpSpPr>
            <a:xfrm>
              <a:off x="1395664" y="785321"/>
              <a:ext cx="1531592" cy="1717248"/>
              <a:chOff x="7508675" y="1292175"/>
              <a:chExt cx="552550" cy="613075"/>
            </a:xfrm>
          </p:grpSpPr>
          <p:sp>
            <p:nvSpPr>
              <p:cNvPr id="3" name="Google Shape;4528;p69">
                <a:extLst>
                  <a:ext uri="{FF2B5EF4-FFF2-40B4-BE49-F238E27FC236}">
                    <a16:creationId xmlns:a16="http://schemas.microsoft.com/office/drawing/2014/main" id="{E79599CC-ADD9-CE41-0D45-7193C10F2C35}"/>
                  </a:ext>
                </a:extLst>
              </p:cNvPr>
              <p:cNvSpPr/>
              <p:nvPr/>
            </p:nvSpPr>
            <p:spPr>
              <a:xfrm>
                <a:off x="7508675" y="1292350"/>
                <a:ext cx="552550" cy="612900"/>
              </a:xfrm>
              <a:custGeom>
                <a:avLst/>
                <a:gdLst/>
                <a:ahLst/>
                <a:cxnLst/>
                <a:rect l="l" t="t" r="r" b="b"/>
                <a:pathLst>
                  <a:path w="22102" h="24516" extrusionOk="0">
                    <a:moveTo>
                      <a:pt x="14634" y="16891"/>
                    </a:moveTo>
                    <a:lnTo>
                      <a:pt x="14634" y="16891"/>
                    </a:lnTo>
                    <a:cubicBezTo>
                      <a:pt x="14654" y="16901"/>
                      <a:pt x="14684" y="16911"/>
                      <a:pt x="14704" y="16921"/>
                    </a:cubicBezTo>
                    <a:cubicBezTo>
                      <a:pt x="14704" y="16952"/>
                      <a:pt x="14704" y="16982"/>
                      <a:pt x="14704" y="17022"/>
                    </a:cubicBezTo>
                    <a:lnTo>
                      <a:pt x="14684" y="17042"/>
                    </a:lnTo>
                    <a:cubicBezTo>
                      <a:pt x="14674" y="16992"/>
                      <a:pt x="14664" y="16952"/>
                      <a:pt x="14644" y="16921"/>
                    </a:cubicBezTo>
                    <a:cubicBezTo>
                      <a:pt x="14644" y="16911"/>
                      <a:pt x="14634" y="16901"/>
                      <a:pt x="14634" y="16891"/>
                    </a:cubicBezTo>
                    <a:close/>
                    <a:moveTo>
                      <a:pt x="13255" y="17284"/>
                    </a:moveTo>
                    <a:cubicBezTo>
                      <a:pt x="13416" y="17535"/>
                      <a:pt x="13557" y="17676"/>
                      <a:pt x="13718" y="17777"/>
                    </a:cubicBezTo>
                    <a:lnTo>
                      <a:pt x="13708" y="17787"/>
                    </a:lnTo>
                    <a:cubicBezTo>
                      <a:pt x="13537" y="17666"/>
                      <a:pt x="13386" y="17525"/>
                      <a:pt x="13255" y="17294"/>
                    </a:cubicBezTo>
                    <a:lnTo>
                      <a:pt x="13255" y="17284"/>
                    </a:lnTo>
                    <a:close/>
                    <a:moveTo>
                      <a:pt x="13472" y="0"/>
                    </a:moveTo>
                    <a:cubicBezTo>
                      <a:pt x="13346" y="0"/>
                      <a:pt x="13217" y="13"/>
                      <a:pt x="13094" y="44"/>
                    </a:cubicBezTo>
                    <a:cubicBezTo>
                      <a:pt x="12923" y="84"/>
                      <a:pt x="12752" y="124"/>
                      <a:pt x="12581" y="165"/>
                    </a:cubicBezTo>
                    <a:cubicBezTo>
                      <a:pt x="12510" y="117"/>
                      <a:pt x="12433" y="101"/>
                      <a:pt x="12354" y="101"/>
                    </a:cubicBezTo>
                    <a:cubicBezTo>
                      <a:pt x="12332" y="101"/>
                      <a:pt x="12311" y="102"/>
                      <a:pt x="12289" y="104"/>
                    </a:cubicBezTo>
                    <a:cubicBezTo>
                      <a:pt x="11917" y="165"/>
                      <a:pt x="11564" y="306"/>
                      <a:pt x="11273" y="557"/>
                    </a:cubicBezTo>
                    <a:cubicBezTo>
                      <a:pt x="11222" y="608"/>
                      <a:pt x="11162" y="668"/>
                      <a:pt x="11162" y="748"/>
                    </a:cubicBezTo>
                    <a:cubicBezTo>
                      <a:pt x="10790" y="909"/>
                      <a:pt x="10407" y="1071"/>
                      <a:pt x="10035" y="1232"/>
                    </a:cubicBezTo>
                    <a:cubicBezTo>
                      <a:pt x="9089" y="1644"/>
                      <a:pt x="8153" y="2077"/>
                      <a:pt x="7227" y="2530"/>
                    </a:cubicBezTo>
                    <a:cubicBezTo>
                      <a:pt x="5798" y="3224"/>
                      <a:pt x="4389" y="3959"/>
                      <a:pt x="3010" y="4754"/>
                    </a:cubicBezTo>
                    <a:cubicBezTo>
                      <a:pt x="2718" y="4925"/>
                      <a:pt x="2426" y="5086"/>
                      <a:pt x="2155" y="5287"/>
                    </a:cubicBezTo>
                    <a:cubicBezTo>
                      <a:pt x="1963" y="5378"/>
                      <a:pt x="1792" y="5489"/>
                      <a:pt x="1621" y="5609"/>
                    </a:cubicBezTo>
                    <a:cubicBezTo>
                      <a:pt x="1390" y="5770"/>
                      <a:pt x="1158" y="5942"/>
                      <a:pt x="957" y="6143"/>
                    </a:cubicBezTo>
                    <a:cubicBezTo>
                      <a:pt x="695" y="6415"/>
                      <a:pt x="544" y="6727"/>
                      <a:pt x="595" y="7119"/>
                    </a:cubicBezTo>
                    <a:cubicBezTo>
                      <a:pt x="434" y="7260"/>
                      <a:pt x="373" y="7461"/>
                      <a:pt x="313" y="7662"/>
                    </a:cubicBezTo>
                    <a:cubicBezTo>
                      <a:pt x="303" y="7673"/>
                      <a:pt x="303" y="7683"/>
                      <a:pt x="293" y="7703"/>
                    </a:cubicBezTo>
                    <a:cubicBezTo>
                      <a:pt x="81" y="7944"/>
                      <a:pt x="1" y="8226"/>
                      <a:pt x="91" y="8548"/>
                    </a:cubicBezTo>
                    <a:cubicBezTo>
                      <a:pt x="192" y="8890"/>
                      <a:pt x="363" y="9202"/>
                      <a:pt x="514" y="9524"/>
                    </a:cubicBezTo>
                    <a:cubicBezTo>
                      <a:pt x="534" y="9575"/>
                      <a:pt x="574" y="9605"/>
                      <a:pt x="635" y="9605"/>
                    </a:cubicBezTo>
                    <a:cubicBezTo>
                      <a:pt x="625" y="9625"/>
                      <a:pt x="615" y="9645"/>
                      <a:pt x="595" y="9665"/>
                    </a:cubicBezTo>
                    <a:cubicBezTo>
                      <a:pt x="393" y="9907"/>
                      <a:pt x="323" y="10199"/>
                      <a:pt x="303" y="10501"/>
                    </a:cubicBezTo>
                    <a:cubicBezTo>
                      <a:pt x="242" y="11366"/>
                      <a:pt x="796" y="12050"/>
                      <a:pt x="1692" y="12201"/>
                    </a:cubicBezTo>
                    <a:cubicBezTo>
                      <a:pt x="1704" y="12204"/>
                      <a:pt x="1716" y="12205"/>
                      <a:pt x="1727" y="12205"/>
                    </a:cubicBezTo>
                    <a:cubicBezTo>
                      <a:pt x="1761" y="12205"/>
                      <a:pt x="1790" y="12194"/>
                      <a:pt x="1812" y="12171"/>
                    </a:cubicBezTo>
                    <a:cubicBezTo>
                      <a:pt x="1832" y="12211"/>
                      <a:pt x="1863" y="12252"/>
                      <a:pt x="1883" y="12292"/>
                    </a:cubicBezTo>
                    <a:cubicBezTo>
                      <a:pt x="1913" y="12352"/>
                      <a:pt x="1933" y="12393"/>
                      <a:pt x="1994" y="12423"/>
                    </a:cubicBezTo>
                    <a:cubicBezTo>
                      <a:pt x="1963" y="12463"/>
                      <a:pt x="1943" y="12503"/>
                      <a:pt x="1913" y="12544"/>
                    </a:cubicBezTo>
                    <a:cubicBezTo>
                      <a:pt x="1682" y="12926"/>
                      <a:pt x="1641" y="13339"/>
                      <a:pt x="1722" y="13761"/>
                    </a:cubicBezTo>
                    <a:cubicBezTo>
                      <a:pt x="1863" y="14436"/>
                      <a:pt x="2326" y="14828"/>
                      <a:pt x="2970" y="14979"/>
                    </a:cubicBezTo>
                    <a:cubicBezTo>
                      <a:pt x="3005" y="14988"/>
                      <a:pt x="3042" y="14995"/>
                      <a:pt x="3078" y="14995"/>
                    </a:cubicBezTo>
                    <a:cubicBezTo>
                      <a:pt x="3125" y="14995"/>
                      <a:pt x="3171" y="14983"/>
                      <a:pt x="3211" y="14949"/>
                    </a:cubicBezTo>
                    <a:cubicBezTo>
                      <a:pt x="3252" y="14979"/>
                      <a:pt x="3252" y="15039"/>
                      <a:pt x="3272" y="15080"/>
                    </a:cubicBezTo>
                    <a:cubicBezTo>
                      <a:pt x="3302" y="15170"/>
                      <a:pt x="3332" y="15251"/>
                      <a:pt x="3413" y="15301"/>
                    </a:cubicBezTo>
                    <a:cubicBezTo>
                      <a:pt x="3372" y="15382"/>
                      <a:pt x="3332" y="15452"/>
                      <a:pt x="3292" y="15522"/>
                    </a:cubicBezTo>
                    <a:cubicBezTo>
                      <a:pt x="3040" y="16056"/>
                      <a:pt x="3040" y="16589"/>
                      <a:pt x="3342" y="17113"/>
                    </a:cubicBezTo>
                    <a:cubicBezTo>
                      <a:pt x="3604" y="17555"/>
                      <a:pt x="4006" y="17807"/>
                      <a:pt x="4520" y="17867"/>
                    </a:cubicBezTo>
                    <a:cubicBezTo>
                      <a:pt x="4527" y="17868"/>
                      <a:pt x="4533" y="17869"/>
                      <a:pt x="4539" y="17869"/>
                    </a:cubicBezTo>
                    <a:cubicBezTo>
                      <a:pt x="4603" y="17869"/>
                      <a:pt x="4620" y="17821"/>
                      <a:pt x="4620" y="17757"/>
                    </a:cubicBezTo>
                    <a:cubicBezTo>
                      <a:pt x="4661" y="17797"/>
                      <a:pt x="4681" y="17857"/>
                      <a:pt x="4691" y="17908"/>
                    </a:cubicBezTo>
                    <a:cubicBezTo>
                      <a:pt x="4721" y="17968"/>
                      <a:pt x="4751" y="18039"/>
                      <a:pt x="4822" y="18069"/>
                    </a:cubicBezTo>
                    <a:cubicBezTo>
                      <a:pt x="4771" y="18159"/>
                      <a:pt x="4711" y="18250"/>
                      <a:pt x="4661" y="18350"/>
                    </a:cubicBezTo>
                    <a:cubicBezTo>
                      <a:pt x="4520" y="18632"/>
                      <a:pt x="4499" y="18944"/>
                      <a:pt x="4510" y="19256"/>
                    </a:cubicBezTo>
                    <a:cubicBezTo>
                      <a:pt x="4520" y="19417"/>
                      <a:pt x="4560" y="19578"/>
                      <a:pt x="4630" y="19729"/>
                    </a:cubicBezTo>
                    <a:cubicBezTo>
                      <a:pt x="4869" y="20312"/>
                      <a:pt x="5526" y="20668"/>
                      <a:pt x="6005" y="20668"/>
                    </a:cubicBezTo>
                    <a:cubicBezTo>
                      <a:pt x="6030" y="20668"/>
                      <a:pt x="6055" y="20667"/>
                      <a:pt x="6080" y="20665"/>
                    </a:cubicBezTo>
                    <a:cubicBezTo>
                      <a:pt x="6130" y="20756"/>
                      <a:pt x="6180" y="20836"/>
                      <a:pt x="6231" y="20917"/>
                    </a:cubicBezTo>
                    <a:cubicBezTo>
                      <a:pt x="6190" y="20987"/>
                      <a:pt x="6160" y="21058"/>
                      <a:pt x="6130" y="21118"/>
                    </a:cubicBezTo>
                    <a:cubicBezTo>
                      <a:pt x="5969" y="21470"/>
                      <a:pt x="5888" y="21833"/>
                      <a:pt x="5969" y="22215"/>
                    </a:cubicBezTo>
                    <a:cubicBezTo>
                      <a:pt x="6127" y="22966"/>
                      <a:pt x="6789" y="23484"/>
                      <a:pt x="7489" y="23484"/>
                    </a:cubicBezTo>
                    <a:cubicBezTo>
                      <a:pt x="7502" y="23484"/>
                      <a:pt x="7515" y="23484"/>
                      <a:pt x="7529" y="23483"/>
                    </a:cubicBezTo>
                    <a:cubicBezTo>
                      <a:pt x="7790" y="24006"/>
                      <a:pt x="8203" y="24349"/>
                      <a:pt x="8777" y="24469"/>
                    </a:cubicBezTo>
                    <a:cubicBezTo>
                      <a:pt x="8920" y="24502"/>
                      <a:pt x="9065" y="24515"/>
                      <a:pt x="9212" y="24515"/>
                    </a:cubicBezTo>
                    <a:cubicBezTo>
                      <a:pt x="9384" y="24515"/>
                      <a:pt x="9559" y="24497"/>
                      <a:pt x="9733" y="24469"/>
                    </a:cubicBezTo>
                    <a:cubicBezTo>
                      <a:pt x="10216" y="24399"/>
                      <a:pt x="10679" y="24268"/>
                      <a:pt x="11142" y="24117"/>
                    </a:cubicBezTo>
                    <a:cubicBezTo>
                      <a:pt x="12007" y="23825"/>
                      <a:pt x="12843" y="23463"/>
                      <a:pt x="13668" y="23060"/>
                    </a:cubicBezTo>
                    <a:cubicBezTo>
                      <a:pt x="14574" y="22618"/>
                      <a:pt x="15469" y="22145"/>
                      <a:pt x="16365" y="21672"/>
                    </a:cubicBezTo>
                    <a:cubicBezTo>
                      <a:pt x="17070" y="21299"/>
                      <a:pt x="17774" y="20937"/>
                      <a:pt x="18458" y="20534"/>
                    </a:cubicBezTo>
                    <a:cubicBezTo>
                      <a:pt x="18801" y="20353"/>
                      <a:pt x="19123" y="20152"/>
                      <a:pt x="19455" y="19951"/>
                    </a:cubicBezTo>
                    <a:cubicBezTo>
                      <a:pt x="19525" y="19910"/>
                      <a:pt x="19606" y="19870"/>
                      <a:pt x="19616" y="19770"/>
                    </a:cubicBezTo>
                    <a:cubicBezTo>
                      <a:pt x="19653" y="19800"/>
                      <a:pt x="19697" y="19812"/>
                      <a:pt x="19742" y="19812"/>
                    </a:cubicBezTo>
                    <a:cubicBezTo>
                      <a:pt x="19771" y="19812"/>
                      <a:pt x="19800" y="19808"/>
                      <a:pt x="19827" y="19800"/>
                    </a:cubicBezTo>
                    <a:cubicBezTo>
                      <a:pt x="20290" y="19689"/>
                      <a:pt x="20652" y="19427"/>
                      <a:pt x="20914" y="19035"/>
                    </a:cubicBezTo>
                    <a:cubicBezTo>
                      <a:pt x="20954" y="18985"/>
                      <a:pt x="20964" y="18924"/>
                      <a:pt x="20974" y="18864"/>
                    </a:cubicBezTo>
                    <a:cubicBezTo>
                      <a:pt x="20995" y="18864"/>
                      <a:pt x="21025" y="18854"/>
                      <a:pt x="21045" y="18844"/>
                    </a:cubicBezTo>
                    <a:cubicBezTo>
                      <a:pt x="21367" y="18612"/>
                      <a:pt x="21649" y="18350"/>
                      <a:pt x="21860" y="18008"/>
                    </a:cubicBezTo>
                    <a:cubicBezTo>
                      <a:pt x="21900" y="17948"/>
                      <a:pt x="21931" y="17877"/>
                      <a:pt x="21961" y="17817"/>
                    </a:cubicBezTo>
                    <a:cubicBezTo>
                      <a:pt x="22061" y="17565"/>
                      <a:pt x="22102" y="17314"/>
                      <a:pt x="22001" y="17062"/>
                    </a:cubicBezTo>
                    <a:lnTo>
                      <a:pt x="22001" y="17052"/>
                    </a:lnTo>
                    <a:cubicBezTo>
                      <a:pt x="21951" y="16921"/>
                      <a:pt x="21890" y="16781"/>
                      <a:pt x="21820" y="16650"/>
                    </a:cubicBezTo>
                    <a:cubicBezTo>
                      <a:pt x="21830" y="16609"/>
                      <a:pt x="21850" y="16569"/>
                      <a:pt x="21870" y="16529"/>
                    </a:cubicBezTo>
                    <a:cubicBezTo>
                      <a:pt x="22021" y="16227"/>
                      <a:pt x="22051" y="15915"/>
                      <a:pt x="21910" y="15593"/>
                    </a:cubicBezTo>
                    <a:cubicBezTo>
                      <a:pt x="21890" y="15533"/>
                      <a:pt x="21860" y="15462"/>
                      <a:pt x="21840" y="15402"/>
                    </a:cubicBezTo>
                    <a:cubicBezTo>
                      <a:pt x="21739" y="15110"/>
                      <a:pt x="21598" y="14838"/>
                      <a:pt x="21457" y="14556"/>
                    </a:cubicBezTo>
                    <a:cubicBezTo>
                      <a:pt x="21387" y="14436"/>
                      <a:pt x="21357" y="14295"/>
                      <a:pt x="21266" y="14184"/>
                    </a:cubicBezTo>
                    <a:cubicBezTo>
                      <a:pt x="21256" y="14103"/>
                      <a:pt x="21206" y="14033"/>
                      <a:pt x="21166" y="13953"/>
                    </a:cubicBezTo>
                    <a:cubicBezTo>
                      <a:pt x="20884" y="13369"/>
                      <a:pt x="20602" y="12795"/>
                      <a:pt x="20320" y="12211"/>
                    </a:cubicBezTo>
                    <a:cubicBezTo>
                      <a:pt x="19686" y="10903"/>
                      <a:pt x="19052" y="9595"/>
                      <a:pt x="18408" y="8286"/>
                    </a:cubicBezTo>
                    <a:cubicBezTo>
                      <a:pt x="17885" y="7210"/>
                      <a:pt x="17361" y="6133"/>
                      <a:pt x="16828" y="5056"/>
                    </a:cubicBezTo>
                    <a:cubicBezTo>
                      <a:pt x="16768" y="4925"/>
                      <a:pt x="16697" y="4784"/>
                      <a:pt x="16637" y="4653"/>
                    </a:cubicBezTo>
                    <a:cubicBezTo>
                      <a:pt x="16013" y="3385"/>
                      <a:pt x="15399" y="2127"/>
                      <a:pt x="14785" y="859"/>
                    </a:cubicBezTo>
                    <a:cubicBezTo>
                      <a:pt x="14725" y="748"/>
                      <a:pt x="14664" y="638"/>
                      <a:pt x="14594" y="537"/>
                    </a:cubicBezTo>
                    <a:cubicBezTo>
                      <a:pt x="14342" y="195"/>
                      <a:pt x="14020" y="4"/>
                      <a:pt x="13587" y="4"/>
                    </a:cubicBezTo>
                    <a:cubicBezTo>
                      <a:pt x="13549" y="1"/>
                      <a:pt x="13511" y="0"/>
                      <a:pt x="13472" y="0"/>
                    </a:cubicBezTo>
                    <a:close/>
                  </a:path>
                </a:pathLst>
              </a:custGeom>
              <a:solidFill>
                <a:srgbClr val="FFFFFF"/>
              </a:solidFill>
              <a:ln w="76200" cap="flat" cmpd="sng">
                <a:solidFill>
                  <a:srgbClr val="FFFFFF"/>
                </a:solidFill>
                <a:prstDash val="solid"/>
                <a:miter lim="10064"/>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 name="Google Shape;4529;p69">
                <a:extLst>
                  <a:ext uri="{FF2B5EF4-FFF2-40B4-BE49-F238E27FC236}">
                    <a16:creationId xmlns:a16="http://schemas.microsoft.com/office/drawing/2014/main" id="{EF68A22E-71E1-5F5D-AFC9-06926E869F28}"/>
                  </a:ext>
                </a:extLst>
              </p:cNvPr>
              <p:cNvSpPr/>
              <p:nvPr/>
            </p:nvSpPr>
            <p:spPr>
              <a:xfrm>
                <a:off x="7560000" y="1311050"/>
                <a:ext cx="414675" cy="406800"/>
              </a:xfrm>
              <a:custGeom>
                <a:avLst/>
                <a:gdLst/>
                <a:ahLst/>
                <a:cxnLst/>
                <a:rect l="l" t="t" r="r" b="b"/>
                <a:pathLst>
                  <a:path w="16587" h="16272" extrusionOk="0">
                    <a:moveTo>
                      <a:pt x="9109" y="0"/>
                    </a:moveTo>
                    <a:cubicBezTo>
                      <a:pt x="8737" y="161"/>
                      <a:pt x="8354" y="323"/>
                      <a:pt x="7982" y="494"/>
                    </a:cubicBezTo>
                    <a:cubicBezTo>
                      <a:pt x="7036" y="896"/>
                      <a:pt x="6100" y="1329"/>
                      <a:pt x="5174" y="1782"/>
                    </a:cubicBezTo>
                    <a:cubicBezTo>
                      <a:pt x="3745" y="2476"/>
                      <a:pt x="2336" y="3211"/>
                      <a:pt x="957" y="4016"/>
                    </a:cubicBezTo>
                    <a:cubicBezTo>
                      <a:pt x="665" y="4177"/>
                      <a:pt x="373" y="4338"/>
                      <a:pt x="102" y="4539"/>
                    </a:cubicBezTo>
                    <a:cubicBezTo>
                      <a:pt x="1" y="4680"/>
                      <a:pt x="71" y="4811"/>
                      <a:pt x="132" y="4932"/>
                    </a:cubicBezTo>
                    <a:cubicBezTo>
                      <a:pt x="313" y="5314"/>
                      <a:pt x="403" y="5737"/>
                      <a:pt x="675" y="6069"/>
                    </a:cubicBezTo>
                    <a:cubicBezTo>
                      <a:pt x="719" y="6090"/>
                      <a:pt x="762" y="6098"/>
                      <a:pt x="803" y="6098"/>
                    </a:cubicBezTo>
                    <a:cubicBezTo>
                      <a:pt x="902" y="6098"/>
                      <a:pt x="992" y="6048"/>
                      <a:pt x="1078" y="5999"/>
                    </a:cubicBezTo>
                    <a:cubicBezTo>
                      <a:pt x="1782" y="5656"/>
                      <a:pt x="2477" y="5304"/>
                      <a:pt x="3171" y="4962"/>
                    </a:cubicBezTo>
                    <a:cubicBezTo>
                      <a:pt x="4057" y="4519"/>
                      <a:pt x="4942" y="4066"/>
                      <a:pt x="5838" y="3624"/>
                    </a:cubicBezTo>
                    <a:cubicBezTo>
                      <a:pt x="5928" y="3580"/>
                      <a:pt x="5991" y="3556"/>
                      <a:pt x="6040" y="3556"/>
                    </a:cubicBezTo>
                    <a:cubicBezTo>
                      <a:pt x="6116" y="3556"/>
                      <a:pt x="6159" y="3617"/>
                      <a:pt x="6221" y="3764"/>
                    </a:cubicBezTo>
                    <a:cubicBezTo>
                      <a:pt x="6341" y="4026"/>
                      <a:pt x="6462" y="4298"/>
                      <a:pt x="6603" y="4549"/>
                    </a:cubicBezTo>
                    <a:cubicBezTo>
                      <a:pt x="6694" y="4720"/>
                      <a:pt x="6643" y="4811"/>
                      <a:pt x="6482" y="4892"/>
                    </a:cubicBezTo>
                    <a:cubicBezTo>
                      <a:pt x="5959" y="5143"/>
                      <a:pt x="5456" y="5435"/>
                      <a:pt x="4922" y="5697"/>
                    </a:cubicBezTo>
                    <a:cubicBezTo>
                      <a:pt x="3845" y="6230"/>
                      <a:pt x="2769" y="6774"/>
                      <a:pt x="1692" y="7307"/>
                    </a:cubicBezTo>
                    <a:cubicBezTo>
                      <a:pt x="1561" y="7377"/>
                      <a:pt x="1410" y="7418"/>
                      <a:pt x="1370" y="7599"/>
                    </a:cubicBezTo>
                    <a:cubicBezTo>
                      <a:pt x="1370" y="7689"/>
                      <a:pt x="1420" y="7770"/>
                      <a:pt x="1460" y="7850"/>
                    </a:cubicBezTo>
                    <a:cubicBezTo>
                      <a:pt x="1963" y="8837"/>
                      <a:pt x="2537" y="9783"/>
                      <a:pt x="3171" y="10688"/>
                    </a:cubicBezTo>
                    <a:cubicBezTo>
                      <a:pt x="3211" y="10749"/>
                      <a:pt x="3242" y="10819"/>
                      <a:pt x="3332" y="10839"/>
                    </a:cubicBezTo>
                    <a:cubicBezTo>
                      <a:pt x="3725" y="10719"/>
                      <a:pt x="3866" y="10407"/>
                      <a:pt x="3735" y="9954"/>
                    </a:cubicBezTo>
                    <a:cubicBezTo>
                      <a:pt x="3674" y="9742"/>
                      <a:pt x="3574" y="9511"/>
                      <a:pt x="3775" y="9340"/>
                    </a:cubicBezTo>
                    <a:cubicBezTo>
                      <a:pt x="3845" y="9284"/>
                      <a:pt x="3920" y="9263"/>
                      <a:pt x="3995" y="9263"/>
                    </a:cubicBezTo>
                    <a:cubicBezTo>
                      <a:pt x="4123" y="9263"/>
                      <a:pt x="4254" y="9327"/>
                      <a:pt x="4369" y="9390"/>
                    </a:cubicBezTo>
                    <a:cubicBezTo>
                      <a:pt x="4462" y="9441"/>
                      <a:pt x="4551" y="9464"/>
                      <a:pt x="4635" y="9464"/>
                    </a:cubicBezTo>
                    <a:cubicBezTo>
                      <a:pt x="4770" y="9464"/>
                      <a:pt x="4895" y="9405"/>
                      <a:pt x="5013" y="9300"/>
                    </a:cubicBezTo>
                    <a:cubicBezTo>
                      <a:pt x="5103" y="9219"/>
                      <a:pt x="5204" y="9139"/>
                      <a:pt x="5325" y="9098"/>
                    </a:cubicBezTo>
                    <a:cubicBezTo>
                      <a:pt x="5387" y="9073"/>
                      <a:pt x="5442" y="9060"/>
                      <a:pt x="5491" y="9060"/>
                    </a:cubicBezTo>
                    <a:cubicBezTo>
                      <a:pt x="5616" y="9060"/>
                      <a:pt x="5696" y="9146"/>
                      <a:pt x="5717" y="9320"/>
                    </a:cubicBezTo>
                    <a:cubicBezTo>
                      <a:pt x="5737" y="9451"/>
                      <a:pt x="5737" y="9592"/>
                      <a:pt x="5717" y="9722"/>
                    </a:cubicBezTo>
                    <a:cubicBezTo>
                      <a:pt x="5657" y="9974"/>
                      <a:pt x="5758" y="10135"/>
                      <a:pt x="5959" y="10266"/>
                    </a:cubicBezTo>
                    <a:cubicBezTo>
                      <a:pt x="6019" y="10316"/>
                      <a:pt x="6090" y="10356"/>
                      <a:pt x="6140" y="10407"/>
                    </a:cubicBezTo>
                    <a:cubicBezTo>
                      <a:pt x="6281" y="10558"/>
                      <a:pt x="6472" y="10699"/>
                      <a:pt x="6382" y="10940"/>
                    </a:cubicBezTo>
                    <a:cubicBezTo>
                      <a:pt x="6308" y="11143"/>
                      <a:pt x="6137" y="11163"/>
                      <a:pt x="5963" y="11163"/>
                    </a:cubicBezTo>
                    <a:cubicBezTo>
                      <a:pt x="5921" y="11163"/>
                      <a:pt x="5879" y="11161"/>
                      <a:pt x="5838" y="11161"/>
                    </a:cubicBezTo>
                    <a:cubicBezTo>
                      <a:pt x="5486" y="11161"/>
                      <a:pt x="5295" y="11343"/>
                      <a:pt x="5274" y="11705"/>
                    </a:cubicBezTo>
                    <a:cubicBezTo>
                      <a:pt x="5264" y="11836"/>
                      <a:pt x="5264" y="11987"/>
                      <a:pt x="5113" y="12037"/>
                    </a:cubicBezTo>
                    <a:cubicBezTo>
                      <a:pt x="5072" y="12054"/>
                      <a:pt x="5032" y="12061"/>
                      <a:pt x="4993" y="12061"/>
                    </a:cubicBezTo>
                    <a:cubicBezTo>
                      <a:pt x="4892" y="12061"/>
                      <a:pt x="4801" y="12009"/>
                      <a:pt x="4721" y="11936"/>
                    </a:cubicBezTo>
                    <a:cubicBezTo>
                      <a:pt x="4580" y="11796"/>
                      <a:pt x="4449" y="11665"/>
                      <a:pt x="4318" y="11524"/>
                    </a:cubicBezTo>
                    <a:cubicBezTo>
                      <a:pt x="4243" y="11448"/>
                      <a:pt x="4183" y="11411"/>
                      <a:pt x="4122" y="11411"/>
                    </a:cubicBezTo>
                    <a:cubicBezTo>
                      <a:pt x="4062" y="11411"/>
                      <a:pt x="4001" y="11448"/>
                      <a:pt x="3926" y="11524"/>
                    </a:cubicBezTo>
                    <a:cubicBezTo>
                      <a:pt x="3896" y="11745"/>
                      <a:pt x="4067" y="11876"/>
                      <a:pt x="4188" y="12017"/>
                    </a:cubicBezTo>
                    <a:cubicBezTo>
                      <a:pt x="4731" y="12651"/>
                      <a:pt x="5325" y="13235"/>
                      <a:pt x="5949" y="13788"/>
                    </a:cubicBezTo>
                    <a:cubicBezTo>
                      <a:pt x="6905" y="14624"/>
                      <a:pt x="7972" y="15268"/>
                      <a:pt x="9159" y="15700"/>
                    </a:cubicBezTo>
                    <a:cubicBezTo>
                      <a:pt x="10075" y="16022"/>
                      <a:pt x="11021" y="16173"/>
                      <a:pt x="11977" y="16254"/>
                    </a:cubicBezTo>
                    <a:cubicBezTo>
                      <a:pt x="12054" y="16258"/>
                      <a:pt x="12137" y="16272"/>
                      <a:pt x="12218" y="16272"/>
                    </a:cubicBezTo>
                    <a:cubicBezTo>
                      <a:pt x="12327" y="16272"/>
                      <a:pt x="12434" y="16247"/>
                      <a:pt x="12521" y="16143"/>
                    </a:cubicBezTo>
                    <a:cubicBezTo>
                      <a:pt x="12571" y="16063"/>
                      <a:pt x="12541" y="15982"/>
                      <a:pt x="12541" y="15882"/>
                    </a:cubicBezTo>
                    <a:lnTo>
                      <a:pt x="12541" y="15882"/>
                    </a:lnTo>
                    <a:cubicBezTo>
                      <a:pt x="12591" y="15982"/>
                      <a:pt x="12621" y="16083"/>
                      <a:pt x="12702" y="16143"/>
                    </a:cubicBezTo>
                    <a:cubicBezTo>
                      <a:pt x="12792" y="16244"/>
                      <a:pt x="12903" y="16254"/>
                      <a:pt x="13024" y="16264"/>
                    </a:cubicBezTo>
                    <a:cubicBezTo>
                      <a:pt x="13040" y="16265"/>
                      <a:pt x="13056" y="16265"/>
                      <a:pt x="13073" y="16265"/>
                    </a:cubicBezTo>
                    <a:cubicBezTo>
                      <a:pt x="13238" y="16265"/>
                      <a:pt x="13402" y="16223"/>
                      <a:pt x="13567" y="16214"/>
                    </a:cubicBezTo>
                    <a:cubicBezTo>
                      <a:pt x="14352" y="16173"/>
                      <a:pt x="15107" y="15992"/>
                      <a:pt x="15832" y="15741"/>
                    </a:cubicBezTo>
                    <a:cubicBezTo>
                      <a:pt x="16073" y="15660"/>
                      <a:pt x="16345" y="15610"/>
                      <a:pt x="16516" y="15398"/>
                    </a:cubicBezTo>
                    <a:cubicBezTo>
                      <a:pt x="16587" y="15258"/>
                      <a:pt x="16506" y="15137"/>
                      <a:pt x="16456" y="15016"/>
                    </a:cubicBezTo>
                    <a:cubicBezTo>
                      <a:pt x="16214" y="14412"/>
                      <a:pt x="15902" y="13849"/>
                      <a:pt x="15630" y="13265"/>
                    </a:cubicBezTo>
                    <a:cubicBezTo>
                      <a:pt x="14795" y="11514"/>
                      <a:pt x="13950" y="9773"/>
                      <a:pt x="13104" y="8022"/>
                    </a:cubicBezTo>
                    <a:cubicBezTo>
                      <a:pt x="12551" y="6874"/>
                      <a:pt x="11997" y="5727"/>
                      <a:pt x="11454" y="4590"/>
                    </a:cubicBezTo>
                    <a:cubicBezTo>
                      <a:pt x="11222" y="4107"/>
                      <a:pt x="10991" y="3644"/>
                      <a:pt x="10759" y="3161"/>
                    </a:cubicBezTo>
                    <a:cubicBezTo>
                      <a:pt x="10296" y="2164"/>
                      <a:pt x="9813" y="1188"/>
                      <a:pt x="9340" y="202"/>
                    </a:cubicBezTo>
                    <a:cubicBezTo>
                      <a:pt x="9300" y="101"/>
                      <a:pt x="9250" y="0"/>
                      <a:pt x="9109" y="0"/>
                    </a:cubicBezTo>
                    <a:close/>
                  </a:path>
                </a:pathLst>
              </a:custGeom>
              <a:solidFill>
                <a:srgbClr val="FF6EA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 name="Google Shape;4530;p69">
                <a:extLst>
                  <a:ext uri="{FF2B5EF4-FFF2-40B4-BE49-F238E27FC236}">
                    <a16:creationId xmlns:a16="http://schemas.microsoft.com/office/drawing/2014/main" id="{4D745FBD-ED04-F4D7-C78A-1F24F758834F}"/>
                  </a:ext>
                </a:extLst>
              </p:cNvPr>
              <p:cNvSpPr/>
              <p:nvPr/>
            </p:nvSpPr>
            <p:spPr>
              <a:xfrm>
                <a:off x="7522025" y="1424525"/>
                <a:ext cx="480075" cy="449125"/>
              </a:xfrm>
              <a:custGeom>
                <a:avLst/>
                <a:gdLst/>
                <a:ahLst/>
                <a:cxnLst/>
                <a:rect l="l" t="t" r="r" b="b"/>
                <a:pathLst>
                  <a:path w="19203" h="17965" extrusionOk="0">
                    <a:moveTo>
                      <a:pt x="12711" y="11997"/>
                    </a:moveTo>
                    <a:lnTo>
                      <a:pt x="12711" y="11997"/>
                    </a:lnTo>
                    <a:cubicBezTo>
                      <a:pt x="12874" y="12246"/>
                      <a:pt x="13018" y="12394"/>
                      <a:pt x="13171" y="12495"/>
                    </a:cubicBezTo>
                    <a:lnTo>
                      <a:pt x="13171" y="12495"/>
                    </a:lnTo>
                    <a:lnTo>
                      <a:pt x="13164" y="12500"/>
                    </a:lnTo>
                    <a:cubicBezTo>
                      <a:pt x="12993" y="12379"/>
                      <a:pt x="12842" y="12238"/>
                      <a:pt x="12711" y="11997"/>
                    </a:cubicBezTo>
                    <a:close/>
                    <a:moveTo>
                      <a:pt x="1621" y="0"/>
                    </a:moveTo>
                    <a:cubicBezTo>
                      <a:pt x="1429" y="91"/>
                      <a:pt x="1258" y="212"/>
                      <a:pt x="1087" y="332"/>
                    </a:cubicBezTo>
                    <a:cubicBezTo>
                      <a:pt x="856" y="493"/>
                      <a:pt x="624" y="655"/>
                      <a:pt x="423" y="866"/>
                    </a:cubicBezTo>
                    <a:cubicBezTo>
                      <a:pt x="161" y="1138"/>
                      <a:pt x="0" y="1440"/>
                      <a:pt x="61" y="1832"/>
                    </a:cubicBezTo>
                    <a:cubicBezTo>
                      <a:pt x="20" y="1983"/>
                      <a:pt x="40" y="2124"/>
                      <a:pt x="101" y="2265"/>
                    </a:cubicBezTo>
                    <a:cubicBezTo>
                      <a:pt x="252" y="2617"/>
                      <a:pt x="433" y="2959"/>
                      <a:pt x="604" y="3301"/>
                    </a:cubicBezTo>
                    <a:cubicBezTo>
                      <a:pt x="675" y="3442"/>
                      <a:pt x="715" y="3593"/>
                      <a:pt x="846" y="3694"/>
                    </a:cubicBezTo>
                    <a:cubicBezTo>
                      <a:pt x="891" y="3711"/>
                      <a:pt x="935" y="3719"/>
                      <a:pt x="976" y="3719"/>
                    </a:cubicBezTo>
                    <a:cubicBezTo>
                      <a:pt x="1079" y="3719"/>
                      <a:pt x="1169" y="3667"/>
                      <a:pt x="1248" y="3573"/>
                    </a:cubicBezTo>
                    <a:cubicBezTo>
                      <a:pt x="1303" y="3451"/>
                      <a:pt x="1366" y="3388"/>
                      <a:pt x="1457" y="3388"/>
                    </a:cubicBezTo>
                    <a:cubicBezTo>
                      <a:pt x="1501" y="3388"/>
                      <a:pt x="1552" y="3403"/>
                      <a:pt x="1610" y="3432"/>
                    </a:cubicBezTo>
                    <a:cubicBezTo>
                      <a:pt x="1751" y="3493"/>
                      <a:pt x="1822" y="3694"/>
                      <a:pt x="1751" y="3835"/>
                    </a:cubicBezTo>
                    <a:cubicBezTo>
                      <a:pt x="1709" y="3919"/>
                      <a:pt x="1662" y="3947"/>
                      <a:pt x="1612" y="3947"/>
                    </a:cubicBezTo>
                    <a:cubicBezTo>
                      <a:pt x="1543" y="3947"/>
                      <a:pt x="1469" y="3894"/>
                      <a:pt x="1399" y="3865"/>
                    </a:cubicBezTo>
                    <a:cubicBezTo>
                      <a:pt x="1379" y="3864"/>
                      <a:pt x="1359" y="3863"/>
                      <a:pt x="1339" y="3863"/>
                    </a:cubicBezTo>
                    <a:cubicBezTo>
                      <a:pt x="1222" y="3863"/>
                      <a:pt x="1114" y="3892"/>
                      <a:pt x="1037" y="3996"/>
                    </a:cubicBezTo>
                    <a:cubicBezTo>
                      <a:pt x="987" y="4147"/>
                      <a:pt x="1057" y="4257"/>
                      <a:pt x="1117" y="4378"/>
                    </a:cubicBezTo>
                    <a:cubicBezTo>
                      <a:pt x="1389" y="4922"/>
                      <a:pt x="1661" y="5475"/>
                      <a:pt x="1933" y="6019"/>
                    </a:cubicBezTo>
                    <a:cubicBezTo>
                      <a:pt x="2023" y="6190"/>
                      <a:pt x="2053" y="6381"/>
                      <a:pt x="2214" y="6512"/>
                    </a:cubicBezTo>
                    <a:cubicBezTo>
                      <a:pt x="2252" y="6517"/>
                      <a:pt x="2289" y="6520"/>
                      <a:pt x="2325" y="6520"/>
                    </a:cubicBezTo>
                    <a:cubicBezTo>
                      <a:pt x="2489" y="6520"/>
                      <a:pt x="2632" y="6461"/>
                      <a:pt x="2748" y="6321"/>
                    </a:cubicBezTo>
                    <a:cubicBezTo>
                      <a:pt x="2775" y="6248"/>
                      <a:pt x="2745" y="6135"/>
                      <a:pt x="2849" y="6135"/>
                    </a:cubicBezTo>
                    <a:cubicBezTo>
                      <a:pt x="2860" y="6135"/>
                      <a:pt x="2873" y="6136"/>
                      <a:pt x="2889" y="6139"/>
                    </a:cubicBezTo>
                    <a:cubicBezTo>
                      <a:pt x="3030" y="6170"/>
                      <a:pt x="3110" y="6280"/>
                      <a:pt x="3160" y="6411"/>
                    </a:cubicBezTo>
                    <a:cubicBezTo>
                      <a:pt x="3201" y="6522"/>
                      <a:pt x="3150" y="6622"/>
                      <a:pt x="3070" y="6703"/>
                    </a:cubicBezTo>
                    <a:cubicBezTo>
                      <a:pt x="3039" y="6734"/>
                      <a:pt x="3011" y="6745"/>
                      <a:pt x="2984" y="6745"/>
                    </a:cubicBezTo>
                    <a:cubicBezTo>
                      <a:pt x="2914" y="6745"/>
                      <a:pt x="2854" y="6667"/>
                      <a:pt x="2788" y="6653"/>
                    </a:cubicBezTo>
                    <a:cubicBezTo>
                      <a:pt x="2761" y="6649"/>
                      <a:pt x="2734" y="6647"/>
                      <a:pt x="2708" y="6647"/>
                    </a:cubicBezTo>
                    <a:cubicBezTo>
                      <a:pt x="2591" y="6647"/>
                      <a:pt x="2492" y="6688"/>
                      <a:pt x="2426" y="6804"/>
                    </a:cubicBezTo>
                    <a:cubicBezTo>
                      <a:pt x="2365" y="6945"/>
                      <a:pt x="2436" y="7065"/>
                      <a:pt x="2496" y="7176"/>
                    </a:cubicBezTo>
                    <a:cubicBezTo>
                      <a:pt x="2788" y="7790"/>
                      <a:pt x="3100" y="8384"/>
                      <a:pt x="3382" y="8998"/>
                    </a:cubicBezTo>
                    <a:cubicBezTo>
                      <a:pt x="3442" y="9139"/>
                      <a:pt x="3482" y="9279"/>
                      <a:pt x="3613" y="9380"/>
                    </a:cubicBezTo>
                    <a:cubicBezTo>
                      <a:pt x="3661" y="9395"/>
                      <a:pt x="3706" y="9402"/>
                      <a:pt x="3750" y="9402"/>
                    </a:cubicBezTo>
                    <a:cubicBezTo>
                      <a:pt x="3879" y="9402"/>
                      <a:pt x="3991" y="9340"/>
                      <a:pt x="4096" y="9249"/>
                    </a:cubicBezTo>
                    <a:cubicBezTo>
                      <a:pt x="4153" y="9173"/>
                      <a:pt x="4121" y="9026"/>
                      <a:pt x="4251" y="9026"/>
                    </a:cubicBezTo>
                    <a:cubicBezTo>
                      <a:pt x="4259" y="9026"/>
                      <a:pt x="4268" y="9027"/>
                      <a:pt x="4277" y="9028"/>
                    </a:cubicBezTo>
                    <a:cubicBezTo>
                      <a:pt x="4428" y="9048"/>
                      <a:pt x="4539" y="9139"/>
                      <a:pt x="4589" y="9279"/>
                    </a:cubicBezTo>
                    <a:cubicBezTo>
                      <a:pt x="4640" y="9400"/>
                      <a:pt x="4600" y="9511"/>
                      <a:pt x="4509" y="9591"/>
                    </a:cubicBezTo>
                    <a:cubicBezTo>
                      <a:pt x="4473" y="9627"/>
                      <a:pt x="4442" y="9640"/>
                      <a:pt x="4414" y="9640"/>
                    </a:cubicBezTo>
                    <a:cubicBezTo>
                      <a:pt x="4338" y="9640"/>
                      <a:pt x="4280" y="9546"/>
                      <a:pt x="4207" y="9531"/>
                    </a:cubicBezTo>
                    <a:cubicBezTo>
                      <a:pt x="4193" y="9530"/>
                      <a:pt x="4180" y="9530"/>
                      <a:pt x="4166" y="9530"/>
                    </a:cubicBezTo>
                    <a:cubicBezTo>
                      <a:pt x="4041" y="9530"/>
                      <a:pt x="3926" y="9573"/>
                      <a:pt x="3845" y="9682"/>
                    </a:cubicBezTo>
                    <a:cubicBezTo>
                      <a:pt x="3784" y="9803"/>
                      <a:pt x="3835" y="9913"/>
                      <a:pt x="3885" y="10014"/>
                    </a:cubicBezTo>
                    <a:cubicBezTo>
                      <a:pt x="4207" y="10628"/>
                      <a:pt x="4479" y="11272"/>
                      <a:pt x="4801" y="11896"/>
                    </a:cubicBezTo>
                    <a:cubicBezTo>
                      <a:pt x="4861" y="12007"/>
                      <a:pt x="4912" y="12117"/>
                      <a:pt x="5042" y="12168"/>
                    </a:cubicBezTo>
                    <a:cubicBezTo>
                      <a:pt x="5083" y="12177"/>
                      <a:pt x="5122" y="12181"/>
                      <a:pt x="5160" y="12181"/>
                    </a:cubicBezTo>
                    <a:cubicBezTo>
                      <a:pt x="5294" y="12181"/>
                      <a:pt x="5414" y="12126"/>
                      <a:pt x="5515" y="12017"/>
                    </a:cubicBezTo>
                    <a:cubicBezTo>
                      <a:pt x="5556" y="11956"/>
                      <a:pt x="5535" y="11846"/>
                      <a:pt x="5656" y="11836"/>
                    </a:cubicBezTo>
                    <a:cubicBezTo>
                      <a:pt x="5668" y="11834"/>
                      <a:pt x="5681" y="11834"/>
                      <a:pt x="5693" y="11834"/>
                    </a:cubicBezTo>
                    <a:cubicBezTo>
                      <a:pt x="5781" y="11834"/>
                      <a:pt x="5865" y="11867"/>
                      <a:pt x="5918" y="11946"/>
                    </a:cubicBezTo>
                    <a:cubicBezTo>
                      <a:pt x="5998" y="12067"/>
                      <a:pt x="6029" y="12198"/>
                      <a:pt x="5918" y="12329"/>
                    </a:cubicBezTo>
                    <a:cubicBezTo>
                      <a:pt x="5882" y="12378"/>
                      <a:pt x="5848" y="12395"/>
                      <a:pt x="5815" y="12395"/>
                    </a:cubicBezTo>
                    <a:cubicBezTo>
                      <a:pt x="5747" y="12395"/>
                      <a:pt x="5684" y="12322"/>
                      <a:pt x="5616" y="12309"/>
                    </a:cubicBezTo>
                    <a:cubicBezTo>
                      <a:pt x="5597" y="12308"/>
                      <a:pt x="5579" y="12307"/>
                      <a:pt x="5560" y="12307"/>
                    </a:cubicBezTo>
                    <a:cubicBezTo>
                      <a:pt x="5412" y="12307"/>
                      <a:pt x="5284" y="12348"/>
                      <a:pt x="5203" y="12500"/>
                    </a:cubicBezTo>
                    <a:cubicBezTo>
                      <a:pt x="5163" y="12631"/>
                      <a:pt x="5223" y="12731"/>
                      <a:pt x="5274" y="12832"/>
                    </a:cubicBezTo>
                    <a:cubicBezTo>
                      <a:pt x="5596" y="13476"/>
                      <a:pt x="5878" y="14130"/>
                      <a:pt x="6210" y="14754"/>
                    </a:cubicBezTo>
                    <a:cubicBezTo>
                      <a:pt x="6260" y="14855"/>
                      <a:pt x="6290" y="14956"/>
                      <a:pt x="6391" y="15016"/>
                    </a:cubicBezTo>
                    <a:cubicBezTo>
                      <a:pt x="6438" y="15027"/>
                      <a:pt x="6483" y="15032"/>
                      <a:pt x="6526" y="15032"/>
                    </a:cubicBezTo>
                    <a:cubicBezTo>
                      <a:pt x="6685" y="15032"/>
                      <a:pt x="6816" y="14961"/>
                      <a:pt x="6934" y="14835"/>
                    </a:cubicBezTo>
                    <a:cubicBezTo>
                      <a:pt x="6950" y="14709"/>
                      <a:pt x="6984" y="14608"/>
                      <a:pt x="7094" y="14608"/>
                    </a:cubicBezTo>
                    <a:cubicBezTo>
                      <a:pt x="7125" y="14608"/>
                      <a:pt x="7162" y="14616"/>
                      <a:pt x="7206" y="14633"/>
                    </a:cubicBezTo>
                    <a:cubicBezTo>
                      <a:pt x="7397" y="14714"/>
                      <a:pt x="7478" y="14875"/>
                      <a:pt x="7407" y="15056"/>
                    </a:cubicBezTo>
                    <a:cubicBezTo>
                      <a:pt x="7372" y="15157"/>
                      <a:pt x="7329" y="15205"/>
                      <a:pt x="7249" y="15205"/>
                    </a:cubicBezTo>
                    <a:cubicBezTo>
                      <a:pt x="7193" y="15205"/>
                      <a:pt x="7118" y="15182"/>
                      <a:pt x="7015" y="15137"/>
                    </a:cubicBezTo>
                    <a:cubicBezTo>
                      <a:pt x="6824" y="15137"/>
                      <a:pt x="6663" y="15177"/>
                      <a:pt x="6562" y="15368"/>
                    </a:cubicBezTo>
                    <a:cubicBezTo>
                      <a:pt x="6572" y="15459"/>
                      <a:pt x="6602" y="15539"/>
                      <a:pt x="6643" y="15630"/>
                    </a:cubicBezTo>
                    <a:cubicBezTo>
                      <a:pt x="6834" y="16022"/>
                      <a:pt x="7005" y="16435"/>
                      <a:pt x="7216" y="16827"/>
                    </a:cubicBezTo>
                    <a:cubicBezTo>
                      <a:pt x="7589" y="17522"/>
                      <a:pt x="8132" y="17965"/>
                      <a:pt x="8967" y="17965"/>
                    </a:cubicBezTo>
                    <a:cubicBezTo>
                      <a:pt x="9038" y="17965"/>
                      <a:pt x="9108" y="17924"/>
                      <a:pt x="9189" y="17924"/>
                    </a:cubicBezTo>
                    <a:cubicBezTo>
                      <a:pt x="9772" y="17874"/>
                      <a:pt x="10336" y="17753"/>
                      <a:pt x="10900" y="17562"/>
                    </a:cubicBezTo>
                    <a:cubicBezTo>
                      <a:pt x="12127" y="17150"/>
                      <a:pt x="13265" y="16505"/>
                      <a:pt x="14422" y="15922"/>
                    </a:cubicBezTo>
                    <a:cubicBezTo>
                      <a:pt x="15479" y="15388"/>
                      <a:pt x="16485" y="14754"/>
                      <a:pt x="17532" y="14201"/>
                    </a:cubicBezTo>
                    <a:cubicBezTo>
                      <a:pt x="18085" y="13909"/>
                      <a:pt x="18619" y="13607"/>
                      <a:pt x="19122" y="13235"/>
                    </a:cubicBezTo>
                    <a:cubicBezTo>
                      <a:pt x="19203" y="13094"/>
                      <a:pt x="19182" y="12943"/>
                      <a:pt x="19112" y="12802"/>
                    </a:cubicBezTo>
                    <a:cubicBezTo>
                      <a:pt x="18810" y="12208"/>
                      <a:pt x="18538" y="11604"/>
                      <a:pt x="18236" y="11000"/>
                    </a:cubicBezTo>
                    <a:cubicBezTo>
                      <a:pt x="18186" y="10910"/>
                      <a:pt x="18136" y="10809"/>
                      <a:pt x="18005" y="10809"/>
                    </a:cubicBezTo>
                    <a:cubicBezTo>
                      <a:pt x="17894" y="10880"/>
                      <a:pt x="17763" y="10920"/>
                      <a:pt x="17633" y="10970"/>
                    </a:cubicBezTo>
                    <a:cubicBezTo>
                      <a:pt x="17210" y="11151"/>
                      <a:pt x="16777" y="11272"/>
                      <a:pt x="16324" y="11373"/>
                    </a:cubicBezTo>
                    <a:cubicBezTo>
                      <a:pt x="16032" y="11433"/>
                      <a:pt x="15730" y="11494"/>
                      <a:pt x="15439" y="11524"/>
                    </a:cubicBezTo>
                    <a:cubicBezTo>
                      <a:pt x="15167" y="11554"/>
                      <a:pt x="14885" y="11584"/>
                      <a:pt x="14613" y="11614"/>
                    </a:cubicBezTo>
                    <a:cubicBezTo>
                      <a:pt x="14580" y="11614"/>
                      <a:pt x="14546" y="11610"/>
                      <a:pt x="14513" y="11610"/>
                    </a:cubicBezTo>
                    <a:cubicBezTo>
                      <a:pt x="14496" y="11610"/>
                      <a:pt x="14479" y="11611"/>
                      <a:pt x="14462" y="11614"/>
                    </a:cubicBezTo>
                    <a:cubicBezTo>
                      <a:pt x="14372" y="11614"/>
                      <a:pt x="14301" y="11574"/>
                      <a:pt x="14251" y="11514"/>
                    </a:cubicBezTo>
                    <a:cubicBezTo>
                      <a:pt x="14160" y="11564"/>
                      <a:pt x="14160" y="11644"/>
                      <a:pt x="14170" y="11735"/>
                    </a:cubicBezTo>
                    <a:lnTo>
                      <a:pt x="14148" y="11752"/>
                    </a:lnTo>
                    <a:lnTo>
                      <a:pt x="14148" y="11752"/>
                    </a:lnTo>
                    <a:cubicBezTo>
                      <a:pt x="14140" y="11709"/>
                      <a:pt x="14127" y="11669"/>
                      <a:pt x="14110" y="11634"/>
                    </a:cubicBezTo>
                    <a:cubicBezTo>
                      <a:pt x="14092" y="11598"/>
                      <a:pt x="14058" y="11562"/>
                      <a:pt x="14008" y="11562"/>
                    </a:cubicBezTo>
                    <a:cubicBezTo>
                      <a:pt x="14002" y="11562"/>
                      <a:pt x="13996" y="11563"/>
                      <a:pt x="13989" y="11564"/>
                    </a:cubicBezTo>
                    <a:cubicBezTo>
                      <a:pt x="13939" y="11614"/>
                      <a:pt x="13869" y="11614"/>
                      <a:pt x="13808" y="11614"/>
                    </a:cubicBezTo>
                    <a:cubicBezTo>
                      <a:pt x="13787" y="11615"/>
                      <a:pt x="13766" y="11616"/>
                      <a:pt x="13746" y="11616"/>
                    </a:cubicBezTo>
                    <a:cubicBezTo>
                      <a:pt x="13577" y="11616"/>
                      <a:pt x="13416" y="11583"/>
                      <a:pt x="13255" y="11574"/>
                    </a:cubicBezTo>
                    <a:cubicBezTo>
                      <a:pt x="12953" y="11554"/>
                      <a:pt x="12661" y="11514"/>
                      <a:pt x="12359" y="11463"/>
                    </a:cubicBezTo>
                    <a:cubicBezTo>
                      <a:pt x="11896" y="11393"/>
                      <a:pt x="11443" y="11292"/>
                      <a:pt x="11000" y="11141"/>
                    </a:cubicBezTo>
                    <a:cubicBezTo>
                      <a:pt x="10396" y="10950"/>
                      <a:pt x="9823" y="10698"/>
                      <a:pt x="9279" y="10397"/>
                    </a:cubicBezTo>
                    <a:cubicBezTo>
                      <a:pt x="8454" y="9944"/>
                      <a:pt x="7729" y="9380"/>
                      <a:pt x="7055" y="8726"/>
                    </a:cubicBezTo>
                    <a:cubicBezTo>
                      <a:pt x="6622" y="8303"/>
                      <a:pt x="6180" y="7881"/>
                      <a:pt x="5787" y="7407"/>
                    </a:cubicBezTo>
                    <a:cubicBezTo>
                      <a:pt x="5686" y="7277"/>
                      <a:pt x="5535" y="7156"/>
                      <a:pt x="5485" y="6985"/>
                    </a:cubicBezTo>
                    <a:cubicBezTo>
                      <a:pt x="5425" y="6874"/>
                      <a:pt x="5304" y="6894"/>
                      <a:pt x="5203" y="6874"/>
                    </a:cubicBezTo>
                    <a:cubicBezTo>
                      <a:pt x="4912" y="6834"/>
                      <a:pt x="4861" y="6763"/>
                      <a:pt x="4891" y="6472"/>
                    </a:cubicBezTo>
                    <a:cubicBezTo>
                      <a:pt x="4891" y="6401"/>
                      <a:pt x="4901" y="6331"/>
                      <a:pt x="4841" y="6290"/>
                    </a:cubicBezTo>
                    <a:cubicBezTo>
                      <a:pt x="4841" y="6170"/>
                      <a:pt x="4771" y="6089"/>
                      <a:pt x="4710" y="5999"/>
                    </a:cubicBezTo>
                    <a:cubicBezTo>
                      <a:pt x="4438" y="5566"/>
                      <a:pt x="4147" y="5143"/>
                      <a:pt x="3885" y="4710"/>
                    </a:cubicBezTo>
                    <a:cubicBezTo>
                      <a:pt x="3593" y="4237"/>
                      <a:pt x="3331" y="3744"/>
                      <a:pt x="3070" y="3251"/>
                    </a:cubicBezTo>
                    <a:cubicBezTo>
                      <a:pt x="3030" y="3181"/>
                      <a:pt x="2999" y="3100"/>
                      <a:pt x="2919" y="3060"/>
                    </a:cubicBezTo>
                    <a:cubicBezTo>
                      <a:pt x="2677" y="2758"/>
                      <a:pt x="2516" y="2406"/>
                      <a:pt x="2325" y="2074"/>
                    </a:cubicBezTo>
                    <a:cubicBezTo>
                      <a:pt x="2224" y="1902"/>
                      <a:pt x="2144" y="1721"/>
                      <a:pt x="2224" y="1520"/>
                    </a:cubicBezTo>
                    <a:cubicBezTo>
                      <a:pt x="2164" y="1369"/>
                      <a:pt x="2114" y="1208"/>
                      <a:pt x="2043" y="1057"/>
                    </a:cubicBezTo>
                    <a:cubicBezTo>
                      <a:pt x="1902" y="705"/>
                      <a:pt x="1741" y="363"/>
                      <a:pt x="1621" y="0"/>
                    </a:cubicBezTo>
                    <a:close/>
                  </a:path>
                </a:pathLst>
              </a:custGeom>
              <a:solidFill>
                <a:srgbClr val="FF6EA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 name="Google Shape;4531;p69">
                <a:extLst>
                  <a:ext uri="{FF2B5EF4-FFF2-40B4-BE49-F238E27FC236}">
                    <a16:creationId xmlns:a16="http://schemas.microsoft.com/office/drawing/2014/main" id="{85A2CC8D-BED9-090C-B685-37AF120C311A}"/>
                  </a:ext>
                </a:extLst>
              </p:cNvPr>
              <p:cNvSpPr/>
              <p:nvPr/>
            </p:nvSpPr>
            <p:spPr>
              <a:xfrm>
                <a:off x="7787700" y="1294950"/>
                <a:ext cx="249125" cy="492650"/>
              </a:xfrm>
              <a:custGeom>
                <a:avLst/>
                <a:gdLst/>
                <a:ahLst/>
                <a:cxnLst/>
                <a:rect l="l" t="t" r="r" b="b"/>
                <a:pathLst>
                  <a:path w="9965" h="19706" extrusionOk="0">
                    <a:moveTo>
                      <a:pt x="1219" y="1"/>
                    </a:moveTo>
                    <a:cubicBezTo>
                      <a:pt x="1189" y="1"/>
                      <a:pt x="1159" y="4"/>
                      <a:pt x="1128" y="10"/>
                    </a:cubicBezTo>
                    <a:cubicBezTo>
                      <a:pt x="756" y="61"/>
                      <a:pt x="403" y="202"/>
                      <a:pt x="112" y="453"/>
                    </a:cubicBezTo>
                    <a:cubicBezTo>
                      <a:pt x="61" y="504"/>
                      <a:pt x="1" y="564"/>
                      <a:pt x="1" y="644"/>
                    </a:cubicBezTo>
                    <a:cubicBezTo>
                      <a:pt x="51" y="725"/>
                      <a:pt x="91" y="805"/>
                      <a:pt x="132" y="886"/>
                    </a:cubicBezTo>
                    <a:cubicBezTo>
                      <a:pt x="424" y="1500"/>
                      <a:pt x="715" y="2114"/>
                      <a:pt x="1007" y="2728"/>
                    </a:cubicBezTo>
                    <a:cubicBezTo>
                      <a:pt x="1631" y="4016"/>
                      <a:pt x="2245" y="5304"/>
                      <a:pt x="2869" y="6592"/>
                    </a:cubicBezTo>
                    <a:cubicBezTo>
                      <a:pt x="3473" y="7850"/>
                      <a:pt x="4077" y="9118"/>
                      <a:pt x="4691" y="10376"/>
                    </a:cubicBezTo>
                    <a:cubicBezTo>
                      <a:pt x="5466" y="11987"/>
                      <a:pt x="6241" y="13597"/>
                      <a:pt x="7016" y="15217"/>
                    </a:cubicBezTo>
                    <a:cubicBezTo>
                      <a:pt x="7136" y="15469"/>
                      <a:pt x="7257" y="15730"/>
                      <a:pt x="7378" y="15992"/>
                    </a:cubicBezTo>
                    <a:cubicBezTo>
                      <a:pt x="7388" y="16012"/>
                      <a:pt x="7408" y="16032"/>
                      <a:pt x="7418" y="16053"/>
                    </a:cubicBezTo>
                    <a:cubicBezTo>
                      <a:pt x="7740" y="16717"/>
                      <a:pt x="8062" y="17391"/>
                      <a:pt x="8384" y="18055"/>
                    </a:cubicBezTo>
                    <a:cubicBezTo>
                      <a:pt x="8445" y="18166"/>
                      <a:pt x="8445" y="18277"/>
                      <a:pt x="8425" y="18397"/>
                    </a:cubicBezTo>
                    <a:lnTo>
                      <a:pt x="8425" y="18387"/>
                    </a:lnTo>
                    <a:cubicBezTo>
                      <a:pt x="8394" y="18458"/>
                      <a:pt x="8354" y="18518"/>
                      <a:pt x="8364" y="18599"/>
                    </a:cubicBezTo>
                    <a:cubicBezTo>
                      <a:pt x="8364" y="18659"/>
                      <a:pt x="8354" y="18709"/>
                      <a:pt x="8354" y="18770"/>
                    </a:cubicBezTo>
                    <a:cubicBezTo>
                      <a:pt x="8364" y="18891"/>
                      <a:pt x="8314" y="19011"/>
                      <a:pt x="8334" y="19132"/>
                    </a:cubicBezTo>
                    <a:cubicBezTo>
                      <a:pt x="8364" y="19223"/>
                      <a:pt x="8334" y="19313"/>
                      <a:pt x="8334" y="19404"/>
                    </a:cubicBezTo>
                    <a:cubicBezTo>
                      <a:pt x="8344" y="19505"/>
                      <a:pt x="8344" y="19615"/>
                      <a:pt x="8455" y="19666"/>
                    </a:cubicBezTo>
                    <a:cubicBezTo>
                      <a:pt x="8495" y="19692"/>
                      <a:pt x="8544" y="19706"/>
                      <a:pt x="8593" y="19706"/>
                    </a:cubicBezTo>
                    <a:cubicBezTo>
                      <a:pt x="8618" y="19706"/>
                      <a:pt x="8643" y="19702"/>
                      <a:pt x="8666" y="19696"/>
                    </a:cubicBezTo>
                    <a:cubicBezTo>
                      <a:pt x="9129" y="19575"/>
                      <a:pt x="9491" y="19313"/>
                      <a:pt x="9753" y="18921"/>
                    </a:cubicBezTo>
                    <a:cubicBezTo>
                      <a:pt x="9793" y="18870"/>
                      <a:pt x="9803" y="18820"/>
                      <a:pt x="9813" y="18760"/>
                    </a:cubicBezTo>
                    <a:cubicBezTo>
                      <a:pt x="9964" y="18548"/>
                      <a:pt x="9904" y="18307"/>
                      <a:pt x="9904" y="18075"/>
                    </a:cubicBezTo>
                    <a:cubicBezTo>
                      <a:pt x="9874" y="17864"/>
                      <a:pt x="9954" y="17663"/>
                      <a:pt x="9874" y="17461"/>
                    </a:cubicBezTo>
                    <a:cubicBezTo>
                      <a:pt x="9552" y="16707"/>
                      <a:pt x="9189" y="15982"/>
                      <a:pt x="8837" y="15247"/>
                    </a:cubicBezTo>
                    <a:cubicBezTo>
                      <a:pt x="8807" y="15217"/>
                      <a:pt x="8777" y="15187"/>
                      <a:pt x="8757" y="15147"/>
                    </a:cubicBezTo>
                    <a:cubicBezTo>
                      <a:pt x="8415" y="14241"/>
                      <a:pt x="7881" y="13416"/>
                      <a:pt x="7509" y="12520"/>
                    </a:cubicBezTo>
                    <a:cubicBezTo>
                      <a:pt x="7448" y="12379"/>
                      <a:pt x="7348" y="12248"/>
                      <a:pt x="7328" y="12087"/>
                    </a:cubicBezTo>
                    <a:cubicBezTo>
                      <a:pt x="6895" y="11222"/>
                      <a:pt x="6462" y="10346"/>
                      <a:pt x="6070" y="9471"/>
                    </a:cubicBezTo>
                    <a:cubicBezTo>
                      <a:pt x="5989" y="9370"/>
                      <a:pt x="5929" y="9259"/>
                      <a:pt x="5868" y="9149"/>
                    </a:cubicBezTo>
                    <a:cubicBezTo>
                      <a:pt x="5345" y="8142"/>
                      <a:pt x="4912" y="7085"/>
                      <a:pt x="4419" y="6059"/>
                    </a:cubicBezTo>
                    <a:cubicBezTo>
                      <a:pt x="3493" y="4187"/>
                      <a:pt x="2618" y="2295"/>
                      <a:pt x="1692" y="413"/>
                    </a:cubicBezTo>
                    <a:cubicBezTo>
                      <a:pt x="1621" y="282"/>
                      <a:pt x="1561" y="141"/>
                      <a:pt x="1420" y="61"/>
                    </a:cubicBezTo>
                    <a:cubicBezTo>
                      <a:pt x="1357" y="19"/>
                      <a:pt x="1289" y="1"/>
                      <a:pt x="1219" y="1"/>
                    </a:cubicBezTo>
                    <a:close/>
                  </a:path>
                </a:pathLst>
              </a:custGeom>
              <a:solidFill>
                <a:srgbClr val="2F75C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7" name="Google Shape;4532;p69">
                <a:extLst>
                  <a:ext uri="{FF2B5EF4-FFF2-40B4-BE49-F238E27FC236}">
                    <a16:creationId xmlns:a16="http://schemas.microsoft.com/office/drawing/2014/main" id="{AA4FD5C0-7BB8-0C71-61DD-6DA94E3D251C}"/>
                  </a:ext>
                </a:extLst>
              </p:cNvPr>
              <p:cNvSpPr/>
              <p:nvPr/>
            </p:nvSpPr>
            <p:spPr>
              <a:xfrm>
                <a:off x="7823175" y="1292175"/>
                <a:ext cx="217675" cy="384975"/>
              </a:xfrm>
              <a:custGeom>
                <a:avLst/>
                <a:gdLst/>
                <a:ahLst/>
                <a:cxnLst/>
                <a:rect l="l" t="t" r="r" b="b"/>
                <a:pathLst>
                  <a:path w="8707" h="15399" extrusionOk="0">
                    <a:moveTo>
                      <a:pt x="1007" y="1"/>
                    </a:moveTo>
                    <a:cubicBezTo>
                      <a:pt x="846" y="1"/>
                      <a:pt x="675" y="1"/>
                      <a:pt x="514" y="51"/>
                    </a:cubicBezTo>
                    <a:cubicBezTo>
                      <a:pt x="343" y="91"/>
                      <a:pt x="172" y="131"/>
                      <a:pt x="1" y="172"/>
                    </a:cubicBezTo>
                    <a:cubicBezTo>
                      <a:pt x="1" y="242"/>
                      <a:pt x="41" y="303"/>
                      <a:pt x="71" y="363"/>
                    </a:cubicBezTo>
                    <a:cubicBezTo>
                      <a:pt x="353" y="947"/>
                      <a:pt x="635" y="1530"/>
                      <a:pt x="917" y="2124"/>
                    </a:cubicBezTo>
                    <a:cubicBezTo>
                      <a:pt x="1329" y="2980"/>
                      <a:pt x="1742" y="3835"/>
                      <a:pt x="2155" y="4680"/>
                    </a:cubicBezTo>
                    <a:cubicBezTo>
                      <a:pt x="2909" y="6260"/>
                      <a:pt x="3674" y="7841"/>
                      <a:pt x="4429" y="9421"/>
                    </a:cubicBezTo>
                    <a:cubicBezTo>
                      <a:pt x="4469" y="9491"/>
                      <a:pt x="4520" y="9562"/>
                      <a:pt x="4560" y="9632"/>
                    </a:cubicBezTo>
                    <a:cubicBezTo>
                      <a:pt x="4681" y="9541"/>
                      <a:pt x="4630" y="9421"/>
                      <a:pt x="4580" y="9320"/>
                    </a:cubicBezTo>
                    <a:cubicBezTo>
                      <a:pt x="4248" y="8555"/>
                      <a:pt x="3966" y="7780"/>
                      <a:pt x="3715" y="7005"/>
                    </a:cubicBezTo>
                    <a:lnTo>
                      <a:pt x="3715" y="7005"/>
                    </a:lnTo>
                    <a:cubicBezTo>
                      <a:pt x="3876" y="7277"/>
                      <a:pt x="4077" y="7539"/>
                      <a:pt x="4268" y="7820"/>
                    </a:cubicBezTo>
                    <a:cubicBezTo>
                      <a:pt x="4761" y="8545"/>
                      <a:pt x="5194" y="9310"/>
                      <a:pt x="5617" y="10075"/>
                    </a:cubicBezTo>
                    <a:cubicBezTo>
                      <a:pt x="5929" y="10638"/>
                      <a:pt x="6221" y="11202"/>
                      <a:pt x="6492" y="11776"/>
                    </a:cubicBezTo>
                    <a:cubicBezTo>
                      <a:pt x="6573" y="11937"/>
                      <a:pt x="6573" y="12078"/>
                      <a:pt x="6442" y="12208"/>
                    </a:cubicBezTo>
                    <a:cubicBezTo>
                      <a:pt x="6375" y="12275"/>
                      <a:pt x="6303" y="12305"/>
                      <a:pt x="6226" y="12305"/>
                    </a:cubicBezTo>
                    <a:cubicBezTo>
                      <a:pt x="6163" y="12305"/>
                      <a:pt x="6097" y="12285"/>
                      <a:pt x="6029" y="12249"/>
                    </a:cubicBezTo>
                    <a:cubicBezTo>
                      <a:pt x="5982" y="12222"/>
                      <a:pt x="5931" y="12195"/>
                      <a:pt x="5878" y="12195"/>
                    </a:cubicBezTo>
                    <a:cubicBezTo>
                      <a:pt x="5852" y="12195"/>
                      <a:pt x="5825" y="12202"/>
                      <a:pt x="5798" y="12218"/>
                    </a:cubicBezTo>
                    <a:cubicBezTo>
                      <a:pt x="5818" y="12269"/>
                      <a:pt x="5828" y="12319"/>
                      <a:pt x="5848" y="12359"/>
                    </a:cubicBezTo>
                    <a:cubicBezTo>
                      <a:pt x="6321" y="13336"/>
                      <a:pt x="6784" y="14322"/>
                      <a:pt x="7257" y="15298"/>
                    </a:cubicBezTo>
                    <a:cubicBezTo>
                      <a:pt x="7277" y="15328"/>
                      <a:pt x="7297" y="15358"/>
                      <a:pt x="7328" y="15399"/>
                    </a:cubicBezTo>
                    <a:cubicBezTo>
                      <a:pt x="7358" y="15389"/>
                      <a:pt x="7388" y="15389"/>
                      <a:pt x="7418" y="15368"/>
                    </a:cubicBezTo>
                    <a:cubicBezTo>
                      <a:pt x="7831" y="15077"/>
                      <a:pt x="8203" y="14734"/>
                      <a:pt x="8586" y="14402"/>
                    </a:cubicBezTo>
                    <a:cubicBezTo>
                      <a:pt x="8656" y="14352"/>
                      <a:pt x="8706" y="14282"/>
                      <a:pt x="8686" y="14191"/>
                    </a:cubicBezTo>
                    <a:cubicBezTo>
                      <a:pt x="8666" y="14100"/>
                      <a:pt x="8626" y="14030"/>
                      <a:pt x="8586" y="13960"/>
                    </a:cubicBezTo>
                    <a:cubicBezTo>
                      <a:pt x="8304" y="13376"/>
                      <a:pt x="8022" y="12802"/>
                      <a:pt x="7740" y="12218"/>
                    </a:cubicBezTo>
                    <a:cubicBezTo>
                      <a:pt x="7106" y="10910"/>
                      <a:pt x="6462" y="9602"/>
                      <a:pt x="5828" y="8293"/>
                    </a:cubicBezTo>
                    <a:cubicBezTo>
                      <a:pt x="5305" y="7217"/>
                      <a:pt x="4771" y="6140"/>
                      <a:pt x="4248" y="5063"/>
                    </a:cubicBezTo>
                    <a:cubicBezTo>
                      <a:pt x="4188" y="4932"/>
                      <a:pt x="4117" y="4791"/>
                      <a:pt x="4047" y="4660"/>
                    </a:cubicBezTo>
                    <a:cubicBezTo>
                      <a:pt x="3433" y="3392"/>
                      <a:pt x="2819" y="2124"/>
                      <a:pt x="2195" y="866"/>
                    </a:cubicBezTo>
                    <a:cubicBezTo>
                      <a:pt x="2145" y="755"/>
                      <a:pt x="2084" y="645"/>
                      <a:pt x="2014" y="544"/>
                    </a:cubicBezTo>
                    <a:cubicBezTo>
                      <a:pt x="1762" y="202"/>
                      <a:pt x="1440" y="11"/>
                      <a:pt x="1007" y="1"/>
                    </a:cubicBezTo>
                    <a:close/>
                  </a:path>
                </a:pathLst>
              </a:custGeom>
              <a:solidFill>
                <a:srgbClr val="FF6EA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8" name="Google Shape;4533;p69">
                <a:extLst>
                  <a:ext uri="{FF2B5EF4-FFF2-40B4-BE49-F238E27FC236}">
                    <a16:creationId xmlns:a16="http://schemas.microsoft.com/office/drawing/2014/main" id="{BEB4F5D5-D92E-B482-AF53-B30068B9585D}"/>
                  </a:ext>
                </a:extLst>
              </p:cNvPr>
              <p:cNvSpPr/>
              <p:nvPr/>
            </p:nvSpPr>
            <p:spPr>
              <a:xfrm>
                <a:off x="7668700" y="1772050"/>
                <a:ext cx="330375" cy="133200"/>
              </a:xfrm>
              <a:custGeom>
                <a:avLst/>
                <a:gdLst/>
                <a:ahLst/>
                <a:cxnLst/>
                <a:rect l="l" t="t" r="r" b="b"/>
                <a:pathLst>
                  <a:path w="13215" h="5328" extrusionOk="0">
                    <a:moveTo>
                      <a:pt x="13109" y="0"/>
                    </a:moveTo>
                    <a:cubicBezTo>
                      <a:pt x="13052" y="0"/>
                      <a:pt x="12997" y="34"/>
                      <a:pt x="12943" y="68"/>
                    </a:cubicBezTo>
                    <a:cubicBezTo>
                      <a:pt x="12883" y="119"/>
                      <a:pt x="12812" y="169"/>
                      <a:pt x="12742" y="209"/>
                    </a:cubicBezTo>
                    <a:cubicBezTo>
                      <a:pt x="11504" y="1004"/>
                      <a:pt x="10185" y="1668"/>
                      <a:pt x="8897" y="2373"/>
                    </a:cubicBezTo>
                    <a:cubicBezTo>
                      <a:pt x="8052" y="2826"/>
                      <a:pt x="7196" y="3279"/>
                      <a:pt x="6311" y="3671"/>
                    </a:cubicBezTo>
                    <a:cubicBezTo>
                      <a:pt x="5355" y="4094"/>
                      <a:pt x="4399" y="4507"/>
                      <a:pt x="3352" y="4657"/>
                    </a:cubicBezTo>
                    <a:cubicBezTo>
                      <a:pt x="3181" y="4683"/>
                      <a:pt x="3018" y="4698"/>
                      <a:pt x="2862" y="4698"/>
                    </a:cubicBezTo>
                    <a:cubicBezTo>
                      <a:pt x="2222" y="4698"/>
                      <a:pt x="1710" y="4447"/>
                      <a:pt x="1289" y="3661"/>
                    </a:cubicBezTo>
                    <a:cubicBezTo>
                      <a:pt x="1027" y="3148"/>
                      <a:pt x="816" y="2614"/>
                      <a:pt x="534" y="2101"/>
                    </a:cubicBezTo>
                    <a:cubicBezTo>
                      <a:pt x="474" y="1980"/>
                      <a:pt x="423" y="1850"/>
                      <a:pt x="262" y="1840"/>
                    </a:cubicBezTo>
                    <a:cubicBezTo>
                      <a:pt x="61" y="1890"/>
                      <a:pt x="11" y="2041"/>
                      <a:pt x="1" y="2222"/>
                    </a:cubicBezTo>
                    <a:cubicBezTo>
                      <a:pt x="61" y="2433"/>
                      <a:pt x="152" y="2645"/>
                      <a:pt x="252" y="2836"/>
                    </a:cubicBezTo>
                    <a:cubicBezTo>
                      <a:pt x="433" y="3188"/>
                      <a:pt x="594" y="3540"/>
                      <a:pt x="796" y="3872"/>
                    </a:cubicBezTo>
                    <a:cubicBezTo>
                      <a:pt x="876" y="4044"/>
                      <a:pt x="957" y="4205"/>
                      <a:pt x="1128" y="4295"/>
                    </a:cubicBezTo>
                    <a:cubicBezTo>
                      <a:pt x="1389" y="4818"/>
                      <a:pt x="1802" y="5161"/>
                      <a:pt x="2376" y="5281"/>
                    </a:cubicBezTo>
                    <a:cubicBezTo>
                      <a:pt x="2519" y="5314"/>
                      <a:pt x="2664" y="5327"/>
                      <a:pt x="2811" y="5327"/>
                    </a:cubicBezTo>
                    <a:cubicBezTo>
                      <a:pt x="2983" y="5327"/>
                      <a:pt x="3158" y="5309"/>
                      <a:pt x="3332" y="5281"/>
                    </a:cubicBezTo>
                    <a:cubicBezTo>
                      <a:pt x="3815" y="5211"/>
                      <a:pt x="4278" y="5080"/>
                      <a:pt x="4741" y="4929"/>
                    </a:cubicBezTo>
                    <a:cubicBezTo>
                      <a:pt x="5606" y="4637"/>
                      <a:pt x="6442" y="4275"/>
                      <a:pt x="7267" y="3872"/>
                    </a:cubicBezTo>
                    <a:cubicBezTo>
                      <a:pt x="8173" y="3430"/>
                      <a:pt x="9068" y="2957"/>
                      <a:pt x="9964" y="2484"/>
                    </a:cubicBezTo>
                    <a:cubicBezTo>
                      <a:pt x="10669" y="2111"/>
                      <a:pt x="11373" y="1739"/>
                      <a:pt x="12057" y="1346"/>
                    </a:cubicBezTo>
                    <a:cubicBezTo>
                      <a:pt x="12400" y="1155"/>
                      <a:pt x="12722" y="954"/>
                      <a:pt x="13054" y="763"/>
                    </a:cubicBezTo>
                    <a:cubicBezTo>
                      <a:pt x="13124" y="712"/>
                      <a:pt x="13205" y="682"/>
                      <a:pt x="13215" y="582"/>
                    </a:cubicBezTo>
                    <a:cubicBezTo>
                      <a:pt x="13205" y="400"/>
                      <a:pt x="13205" y="219"/>
                      <a:pt x="13195" y="38"/>
                    </a:cubicBezTo>
                    <a:lnTo>
                      <a:pt x="13195" y="28"/>
                    </a:lnTo>
                    <a:cubicBezTo>
                      <a:pt x="13165" y="8"/>
                      <a:pt x="13137" y="0"/>
                      <a:pt x="13109" y="0"/>
                    </a:cubicBezTo>
                    <a:close/>
                  </a:path>
                </a:pathLst>
              </a:custGeom>
              <a:solidFill>
                <a:srgbClr val="FF6EA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 name="Google Shape;4534;p69">
                <a:extLst>
                  <a:ext uri="{FF2B5EF4-FFF2-40B4-BE49-F238E27FC236}">
                    <a16:creationId xmlns:a16="http://schemas.microsoft.com/office/drawing/2014/main" id="{CA820463-9CA6-01B6-ABB6-665E3DFFF2AF}"/>
                  </a:ext>
                </a:extLst>
              </p:cNvPr>
              <p:cNvSpPr/>
              <p:nvPr/>
            </p:nvSpPr>
            <p:spPr>
              <a:xfrm>
                <a:off x="8006350" y="1646925"/>
                <a:ext cx="53625" cy="84300"/>
              </a:xfrm>
              <a:custGeom>
                <a:avLst/>
                <a:gdLst/>
                <a:ahLst/>
                <a:cxnLst/>
                <a:rect l="l" t="t" r="r" b="b"/>
                <a:pathLst>
                  <a:path w="2145" h="3372" extrusionOk="0">
                    <a:moveTo>
                      <a:pt x="1359" y="1"/>
                    </a:moveTo>
                    <a:cubicBezTo>
                      <a:pt x="937" y="353"/>
                      <a:pt x="544" y="726"/>
                      <a:pt x="101" y="1048"/>
                    </a:cubicBezTo>
                    <a:cubicBezTo>
                      <a:pt x="41" y="1088"/>
                      <a:pt x="11" y="1138"/>
                      <a:pt x="1" y="1209"/>
                    </a:cubicBezTo>
                    <a:cubicBezTo>
                      <a:pt x="21" y="1269"/>
                      <a:pt x="41" y="1329"/>
                      <a:pt x="71" y="1390"/>
                    </a:cubicBezTo>
                    <a:cubicBezTo>
                      <a:pt x="262" y="1772"/>
                      <a:pt x="443" y="2155"/>
                      <a:pt x="625" y="2547"/>
                    </a:cubicBezTo>
                    <a:cubicBezTo>
                      <a:pt x="755" y="2809"/>
                      <a:pt x="886" y="3081"/>
                      <a:pt x="1027" y="3352"/>
                    </a:cubicBezTo>
                    <a:cubicBezTo>
                      <a:pt x="1053" y="3365"/>
                      <a:pt x="1078" y="3371"/>
                      <a:pt x="1100" y="3371"/>
                    </a:cubicBezTo>
                    <a:cubicBezTo>
                      <a:pt x="1165" y="3371"/>
                      <a:pt x="1217" y="3326"/>
                      <a:pt x="1269" y="3282"/>
                    </a:cubicBezTo>
                    <a:cubicBezTo>
                      <a:pt x="1530" y="3101"/>
                      <a:pt x="1742" y="2879"/>
                      <a:pt x="1893" y="2598"/>
                    </a:cubicBezTo>
                    <a:cubicBezTo>
                      <a:pt x="1913" y="2557"/>
                      <a:pt x="1883" y="2507"/>
                      <a:pt x="1913" y="2467"/>
                    </a:cubicBezTo>
                    <a:cubicBezTo>
                      <a:pt x="1933" y="2426"/>
                      <a:pt x="1943" y="2386"/>
                      <a:pt x="1963" y="2356"/>
                    </a:cubicBezTo>
                    <a:cubicBezTo>
                      <a:pt x="2114" y="2044"/>
                      <a:pt x="2144" y="1732"/>
                      <a:pt x="2003" y="1410"/>
                    </a:cubicBezTo>
                    <a:cubicBezTo>
                      <a:pt x="1983" y="1350"/>
                      <a:pt x="1963" y="1279"/>
                      <a:pt x="1933" y="1219"/>
                    </a:cubicBezTo>
                    <a:cubicBezTo>
                      <a:pt x="1832" y="927"/>
                      <a:pt x="1691" y="655"/>
                      <a:pt x="1550" y="383"/>
                    </a:cubicBezTo>
                    <a:cubicBezTo>
                      <a:pt x="1490" y="253"/>
                      <a:pt x="1450" y="112"/>
                      <a:pt x="1359" y="1"/>
                    </a:cubicBezTo>
                    <a:close/>
                  </a:path>
                </a:pathLst>
              </a:custGeom>
              <a:solidFill>
                <a:srgbClr val="FF6EA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0" name="Google Shape;4535;p69">
                <a:extLst>
                  <a:ext uri="{FF2B5EF4-FFF2-40B4-BE49-F238E27FC236}">
                    <a16:creationId xmlns:a16="http://schemas.microsoft.com/office/drawing/2014/main" id="{C9004BB3-772C-AA81-3525-7814CC55E585}"/>
                  </a:ext>
                </a:extLst>
              </p:cNvPr>
              <p:cNvSpPr/>
              <p:nvPr/>
            </p:nvSpPr>
            <p:spPr>
              <a:xfrm>
                <a:off x="7655875" y="1791450"/>
                <a:ext cx="51350" cy="88000"/>
              </a:xfrm>
              <a:custGeom>
                <a:avLst/>
                <a:gdLst/>
                <a:ahLst/>
                <a:cxnLst/>
                <a:rect l="l" t="t" r="r" b="b"/>
                <a:pathLst>
                  <a:path w="2054" h="3520" extrusionOk="0">
                    <a:moveTo>
                      <a:pt x="1741" y="1"/>
                    </a:moveTo>
                    <a:cubicBezTo>
                      <a:pt x="1670" y="1"/>
                      <a:pt x="1603" y="35"/>
                      <a:pt x="1550" y="118"/>
                    </a:cubicBezTo>
                    <a:cubicBezTo>
                      <a:pt x="1379" y="178"/>
                      <a:pt x="1218" y="238"/>
                      <a:pt x="1057" y="299"/>
                    </a:cubicBezTo>
                    <a:cubicBezTo>
                      <a:pt x="1026" y="292"/>
                      <a:pt x="997" y="288"/>
                      <a:pt x="969" y="288"/>
                    </a:cubicBezTo>
                    <a:cubicBezTo>
                      <a:pt x="802" y="288"/>
                      <a:pt x="698" y="411"/>
                      <a:pt x="594" y="540"/>
                    </a:cubicBezTo>
                    <a:cubicBezTo>
                      <a:pt x="514" y="641"/>
                      <a:pt x="373" y="701"/>
                      <a:pt x="343" y="852"/>
                    </a:cubicBezTo>
                    <a:cubicBezTo>
                      <a:pt x="332" y="872"/>
                      <a:pt x="332" y="892"/>
                      <a:pt x="332" y="923"/>
                    </a:cubicBezTo>
                    <a:lnTo>
                      <a:pt x="332" y="953"/>
                    </a:lnTo>
                    <a:cubicBezTo>
                      <a:pt x="302" y="1023"/>
                      <a:pt x="272" y="1084"/>
                      <a:pt x="242" y="1154"/>
                    </a:cubicBezTo>
                    <a:cubicBezTo>
                      <a:pt x="81" y="1506"/>
                      <a:pt x="0" y="1859"/>
                      <a:pt x="81" y="2251"/>
                    </a:cubicBezTo>
                    <a:cubicBezTo>
                      <a:pt x="239" y="3002"/>
                      <a:pt x="901" y="3520"/>
                      <a:pt x="1601" y="3520"/>
                    </a:cubicBezTo>
                    <a:cubicBezTo>
                      <a:pt x="1614" y="3520"/>
                      <a:pt x="1627" y="3520"/>
                      <a:pt x="1641" y="3519"/>
                    </a:cubicBezTo>
                    <a:cubicBezTo>
                      <a:pt x="1580" y="3348"/>
                      <a:pt x="1510" y="3197"/>
                      <a:pt x="1389" y="3066"/>
                    </a:cubicBezTo>
                    <a:cubicBezTo>
                      <a:pt x="1278" y="2976"/>
                      <a:pt x="1168" y="2865"/>
                      <a:pt x="1037" y="2784"/>
                    </a:cubicBezTo>
                    <a:cubicBezTo>
                      <a:pt x="755" y="2613"/>
                      <a:pt x="644" y="2342"/>
                      <a:pt x="604" y="2030"/>
                    </a:cubicBezTo>
                    <a:cubicBezTo>
                      <a:pt x="584" y="1838"/>
                      <a:pt x="594" y="1647"/>
                      <a:pt x="584" y="1456"/>
                    </a:cubicBezTo>
                    <a:cubicBezTo>
                      <a:pt x="624" y="1325"/>
                      <a:pt x="685" y="1194"/>
                      <a:pt x="795" y="1104"/>
                    </a:cubicBezTo>
                    <a:lnTo>
                      <a:pt x="785" y="1104"/>
                    </a:lnTo>
                    <a:cubicBezTo>
                      <a:pt x="1027" y="1043"/>
                      <a:pt x="1178" y="913"/>
                      <a:pt x="1258" y="691"/>
                    </a:cubicBezTo>
                    <a:cubicBezTo>
                      <a:pt x="1399" y="611"/>
                      <a:pt x="1540" y="550"/>
                      <a:pt x="1701" y="540"/>
                    </a:cubicBezTo>
                    <a:cubicBezTo>
                      <a:pt x="1729" y="546"/>
                      <a:pt x="1757" y="549"/>
                      <a:pt x="1783" y="549"/>
                    </a:cubicBezTo>
                    <a:cubicBezTo>
                      <a:pt x="1888" y="549"/>
                      <a:pt x="1973" y="498"/>
                      <a:pt x="2013" y="369"/>
                    </a:cubicBezTo>
                    <a:cubicBezTo>
                      <a:pt x="2053" y="238"/>
                      <a:pt x="2023" y="118"/>
                      <a:pt x="1892" y="47"/>
                    </a:cubicBezTo>
                    <a:cubicBezTo>
                      <a:pt x="1842" y="18"/>
                      <a:pt x="1791" y="1"/>
                      <a:pt x="1741" y="1"/>
                    </a:cubicBezTo>
                    <a:close/>
                  </a:path>
                </a:pathLst>
              </a:custGeom>
              <a:solidFill>
                <a:srgbClr val="2C3C5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1" name="Google Shape;4536;p69">
                <a:extLst>
                  <a:ext uri="{FF2B5EF4-FFF2-40B4-BE49-F238E27FC236}">
                    <a16:creationId xmlns:a16="http://schemas.microsoft.com/office/drawing/2014/main" id="{F0EC3F40-BE66-93F8-FC3B-F30BAF8D335E}"/>
                  </a:ext>
                </a:extLst>
              </p:cNvPr>
              <p:cNvSpPr/>
              <p:nvPr/>
            </p:nvSpPr>
            <p:spPr>
              <a:xfrm>
                <a:off x="7584425" y="1651375"/>
                <a:ext cx="52600" cy="87450"/>
              </a:xfrm>
              <a:custGeom>
                <a:avLst/>
                <a:gdLst/>
                <a:ahLst/>
                <a:cxnLst/>
                <a:rect l="l" t="t" r="r" b="b"/>
                <a:pathLst>
                  <a:path w="2104" h="3498" extrusionOk="0">
                    <a:moveTo>
                      <a:pt x="1780" y="1"/>
                    </a:moveTo>
                    <a:cubicBezTo>
                      <a:pt x="1706" y="1"/>
                      <a:pt x="1638" y="39"/>
                      <a:pt x="1580" y="115"/>
                    </a:cubicBezTo>
                    <a:cubicBezTo>
                      <a:pt x="1439" y="165"/>
                      <a:pt x="1288" y="215"/>
                      <a:pt x="1147" y="266"/>
                    </a:cubicBezTo>
                    <a:cubicBezTo>
                      <a:pt x="1106" y="253"/>
                      <a:pt x="1068" y="247"/>
                      <a:pt x="1033" y="247"/>
                    </a:cubicBezTo>
                    <a:cubicBezTo>
                      <a:pt x="855" y="247"/>
                      <a:pt x="752" y="398"/>
                      <a:pt x="634" y="507"/>
                    </a:cubicBezTo>
                    <a:cubicBezTo>
                      <a:pt x="503" y="628"/>
                      <a:pt x="342" y="729"/>
                      <a:pt x="383" y="940"/>
                    </a:cubicBezTo>
                    <a:cubicBezTo>
                      <a:pt x="342" y="1011"/>
                      <a:pt x="302" y="1081"/>
                      <a:pt x="262" y="1161"/>
                    </a:cubicBezTo>
                    <a:cubicBezTo>
                      <a:pt x="10" y="1695"/>
                      <a:pt x="0" y="2228"/>
                      <a:pt x="312" y="2742"/>
                    </a:cubicBezTo>
                    <a:cubicBezTo>
                      <a:pt x="574" y="3194"/>
                      <a:pt x="976" y="3436"/>
                      <a:pt x="1490" y="3496"/>
                    </a:cubicBezTo>
                    <a:cubicBezTo>
                      <a:pt x="1497" y="3497"/>
                      <a:pt x="1503" y="3498"/>
                      <a:pt x="1509" y="3498"/>
                    </a:cubicBezTo>
                    <a:cubicBezTo>
                      <a:pt x="1573" y="3498"/>
                      <a:pt x="1590" y="3451"/>
                      <a:pt x="1590" y="3396"/>
                    </a:cubicBezTo>
                    <a:cubicBezTo>
                      <a:pt x="1671" y="3204"/>
                      <a:pt x="1560" y="3084"/>
                      <a:pt x="1419" y="2983"/>
                    </a:cubicBezTo>
                    <a:cubicBezTo>
                      <a:pt x="1248" y="2953"/>
                      <a:pt x="1127" y="2832"/>
                      <a:pt x="996" y="2731"/>
                    </a:cubicBezTo>
                    <a:cubicBezTo>
                      <a:pt x="634" y="2460"/>
                      <a:pt x="503" y="1826"/>
                      <a:pt x="725" y="1453"/>
                    </a:cubicBezTo>
                    <a:cubicBezTo>
                      <a:pt x="795" y="1323"/>
                      <a:pt x="835" y="1182"/>
                      <a:pt x="946" y="1081"/>
                    </a:cubicBezTo>
                    <a:cubicBezTo>
                      <a:pt x="1097" y="930"/>
                      <a:pt x="1288" y="839"/>
                      <a:pt x="1389" y="648"/>
                    </a:cubicBezTo>
                    <a:cubicBezTo>
                      <a:pt x="1490" y="578"/>
                      <a:pt x="1610" y="548"/>
                      <a:pt x="1731" y="538"/>
                    </a:cubicBezTo>
                    <a:cubicBezTo>
                      <a:pt x="1768" y="545"/>
                      <a:pt x="1804" y="549"/>
                      <a:pt x="1836" y="549"/>
                    </a:cubicBezTo>
                    <a:cubicBezTo>
                      <a:pt x="1937" y="549"/>
                      <a:pt x="2015" y="508"/>
                      <a:pt x="2053" y="387"/>
                    </a:cubicBezTo>
                    <a:cubicBezTo>
                      <a:pt x="2104" y="256"/>
                      <a:pt x="2063" y="135"/>
                      <a:pt x="1953" y="65"/>
                    </a:cubicBezTo>
                    <a:cubicBezTo>
                      <a:pt x="1893" y="22"/>
                      <a:pt x="1835" y="1"/>
                      <a:pt x="1780" y="1"/>
                    </a:cubicBezTo>
                    <a:close/>
                  </a:path>
                </a:pathLst>
              </a:custGeom>
              <a:solidFill>
                <a:srgbClr val="2C3C5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2" name="Google Shape;4537;p69">
                <a:extLst>
                  <a:ext uri="{FF2B5EF4-FFF2-40B4-BE49-F238E27FC236}">
                    <a16:creationId xmlns:a16="http://schemas.microsoft.com/office/drawing/2014/main" id="{E79A1BB8-5B10-A9B7-0483-B1D6C0731F38}"/>
                  </a:ext>
                </a:extLst>
              </p:cNvPr>
              <p:cNvSpPr/>
              <p:nvPr/>
            </p:nvSpPr>
            <p:spPr>
              <a:xfrm>
                <a:off x="7621150" y="1721300"/>
                <a:ext cx="50350" cy="87775"/>
              </a:xfrm>
              <a:custGeom>
                <a:avLst/>
                <a:gdLst/>
                <a:ahLst/>
                <a:cxnLst/>
                <a:rect l="l" t="t" r="r" b="b"/>
                <a:pathLst>
                  <a:path w="2014" h="3511" extrusionOk="0">
                    <a:moveTo>
                      <a:pt x="1705" y="0"/>
                    </a:moveTo>
                    <a:cubicBezTo>
                      <a:pt x="1639" y="0"/>
                      <a:pt x="1577" y="32"/>
                      <a:pt x="1520" y="106"/>
                    </a:cubicBezTo>
                    <a:cubicBezTo>
                      <a:pt x="1369" y="156"/>
                      <a:pt x="1218" y="206"/>
                      <a:pt x="1067" y="257"/>
                    </a:cubicBezTo>
                    <a:cubicBezTo>
                      <a:pt x="1037" y="250"/>
                      <a:pt x="1009" y="247"/>
                      <a:pt x="983" y="247"/>
                    </a:cubicBezTo>
                    <a:cubicBezTo>
                      <a:pt x="810" y="247"/>
                      <a:pt x="696" y="376"/>
                      <a:pt x="574" y="498"/>
                    </a:cubicBezTo>
                    <a:cubicBezTo>
                      <a:pt x="463" y="619"/>
                      <a:pt x="272" y="689"/>
                      <a:pt x="323" y="911"/>
                    </a:cubicBezTo>
                    <a:cubicBezTo>
                      <a:pt x="272" y="1001"/>
                      <a:pt x="212" y="1102"/>
                      <a:pt x="162" y="1192"/>
                    </a:cubicBezTo>
                    <a:cubicBezTo>
                      <a:pt x="21" y="1474"/>
                      <a:pt x="0" y="1786"/>
                      <a:pt x="21" y="2098"/>
                    </a:cubicBezTo>
                    <a:cubicBezTo>
                      <a:pt x="21" y="2259"/>
                      <a:pt x="71" y="2420"/>
                      <a:pt x="131" y="2581"/>
                    </a:cubicBezTo>
                    <a:cubicBezTo>
                      <a:pt x="370" y="3155"/>
                      <a:pt x="1026" y="3510"/>
                      <a:pt x="1506" y="3510"/>
                    </a:cubicBezTo>
                    <a:cubicBezTo>
                      <a:pt x="1531" y="3510"/>
                      <a:pt x="1556" y="3509"/>
                      <a:pt x="1581" y="3507"/>
                    </a:cubicBezTo>
                    <a:cubicBezTo>
                      <a:pt x="1651" y="3296"/>
                      <a:pt x="1611" y="3175"/>
                      <a:pt x="1379" y="2994"/>
                    </a:cubicBezTo>
                    <a:cubicBezTo>
                      <a:pt x="645" y="2722"/>
                      <a:pt x="403" y="2139"/>
                      <a:pt x="604" y="1504"/>
                    </a:cubicBezTo>
                    <a:cubicBezTo>
                      <a:pt x="695" y="1374"/>
                      <a:pt x="725" y="1223"/>
                      <a:pt x="836" y="1102"/>
                    </a:cubicBezTo>
                    <a:cubicBezTo>
                      <a:pt x="987" y="951"/>
                      <a:pt x="1178" y="840"/>
                      <a:pt x="1289" y="649"/>
                    </a:cubicBezTo>
                    <a:cubicBezTo>
                      <a:pt x="1399" y="569"/>
                      <a:pt x="1530" y="538"/>
                      <a:pt x="1661" y="528"/>
                    </a:cubicBezTo>
                    <a:lnTo>
                      <a:pt x="1671" y="528"/>
                    </a:lnTo>
                    <a:cubicBezTo>
                      <a:pt x="1696" y="532"/>
                      <a:pt x="1720" y="534"/>
                      <a:pt x="1743" y="534"/>
                    </a:cubicBezTo>
                    <a:cubicBezTo>
                      <a:pt x="1852" y="534"/>
                      <a:pt x="1942" y="490"/>
                      <a:pt x="1983" y="357"/>
                    </a:cubicBezTo>
                    <a:cubicBezTo>
                      <a:pt x="2013" y="226"/>
                      <a:pt x="1973" y="126"/>
                      <a:pt x="1862" y="55"/>
                    </a:cubicBezTo>
                    <a:cubicBezTo>
                      <a:pt x="1809" y="20"/>
                      <a:pt x="1756" y="0"/>
                      <a:pt x="1705" y="0"/>
                    </a:cubicBezTo>
                    <a:close/>
                  </a:path>
                </a:pathLst>
              </a:custGeom>
              <a:solidFill>
                <a:srgbClr val="2C3C5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3" name="Google Shape;4538;p69">
                <a:extLst>
                  <a:ext uri="{FF2B5EF4-FFF2-40B4-BE49-F238E27FC236}">
                    <a16:creationId xmlns:a16="http://schemas.microsoft.com/office/drawing/2014/main" id="{2863540B-6DE1-AB28-D923-EF6E231A778B}"/>
                  </a:ext>
                </a:extLst>
              </p:cNvPr>
              <p:cNvSpPr/>
              <p:nvPr/>
            </p:nvSpPr>
            <p:spPr>
              <a:xfrm>
                <a:off x="7514725" y="1510000"/>
                <a:ext cx="51850" cy="87475"/>
              </a:xfrm>
              <a:custGeom>
                <a:avLst/>
                <a:gdLst/>
                <a:ahLst/>
                <a:cxnLst/>
                <a:rect l="l" t="t" r="r" b="b"/>
                <a:pathLst>
                  <a:path w="2074" h="3499" extrusionOk="0">
                    <a:moveTo>
                      <a:pt x="1766" y="0"/>
                    </a:moveTo>
                    <a:cubicBezTo>
                      <a:pt x="1681" y="0"/>
                      <a:pt x="1591" y="38"/>
                      <a:pt x="1510" y="114"/>
                    </a:cubicBezTo>
                    <a:cubicBezTo>
                      <a:pt x="1389" y="154"/>
                      <a:pt x="1279" y="194"/>
                      <a:pt x="1158" y="235"/>
                    </a:cubicBezTo>
                    <a:cubicBezTo>
                      <a:pt x="1119" y="222"/>
                      <a:pt x="1083" y="217"/>
                      <a:pt x="1050" y="217"/>
                    </a:cubicBezTo>
                    <a:cubicBezTo>
                      <a:pt x="865" y="217"/>
                      <a:pt x="749" y="384"/>
                      <a:pt x="604" y="486"/>
                    </a:cubicBezTo>
                    <a:cubicBezTo>
                      <a:pt x="483" y="597"/>
                      <a:pt x="332" y="698"/>
                      <a:pt x="393" y="899"/>
                    </a:cubicBezTo>
                    <a:cubicBezTo>
                      <a:pt x="383" y="919"/>
                      <a:pt x="373" y="939"/>
                      <a:pt x="353" y="959"/>
                    </a:cubicBezTo>
                    <a:cubicBezTo>
                      <a:pt x="151" y="1201"/>
                      <a:pt x="81" y="1493"/>
                      <a:pt x="61" y="1795"/>
                    </a:cubicBezTo>
                    <a:cubicBezTo>
                      <a:pt x="0" y="2660"/>
                      <a:pt x="554" y="3344"/>
                      <a:pt x="1450" y="3495"/>
                    </a:cubicBezTo>
                    <a:cubicBezTo>
                      <a:pt x="1459" y="3497"/>
                      <a:pt x="1468" y="3498"/>
                      <a:pt x="1476" y="3498"/>
                    </a:cubicBezTo>
                    <a:cubicBezTo>
                      <a:pt x="1514" y="3498"/>
                      <a:pt x="1546" y="3482"/>
                      <a:pt x="1570" y="3465"/>
                    </a:cubicBezTo>
                    <a:cubicBezTo>
                      <a:pt x="1671" y="3254"/>
                      <a:pt x="1550" y="3123"/>
                      <a:pt x="1419" y="3002"/>
                    </a:cubicBezTo>
                    <a:cubicBezTo>
                      <a:pt x="1258" y="2932"/>
                      <a:pt x="1128" y="2831"/>
                      <a:pt x="987" y="2741"/>
                    </a:cubicBezTo>
                    <a:cubicBezTo>
                      <a:pt x="634" y="2519"/>
                      <a:pt x="494" y="1784"/>
                      <a:pt x="685" y="1462"/>
                    </a:cubicBezTo>
                    <a:cubicBezTo>
                      <a:pt x="765" y="1311"/>
                      <a:pt x="805" y="1120"/>
                      <a:pt x="977" y="1020"/>
                    </a:cubicBezTo>
                    <a:cubicBezTo>
                      <a:pt x="1097" y="869"/>
                      <a:pt x="1299" y="808"/>
                      <a:pt x="1389" y="617"/>
                    </a:cubicBezTo>
                    <a:cubicBezTo>
                      <a:pt x="1480" y="557"/>
                      <a:pt x="1590" y="537"/>
                      <a:pt x="1701" y="516"/>
                    </a:cubicBezTo>
                    <a:cubicBezTo>
                      <a:pt x="1739" y="527"/>
                      <a:pt x="1775" y="533"/>
                      <a:pt x="1808" y="533"/>
                    </a:cubicBezTo>
                    <a:cubicBezTo>
                      <a:pt x="1898" y="533"/>
                      <a:pt x="1969" y="491"/>
                      <a:pt x="2013" y="396"/>
                    </a:cubicBezTo>
                    <a:cubicBezTo>
                      <a:pt x="2074" y="285"/>
                      <a:pt x="2053" y="174"/>
                      <a:pt x="1963" y="84"/>
                    </a:cubicBezTo>
                    <a:cubicBezTo>
                      <a:pt x="1907" y="28"/>
                      <a:pt x="1839" y="0"/>
                      <a:pt x="1766" y="0"/>
                    </a:cubicBezTo>
                    <a:close/>
                  </a:path>
                </a:pathLst>
              </a:custGeom>
              <a:solidFill>
                <a:srgbClr val="2C3C5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4" name="Google Shape;4539;p69">
                <a:extLst>
                  <a:ext uri="{FF2B5EF4-FFF2-40B4-BE49-F238E27FC236}">
                    <a16:creationId xmlns:a16="http://schemas.microsoft.com/office/drawing/2014/main" id="{261FCC73-94F9-EF1B-2238-9F372A23384B}"/>
                  </a:ext>
                </a:extLst>
              </p:cNvPr>
              <p:cNvSpPr/>
              <p:nvPr/>
            </p:nvSpPr>
            <p:spPr>
              <a:xfrm>
                <a:off x="7549700" y="1579750"/>
                <a:ext cx="51350" cy="87475"/>
              </a:xfrm>
              <a:custGeom>
                <a:avLst/>
                <a:gdLst/>
                <a:ahLst/>
                <a:cxnLst/>
                <a:rect l="l" t="t" r="r" b="b"/>
                <a:pathLst>
                  <a:path w="2054" h="3499" extrusionOk="0">
                    <a:moveTo>
                      <a:pt x="1758" y="1"/>
                    </a:moveTo>
                    <a:cubicBezTo>
                      <a:pt x="1706" y="1"/>
                      <a:pt x="1656" y="26"/>
                      <a:pt x="1611" y="91"/>
                    </a:cubicBezTo>
                    <a:cubicBezTo>
                      <a:pt x="1439" y="142"/>
                      <a:pt x="1278" y="202"/>
                      <a:pt x="1117" y="252"/>
                    </a:cubicBezTo>
                    <a:cubicBezTo>
                      <a:pt x="1080" y="241"/>
                      <a:pt x="1045" y="236"/>
                      <a:pt x="1013" y="236"/>
                    </a:cubicBezTo>
                    <a:cubicBezTo>
                      <a:pt x="846" y="236"/>
                      <a:pt x="742" y="371"/>
                      <a:pt x="624" y="464"/>
                    </a:cubicBezTo>
                    <a:cubicBezTo>
                      <a:pt x="493" y="595"/>
                      <a:pt x="302" y="695"/>
                      <a:pt x="353" y="927"/>
                    </a:cubicBezTo>
                    <a:cubicBezTo>
                      <a:pt x="322" y="967"/>
                      <a:pt x="302" y="1007"/>
                      <a:pt x="272" y="1058"/>
                    </a:cubicBezTo>
                    <a:cubicBezTo>
                      <a:pt x="41" y="1430"/>
                      <a:pt x="0" y="1843"/>
                      <a:pt x="81" y="2265"/>
                    </a:cubicBezTo>
                    <a:cubicBezTo>
                      <a:pt x="222" y="2940"/>
                      <a:pt x="685" y="3332"/>
                      <a:pt x="1329" y="3483"/>
                    </a:cubicBezTo>
                    <a:cubicBezTo>
                      <a:pt x="1364" y="3492"/>
                      <a:pt x="1401" y="3499"/>
                      <a:pt x="1437" y="3499"/>
                    </a:cubicBezTo>
                    <a:cubicBezTo>
                      <a:pt x="1484" y="3499"/>
                      <a:pt x="1530" y="3487"/>
                      <a:pt x="1570" y="3453"/>
                    </a:cubicBezTo>
                    <a:cubicBezTo>
                      <a:pt x="1661" y="3221"/>
                      <a:pt x="1530" y="3091"/>
                      <a:pt x="1369" y="2970"/>
                    </a:cubicBezTo>
                    <a:cubicBezTo>
                      <a:pt x="735" y="2738"/>
                      <a:pt x="423" y="2124"/>
                      <a:pt x="634" y="1531"/>
                    </a:cubicBezTo>
                    <a:cubicBezTo>
                      <a:pt x="735" y="1370"/>
                      <a:pt x="785" y="1178"/>
                      <a:pt x="926" y="1048"/>
                    </a:cubicBezTo>
                    <a:cubicBezTo>
                      <a:pt x="1057" y="887"/>
                      <a:pt x="1258" y="816"/>
                      <a:pt x="1369" y="635"/>
                    </a:cubicBezTo>
                    <a:cubicBezTo>
                      <a:pt x="1460" y="564"/>
                      <a:pt x="1570" y="524"/>
                      <a:pt x="1691" y="524"/>
                    </a:cubicBezTo>
                    <a:cubicBezTo>
                      <a:pt x="1724" y="531"/>
                      <a:pt x="1756" y="535"/>
                      <a:pt x="1786" y="535"/>
                    </a:cubicBezTo>
                    <a:cubicBezTo>
                      <a:pt x="1892" y="535"/>
                      <a:pt x="1974" y="489"/>
                      <a:pt x="2013" y="363"/>
                    </a:cubicBezTo>
                    <a:cubicBezTo>
                      <a:pt x="2053" y="242"/>
                      <a:pt x="2023" y="132"/>
                      <a:pt x="1912" y="61"/>
                    </a:cubicBezTo>
                    <a:cubicBezTo>
                      <a:pt x="1862" y="26"/>
                      <a:pt x="1809" y="1"/>
                      <a:pt x="1758" y="1"/>
                    </a:cubicBezTo>
                    <a:close/>
                  </a:path>
                </a:pathLst>
              </a:custGeom>
              <a:solidFill>
                <a:srgbClr val="2C3C5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5" name="Google Shape;4540;p69">
                <a:extLst>
                  <a:ext uri="{FF2B5EF4-FFF2-40B4-BE49-F238E27FC236}">
                    <a16:creationId xmlns:a16="http://schemas.microsoft.com/office/drawing/2014/main" id="{4E6B41F0-CFB6-C2C4-6AD8-F757C3C896FF}"/>
                  </a:ext>
                </a:extLst>
              </p:cNvPr>
              <p:cNvSpPr/>
              <p:nvPr/>
            </p:nvSpPr>
            <p:spPr>
              <a:xfrm>
                <a:off x="7563525" y="1604675"/>
                <a:ext cx="38525" cy="70225"/>
              </a:xfrm>
              <a:custGeom>
                <a:avLst/>
                <a:gdLst/>
                <a:ahLst/>
                <a:cxnLst/>
                <a:rect l="l" t="t" r="r" b="b"/>
                <a:pathLst>
                  <a:path w="1541" h="2809" extrusionOk="0">
                    <a:moveTo>
                      <a:pt x="293" y="0"/>
                    </a:moveTo>
                    <a:cubicBezTo>
                      <a:pt x="152" y="131"/>
                      <a:pt x="51" y="292"/>
                      <a:pt x="11" y="483"/>
                    </a:cubicBezTo>
                    <a:cubicBezTo>
                      <a:pt x="1" y="503"/>
                      <a:pt x="1" y="524"/>
                      <a:pt x="1" y="554"/>
                    </a:cubicBezTo>
                    <a:cubicBezTo>
                      <a:pt x="51" y="966"/>
                      <a:pt x="313" y="1278"/>
                      <a:pt x="464" y="1651"/>
                    </a:cubicBezTo>
                    <a:cubicBezTo>
                      <a:pt x="534" y="1802"/>
                      <a:pt x="635" y="1933"/>
                      <a:pt x="776" y="2033"/>
                    </a:cubicBezTo>
                    <a:cubicBezTo>
                      <a:pt x="897" y="2154"/>
                      <a:pt x="937" y="2305"/>
                      <a:pt x="1017" y="2456"/>
                    </a:cubicBezTo>
                    <a:cubicBezTo>
                      <a:pt x="1058" y="2486"/>
                      <a:pt x="1058" y="2536"/>
                      <a:pt x="1078" y="2587"/>
                    </a:cubicBezTo>
                    <a:cubicBezTo>
                      <a:pt x="1108" y="2667"/>
                      <a:pt x="1138" y="2758"/>
                      <a:pt x="1219" y="2808"/>
                    </a:cubicBezTo>
                    <a:cubicBezTo>
                      <a:pt x="1319" y="2687"/>
                      <a:pt x="1420" y="2567"/>
                      <a:pt x="1531" y="2446"/>
                    </a:cubicBezTo>
                    <a:cubicBezTo>
                      <a:pt x="1541" y="2355"/>
                      <a:pt x="1531" y="2265"/>
                      <a:pt x="1490" y="2174"/>
                    </a:cubicBezTo>
                    <a:cubicBezTo>
                      <a:pt x="1178" y="1510"/>
                      <a:pt x="856" y="856"/>
                      <a:pt x="524" y="201"/>
                    </a:cubicBezTo>
                    <a:cubicBezTo>
                      <a:pt x="474" y="111"/>
                      <a:pt x="423" y="10"/>
                      <a:pt x="293" y="0"/>
                    </a:cubicBezTo>
                    <a:close/>
                  </a:path>
                </a:pathLst>
              </a:custGeom>
              <a:solidFill>
                <a:srgbClr val="FF6EA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6" name="Google Shape;4541;p69">
                <a:extLst>
                  <a:ext uri="{FF2B5EF4-FFF2-40B4-BE49-F238E27FC236}">
                    <a16:creationId xmlns:a16="http://schemas.microsoft.com/office/drawing/2014/main" id="{B203FA6F-8C4A-DCE2-7FD2-DB45BEE99432}"/>
                  </a:ext>
                </a:extLst>
              </p:cNvPr>
              <p:cNvSpPr/>
              <p:nvPr/>
            </p:nvSpPr>
            <p:spPr>
              <a:xfrm>
                <a:off x="7528550" y="1534200"/>
                <a:ext cx="38025" cy="68725"/>
              </a:xfrm>
              <a:custGeom>
                <a:avLst/>
                <a:gdLst/>
                <a:ahLst/>
                <a:cxnLst/>
                <a:rect l="l" t="t" r="r" b="b"/>
                <a:pathLst>
                  <a:path w="1521" h="2749" extrusionOk="0">
                    <a:moveTo>
                      <a:pt x="341" y="0"/>
                    </a:moveTo>
                    <a:cubicBezTo>
                      <a:pt x="335" y="0"/>
                      <a:pt x="329" y="1"/>
                      <a:pt x="323" y="1"/>
                    </a:cubicBezTo>
                    <a:cubicBezTo>
                      <a:pt x="202" y="122"/>
                      <a:pt x="102" y="273"/>
                      <a:pt x="41" y="434"/>
                    </a:cubicBezTo>
                    <a:cubicBezTo>
                      <a:pt x="21" y="545"/>
                      <a:pt x="1" y="655"/>
                      <a:pt x="51" y="756"/>
                    </a:cubicBezTo>
                    <a:cubicBezTo>
                      <a:pt x="283" y="1209"/>
                      <a:pt x="424" y="1722"/>
                      <a:pt x="806" y="2085"/>
                    </a:cubicBezTo>
                    <a:cubicBezTo>
                      <a:pt x="907" y="2205"/>
                      <a:pt x="957" y="2356"/>
                      <a:pt x="1017" y="2497"/>
                    </a:cubicBezTo>
                    <a:cubicBezTo>
                      <a:pt x="1037" y="2537"/>
                      <a:pt x="1068" y="2578"/>
                      <a:pt x="1088" y="2618"/>
                    </a:cubicBezTo>
                    <a:cubicBezTo>
                      <a:pt x="1118" y="2678"/>
                      <a:pt x="1138" y="2719"/>
                      <a:pt x="1199" y="2749"/>
                    </a:cubicBezTo>
                    <a:cubicBezTo>
                      <a:pt x="1289" y="2598"/>
                      <a:pt x="1410" y="2487"/>
                      <a:pt x="1521" y="2366"/>
                    </a:cubicBezTo>
                    <a:cubicBezTo>
                      <a:pt x="1511" y="2276"/>
                      <a:pt x="1500" y="2185"/>
                      <a:pt x="1460" y="2095"/>
                    </a:cubicBezTo>
                    <a:cubicBezTo>
                      <a:pt x="1178" y="1430"/>
                      <a:pt x="826" y="796"/>
                      <a:pt x="504" y="142"/>
                    </a:cubicBezTo>
                    <a:cubicBezTo>
                      <a:pt x="476" y="76"/>
                      <a:pt x="438" y="0"/>
                      <a:pt x="341" y="0"/>
                    </a:cubicBezTo>
                    <a:close/>
                  </a:path>
                </a:pathLst>
              </a:custGeom>
              <a:solidFill>
                <a:srgbClr val="FF6EA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7" name="Google Shape;4542;p69">
                <a:extLst>
                  <a:ext uri="{FF2B5EF4-FFF2-40B4-BE49-F238E27FC236}">
                    <a16:creationId xmlns:a16="http://schemas.microsoft.com/office/drawing/2014/main" id="{B1B63FA3-709E-7299-234B-CE042675B43D}"/>
                  </a:ext>
                </a:extLst>
              </p:cNvPr>
              <p:cNvSpPr/>
              <p:nvPr/>
            </p:nvSpPr>
            <p:spPr>
              <a:xfrm>
                <a:off x="7598750" y="1677125"/>
                <a:ext cx="38025" cy="66950"/>
              </a:xfrm>
              <a:custGeom>
                <a:avLst/>
                <a:gdLst/>
                <a:ahLst/>
                <a:cxnLst/>
                <a:rect l="l" t="t" r="r" b="b"/>
                <a:pathLst>
                  <a:path w="1521" h="2678" extrusionOk="0">
                    <a:moveTo>
                      <a:pt x="303" y="1"/>
                    </a:moveTo>
                    <a:cubicBezTo>
                      <a:pt x="182" y="91"/>
                      <a:pt x="132" y="232"/>
                      <a:pt x="61" y="353"/>
                    </a:cubicBezTo>
                    <a:cubicBezTo>
                      <a:pt x="1" y="544"/>
                      <a:pt x="41" y="715"/>
                      <a:pt x="122" y="886"/>
                    </a:cubicBezTo>
                    <a:cubicBezTo>
                      <a:pt x="252" y="1138"/>
                      <a:pt x="383" y="1400"/>
                      <a:pt x="504" y="1651"/>
                    </a:cubicBezTo>
                    <a:cubicBezTo>
                      <a:pt x="574" y="1802"/>
                      <a:pt x="675" y="1923"/>
                      <a:pt x="806" y="2013"/>
                    </a:cubicBezTo>
                    <a:cubicBezTo>
                      <a:pt x="917" y="2114"/>
                      <a:pt x="957" y="2245"/>
                      <a:pt x="1017" y="2366"/>
                    </a:cubicBezTo>
                    <a:cubicBezTo>
                      <a:pt x="1068" y="2406"/>
                      <a:pt x="1078" y="2456"/>
                      <a:pt x="1098" y="2517"/>
                    </a:cubicBezTo>
                    <a:cubicBezTo>
                      <a:pt x="1118" y="2577"/>
                      <a:pt x="1148" y="2648"/>
                      <a:pt x="1219" y="2678"/>
                    </a:cubicBezTo>
                    <a:cubicBezTo>
                      <a:pt x="1319" y="2567"/>
                      <a:pt x="1420" y="2446"/>
                      <a:pt x="1510" y="2336"/>
                    </a:cubicBezTo>
                    <a:lnTo>
                      <a:pt x="1520" y="2336"/>
                    </a:lnTo>
                    <a:cubicBezTo>
                      <a:pt x="1510" y="2255"/>
                      <a:pt x="1510" y="2185"/>
                      <a:pt x="1470" y="2114"/>
                    </a:cubicBezTo>
                    <a:cubicBezTo>
                      <a:pt x="1148" y="1480"/>
                      <a:pt x="876" y="826"/>
                      <a:pt x="534" y="202"/>
                    </a:cubicBezTo>
                    <a:cubicBezTo>
                      <a:pt x="484" y="101"/>
                      <a:pt x="434" y="1"/>
                      <a:pt x="303" y="1"/>
                    </a:cubicBezTo>
                    <a:close/>
                  </a:path>
                </a:pathLst>
              </a:custGeom>
              <a:solidFill>
                <a:srgbClr val="FF6EA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8" name="Google Shape;4543;p69">
                <a:extLst>
                  <a:ext uri="{FF2B5EF4-FFF2-40B4-BE49-F238E27FC236}">
                    <a16:creationId xmlns:a16="http://schemas.microsoft.com/office/drawing/2014/main" id="{F257F154-E345-8B0B-868E-CEF34FF6421B}"/>
                  </a:ext>
                </a:extLst>
              </p:cNvPr>
              <p:cNvSpPr/>
              <p:nvPr/>
            </p:nvSpPr>
            <p:spPr>
              <a:xfrm>
                <a:off x="7514225" y="1470325"/>
                <a:ext cx="29450" cy="53350"/>
              </a:xfrm>
              <a:custGeom>
                <a:avLst/>
                <a:gdLst/>
                <a:ahLst/>
                <a:cxnLst/>
                <a:rect l="l" t="t" r="r" b="b"/>
                <a:pathLst>
                  <a:path w="1178" h="2134" extrusionOk="0">
                    <a:moveTo>
                      <a:pt x="373" y="0"/>
                    </a:moveTo>
                    <a:cubicBezTo>
                      <a:pt x="212" y="141"/>
                      <a:pt x="151" y="342"/>
                      <a:pt x="91" y="543"/>
                    </a:cubicBezTo>
                    <a:cubicBezTo>
                      <a:pt x="91" y="564"/>
                      <a:pt x="81" y="574"/>
                      <a:pt x="71" y="584"/>
                    </a:cubicBezTo>
                    <a:lnTo>
                      <a:pt x="81" y="584"/>
                    </a:lnTo>
                    <a:cubicBezTo>
                      <a:pt x="0" y="725"/>
                      <a:pt x="10" y="866"/>
                      <a:pt x="61" y="1016"/>
                    </a:cubicBezTo>
                    <a:cubicBezTo>
                      <a:pt x="161" y="1359"/>
                      <a:pt x="342" y="1671"/>
                      <a:pt x="503" y="1993"/>
                    </a:cubicBezTo>
                    <a:cubicBezTo>
                      <a:pt x="544" y="2073"/>
                      <a:pt x="604" y="2124"/>
                      <a:pt x="695" y="2134"/>
                    </a:cubicBezTo>
                    <a:cubicBezTo>
                      <a:pt x="846" y="2023"/>
                      <a:pt x="1007" y="1912"/>
                      <a:pt x="1178" y="1822"/>
                    </a:cubicBezTo>
                    <a:cubicBezTo>
                      <a:pt x="1178" y="1711"/>
                      <a:pt x="1107" y="1620"/>
                      <a:pt x="1067" y="1520"/>
                    </a:cubicBezTo>
                    <a:cubicBezTo>
                      <a:pt x="825" y="1016"/>
                      <a:pt x="554" y="533"/>
                      <a:pt x="373" y="0"/>
                    </a:cubicBezTo>
                    <a:close/>
                  </a:path>
                </a:pathLst>
              </a:custGeom>
              <a:solidFill>
                <a:srgbClr val="FBECB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9" name="Google Shape;4544;p69">
                <a:extLst>
                  <a:ext uri="{FF2B5EF4-FFF2-40B4-BE49-F238E27FC236}">
                    <a16:creationId xmlns:a16="http://schemas.microsoft.com/office/drawing/2014/main" id="{28E92700-0F25-8544-EEE5-56DC1A031AD2}"/>
                  </a:ext>
                </a:extLst>
              </p:cNvPr>
              <p:cNvSpPr/>
              <p:nvPr/>
            </p:nvSpPr>
            <p:spPr>
              <a:xfrm>
                <a:off x="7634225" y="1747275"/>
                <a:ext cx="37525" cy="68000"/>
              </a:xfrm>
              <a:custGeom>
                <a:avLst/>
                <a:gdLst/>
                <a:ahLst/>
                <a:cxnLst/>
                <a:rect l="l" t="t" r="r" b="b"/>
                <a:pathLst>
                  <a:path w="1501" h="2720" extrusionOk="0">
                    <a:moveTo>
                      <a:pt x="285" y="0"/>
                    </a:moveTo>
                    <a:cubicBezTo>
                      <a:pt x="274" y="0"/>
                      <a:pt x="264" y="1"/>
                      <a:pt x="252" y="3"/>
                    </a:cubicBezTo>
                    <a:cubicBezTo>
                      <a:pt x="132" y="113"/>
                      <a:pt x="51" y="254"/>
                      <a:pt x="1" y="405"/>
                    </a:cubicBezTo>
                    <a:cubicBezTo>
                      <a:pt x="21" y="546"/>
                      <a:pt x="31" y="687"/>
                      <a:pt x="101" y="818"/>
                    </a:cubicBezTo>
                    <a:cubicBezTo>
                      <a:pt x="242" y="1089"/>
                      <a:pt x="383" y="1371"/>
                      <a:pt x="514" y="1643"/>
                    </a:cubicBezTo>
                    <a:cubicBezTo>
                      <a:pt x="585" y="1794"/>
                      <a:pt x="675" y="1915"/>
                      <a:pt x="816" y="2015"/>
                    </a:cubicBezTo>
                    <a:cubicBezTo>
                      <a:pt x="927" y="2146"/>
                      <a:pt x="997" y="2307"/>
                      <a:pt x="1058" y="2468"/>
                    </a:cubicBezTo>
                    <a:cubicBezTo>
                      <a:pt x="1108" y="2559"/>
                      <a:pt x="1158" y="2639"/>
                      <a:pt x="1209" y="2720"/>
                    </a:cubicBezTo>
                    <a:cubicBezTo>
                      <a:pt x="1219" y="2710"/>
                      <a:pt x="1239" y="2690"/>
                      <a:pt x="1259" y="2680"/>
                    </a:cubicBezTo>
                    <a:lnTo>
                      <a:pt x="1500" y="2388"/>
                    </a:lnTo>
                    <a:cubicBezTo>
                      <a:pt x="1490" y="2307"/>
                      <a:pt x="1490" y="2237"/>
                      <a:pt x="1450" y="2166"/>
                    </a:cubicBezTo>
                    <a:cubicBezTo>
                      <a:pt x="1118" y="1512"/>
                      <a:pt x="836" y="838"/>
                      <a:pt x="494" y="194"/>
                    </a:cubicBezTo>
                    <a:cubicBezTo>
                      <a:pt x="448" y="101"/>
                      <a:pt x="401" y="0"/>
                      <a:pt x="285" y="0"/>
                    </a:cubicBezTo>
                    <a:close/>
                  </a:path>
                </a:pathLst>
              </a:custGeom>
              <a:solidFill>
                <a:srgbClr val="FF6EA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0" name="Google Shape;4545;p69">
                <a:extLst>
                  <a:ext uri="{FF2B5EF4-FFF2-40B4-BE49-F238E27FC236}">
                    <a16:creationId xmlns:a16="http://schemas.microsoft.com/office/drawing/2014/main" id="{62A00D86-1997-F130-28AF-A813870313D1}"/>
                  </a:ext>
                </a:extLst>
              </p:cNvPr>
              <p:cNvSpPr/>
              <p:nvPr/>
            </p:nvSpPr>
            <p:spPr>
              <a:xfrm>
                <a:off x="8033025" y="1708575"/>
                <a:ext cx="28200" cy="55375"/>
              </a:xfrm>
              <a:custGeom>
                <a:avLst/>
                <a:gdLst/>
                <a:ahLst/>
                <a:cxnLst/>
                <a:rect l="l" t="t" r="r" b="b"/>
                <a:pathLst>
                  <a:path w="1128" h="2215" extrusionOk="0">
                    <a:moveTo>
                      <a:pt x="846" y="1"/>
                    </a:moveTo>
                    <a:cubicBezTo>
                      <a:pt x="826" y="31"/>
                      <a:pt x="806" y="71"/>
                      <a:pt x="785" y="101"/>
                    </a:cubicBezTo>
                    <a:cubicBezTo>
                      <a:pt x="785" y="111"/>
                      <a:pt x="785" y="121"/>
                      <a:pt x="785" y="132"/>
                    </a:cubicBezTo>
                    <a:cubicBezTo>
                      <a:pt x="765" y="222"/>
                      <a:pt x="715" y="303"/>
                      <a:pt x="695" y="383"/>
                    </a:cubicBezTo>
                    <a:cubicBezTo>
                      <a:pt x="604" y="685"/>
                      <a:pt x="453" y="947"/>
                      <a:pt x="242" y="1168"/>
                    </a:cubicBezTo>
                    <a:cubicBezTo>
                      <a:pt x="141" y="1279"/>
                      <a:pt x="61" y="1379"/>
                      <a:pt x="10" y="1520"/>
                    </a:cubicBezTo>
                    <a:cubicBezTo>
                      <a:pt x="10" y="1752"/>
                      <a:pt x="0" y="1983"/>
                      <a:pt x="0" y="2215"/>
                    </a:cubicBezTo>
                    <a:cubicBezTo>
                      <a:pt x="21" y="2205"/>
                      <a:pt x="51" y="2205"/>
                      <a:pt x="71" y="2195"/>
                    </a:cubicBezTo>
                    <a:cubicBezTo>
                      <a:pt x="393" y="1963"/>
                      <a:pt x="675" y="1691"/>
                      <a:pt x="886" y="1359"/>
                    </a:cubicBezTo>
                    <a:cubicBezTo>
                      <a:pt x="926" y="1299"/>
                      <a:pt x="957" y="1228"/>
                      <a:pt x="987" y="1158"/>
                    </a:cubicBezTo>
                    <a:cubicBezTo>
                      <a:pt x="1087" y="916"/>
                      <a:pt x="1128" y="665"/>
                      <a:pt x="1027" y="403"/>
                    </a:cubicBezTo>
                    <a:cubicBezTo>
                      <a:pt x="967" y="262"/>
                      <a:pt x="916" y="132"/>
                      <a:pt x="846" y="1"/>
                    </a:cubicBezTo>
                    <a:close/>
                  </a:path>
                </a:pathLst>
              </a:custGeom>
              <a:solidFill>
                <a:srgbClr val="FF6EA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1" name="Google Shape;4546;p69">
                <a:extLst>
                  <a:ext uri="{FF2B5EF4-FFF2-40B4-BE49-F238E27FC236}">
                    <a16:creationId xmlns:a16="http://schemas.microsoft.com/office/drawing/2014/main" id="{E6DC0CF6-A5E3-3F90-4552-37D7BCD829CD}"/>
                  </a:ext>
                </a:extLst>
              </p:cNvPr>
              <p:cNvSpPr/>
              <p:nvPr/>
            </p:nvSpPr>
            <p:spPr>
              <a:xfrm>
                <a:off x="7508675" y="1484900"/>
                <a:ext cx="22925" cy="47575"/>
              </a:xfrm>
              <a:custGeom>
                <a:avLst/>
                <a:gdLst/>
                <a:ahLst/>
                <a:cxnLst/>
                <a:rect l="l" t="t" r="r" b="b"/>
                <a:pathLst>
                  <a:path w="917" h="1903" extrusionOk="0">
                    <a:moveTo>
                      <a:pt x="303" y="1"/>
                    </a:moveTo>
                    <a:cubicBezTo>
                      <a:pt x="81" y="242"/>
                      <a:pt x="1" y="524"/>
                      <a:pt x="91" y="846"/>
                    </a:cubicBezTo>
                    <a:cubicBezTo>
                      <a:pt x="192" y="1188"/>
                      <a:pt x="363" y="1500"/>
                      <a:pt x="514" y="1822"/>
                    </a:cubicBezTo>
                    <a:cubicBezTo>
                      <a:pt x="534" y="1873"/>
                      <a:pt x="574" y="1903"/>
                      <a:pt x="635" y="1903"/>
                    </a:cubicBezTo>
                    <a:cubicBezTo>
                      <a:pt x="705" y="1772"/>
                      <a:pt x="826" y="1671"/>
                      <a:pt x="917" y="1551"/>
                    </a:cubicBezTo>
                    <a:cubicBezTo>
                      <a:pt x="786" y="1289"/>
                      <a:pt x="655" y="1017"/>
                      <a:pt x="524" y="756"/>
                    </a:cubicBezTo>
                    <a:cubicBezTo>
                      <a:pt x="413" y="514"/>
                      <a:pt x="333" y="262"/>
                      <a:pt x="303" y="1"/>
                    </a:cubicBezTo>
                    <a:close/>
                  </a:path>
                </a:pathLst>
              </a:custGeom>
              <a:solidFill>
                <a:srgbClr val="FF6EA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2" name="Google Shape;4547;p69">
                <a:extLst>
                  <a:ext uri="{FF2B5EF4-FFF2-40B4-BE49-F238E27FC236}">
                    <a16:creationId xmlns:a16="http://schemas.microsoft.com/office/drawing/2014/main" id="{1232A6B0-CC0C-088B-2218-C775A856E5E5}"/>
                  </a:ext>
                </a:extLst>
              </p:cNvPr>
              <p:cNvSpPr/>
              <p:nvPr/>
            </p:nvSpPr>
            <p:spPr>
              <a:xfrm>
                <a:off x="7572075" y="1396200"/>
                <a:ext cx="159050" cy="105225"/>
              </a:xfrm>
              <a:custGeom>
                <a:avLst/>
                <a:gdLst/>
                <a:ahLst/>
                <a:cxnLst/>
                <a:rect l="l" t="t" r="r" b="b"/>
                <a:pathLst>
                  <a:path w="6362" h="4209" extrusionOk="0">
                    <a:moveTo>
                      <a:pt x="5615" y="1"/>
                    </a:moveTo>
                    <a:cubicBezTo>
                      <a:pt x="5555" y="1"/>
                      <a:pt x="5469" y="47"/>
                      <a:pt x="5305" y="127"/>
                    </a:cubicBezTo>
                    <a:cubicBezTo>
                      <a:pt x="3715" y="922"/>
                      <a:pt x="2114" y="1717"/>
                      <a:pt x="524" y="2512"/>
                    </a:cubicBezTo>
                    <a:cubicBezTo>
                      <a:pt x="424" y="2562"/>
                      <a:pt x="323" y="2603"/>
                      <a:pt x="222" y="2653"/>
                    </a:cubicBezTo>
                    <a:cubicBezTo>
                      <a:pt x="202" y="2663"/>
                      <a:pt x="172" y="2683"/>
                      <a:pt x="142" y="2703"/>
                    </a:cubicBezTo>
                    <a:cubicBezTo>
                      <a:pt x="1" y="2794"/>
                      <a:pt x="1" y="2794"/>
                      <a:pt x="71" y="2935"/>
                    </a:cubicBezTo>
                    <a:cubicBezTo>
                      <a:pt x="283" y="3337"/>
                      <a:pt x="504" y="3730"/>
                      <a:pt x="716" y="4122"/>
                    </a:cubicBezTo>
                    <a:cubicBezTo>
                      <a:pt x="746" y="4190"/>
                      <a:pt x="784" y="4209"/>
                      <a:pt x="827" y="4209"/>
                    </a:cubicBezTo>
                    <a:cubicBezTo>
                      <a:pt x="855" y="4209"/>
                      <a:pt x="885" y="4201"/>
                      <a:pt x="917" y="4193"/>
                    </a:cubicBezTo>
                    <a:cubicBezTo>
                      <a:pt x="997" y="4142"/>
                      <a:pt x="1078" y="4102"/>
                      <a:pt x="1158" y="4062"/>
                    </a:cubicBezTo>
                    <a:cubicBezTo>
                      <a:pt x="2819" y="3217"/>
                      <a:pt x="4469" y="2381"/>
                      <a:pt x="6130" y="1546"/>
                    </a:cubicBezTo>
                    <a:cubicBezTo>
                      <a:pt x="6170" y="1526"/>
                      <a:pt x="6221" y="1506"/>
                      <a:pt x="6261" y="1486"/>
                    </a:cubicBezTo>
                    <a:cubicBezTo>
                      <a:pt x="6351" y="1435"/>
                      <a:pt x="6361" y="1405"/>
                      <a:pt x="6321" y="1314"/>
                    </a:cubicBezTo>
                    <a:cubicBezTo>
                      <a:pt x="6301" y="1254"/>
                      <a:pt x="6271" y="1194"/>
                      <a:pt x="6241" y="1133"/>
                    </a:cubicBezTo>
                    <a:cubicBezTo>
                      <a:pt x="6100" y="862"/>
                      <a:pt x="5969" y="580"/>
                      <a:pt x="5838" y="308"/>
                    </a:cubicBezTo>
                    <a:cubicBezTo>
                      <a:pt x="5727" y="91"/>
                      <a:pt x="5697" y="1"/>
                      <a:pt x="5615" y="1"/>
                    </a:cubicBezTo>
                    <a:close/>
                  </a:path>
                </a:pathLst>
              </a:custGeom>
              <a:solidFill>
                <a:srgbClr val="E8E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3" name="Google Shape;4548;p69">
                <a:extLst>
                  <a:ext uri="{FF2B5EF4-FFF2-40B4-BE49-F238E27FC236}">
                    <a16:creationId xmlns:a16="http://schemas.microsoft.com/office/drawing/2014/main" id="{4DB1BEDC-4BAA-7331-4448-BA86C4CCB440}"/>
                  </a:ext>
                </a:extLst>
              </p:cNvPr>
              <p:cNvSpPr/>
              <p:nvPr/>
            </p:nvSpPr>
            <p:spPr>
              <a:xfrm>
                <a:off x="7639525" y="1534000"/>
                <a:ext cx="85550" cy="81800"/>
              </a:xfrm>
              <a:custGeom>
                <a:avLst/>
                <a:gdLst/>
                <a:ahLst/>
                <a:cxnLst/>
                <a:rect l="l" t="t" r="r" b="b"/>
                <a:pathLst>
                  <a:path w="3422" h="3272" extrusionOk="0">
                    <a:moveTo>
                      <a:pt x="2316" y="1"/>
                    </a:moveTo>
                    <a:cubicBezTo>
                      <a:pt x="2271" y="1"/>
                      <a:pt x="2224" y="10"/>
                      <a:pt x="2174" y="29"/>
                    </a:cubicBezTo>
                    <a:cubicBezTo>
                      <a:pt x="1993" y="90"/>
                      <a:pt x="1842" y="221"/>
                      <a:pt x="1691" y="341"/>
                    </a:cubicBezTo>
                    <a:cubicBezTo>
                      <a:pt x="1582" y="434"/>
                      <a:pt x="1549" y="477"/>
                      <a:pt x="1504" y="477"/>
                    </a:cubicBezTo>
                    <a:cubicBezTo>
                      <a:pt x="1466" y="477"/>
                      <a:pt x="1419" y="447"/>
                      <a:pt x="1308" y="392"/>
                    </a:cubicBezTo>
                    <a:cubicBezTo>
                      <a:pt x="1208" y="341"/>
                      <a:pt x="1087" y="311"/>
                      <a:pt x="976" y="271"/>
                    </a:cubicBezTo>
                    <a:cubicBezTo>
                      <a:pt x="906" y="241"/>
                      <a:pt x="815" y="241"/>
                      <a:pt x="735" y="241"/>
                    </a:cubicBezTo>
                    <a:cubicBezTo>
                      <a:pt x="544" y="261"/>
                      <a:pt x="423" y="362"/>
                      <a:pt x="383" y="543"/>
                    </a:cubicBezTo>
                    <a:cubicBezTo>
                      <a:pt x="362" y="623"/>
                      <a:pt x="362" y="704"/>
                      <a:pt x="373" y="794"/>
                    </a:cubicBezTo>
                    <a:cubicBezTo>
                      <a:pt x="393" y="965"/>
                      <a:pt x="453" y="1136"/>
                      <a:pt x="513" y="1297"/>
                    </a:cubicBezTo>
                    <a:cubicBezTo>
                      <a:pt x="544" y="1388"/>
                      <a:pt x="544" y="1458"/>
                      <a:pt x="473" y="1529"/>
                    </a:cubicBezTo>
                    <a:cubicBezTo>
                      <a:pt x="362" y="1650"/>
                      <a:pt x="252" y="1781"/>
                      <a:pt x="141" y="1901"/>
                    </a:cubicBezTo>
                    <a:cubicBezTo>
                      <a:pt x="111" y="1982"/>
                      <a:pt x="71" y="2062"/>
                      <a:pt x="50" y="2133"/>
                    </a:cubicBezTo>
                    <a:cubicBezTo>
                      <a:pt x="0" y="2324"/>
                      <a:pt x="71" y="2475"/>
                      <a:pt x="242" y="2545"/>
                    </a:cubicBezTo>
                    <a:cubicBezTo>
                      <a:pt x="332" y="2586"/>
                      <a:pt x="423" y="2606"/>
                      <a:pt x="513" y="2606"/>
                    </a:cubicBezTo>
                    <a:lnTo>
                      <a:pt x="785" y="2606"/>
                    </a:lnTo>
                    <a:cubicBezTo>
                      <a:pt x="828" y="2592"/>
                      <a:pt x="866" y="2585"/>
                      <a:pt x="899" y="2585"/>
                    </a:cubicBezTo>
                    <a:cubicBezTo>
                      <a:pt x="960" y="2585"/>
                      <a:pt x="1008" y="2607"/>
                      <a:pt x="1047" y="2646"/>
                    </a:cubicBezTo>
                    <a:cubicBezTo>
                      <a:pt x="1127" y="2747"/>
                      <a:pt x="1198" y="2847"/>
                      <a:pt x="1288" y="2938"/>
                    </a:cubicBezTo>
                    <a:cubicBezTo>
                      <a:pt x="1369" y="3028"/>
                      <a:pt x="1459" y="3099"/>
                      <a:pt x="1550" y="3169"/>
                    </a:cubicBezTo>
                    <a:cubicBezTo>
                      <a:pt x="1631" y="3240"/>
                      <a:pt x="1721" y="3270"/>
                      <a:pt x="1832" y="3270"/>
                    </a:cubicBezTo>
                    <a:cubicBezTo>
                      <a:pt x="1843" y="3271"/>
                      <a:pt x="1853" y="3271"/>
                      <a:pt x="1863" y="3271"/>
                    </a:cubicBezTo>
                    <a:cubicBezTo>
                      <a:pt x="1997" y="3271"/>
                      <a:pt x="2088" y="3210"/>
                      <a:pt x="2154" y="3079"/>
                    </a:cubicBezTo>
                    <a:cubicBezTo>
                      <a:pt x="2194" y="2988"/>
                      <a:pt x="2204" y="2888"/>
                      <a:pt x="2204" y="2787"/>
                    </a:cubicBezTo>
                    <a:cubicBezTo>
                      <a:pt x="2204" y="2666"/>
                      <a:pt x="2204" y="2535"/>
                      <a:pt x="2204" y="2415"/>
                    </a:cubicBezTo>
                    <a:cubicBezTo>
                      <a:pt x="2204" y="2353"/>
                      <a:pt x="2227" y="2322"/>
                      <a:pt x="2274" y="2322"/>
                    </a:cubicBezTo>
                    <a:cubicBezTo>
                      <a:pt x="2280" y="2322"/>
                      <a:pt x="2287" y="2323"/>
                      <a:pt x="2295" y="2324"/>
                    </a:cubicBezTo>
                    <a:cubicBezTo>
                      <a:pt x="2456" y="2354"/>
                      <a:pt x="2627" y="2364"/>
                      <a:pt x="2798" y="2364"/>
                    </a:cubicBezTo>
                    <a:cubicBezTo>
                      <a:pt x="2889" y="2364"/>
                      <a:pt x="2979" y="2354"/>
                      <a:pt x="3060" y="2314"/>
                    </a:cubicBezTo>
                    <a:cubicBezTo>
                      <a:pt x="3331" y="2213"/>
                      <a:pt x="3422" y="1982"/>
                      <a:pt x="3291" y="1730"/>
                    </a:cubicBezTo>
                    <a:cubicBezTo>
                      <a:pt x="3221" y="1569"/>
                      <a:pt x="3090" y="1448"/>
                      <a:pt x="2949" y="1338"/>
                    </a:cubicBezTo>
                    <a:cubicBezTo>
                      <a:pt x="2868" y="1267"/>
                      <a:pt x="2778" y="1207"/>
                      <a:pt x="2687" y="1147"/>
                    </a:cubicBezTo>
                    <a:cubicBezTo>
                      <a:pt x="2617" y="1106"/>
                      <a:pt x="2597" y="1056"/>
                      <a:pt x="2607" y="975"/>
                    </a:cubicBezTo>
                    <a:cubicBezTo>
                      <a:pt x="2617" y="935"/>
                      <a:pt x="2627" y="895"/>
                      <a:pt x="2637" y="855"/>
                    </a:cubicBezTo>
                    <a:cubicBezTo>
                      <a:pt x="2657" y="714"/>
                      <a:pt x="2667" y="573"/>
                      <a:pt x="2657" y="432"/>
                    </a:cubicBezTo>
                    <a:cubicBezTo>
                      <a:pt x="2657" y="341"/>
                      <a:pt x="2637" y="261"/>
                      <a:pt x="2597" y="190"/>
                    </a:cubicBezTo>
                    <a:cubicBezTo>
                      <a:pt x="2531" y="66"/>
                      <a:pt x="2434" y="1"/>
                      <a:pt x="2316" y="1"/>
                    </a:cubicBezTo>
                    <a:close/>
                  </a:path>
                </a:pathLst>
              </a:custGeom>
              <a:solidFill>
                <a:srgbClr val="F8D32D"/>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4" name="Google Shape;4549;p69">
                <a:extLst>
                  <a:ext uri="{FF2B5EF4-FFF2-40B4-BE49-F238E27FC236}">
                    <a16:creationId xmlns:a16="http://schemas.microsoft.com/office/drawing/2014/main" id="{F04F3803-46B4-C203-7A15-E2E1E5D966E3}"/>
                  </a:ext>
                </a:extLst>
              </p:cNvPr>
              <p:cNvSpPr/>
              <p:nvPr/>
            </p:nvSpPr>
            <p:spPr>
              <a:xfrm>
                <a:off x="7764300" y="1558950"/>
                <a:ext cx="64200" cy="59350"/>
              </a:xfrm>
              <a:custGeom>
                <a:avLst/>
                <a:gdLst/>
                <a:ahLst/>
                <a:cxnLst/>
                <a:rect l="l" t="t" r="r" b="b"/>
                <a:pathLst>
                  <a:path w="2568" h="2374" extrusionOk="0">
                    <a:moveTo>
                      <a:pt x="1291" y="0"/>
                    </a:moveTo>
                    <a:cubicBezTo>
                      <a:pt x="1177" y="0"/>
                      <a:pt x="1064" y="81"/>
                      <a:pt x="967" y="239"/>
                    </a:cubicBezTo>
                    <a:cubicBezTo>
                      <a:pt x="917" y="330"/>
                      <a:pt x="877" y="430"/>
                      <a:pt x="836" y="531"/>
                    </a:cubicBezTo>
                    <a:cubicBezTo>
                      <a:pt x="796" y="622"/>
                      <a:pt x="746" y="652"/>
                      <a:pt x="665" y="652"/>
                    </a:cubicBezTo>
                    <a:cubicBezTo>
                      <a:pt x="625" y="652"/>
                      <a:pt x="575" y="662"/>
                      <a:pt x="534" y="672"/>
                    </a:cubicBezTo>
                    <a:cubicBezTo>
                      <a:pt x="424" y="692"/>
                      <a:pt x="303" y="712"/>
                      <a:pt x="202" y="772"/>
                    </a:cubicBezTo>
                    <a:cubicBezTo>
                      <a:pt x="41" y="863"/>
                      <a:pt x="1" y="1014"/>
                      <a:pt x="112" y="1175"/>
                    </a:cubicBezTo>
                    <a:cubicBezTo>
                      <a:pt x="172" y="1266"/>
                      <a:pt x="253" y="1336"/>
                      <a:pt x="343" y="1386"/>
                    </a:cubicBezTo>
                    <a:cubicBezTo>
                      <a:pt x="454" y="1447"/>
                      <a:pt x="484" y="1527"/>
                      <a:pt x="474" y="1638"/>
                    </a:cubicBezTo>
                    <a:cubicBezTo>
                      <a:pt x="464" y="1789"/>
                      <a:pt x="454" y="1940"/>
                      <a:pt x="494" y="2081"/>
                    </a:cubicBezTo>
                    <a:cubicBezTo>
                      <a:pt x="544" y="2268"/>
                      <a:pt x="644" y="2366"/>
                      <a:pt x="768" y="2366"/>
                    </a:cubicBezTo>
                    <a:cubicBezTo>
                      <a:pt x="844" y="2366"/>
                      <a:pt x="929" y="2329"/>
                      <a:pt x="1017" y="2252"/>
                    </a:cubicBezTo>
                    <a:cubicBezTo>
                      <a:pt x="1048" y="2222"/>
                      <a:pt x="1078" y="2192"/>
                      <a:pt x="1098" y="2161"/>
                    </a:cubicBezTo>
                    <a:cubicBezTo>
                      <a:pt x="1138" y="2111"/>
                      <a:pt x="1178" y="2061"/>
                      <a:pt x="1209" y="2020"/>
                    </a:cubicBezTo>
                    <a:cubicBezTo>
                      <a:pt x="1239" y="1990"/>
                      <a:pt x="1261" y="1975"/>
                      <a:pt x="1284" y="1975"/>
                    </a:cubicBezTo>
                    <a:cubicBezTo>
                      <a:pt x="1307" y="1975"/>
                      <a:pt x="1329" y="1990"/>
                      <a:pt x="1360" y="2020"/>
                    </a:cubicBezTo>
                    <a:cubicBezTo>
                      <a:pt x="1430" y="2111"/>
                      <a:pt x="1511" y="2202"/>
                      <a:pt x="1601" y="2272"/>
                    </a:cubicBezTo>
                    <a:cubicBezTo>
                      <a:pt x="1692" y="2332"/>
                      <a:pt x="1772" y="2373"/>
                      <a:pt x="1853" y="2373"/>
                    </a:cubicBezTo>
                    <a:cubicBezTo>
                      <a:pt x="1862" y="2373"/>
                      <a:pt x="1871" y="2373"/>
                      <a:pt x="1880" y="2373"/>
                    </a:cubicBezTo>
                    <a:cubicBezTo>
                      <a:pt x="2045" y="2373"/>
                      <a:pt x="2146" y="2284"/>
                      <a:pt x="2175" y="2131"/>
                    </a:cubicBezTo>
                    <a:cubicBezTo>
                      <a:pt x="2205" y="2010"/>
                      <a:pt x="2195" y="1890"/>
                      <a:pt x="2185" y="1779"/>
                    </a:cubicBezTo>
                    <a:cubicBezTo>
                      <a:pt x="2165" y="1668"/>
                      <a:pt x="2104" y="1557"/>
                      <a:pt x="2124" y="1457"/>
                    </a:cubicBezTo>
                    <a:cubicBezTo>
                      <a:pt x="2145" y="1346"/>
                      <a:pt x="2286" y="1306"/>
                      <a:pt x="2366" y="1215"/>
                    </a:cubicBezTo>
                    <a:cubicBezTo>
                      <a:pt x="2436" y="1135"/>
                      <a:pt x="2507" y="1054"/>
                      <a:pt x="2537" y="944"/>
                    </a:cubicBezTo>
                    <a:cubicBezTo>
                      <a:pt x="2567" y="813"/>
                      <a:pt x="2517" y="712"/>
                      <a:pt x="2396" y="652"/>
                    </a:cubicBezTo>
                    <a:cubicBezTo>
                      <a:pt x="2326" y="622"/>
                      <a:pt x="2255" y="601"/>
                      <a:pt x="2175" y="601"/>
                    </a:cubicBezTo>
                    <a:cubicBezTo>
                      <a:pt x="2084" y="601"/>
                      <a:pt x="1994" y="591"/>
                      <a:pt x="1903" y="591"/>
                    </a:cubicBezTo>
                    <a:cubicBezTo>
                      <a:pt x="1812" y="591"/>
                      <a:pt x="1762" y="551"/>
                      <a:pt x="1732" y="471"/>
                    </a:cubicBezTo>
                    <a:cubicBezTo>
                      <a:pt x="1702" y="390"/>
                      <a:pt x="1662" y="299"/>
                      <a:pt x="1611" y="229"/>
                    </a:cubicBezTo>
                    <a:cubicBezTo>
                      <a:pt x="1512" y="76"/>
                      <a:pt x="1401" y="0"/>
                      <a:pt x="1291" y="0"/>
                    </a:cubicBezTo>
                    <a:close/>
                  </a:path>
                </a:pathLst>
              </a:custGeom>
              <a:solidFill>
                <a:srgbClr val="F8D32D"/>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5" name="Google Shape;4550;p69">
                <a:extLst>
                  <a:ext uri="{FF2B5EF4-FFF2-40B4-BE49-F238E27FC236}">
                    <a16:creationId xmlns:a16="http://schemas.microsoft.com/office/drawing/2014/main" id="{ECD5160C-849C-3BDC-0200-14DFB044BECC}"/>
                  </a:ext>
                </a:extLst>
              </p:cNvPr>
              <p:cNvSpPr/>
              <p:nvPr/>
            </p:nvSpPr>
            <p:spPr>
              <a:xfrm>
                <a:off x="7675750" y="1773700"/>
                <a:ext cx="318300" cy="118650"/>
              </a:xfrm>
              <a:custGeom>
                <a:avLst/>
                <a:gdLst/>
                <a:ahLst/>
                <a:cxnLst/>
                <a:rect l="l" t="t" r="r" b="b"/>
                <a:pathLst>
                  <a:path w="12732" h="4746" extrusionOk="0">
                    <a:moveTo>
                      <a:pt x="7782" y="2569"/>
                    </a:moveTo>
                    <a:lnTo>
                      <a:pt x="7782" y="2569"/>
                    </a:lnTo>
                    <a:cubicBezTo>
                      <a:pt x="7771" y="2576"/>
                      <a:pt x="7760" y="2582"/>
                      <a:pt x="7750" y="2589"/>
                    </a:cubicBezTo>
                    <a:cubicBezTo>
                      <a:pt x="7498" y="2730"/>
                      <a:pt x="7226" y="2830"/>
                      <a:pt x="6975" y="2961"/>
                    </a:cubicBezTo>
                    <a:cubicBezTo>
                      <a:pt x="7226" y="2830"/>
                      <a:pt x="7498" y="2730"/>
                      <a:pt x="7740" y="2589"/>
                    </a:cubicBezTo>
                    <a:cubicBezTo>
                      <a:pt x="7754" y="2582"/>
                      <a:pt x="7768" y="2576"/>
                      <a:pt x="7782" y="2569"/>
                    </a:cubicBezTo>
                    <a:close/>
                    <a:moveTo>
                      <a:pt x="12595" y="0"/>
                    </a:moveTo>
                    <a:cubicBezTo>
                      <a:pt x="12531" y="0"/>
                      <a:pt x="12468" y="33"/>
                      <a:pt x="12409" y="63"/>
                    </a:cubicBezTo>
                    <a:cubicBezTo>
                      <a:pt x="12037" y="254"/>
                      <a:pt x="11655" y="425"/>
                      <a:pt x="11292" y="636"/>
                    </a:cubicBezTo>
                    <a:cubicBezTo>
                      <a:pt x="10327" y="1202"/>
                      <a:pt x="9327" y="1685"/>
                      <a:pt x="8356" y="2234"/>
                    </a:cubicBezTo>
                    <a:lnTo>
                      <a:pt x="8356" y="2234"/>
                    </a:lnTo>
                    <a:cubicBezTo>
                      <a:pt x="8405" y="2193"/>
                      <a:pt x="8427" y="2132"/>
                      <a:pt x="8394" y="2065"/>
                    </a:cubicBezTo>
                    <a:cubicBezTo>
                      <a:pt x="8366" y="2023"/>
                      <a:pt x="8323" y="2006"/>
                      <a:pt x="8276" y="2006"/>
                    </a:cubicBezTo>
                    <a:cubicBezTo>
                      <a:pt x="8255" y="2006"/>
                      <a:pt x="8234" y="2009"/>
                      <a:pt x="8213" y="2015"/>
                    </a:cubicBezTo>
                    <a:cubicBezTo>
                      <a:pt x="8122" y="2025"/>
                      <a:pt x="8042" y="2075"/>
                      <a:pt x="7961" y="2116"/>
                    </a:cubicBezTo>
                    <a:cubicBezTo>
                      <a:pt x="7488" y="2337"/>
                      <a:pt x="7025" y="2589"/>
                      <a:pt x="6552" y="2830"/>
                    </a:cubicBezTo>
                    <a:cubicBezTo>
                      <a:pt x="5858" y="3193"/>
                      <a:pt x="5193" y="3615"/>
                      <a:pt x="4398" y="3746"/>
                    </a:cubicBezTo>
                    <a:cubicBezTo>
                      <a:pt x="3984" y="3810"/>
                      <a:pt x="3577" y="3924"/>
                      <a:pt x="3155" y="3924"/>
                    </a:cubicBezTo>
                    <a:cubicBezTo>
                      <a:pt x="3044" y="3924"/>
                      <a:pt x="2932" y="3916"/>
                      <a:pt x="2818" y="3897"/>
                    </a:cubicBezTo>
                    <a:cubicBezTo>
                      <a:pt x="2688" y="3887"/>
                      <a:pt x="2547" y="3877"/>
                      <a:pt x="2426" y="3857"/>
                    </a:cubicBezTo>
                    <a:cubicBezTo>
                      <a:pt x="1882" y="3726"/>
                      <a:pt x="1490" y="3404"/>
                      <a:pt x="1238" y="2921"/>
                    </a:cubicBezTo>
                    <a:cubicBezTo>
                      <a:pt x="1077" y="2629"/>
                      <a:pt x="936" y="2327"/>
                      <a:pt x="795" y="2025"/>
                    </a:cubicBezTo>
                    <a:cubicBezTo>
                      <a:pt x="685" y="1814"/>
                      <a:pt x="604" y="1592"/>
                      <a:pt x="473" y="1401"/>
                    </a:cubicBezTo>
                    <a:cubicBezTo>
                      <a:pt x="272" y="1492"/>
                      <a:pt x="101" y="1613"/>
                      <a:pt x="0" y="1814"/>
                    </a:cubicBezTo>
                    <a:cubicBezTo>
                      <a:pt x="61" y="1874"/>
                      <a:pt x="91" y="1965"/>
                      <a:pt x="131" y="2045"/>
                    </a:cubicBezTo>
                    <a:cubicBezTo>
                      <a:pt x="403" y="2599"/>
                      <a:pt x="675" y="3142"/>
                      <a:pt x="936" y="3696"/>
                    </a:cubicBezTo>
                    <a:cubicBezTo>
                      <a:pt x="1047" y="3927"/>
                      <a:pt x="1198" y="4129"/>
                      <a:pt x="1389" y="4300"/>
                    </a:cubicBezTo>
                    <a:cubicBezTo>
                      <a:pt x="1641" y="4521"/>
                      <a:pt x="1933" y="4692"/>
                      <a:pt x="2275" y="4732"/>
                    </a:cubicBezTo>
                    <a:cubicBezTo>
                      <a:pt x="2387" y="4741"/>
                      <a:pt x="2502" y="4746"/>
                      <a:pt x="2616" y="4746"/>
                    </a:cubicBezTo>
                    <a:cubicBezTo>
                      <a:pt x="2778" y="4746"/>
                      <a:pt x="2941" y="4736"/>
                      <a:pt x="3100" y="4712"/>
                    </a:cubicBezTo>
                    <a:cubicBezTo>
                      <a:pt x="3513" y="4642"/>
                      <a:pt x="3915" y="4531"/>
                      <a:pt x="4318" y="4400"/>
                    </a:cubicBezTo>
                    <a:cubicBezTo>
                      <a:pt x="5354" y="4058"/>
                      <a:pt x="6351" y="3605"/>
                      <a:pt x="7327" y="3092"/>
                    </a:cubicBezTo>
                    <a:cubicBezTo>
                      <a:pt x="8233" y="2619"/>
                      <a:pt x="9129" y="2136"/>
                      <a:pt x="10024" y="1643"/>
                    </a:cubicBezTo>
                    <a:cubicBezTo>
                      <a:pt x="10870" y="1190"/>
                      <a:pt x="11715" y="717"/>
                      <a:pt x="12530" y="204"/>
                    </a:cubicBezTo>
                    <a:cubicBezTo>
                      <a:pt x="12601" y="163"/>
                      <a:pt x="12681" y="133"/>
                      <a:pt x="12731" y="63"/>
                    </a:cubicBezTo>
                    <a:cubicBezTo>
                      <a:pt x="12686" y="17"/>
                      <a:pt x="12640" y="0"/>
                      <a:pt x="12595" y="0"/>
                    </a:cubicBezTo>
                    <a:close/>
                  </a:path>
                </a:pathLst>
              </a:custGeom>
              <a:solidFill>
                <a:srgbClr val="E8E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6" name="Google Shape;4551;p69">
                <a:extLst>
                  <a:ext uri="{FF2B5EF4-FFF2-40B4-BE49-F238E27FC236}">
                    <a16:creationId xmlns:a16="http://schemas.microsoft.com/office/drawing/2014/main" id="{5CFECFA4-8D52-3D52-9ECF-1EE4B393D3CF}"/>
                  </a:ext>
                </a:extLst>
              </p:cNvPr>
              <p:cNvSpPr/>
              <p:nvPr/>
            </p:nvSpPr>
            <p:spPr>
              <a:xfrm>
                <a:off x="7746200" y="1754875"/>
                <a:ext cx="252875" cy="118650"/>
              </a:xfrm>
              <a:custGeom>
                <a:avLst/>
                <a:gdLst/>
                <a:ahLst/>
                <a:cxnLst/>
                <a:rect l="l" t="t" r="r" b="b"/>
                <a:pathLst>
                  <a:path w="10115" h="4746" extrusionOk="0">
                    <a:moveTo>
                      <a:pt x="9622" y="571"/>
                    </a:moveTo>
                    <a:lnTo>
                      <a:pt x="9622" y="571"/>
                    </a:lnTo>
                    <a:cubicBezTo>
                      <a:pt x="9552" y="619"/>
                      <a:pt x="9481" y="669"/>
                      <a:pt x="9410" y="725"/>
                    </a:cubicBezTo>
                    <a:lnTo>
                      <a:pt x="9400" y="725"/>
                    </a:lnTo>
                    <a:cubicBezTo>
                      <a:pt x="9470" y="668"/>
                      <a:pt x="9545" y="619"/>
                      <a:pt x="9622" y="571"/>
                    </a:cubicBezTo>
                    <a:close/>
                    <a:moveTo>
                      <a:pt x="10085" y="0"/>
                    </a:moveTo>
                    <a:cubicBezTo>
                      <a:pt x="10004" y="41"/>
                      <a:pt x="9924" y="91"/>
                      <a:pt x="9843" y="131"/>
                    </a:cubicBezTo>
                    <a:cubicBezTo>
                      <a:pt x="9491" y="343"/>
                      <a:pt x="9149" y="564"/>
                      <a:pt x="8786" y="765"/>
                    </a:cubicBezTo>
                    <a:cubicBezTo>
                      <a:pt x="7327" y="1591"/>
                      <a:pt x="5858" y="2386"/>
                      <a:pt x="4368" y="3161"/>
                    </a:cubicBezTo>
                    <a:cubicBezTo>
                      <a:pt x="3603" y="3563"/>
                      <a:pt x="2818" y="3915"/>
                      <a:pt x="2003" y="4197"/>
                    </a:cubicBezTo>
                    <a:cubicBezTo>
                      <a:pt x="1349" y="4429"/>
                      <a:pt x="695" y="4620"/>
                      <a:pt x="0" y="4650"/>
                    </a:cubicBezTo>
                    <a:cubicBezTo>
                      <a:pt x="31" y="4660"/>
                      <a:pt x="61" y="4680"/>
                      <a:pt x="91" y="4690"/>
                    </a:cubicBezTo>
                    <a:cubicBezTo>
                      <a:pt x="232" y="4731"/>
                      <a:pt x="373" y="4746"/>
                      <a:pt x="514" y="4746"/>
                    </a:cubicBezTo>
                    <a:cubicBezTo>
                      <a:pt x="655" y="4746"/>
                      <a:pt x="795" y="4731"/>
                      <a:pt x="936" y="4710"/>
                    </a:cubicBezTo>
                    <a:cubicBezTo>
                      <a:pt x="1339" y="4670"/>
                      <a:pt x="1731" y="4590"/>
                      <a:pt x="2124" y="4479"/>
                    </a:cubicBezTo>
                    <a:cubicBezTo>
                      <a:pt x="2325" y="4419"/>
                      <a:pt x="2516" y="4358"/>
                      <a:pt x="2708" y="4258"/>
                    </a:cubicBezTo>
                    <a:cubicBezTo>
                      <a:pt x="3030" y="4086"/>
                      <a:pt x="3362" y="3915"/>
                      <a:pt x="3684" y="3744"/>
                    </a:cubicBezTo>
                    <a:cubicBezTo>
                      <a:pt x="3865" y="3644"/>
                      <a:pt x="4046" y="3543"/>
                      <a:pt x="4227" y="3432"/>
                    </a:cubicBezTo>
                    <a:cubicBezTo>
                      <a:pt x="4620" y="3211"/>
                      <a:pt x="5012" y="3020"/>
                      <a:pt x="5425" y="2849"/>
                    </a:cubicBezTo>
                    <a:cubicBezTo>
                      <a:pt x="5443" y="2842"/>
                      <a:pt x="5465" y="2833"/>
                      <a:pt x="5484" y="2833"/>
                    </a:cubicBezTo>
                    <a:cubicBezTo>
                      <a:pt x="5497" y="2833"/>
                      <a:pt x="5508" y="2837"/>
                      <a:pt x="5515" y="2849"/>
                    </a:cubicBezTo>
                    <a:cubicBezTo>
                      <a:pt x="5546" y="2899"/>
                      <a:pt x="5495" y="2929"/>
                      <a:pt x="5465" y="2949"/>
                    </a:cubicBezTo>
                    <a:cubicBezTo>
                      <a:pt x="5274" y="3070"/>
                      <a:pt x="5073" y="3201"/>
                      <a:pt x="4871" y="3322"/>
                    </a:cubicBezTo>
                    <a:cubicBezTo>
                      <a:pt x="4863" y="3364"/>
                      <a:pt x="4869" y="3384"/>
                      <a:pt x="4900" y="3384"/>
                    </a:cubicBezTo>
                    <a:cubicBezTo>
                      <a:pt x="4906" y="3384"/>
                      <a:pt x="4913" y="3384"/>
                      <a:pt x="4922" y="3382"/>
                    </a:cubicBezTo>
                    <a:cubicBezTo>
                      <a:pt x="4962" y="3362"/>
                      <a:pt x="5002" y="3352"/>
                      <a:pt x="5042" y="3342"/>
                    </a:cubicBezTo>
                    <a:cubicBezTo>
                      <a:pt x="5546" y="3080"/>
                      <a:pt x="6049" y="2818"/>
                      <a:pt x="6552" y="2557"/>
                    </a:cubicBezTo>
                    <a:cubicBezTo>
                      <a:pt x="6713" y="2476"/>
                      <a:pt x="6864" y="2386"/>
                      <a:pt x="7015" y="2295"/>
                    </a:cubicBezTo>
                    <a:cubicBezTo>
                      <a:pt x="7428" y="2074"/>
                      <a:pt x="7830" y="1832"/>
                      <a:pt x="8243" y="1621"/>
                    </a:cubicBezTo>
                    <a:cubicBezTo>
                      <a:pt x="8716" y="1369"/>
                      <a:pt x="9199" y="1138"/>
                      <a:pt x="9682" y="896"/>
                    </a:cubicBezTo>
                    <a:cubicBezTo>
                      <a:pt x="9752" y="866"/>
                      <a:pt x="9823" y="816"/>
                      <a:pt x="9913" y="816"/>
                    </a:cubicBezTo>
                    <a:cubicBezTo>
                      <a:pt x="9974" y="785"/>
                      <a:pt x="10034" y="755"/>
                      <a:pt x="10095" y="725"/>
                    </a:cubicBezTo>
                    <a:cubicBezTo>
                      <a:pt x="10105" y="604"/>
                      <a:pt x="10115" y="484"/>
                      <a:pt x="10095" y="363"/>
                    </a:cubicBezTo>
                    <a:cubicBezTo>
                      <a:pt x="10068" y="345"/>
                      <a:pt x="10042" y="337"/>
                      <a:pt x="10018" y="337"/>
                    </a:cubicBezTo>
                    <a:cubicBezTo>
                      <a:pt x="9984" y="337"/>
                      <a:pt x="9952" y="353"/>
                      <a:pt x="9921" y="373"/>
                    </a:cubicBezTo>
                    <a:lnTo>
                      <a:pt x="9921" y="373"/>
                    </a:lnTo>
                    <a:cubicBezTo>
                      <a:pt x="9984" y="323"/>
                      <a:pt x="10042" y="268"/>
                      <a:pt x="10095" y="202"/>
                    </a:cubicBezTo>
                    <a:cubicBezTo>
                      <a:pt x="10105" y="131"/>
                      <a:pt x="10105" y="61"/>
                      <a:pt x="10085" y="0"/>
                    </a:cubicBezTo>
                    <a:close/>
                  </a:path>
                </a:pathLst>
              </a:custGeom>
              <a:solidFill>
                <a:srgbClr val="E8E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7" name="Google Shape;4552;p69">
                <a:extLst>
                  <a:ext uri="{FF2B5EF4-FFF2-40B4-BE49-F238E27FC236}">
                    <a16:creationId xmlns:a16="http://schemas.microsoft.com/office/drawing/2014/main" id="{07822C54-0359-ED9C-372F-EB6D3A829092}"/>
                  </a:ext>
                </a:extLst>
              </p:cNvPr>
              <p:cNvSpPr/>
              <p:nvPr/>
            </p:nvSpPr>
            <p:spPr>
              <a:xfrm>
                <a:off x="7570825" y="1595600"/>
                <a:ext cx="42300" cy="70225"/>
              </a:xfrm>
              <a:custGeom>
                <a:avLst/>
                <a:gdLst/>
                <a:ahLst/>
                <a:cxnLst/>
                <a:rect l="l" t="t" r="r" b="b"/>
                <a:pathLst>
                  <a:path w="1692" h="2809" extrusionOk="0">
                    <a:moveTo>
                      <a:pt x="524" y="1"/>
                    </a:moveTo>
                    <a:cubicBezTo>
                      <a:pt x="303" y="51"/>
                      <a:pt x="142" y="182"/>
                      <a:pt x="1" y="363"/>
                    </a:cubicBezTo>
                    <a:cubicBezTo>
                      <a:pt x="373" y="1098"/>
                      <a:pt x="735" y="1833"/>
                      <a:pt x="1098" y="2577"/>
                    </a:cubicBezTo>
                    <a:cubicBezTo>
                      <a:pt x="1138" y="2658"/>
                      <a:pt x="1158" y="2748"/>
                      <a:pt x="1239" y="2809"/>
                    </a:cubicBezTo>
                    <a:cubicBezTo>
                      <a:pt x="1379" y="2698"/>
                      <a:pt x="1530" y="2587"/>
                      <a:pt x="1691" y="2497"/>
                    </a:cubicBezTo>
                    <a:cubicBezTo>
                      <a:pt x="1691" y="2396"/>
                      <a:pt x="1641" y="2306"/>
                      <a:pt x="1591" y="2225"/>
                    </a:cubicBezTo>
                    <a:cubicBezTo>
                      <a:pt x="1269" y="1551"/>
                      <a:pt x="947" y="887"/>
                      <a:pt x="615" y="222"/>
                    </a:cubicBezTo>
                    <a:cubicBezTo>
                      <a:pt x="584" y="152"/>
                      <a:pt x="554" y="71"/>
                      <a:pt x="524" y="1"/>
                    </a:cubicBezTo>
                    <a:close/>
                  </a:path>
                </a:pathLst>
              </a:custGeom>
              <a:solidFill>
                <a:srgbClr val="FBEDB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8" name="Google Shape;4553;p69">
                <a:extLst>
                  <a:ext uri="{FF2B5EF4-FFF2-40B4-BE49-F238E27FC236}">
                    <a16:creationId xmlns:a16="http://schemas.microsoft.com/office/drawing/2014/main" id="{5BBFC612-4DD3-73E7-06F6-2A5A2D74B5DB}"/>
                  </a:ext>
                </a:extLst>
              </p:cNvPr>
              <p:cNvSpPr/>
              <p:nvPr/>
            </p:nvSpPr>
            <p:spPr>
              <a:xfrm>
                <a:off x="7640525" y="1737525"/>
                <a:ext cx="41800" cy="69450"/>
              </a:xfrm>
              <a:custGeom>
                <a:avLst/>
                <a:gdLst/>
                <a:ahLst/>
                <a:cxnLst/>
                <a:rect l="l" t="t" r="r" b="b"/>
                <a:pathLst>
                  <a:path w="1672" h="2778" extrusionOk="0">
                    <a:moveTo>
                      <a:pt x="514" y="0"/>
                    </a:moveTo>
                    <a:cubicBezTo>
                      <a:pt x="292" y="70"/>
                      <a:pt x="121" y="201"/>
                      <a:pt x="0" y="393"/>
                    </a:cubicBezTo>
                    <a:cubicBezTo>
                      <a:pt x="41" y="453"/>
                      <a:pt x="71" y="503"/>
                      <a:pt x="101" y="564"/>
                    </a:cubicBezTo>
                    <a:cubicBezTo>
                      <a:pt x="182" y="725"/>
                      <a:pt x="262" y="896"/>
                      <a:pt x="343" y="1057"/>
                    </a:cubicBezTo>
                    <a:cubicBezTo>
                      <a:pt x="594" y="1570"/>
                      <a:pt x="846" y="2073"/>
                      <a:pt x="1097" y="2587"/>
                    </a:cubicBezTo>
                    <a:cubicBezTo>
                      <a:pt x="1127" y="2655"/>
                      <a:pt x="1147" y="2743"/>
                      <a:pt x="1241" y="2775"/>
                    </a:cubicBezTo>
                    <a:lnTo>
                      <a:pt x="1241" y="2775"/>
                    </a:lnTo>
                    <a:cubicBezTo>
                      <a:pt x="1371" y="2656"/>
                      <a:pt x="1521" y="2556"/>
                      <a:pt x="1671" y="2456"/>
                    </a:cubicBezTo>
                    <a:cubicBezTo>
                      <a:pt x="1671" y="2385"/>
                      <a:pt x="1641" y="2335"/>
                      <a:pt x="1611" y="2275"/>
                    </a:cubicBezTo>
                    <a:cubicBezTo>
                      <a:pt x="1570" y="2184"/>
                      <a:pt x="1520" y="2093"/>
                      <a:pt x="1480" y="2003"/>
                    </a:cubicBezTo>
                    <a:cubicBezTo>
                      <a:pt x="1158" y="1339"/>
                      <a:pt x="836" y="664"/>
                      <a:pt x="514" y="0"/>
                    </a:cubicBezTo>
                    <a:close/>
                    <a:moveTo>
                      <a:pt x="1241" y="2775"/>
                    </a:moveTo>
                    <a:cubicBezTo>
                      <a:pt x="1240" y="2776"/>
                      <a:pt x="1239" y="2777"/>
                      <a:pt x="1238" y="2778"/>
                    </a:cubicBezTo>
                    <a:lnTo>
                      <a:pt x="1248" y="2778"/>
                    </a:lnTo>
                    <a:cubicBezTo>
                      <a:pt x="1246" y="2777"/>
                      <a:pt x="1243" y="2776"/>
                      <a:pt x="1241" y="2775"/>
                    </a:cubicBezTo>
                    <a:close/>
                  </a:path>
                </a:pathLst>
              </a:custGeom>
              <a:solidFill>
                <a:srgbClr val="FBEDB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9" name="Google Shape;4554;p69">
                <a:extLst>
                  <a:ext uri="{FF2B5EF4-FFF2-40B4-BE49-F238E27FC236}">
                    <a16:creationId xmlns:a16="http://schemas.microsoft.com/office/drawing/2014/main" id="{3C77E2B5-6900-F91D-9B0F-CEC92D5AD6F1}"/>
                  </a:ext>
                </a:extLst>
              </p:cNvPr>
              <p:cNvSpPr/>
              <p:nvPr/>
            </p:nvSpPr>
            <p:spPr>
              <a:xfrm>
                <a:off x="7536600" y="1525425"/>
                <a:ext cx="41550" cy="67950"/>
              </a:xfrm>
              <a:custGeom>
                <a:avLst/>
                <a:gdLst/>
                <a:ahLst/>
                <a:cxnLst/>
                <a:rect l="l" t="t" r="r" b="b"/>
                <a:pathLst>
                  <a:path w="1662" h="2718" extrusionOk="0">
                    <a:moveTo>
                      <a:pt x="514" y="0"/>
                    </a:moveTo>
                    <a:cubicBezTo>
                      <a:pt x="303" y="60"/>
                      <a:pt x="142" y="191"/>
                      <a:pt x="1" y="352"/>
                    </a:cubicBezTo>
                    <a:cubicBezTo>
                      <a:pt x="373" y="1097"/>
                      <a:pt x="736" y="1852"/>
                      <a:pt x="1098" y="2607"/>
                    </a:cubicBezTo>
                    <a:cubicBezTo>
                      <a:pt x="1118" y="2647"/>
                      <a:pt x="1148" y="2697"/>
                      <a:pt x="1199" y="2717"/>
                    </a:cubicBezTo>
                    <a:cubicBezTo>
                      <a:pt x="1339" y="2607"/>
                      <a:pt x="1480" y="2506"/>
                      <a:pt x="1641" y="2425"/>
                    </a:cubicBezTo>
                    <a:cubicBezTo>
                      <a:pt x="1662" y="2335"/>
                      <a:pt x="1611" y="2264"/>
                      <a:pt x="1571" y="2194"/>
                    </a:cubicBezTo>
                    <a:cubicBezTo>
                      <a:pt x="1339" y="1701"/>
                      <a:pt x="1098" y="1218"/>
                      <a:pt x="856" y="725"/>
                    </a:cubicBezTo>
                    <a:cubicBezTo>
                      <a:pt x="736" y="483"/>
                      <a:pt x="625" y="242"/>
                      <a:pt x="514" y="0"/>
                    </a:cubicBezTo>
                    <a:close/>
                  </a:path>
                </a:pathLst>
              </a:custGeom>
              <a:solidFill>
                <a:srgbClr val="FBEDB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0" name="Google Shape;4555;p69">
                <a:extLst>
                  <a:ext uri="{FF2B5EF4-FFF2-40B4-BE49-F238E27FC236}">
                    <a16:creationId xmlns:a16="http://schemas.microsoft.com/office/drawing/2014/main" id="{78408FD6-3A7A-88F4-06E4-B437343DFCA0}"/>
                  </a:ext>
                </a:extLst>
              </p:cNvPr>
              <p:cNvSpPr/>
              <p:nvPr/>
            </p:nvSpPr>
            <p:spPr>
              <a:xfrm>
                <a:off x="7606300" y="1667575"/>
                <a:ext cx="41550" cy="67950"/>
              </a:xfrm>
              <a:custGeom>
                <a:avLst/>
                <a:gdLst/>
                <a:ahLst/>
                <a:cxnLst/>
                <a:rect l="l" t="t" r="r" b="b"/>
                <a:pathLst>
                  <a:path w="1662" h="2718" extrusionOk="0">
                    <a:moveTo>
                      <a:pt x="514" y="0"/>
                    </a:moveTo>
                    <a:cubicBezTo>
                      <a:pt x="303" y="71"/>
                      <a:pt x="121" y="191"/>
                      <a:pt x="1" y="383"/>
                    </a:cubicBezTo>
                    <a:cubicBezTo>
                      <a:pt x="242" y="856"/>
                      <a:pt x="474" y="1339"/>
                      <a:pt x="715" y="1812"/>
                    </a:cubicBezTo>
                    <a:cubicBezTo>
                      <a:pt x="836" y="2053"/>
                      <a:pt x="957" y="2305"/>
                      <a:pt x="1078" y="2546"/>
                    </a:cubicBezTo>
                    <a:cubicBezTo>
                      <a:pt x="1108" y="2617"/>
                      <a:pt x="1128" y="2687"/>
                      <a:pt x="1208" y="2718"/>
                    </a:cubicBezTo>
                    <a:cubicBezTo>
                      <a:pt x="1349" y="2587"/>
                      <a:pt x="1510" y="2506"/>
                      <a:pt x="1661" y="2406"/>
                    </a:cubicBezTo>
                    <a:cubicBezTo>
                      <a:pt x="1641" y="2345"/>
                      <a:pt x="1611" y="2275"/>
                      <a:pt x="1581" y="2214"/>
                    </a:cubicBezTo>
                    <a:cubicBezTo>
                      <a:pt x="1259" y="1560"/>
                      <a:pt x="947" y="906"/>
                      <a:pt x="625" y="252"/>
                    </a:cubicBezTo>
                    <a:cubicBezTo>
                      <a:pt x="584" y="171"/>
                      <a:pt x="554" y="81"/>
                      <a:pt x="514" y="0"/>
                    </a:cubicBezTo>
                    <a:close/>
                  </a:path>
                </a:pathLst>
              </a:custGeom>
              <a:solidFill>
                <a:srgbClr val="FBEDB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1" name="Google Shape;4556;p69">
                <a:extLst>
                  <a:ext uri="{FF2B5EF4-FFF2-40B4-BE49-F238E27FC236}">
                    <a16:creationId xmlns:a16="http://schemas.microsoft.com/office/drawing/2014/main" id="{013A175E-FD4D-13C9-3234-909F99564024}"/>
                  </a:ext>
                </a:extLst>
              </p:cNvPr>
              <p:cNvSpPr/>
              <p:nvPr/>
            </p:nvSpPr>
            <p:spPr>
              <a:xfrm>
                <a:off x="7692850" y="1786450"/>
                <a:ext cx="18650" cy="21200"/>
              </a:xfrm>
              <a:custGeom>
                <a:avLst/>
                <a:gdLst/>
                <a:ahLst/>
                <a:cxnLst/>
                <a:rect l="l" t="t" r="r" b="b"/>
                <a:pathLst>
                  <a:path w="746" h="848" extrusionOk="0">
                    <a:moveTo>
                      <a:pt x="248" y="1"/>
                    </a:moveTo>
                    <a:cubicBezTo>
                      <a:pt x="229" y="1"/>
                      <a:pt x="210" y="2"/>
                      <a:pt x="192" y="6"/>
                    </a:cubicBezTo>
                    <a:cubicBezTo>
                      <a:pt x="122" y="16"/>
                      <a:pt x="71" y="46"/>
                      <a:pt x="41" y="116"/>
                    </a:cubicBezTo>
                    <a:cubicBezTo>
                      <a:pt x="1" y="187"/>
                      <a:pt x="11" y="257"/>
                      <a:pt x="71" y="318"/>
                    </a:cubicBezTo>
                    <a:cubicBezTo>
                      <a:pt x="128" y="310"/>
                      <a:pt x="190" y="303"/>
                      <a:pt x="250" y="303"/>
                    </a:cubicBezTo>
                    <a:cubicBezTo>
                      <a:pt x="275" y="303"/>
                      <a:pt x="299" y="305"/>
                      <a:pt x="323" y="307"/>
                    </a:cubicBezTo>
                    <a:cubicBezTo>
                      <a:pt x="403" y="307"/>
                      <a:pt x="454" y="368"/>
                      <a:pt x="474" y="438"/>
                    </a:cubicBezTo>
                    <a:cubicBezTo>
                      <a:pt x="504" y="529"/>
                      <a:pt x="474" y="609"/>
                      <a:pt x="403" y="660"/>
                    </a:cubicBezTo>
                    <a:cubicBezTo>
                      <a:pt x="343" y="700"/>
                      <a:pt x="283" y="720"/>
                      <a:pt x="222" y="750"/>
                    </a:cubicBezTo>
                    <a:cubicBezTo>
                      <a:pt x="252" y="770"/>
                      <a:pt x="272" y="791"/>
                      <a:pt x="303" y="811"/>
                    </a:cubicBezTo>
                    <a:cubicBezTo>
                      <a:pt x="341" y="836"/>
                      <a:pt x="377" y="847"/>
                      <a:pt x="412" y="847"/>
                    </a:cubicBezTo>
                    <a:cubicBezTo>
                      <a:pt x="461" y="847"/>
                      <a:pt x="507" y="826"/>
                      <a:pt x="554" y="791"/>
                    </a:cubicBezTo>
                    <a:cubicBezTo>
                      <a:pt x="595" y="760"/>
                      <a:pt x="625" y="730"/>
                      <a:pt x="655" y="690"/>
                    </a:cubicBezTo>
                    <a:cubicBezTo>
                      <a:pt x="745" y="539"/>
                      <a:pt x="745" y="388"/>
                      <a:pt x="665" y="237"/>
                    </a:cubicBezTo>
                    <a:cubicBezTo>
                      <a:pt x="585" y="103"/>
                      <a:pt x="401" y="1"/>
                      <a:pt x="248" y="1"/>
                    </a:cubicBezTo>
                    <a:close/>
                  </a:path>
                </a:pathLst>
              </a:custGeom>
              <a:solidFill>
                <a:srgbClr val="F8D32D"/>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2" name="Google Shape;4557;p69">
                <a:extLst>
                  <a:ext uri="{FF2B5EF4-FFF2-40B4-BE49-F238E27FC236}">
                    <a16:creationId xmlns:a16="http://schemas.microsoft.com/office/drawing/2014/main" id="{44076A3E-0353-8198-11A5-548F94707E17}"/>
                  </a:ext>
                </a:extLst>
              </p:cNvPr>
              <p:cNvSpPr/>
              <p:nvPr/>
            </p:nvSpPr>
            <p:spPr>
              <a:xfrm>
                <a:off x="7622650" y="1646850"/>
                <a:ext cx="20150" cy="21525"/>
              </a:xfrm>
              <a:custGeom>
                <a:avLst/>
                <a:gdLst/>
                <a:ahLst/>
                <a:cxnLst/>
                <a:rect l="l" t="t" r="r" b="b"/>
                <a:pathLst>
                  <a:path w="806" h="861" extrusionOk="0">
                    <a:moveTo>
                      <a:pt x="222" y="1"/>
                    </a:moveTo>
                    <a:cubicBezTo>
                      <a:pt x="163" y="1"/>
                      <a:pt x="111" y="17"/>
                      <a:pt x="71" y="64"/>
                    </a:cubicBezTo>
                    <a:cubicBezTo>
                      <a:pt x="1" y="135"/>
                      <a:pt x="1" y="215"/>
                      <a:pt x="51" y="296"/>
                    </a:cubicBezTo>
                    <a:cubicBezTo>
                      <a:pt x="112" y="286"/>
                      <a:pt x="182" y="276"/>
                      <a:pt x="242" y="276"/>
                    </a:cubicBezTo>
                    <a:cubicBezTo>
                      <a:pt x="250" y="275"/>
                      <a:pt x="257" y="275"/>
                      <a:pt x="264" y="275"/>
                    </a:cubicBezTo>
                    <a:cubicBezTo>
                      <a:pt x="356" y="275"/>
                      <a:pt x="435" y="333"/>
                      <a:pt x="454" y="417"/>
                    </a:cubicBezTo>
                    <a:cubicBezTo>
                      <a:pt x="484" y="517"/>
                      <a:pt x="444" y="608"/>
                      <a:pt x="343" y="658"/>
                    </a:cubicBezTo>
                    <a:cubicBezTo>
                      <a:pt x="293" y="678"/>
                      <a:pt x="252" y="698"/>
                      <a:pt x="202" y="719"/>
                    </a:cubicBezTo>
                    <a:cubicBezTo>
                      <a:pt x="249" y="794"/>
                      <a:pt x="305" y="860"/>
                      <a:pt x="403" y="860"/>
                    </a:cubicBezTo>
                    <a:cubicBezTo>
                      <a:pt x="410" y="860"/>
                      <a:pt x="416" y="860"/>
                      <a:pt x="424" y="859"/>
                    </a:cubicBezTo>
                    <a:cubicBezTo>
                      <a:pt x="524" y="849"/>
                      <a:pt x="585" y="779"/>
                      <a:pt x="635" y="698"/>
                    </a:cubicBezTo>
                    <a:cubicBezTo>
                      <a:pt x="806" y="437"/>
                      <a:pt x="605" y="44"/>
                      <a:pt x="273" y="4"/>
                    </a:cubicBezTo>
                    <a:cubicBezTo>
                      <a:pt x="255" y="2"/>
                      <a:pt x="238" y="1"/>
                      <a:pt x="222" y="1"/>
                    </a:cubicBezTo>
                    <a:close/>
                  </a:path>
                </a:pathLst>
              </a:custGeom>
              <a:solidFill>
                <a:srgbClr val="F8D32D"/>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3" name="Google Shape;4558;p69">
                <a:extLst>
                  <a:ext uri="{FF2B5EF4-FFF2-40B4-BE49-F238E27FC236}">
                    <a16:creationId xmlns:a16="http://schemas.microsoft.com/office/drawing/2014/main" id="{3BA15129-568F-9F12-6A05-19A298ECC266}"/>
                  </a:ext>
                </a:extLst>
              </p:cNvPr>
              <p:cNvSpPr/>
              <p:nvPr/>
            </p:nvSpPr>
            <p:spPr>
              <a:xfrm>
                <a:off x="7587675" y="1574400"/>
                <a:ext cx="17400" cy="21100"/>
              </a:xfrm>
              <a:custGeom>
                <a:avLst/>
                <a:gdLst/>
                <a:ahLst/>
                <a:cxnLst/>
                <a:rect l="l" t="t" r="r" b="b"/>
                <a:pathLst>
                  <a:path w="696" h="844" extrusionOk="0">
                    <a:moveTo>
                      <a:pt x="209" y="1"/>
                    </a:moveTo>
                    <a:cubicBezTo>
                      <a:pt x="102" y="1"/>
                      <a:pt x="10" y="85"/>
                      <a:pt x="1" y="195"/>
                    </a:cubicBezTo>
                    <a:cubicBezTo>
                      <a:pt x="1" y="265"/>
                      <a:pt x="41" y="285"/>
                      <a:pt x="92" y="305"/>
                    </a:cubicBezTo>
                    <a:cubicBezTo>
                      <a:pt x="152" y="305"/>
                      <a:pt x="212" y="295"/>
                      <a:pt x="263" y="295"/>
                    </a:cubicBezTo>
                    <a:cubicBezTo>
                      <a:pt x="353" y="316"/>
                      <a:pt x="414" y="376"/>
                      <a:pt x="434" y="456"/>
                    </a:cubicBezTo>
                    <a:cubicBezTo>
                      <a:pt x="454" y="537"/>
                      <a:pt x="414" y="617"/>
                      <a:pt x="333" y="668"/>
                    </a:cubicBezTo>
                    <a:cubicBezTo>
                      <a:pt x="283" y="698"/>
                      <a:pt x="232" y="718"/>
                      <a:pt x="182" y="738"/>
                    </a:cubicBezTo>
                    <a:cubicBezTo>
                      <a:pt x="232" y="805"/>
                      <a:pt x="289" y="844"/>
                      <a:pt x="364" y="844"/>
                    </a:cubicBezTo>
                    <a:cubicBezTo>
                      <a:pt x="380" y="844"/>
                      <a:pt x="396" y="842"/>
                      <a:pt x="414" y="839"/>
                    </a:cubicBezTo>
                    <a:cubicBezTo>
                      <a:pt x="514" y="819"/>
                      <a:pt x="575" y="758"/>
                      <a:pt x="615" y="668"/>
                    </a:cubicBezTo>
                    <a:cubicBezTo>
                      <a:pt x="635" y="627"/>
                      <a:pt x="645" y="587"/>
                      <a:pt x="655" y="547"/>
                    </a:cubicBezTo>
                    <a:cubicBezTo>
                      <a:pt x="695" y="305"/>
                      <a:pt x="484" y="34"/>
                      <a:pt x="242" y="4"/>
                    </a:cubicBezTo>
                    <a:cubicBezTo>
                      <a:pt x="231" y="2"/>
                      <a:pt x="220" y="1"/>
                      <a:pt x="209" y="1"/>
                    </a:cubicBezTo>
                    <a:close/>
                  </a:path>
                </a:pathLst>
              </a:custGeom>
              <a:solidFill>
                <a:srgbClr val="F8D32D"/>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4" name="Google Shape;4559;p69">
                <a:extLst>
                  <a:ext uri="{FF2B5EF4-FFF2-40B4-BE49-F238E27FC236}">
                    <a16:creationId xmlns:a16="http://schemas.microsoft.com/office/drawing/2014/main" id="{128E334E-03AD-5129-4249-453A08D559B5}"/>
                  </a:ext>
                </a:extLst>
              </p:cNvPr>
              <p:cNvSpPr/>
              <p:nvPr/>
            </p:nvSpPr>
            <p:spPr>
              <a:xfrm>
                <a:off x="7657625" y="1716975"/>
                <a:ext cx="18400" cy="20075"/>
              </a:xfrm>
              <a:custGeom>
                <a:avLst/>
                <a:gdLst/>
                <a:ahLst/>
                <a:cxnLst/>
                <a:rect l="l" t="t" r="r" b="b"/>
                <a:pathLst>
                  <a:path w="736" h="803" extrusionOk="0">
                    <a:moveTo>
                      <a:pt x="237" y="1"/>
                    </a:moveTo>
                    <a:cubicBezTo>
                      <a:pt x="193" y="1"/>
                      <a:pt x="150" y="9"/>
                      <a:pt x="111" y="27"/>
                    </a:cubicBezTo>
                    <a:cubicBezTo>
                      <a:pt x="21" y="77"/>
                      <a:pt x="1" y="148"/>
                      <a:pt x="61" y="279"/>
                    </a:cubicBezTo>
                    <a:cubicBezTo>
                      <a:pt x="132" y="279"/>
                      <a:pt x="202" y="269"/>
                      <a:pt x="283" y="269"/>
                    </a:cubicBezTo>
                    <a:cubicBezTo>
                      <a:pt x="363" y="269"/>
                      <a:pt x="413" y="329"/>
                      <a:pt x="444" y="409"/>
                    </a:cubicBezTo>
                    <a:cubicBezTo>
                      <a:pt x="474" y="490"/>
                      <a:pt x="444" y="560"/>
                      <a:pt x="383" y="611"/>
                    </a:cubicBezTo>
                    <a:cubicBezTo>
                      <a:pt x="333" y="651"/>
                      <a:pt x="262" y="671"/>
                      <a:pt x="202" y="701"/>
                    </a:cubicBezTo>
                    <a:cubicBezTo>
                      <a:pt x="265" y="757"/>
                      <a:pt x="322" y="803"/>
                      <a:pt x="392" y="803"/>
                    </a:cubicBezTo>
                    <a:cubicBezTo>
                      <a:pt x="423" y="803"/>
                      <a:pt x="456" y="794"/>
                      <a:pt x="494" y="772"/>
                    </a:cubicBezTo>
                    <a:cubicBezTo>
                      <a:pt x="675" y="681"/>
                      <a:pt x="735" y="450"/>
                      <a:pt x="635" y="258"/>
                    </a:cubicBezTo>
                    <a:cubicBezTo>
                      <a:pt x="564" y="102"/>
                      <a:pt x="391" y="1"/>
                      <a:pt x="237" y="1"/>
                    </a:cubicBezTo>
                    <a:close/>
                  </a:path>
                </a:pathLst>
              </a:custGeom>
              <a:solidFill>
                <a:srgbClr val="F8D32D"/>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5" name="Google Shape;4560;p69">
                <a:extLst>
                  <a:ext uri="{FF2B5EF4-FFF2-40B4-BE49-F238E27FC236}">
                    <a16:creationId xmlns:a16="http://schemas.microsoft.com/office/drawing/2014/main" id="{E306DA55-DCAE-ADF9-9C7E-0C127F046081}"/>
                  </a:ext>
                </a:extLst>
              </p:cNvPr>
              <p:cNvSpPr/>
              <p:nvPr/>
            </p:nvSpPr>
            <p:spPr>
              <a:xfrm>
                <a:off x="7551200" y="1506250"/>
                <a:ext cx="18900" cy="19725"/>
              </a:xfrm>
              <a:custGeom>
                <a:avLst/>
                <a:gdLst/>
                <a:ahLst/>
                <a:cxnLst/>
                <a:rect l="l" t="t" r="r" b="b"/>
                <a:pathLst>
                  <a:path w="756" h="789" extrusionOk="0">
                    <a:moveTo>
                      <a:pt x="278" y="1"/>
                    </a:moveTo>
                    <a:cubicBezTo>
                      <a:pt x="247" y="1"/>
                      <a:pt x="215" y="4"/>
                      <a:pt x="182" y="12"/>
                    </a:cubicBezTo>
                    <a:cubicBezTo>
                      <a:pt x="121" y="22"/>
                      <a:pt x="61" y="63"/>
                      <a:pt x="31" y="123"/>
                    </a:cubicBezTo>
                    <a:cubicBezTo>
                      <a:pt x="1" y="173"/>
                      <a:pt x="1" y="224"/>
                      <a:pt x="51" y="264"/>
                    </a:cubicBezTo>
                    <a:cubicBezTo>
                      <a:pt x="129" y="255"/>
                      <a:pt x="214" y="232"/>
                      <a:pt x="301" y="232"/>
                    </a:cubicBezTo>
                    <a:cubicBezTo>
                      <a:pt x="315" y="232"/>
                      <a:pt x="329" y="232"/>
                      <a:pt x="343" y="234"/>
                    </a:cubicBezTo>
                    <a:cubicBezTo>
                      <a:pt x="423" y="254"/>
                      <a:pt x="474" y="294"/>
                      <a:pt x="504" y="375"/>
                    </a:cubicBezTo>
                    <a:cubicBezTo>
                      <a:pt x="524" y="455"/>
                      <a:pt x="494" y="556"/>
                      <a:pt x="423" y="596"/>
                    </a:cubicBezTo>
                    <a:cubicBezTo>
                      <a:pt x="363" y="626"/>
                      <a:pt x="303" y="646"/>
                      <a:pt x="242" y="666"/>
                    </a:cubicBezTo>
                    <a:cubicBezTo>
                      <a:pt x="289" y="732"/>
                      <a:pt x="344" y="788"/>
                      <a:pt x="432" y="788"/>
                    </a:cubicBezTo>
                    <a:cubicBezTo>
                      <a:pt x="439" y="788"/>
                      <a:pt x="446" y="788"/>
                      <a:pt x="454" y="787"/>
                    </a:cubicBezTo>
                    <a:cubicBezTo>
                      <a:pt x="534" y="777"/>
                      <a:pt x="605" y="737"/>
                      <a:pt x="655" y="656"/>
                    </a:cubicBezTo>
                    <a:cubicBezTo>
                      <a:pt x="675" y="626"/>
                      <a:pt x="695" y="586"/>
                      <a:pt x="705" y="546"/>
                    </a:cubicBezTo>
                    <a:cubicBezTo>
                      <a:pt x="755" y="405"/>
                      <a:pt x="725" y="264"/>
                      <a:pt x="615" y="153"/>
                    </a:cubicBezTo>
                    <a:cubicBezTo>
                      <a:pt x="517" y="64"/>
                      <a:pt x="407" y="1"/>
                      <a:pt x="278" y="1"/>
                    </a:cubicBezTo>
                    <a:close/>
                  </a:path>
                </a:pathLst>
              </a:custGeom>
              <a:solidFill>
                <a:srgbClr val="F8D32D"/>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6" name="Google Shape;4561;p69">
                <a:extLst>
                  <a:ext uri="{FF2B5EF4-FFF2-40B4-BE49-F238E27FC236}">
                    <a16:creationId xmlns:a16="http://schemas.microsoft.com/office/drawing/2014/main" id="{8B9F7BEF-363E-068A-EC7F-A7B810194B1A}"/>
                  </a:ext>
                </a:extLst>
              </p:cNvPr>
              <p:cNvSpPr/>
              <p:nvPr/>
            </p:nvSpPr>
            <p:spPr>
              <a:xfrm>
                <a:off x="7911250" y="1460075"/>
                <a:ext cx="80350" cy="142800"/>
              </a:xfrm>
              <a:custGeom>
                <a:avLst/>
                <a:gdLst/>
                <a:ahLst/>
                <a:cxnLst/>
                <a:rect l="l" t="t" r="r" b="b"/>
                <a:pathLst>
                  <a:path w="3214" h="5712" extrusionOk="0">
                    <a:moveTo>
                      <a:pt x="72" y="1"/>
                    </a:moveTo>
                    <a:cubicBezTo>
                      <a:pt x="58" y="1"/>
                      <a:pt x="42" y="6"/>
                      <a:pt x="31" y="18"/>
                    </a:cubicBezTo>
                    <a:cubicBezTo>
                      <a:pt x="10" y="28"/>
                      <a:pt x="0" y="58"/>
                      <a:pt x="0" y="78"/>
                    </a:cubicBezTo>
                    <a:cubicBezTo>
                      <a:pt x="0" y="108"/>
                      <a:pt x="10" y="138"/>
                      <a:pt x="21" y="168"/>
                    </a:cubicBezTo>
                    <a:cubicBezTo>
                      <a:pt x="61" y="269"/>
                      <a:pt x="101" y="370"/>
                      <a:pt x="131" y="480"/>
                    </a:cubicBezTo>
                    <a:cubicBezTo>
                      <a:pt x="383" y="1235"/>
                      <a:pt x="655" y="1980"/>
                      <a:pt x="987" y="2705"/>
                    </a:cubicBezTo>
                    <a:cubicBezTo>
                      <a:pt x="1017" y="2775"/>
                      <a:pt x="1037" y="2846"/>
                      <a:pt x="1037" y="2926"/>
                    </a:cubicBezTo>
                    <a:cubicBezTo>
                      <a:pt x="1067" y="3047"/>
                      <a:pt x="1128" y="3157"/>
                      <a:pt x="1178" y="3268"/>
                    </a:cubicBezTo>
                    <a:cubicBezTo>
                      <a:pt x="1389" y="3701"/>
                      <a:pt x="1591" y="4144"/>
                      <a:pt x="1802" y="4577"/>
                    </a:cubicBezTo>
                    <a:cubicBezTo>
                      <a:pt x="1953" y="4889"/>
                      <a:pt x="2114" y="5200"/>
                      <a:pt x="2275" y="5512"/>
                    </a:cubicBezTo>
                    <a:cubicBezTo>
                      <a:pt x="2315" y="5533"/>
                      <a:pt x="2355" y="5563"/>
                      <a:pt x="2396" y="5593"/>
                    </a:cubicBezTo>
                    <a:cubicBezTo>
                      <a:pt x="2466" y="5653"/>
                      <a:pt x="2537" y="5694"/>
                      <a:pt x="2617" y="5704"/>
                    </a:cubicBezTo>
                    <a:cubicBezTo>
                      <a:pt x="2644" y="5709"/>
                      <a:pt x="2670" y="5711"/>
                      <a:pt x="2696" y="5711"/>
                    </a:cubicBezTo>
                    <a:cubicBezTo>
                      <a:pt x="2976" y="5711"/>
                      <a:pt x="3213" y="5427"/>
                      <a:pt x="3130" y="5150"/>
                    </a:cubicBezTo>
                    <a:cubicBezTo>
                      <a:pt x="3110" y="5070"/>
                      <a:pt x="3070" y="5009"/>
                      <a:pt x="3040" y="4939"/>
                    </a:cubicBezTo>
                    <a:cubicBezTo>
                      <a:pt x="2808" y="4496"/>
                      <a:pt x="2597" y="4053"/>
                      <a:pt x="2355" y="3620"/>
                    </a:cubicBezTo>
                    <a:cubicBezTo>
                      <a:pt x="2074" y="3127"/>
                      <a:pt x="1812" y="2624"/>
                      <a:pt x="1530" y="2131"/>
                    </a:cubicBezTo>
                    <a:cubicBezTo>
                      <a:pt x="1118" y="1426"/>
                      <a:pt x="644" y="772"/>
                      <a:pt x="192" y="98"/>
                    </a:cubicBezTo>
                    <a:cubicBezTo>
                      <a:pt x="161" y="68"/>
                      <a:pt x="131" y="38"/>
                      <a:pt x="101" y="7"/>
                    </a:cubicBezTo>
                    <a:cubicBezTo>
                      <a:pt x="93" y="3"/>
                      <a:pt x="83" y="1"/>
                      <a:pt x="72" y="1"/>
                    </a:cubicBezTo>
                    <a:close/>
                  </a:path>
                </a:pathLst>
              </a:custGeom>
              <a:solidFill>
                <a:srgbClr val="FF6EA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7" name="Google Shape;4562;p69">
                <a:extLst>
                  <a:ext uri="{FF2B5EF4-FFF2-40B4-BE49-F238E27FC236}">
                    <a16:creationId xmlns:a16="http://schemas.microsoft.com/office/drawing/2014/main" id="{8D8D59E8-8D75-759F-3B95-E19F96771FA3}"/>
                  </a:ext>
                </a:extLst>
              </p:cNvPr>
              <p:cNvSpPr/>
              <p:nvPr/>
            </p:nvSpPr>
            <p:spPr>
              <a:xfrm>
                <a:off x="8032025" y="1711100"/>
                <a:ext cx="21900" cy="35500"/>
              </a:xfrm>
              <a:custGeom>
                <a:avLst/>
                <a:gdLst/>
                <a:ahLst/>
                <a:cxnLst/>
                <a:rect l="l" t="t" r="r" b="b"/>
                <a:pathLst>
                  <a:path w="876" h="1420" extrusionOk="0">
                    <a:moveTo>
                      <a:pt x="825" y="0"/>
                    </a:moveTo>
                    <a:cubicBezTo>
                      <a:pt x="795" y="31"/>
                      <a:pt x="765" y="51"/>
                      <a:pt x="735" y="81"/>
                    </a:cubicBezTo>
                    <a:cubicBezTo>
                      <a:pt x="523" y="353"/>
                      <a:pt x="262" y="574"/>
                      <a:pt x="0" y="785"/>
                    </a:cubicBezTo>
                    <a:cubicBezTo>
                      <a:pt x="50" y="997"/>
                      <a:pt x="30" y="1208"/>
                      <a:pt x="50" y="1419"/>
                    </a:cubicBezTo>
                    <a:cubicBezTo>
                      <a:pt x="433" y="1127"/>
                      <a:pt x="715" y="775"/>
                      <a:pt x="835" y="302"/>
                    </a:cubicBezTo>
                    <a:cubicBezTo>
                      <a:pt x="866" y="202"/>
                      <a:pt x="876" y="101"/>
                      <a:pt x="825" y="0"/>
                    </a:cubicBezTo>
                    <a:close/>
                  </a:path>
                </a:pathLst>
              </a:custGeom>
              <a:solidFill>
                <a:srgbClr val="E8E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8" name="Google Shape;4563;p69">
                <a:extLst>
                  <a:ext uri="{FF2B5EF4-FFF2-40B4-BE49-F238E27FC236}">
                    <a16:creationId xmlns:a16="http://schemas.microsoft.com/office/drawing/2014/main" id="{86190271-4601-A156-AE87-89725B54D8E2}"/>
                  </a:ext>
                </a:extLst>
              </p:cNvPr>
              <p:cNvSpPr/>
              <p:nvPr/>
            </p:nvSpPr>
            <p:spPr>
              <a:xfrm>
                <a:off x="7976150" y="1759900"/>
                <a:ext cx="22425" cy="16625"/>
              </a:xfrm>
              <a:custGeom>
                <a:avLst/>
                <a:gdLst/>
                <a:ahLst/>
                <a:cxnLst/>
                <a:rect l="l" t="t" r="r" b="b"/>
                <a:pathLst>
                  <a:path w="897" h="665" extrusionOk="0">
                    <a:moveTo>
                      <a:pt x="897" y="1"/>
                    </a:moveTo>
                    <a:cubicBezTo>
                      <a:pt x="877" y="11"/>
                      <a:pt x="856" y="11"/>
                      <a:pt x="846" y="21"/>
                    </a:cubicBezTo>
                    <a:cubicBezTo>
                      <a:pt x="565" y="182"/>
                      <a:pt x="313" y="383"/>
                      <a:pt x="61" y="584"/>
                    </a:cubicBezTo>
                    <a:cubicBezTo>
                      <a:pt x="31" y="605"/>
                      <a:pt x="21" y="635"/>
                      <a:pt x="1" y="665"/>
                    </a:cubicBezTo>
                    <a:cubicBezTo>
                      <a:pt x="81" y="655"/>
                      <a:pt x="152" y="605"/>
                      <a:pt x="222" y="564"/>
                    </a:cubicBezTo>
                    <a:cubicBezTo>
                      <a:pt x="454" y="423"/>
                      <a:pt x="675" y="293"/>
                      <a:pt x="897" y="162"/>
                    </a:cubicBezTo>
                    <a:cubicBezTo>
                      <a:pt x="897" y="111"/>
                      <a:pt x="897" y="51"/>
                      <a:pt x="897" y="1"/>
                    </a:cubicBezTo>
                    <a:close/>
                  </a:path>
                </a:pathLst>
              </a:custGeom>
              <a:solidFill>
                <a:srgbClr val="E8E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9" name="Google Shape;4564;p69">
                <a:extLst>
                  <a:ext uri="{FF2B5EF4-FFF2-40B4-BE49-F238E27FC236}">
                    <a16:creationId xmlns:a16="http://schemas.microsoft.com/office/drawing/2014/main" id="{236E529C-708F-0A5B-E3DB-2866F4E6D6D2}"/>
                  </a:ext>
                </a:extLst>
              </p:cNvPr>
              <p:cNvSpPr/>
              <p:nvPr/>
            </p:nvSpPr>
            <p:spPr>
              <a:xfrm>
                <a:off x="7983450" y="1610725"/>
                <a:ext cx="23425" cy="26225"/>
              </a:xfrm>
              <a:custGeom>
                <a:avLst/>
                <a:gdLst/>
                <a:ahLst/>
                <a:cxnLst/>
                <a:rect l="l" t="t" r="r" b="b"/>
                <a:pathLst>
                  <a:path w="937" h="1049" extrusionOk="0">
                    <a:moveTo>
                      <a:pt x="420" y="0"/>
                    </a:moveTo>
                    <a:cubicBezTo>
                      <a:pt x="366" y="0"/>
                      <a:pt x="310" y="13"/>
                      <a:pt x="252" y="40"/>
                    </a:cubicBezTo>
                    <a:cubicBezTo>
                      <a:pt x="71" y="121"/>
                      <a:pt x="1" y="251"/>
                      <a:pt x="1" y="443"/>
                    </a:cubicBezTo>
                    <a:cubicBezTo>
                      <a:pt x="1" y="594"/>
                      <a:pt x="61" y="714"/>
                      <a:pt x="142" y="835"/>
                    </a:cubicBezTo>
                    <a:cubicBezTo>
                      <a:pt x="233" y="979"/>
                      <a:pt x="352" y="1049"/>
                      <a:pt x="491" y="1049"/>
                    </a:cubicBezTo>
                    <a:cubicBezTo>
                      <a:pt x="537" y="1049"/>
                      <a:pt x="585" y="1041"/>
                      <a:pt x="635" y="1026"/>
                    </a:cubicBezTo>
                    <a:cubicBezTo>
                      <a:pt x="816" y="976"/>
                      <a:pt x="907" y="825"/>
                      <a:pt x="917" y="604"/>
                    </a:cubicBezTo>
                    <a:lnTo>
                      <a:pt x="917" y="563"/>
                    </a:lnTo>
                    <a:cubicBezTo>
                      <a:pt x="937" y="392"/>
                      <a:pt x="856" y="231"/>
                      <a:pt x="715" y="121"/>
                    </a:cubicBezTo>
                    <a:cubicBezTo>
                      <a:pt x="622" y="47"/>
                      <a:pt x="525" y="0"/>
                      <a:pt x="420" y="0"/>
                    </a:cubicBezTo>
                    <a:close/>
                  </a:path>
                </a:pathLst>
              </a:custGeom>
              <a:solidFill>
                <a:srgbClr val="FF6EA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0" name="Google Shape;4565;p69">
                <a:extLst>
                  <a:ext uri="{FF2B5EF4-FFF2-40B4-BE49-F238E27FC236}">
                    <a16:creationId xmlns:a16="http://schemas.microsoft.com/office/drawing/2014/main" id="{BC752DC1-9809-AFAF-3A50-60D3AAF0FD32}"/>
                  </a:ext>
                </a:extLst>
              </p:cNvPr>
              <p:cNvSpPr/>
              <p:nvPr/>
            </p:nvSpPr>
            <p:spPr>
              <a:xfrm>
                <a:off x="7666175" y="1827850"/>
                <a:ext cx="24700" cy="40275"/>
              </a:xfrm>
              <a:custGeom>
                <a:avLst/>
                <a:gdLst/>
                <a:ahLst/>
                <a:cxnLst/>
                <a:rect l="l" t="t" r="r" b="b"/>
                <a:pathLst>
                  <a:path w="988" h="1611" extrusionOk="0">
                    <a:moveTo>
                      <a:pt x="172" y="0"/>
                    </a:moveTo>
                    <a:lnTo>
                      <a:pt x="172" y="0"/>
                    </a:lnTo>
                    <a:cubicBezTo>
                      <a:pt x="1" y="382"/>
                      <a:pt x="41" y="755"/>
                      <a:pt x="242" y="1097"/>
                    </a:cubicBezTo>
                    <a:cubicBezTo>
                      <a:pt x="404" y="1379"/>
                      <a:pt x="665" y="1540"/>
                      <a:pt x="987" y="1610"/>
                    </a:cubicBezTo>
                    <a:lnTo>
                      <a:pt x="172" y="0"/>
                    </a:lnTo>
                    <a:close/>
                  </a:path>
                </a:pathLst>
              </a:custGeom>
              <a:solidFill>
                <a:srgbClr val="2F75C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1" name="Google Shape;4566;p69">
                <a:extLst>
                  <a:ext uri="{FF2B5EF4-FFF2-40B4-BE49-F238E27FC236}">
                    <a16:creationId xmlns:a16="http://schemas.microsoft.com/office/drawing/2014/main" id="{E76300E8-BD40-975C-20D5-3A06171C4F0C}"/>
                  </a:ext>
                </a:extLst>
              </p:cNvPr>
              <p:cNvSpPr/>
              <p:nvPr/>
            </p:nvSpPr>
            <p:spPr>
              <a:xfrm>
                <a:off x="7664425" y="1814250"/>
                <a:ext cx="1275" cy="1025"/>
              </a:xfrm>
              <a:custGeom>
                <a:avLst/>
                <a:gdLst/>
                <a:ahLst/>
                <a:cxnLst/>
                <a:rect l="l" t="t" r="r" b="b"/>
                <a:pathLst>
                  <a:path w="51" h="41" extrusionOk="0">
                    <a:moveTo>
                      <a:pt x="1" y="41"/>
                    </a:moveTo>
                    <a:cubicBezTo>
                      <a:pt x="11" y="31"/>
                      <a:pt x="31" y="11"/>
                      <a:pt x="51" y="1"/>
                    </a:cubicBezTo>
                    <a:cubicBezTo>
                      <a:pt x="31" y="11"/>
                      <a:pt x="11" y="31"/>
                      <a:pt x="1" y="41"/>
                    </a:cubicBezTo>
                    <a:close/>
                  </a:path>
                </a:pathLst>
              </a:custGeom>
              <a:solidFill>
                <a:srgbClr val="6B63A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2" name="Google Shape;4567;p69">
                <a:extLst>
                  <a:ext uri="{FF2B5EF4-FFF2-40B4-BE49-F238E27FC236}">
                    <a16:creationId xmlns:a16="http://schemas.microsoft.com/office/drawing/2014/main" id="{CE80652F-A253-A66F-F40E-F986FC29DF90}"/>
                  </a:ext>
                </a:extLst>
              </p:cNvPr>
              <p:cNvSpPr/>
              <p:nvPr/>
            </p:nvSpPr>
            <p:spPr>
              <a:xfrm>
                <a:off x="7597000" y="1685925"/>
                <a:ext cx="22150" cy="41550"/>
              </a:xfrm>
              <a:custGeom>
                <a:avLst/>
                <a:gdLst/>
                <a:ahLst/>
                <a:cxnLst/>
                <a:rect l="l" t="t" r="r" b="b"/>
                <a:pathLst>
                  <a:path w="886" h="1662" extrusionOk="0">
                    <a:moveTo>
                      <a:pt x="131" y="1"/>
                    </a:moveTo>
                    <a:lnTo>
                      <a:pt x="131" y="1"/>
                    </a:lnTo>
                    <a:cubicBezTo>
                      <a:pt x="10" y="202"/>
                      <a:pt x="41" y="424"/>
                      <a:pt x="20" y="635"/>
                    </a:cubicBezTo>
                    <a:cubicBezTo>
                      <a:pt x="0" y="1088"/>
                      <a:pt x="423" y="1601"/>
                      <a:pt x="886" y="1661"/>
                    </a:cubicBezTo>
                    <a:cubicBezTo>
                      <a:pt x="846" y="1581"/>
                      <a:pt x="805" y="1490"/>
                      <a:pt x="765" y="1410"/>
                    </a:cubicBezTo>
                    <a:cubicBezTo>
                      <a:pt x="584" y="1048"/>
                      <a:pt x="403" y="675"/>
                      <a:pt x="212" y="313"/>
                    </a:cubicBezTo>
                    <a:cubicBezTo>
                      <a:pt x="161" y="212"/>
                      <a:pt x="121" y="122"/>
                      <a:pt x="131" y="1"/>
                    </a:cubicBezTo>
                    <a:close/>
                  </a:path>
                </a:pathLst>
              </a:custGeom>
              <a:solidFill>
                <a:srgbClr val="2F75C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3" name="Google Shape;4568;p69">
                <a:extLst>
                  <a:ext uri="{FF2B5EF4-FFF2-40B4-BE49-F238E27FC236}">
                    <a16:creationId xmlns:a16="http://schemas.microsoft.com/office/drawing/2014/main" id="{1C2F70DF-91C3-5D58-9EFA-9B2F06718E8D}"/>
                  </a:ext>
                </a:extLst>
              </p:cNvPr>
              <p:cNvSpPr/>
              <p:nvPr/>
            </p:nvSpPr>
            <p:spPr>
              <a:xfrm>
                <a:off x="7629200" y="1757400"/>
                <a:ext cx="25175" cy="40275"/>
              </a:xfrm>
              <a:custGeom>
                <a:avLst/>
                <a:gdLst/>
                <a:ahLst/>
                <a:cxnLst/>
                <a:rect l="l" t="t" r="r" b="b"/>
                <a:pathLst>
                  <a:path w="1007" h="1611" extrusionOk="0">
                    <a:moveTo>
                      <a:pt x="202" y="0"/>
                    </a:moveTo>
                    <a:cubicBezTo>
                      <a:pt x="162" y="71"/>
                      <a:pt x="151" y="161"/>
                      <a:pt x="131" y="242"/>
                    </a:cubicBezTo>
                    <a:cubicBezTo>
                      <a:pt x="1" y="755"/>
                      <a:pt x="292" y="1469"/>
                      <a:pt x="1007" y="1610"/>
                    </a:cubicBezTo>
                    <a:cubicBezTo>
                      <a:pt x="977" y="1530"/>
                      <a:pt x="947" y="1449"/>
                      <a:pt x="916" y="1379"/>
                    </a:cubicBezTo>
                    <a:cubicBezTo>
                      <a:pt x="715" y="986"/>
                      <a:pt x="514" y="594"/>
                      <a:pt x="313" y="201"/>
                    </a:cubicBezTo>
                    <a:cubicBezTo>
                      <a:pt x="282" y="131"/>
                      <a:pt x="242" y="71"/>
                      <a:pt x="202" y="0"/>
                    </a:cubicBezTo>
                    <a:close/>
                  </a:path>
                </a:pathLst>
              </a:custGeom>
              <a:solidFill>
                <a:srgbClr val="2F75C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4" name="Google Shape;4569;p69">
                <a:extLst>
                  <a:ext uri="{FF2B5EF4-FFF2-40B4-BE49-F238E27FC236}">
                    <a16:creationId xmlns:a16="http://schemas.microsoft.com/office/drawing/2014/main" id="{21CFC8E7-95B0-BAD5-5952-DEE872DBCB42}"/>
                  </a:ext>
                </a:extLst>
              </p:cNvPr>
              <p:cNvSpPr/>
              <p:nvPr/>
            </p:nvSpPr>
            <p:spPr>
              <a:xfrm>
                <a:off x="7526800" y="1545050"/>
                <a:ext cx="21900" cy="41275"/>
              </a:xfrm>
              <a:custGeom>
                <a:avLst/>
                <a:gdLst/>
                <a:ahLst/>
                <a:cxnLst/>
                <a:rect l="l" t="t" r="r" b="b"/>
                <a:pathLst>
                  <a:path w="876" h="1651" extrusionOk="0">
                    <a:moveTo>
                      <a:pt x="111" y="0"/>
                    </a:moveTo>
                    <a:cubicBezTo>
                      <a:pt x="0" y="181"/>
                      <a:pt x="11" y="382"/>
                      <a:pt x="21" y="584"/>
                    </a:cubicBezTo>
                    <a:cubicBezTo>
                      <a:pt x="21" y="1057"/>
                      <a:pt x="262" y="1369"/>
                      <a:pt x="675" y="1570"/>
                    </a:cubicBezTo>
                    <a:cubicBezTo>
                      <a:pt x="735" y="1600"/>
                      <a:pt x="816" y="1620"/>
                      <a:pt x="876" y="1651"/>
                    </a:cubicBezTo>
                    <a:cubicBezTo>
                      <a:pt x="846" y="1580"/>
                      <a:pt x="816" y="1500"/>
                      <a:pt x="775" y="1429"/>
                    </a:cubicBezTo>
                    <a:cubicBezTo>
                      <a:pt x="594" y="1057"/>
                      <a:pt x="413" y="684"/>
                      <a:pt x="222" y="302"/>
                    </a:cubicBezTo>
                    <a:cubicBezTo>
                      <a:pt x="172" y="211"/>
                      <a:pt x="121" y="111"/>
                      <a:pt x="111" y="0"/>
                    </a:cubicBezTo>
                    <a:close/>
                  </a:path>
                </a:pathLst>
              </a:custGeom>
              <a:solidFill>
                <a:srgbClr val="2F75C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5" name="Google Shape;4570;p69">
                <a:extLst>
                  <a:ext uri="{FF2B5EF4-FFF2-40B4-BE49-F238E27FC236}">
                    <a16:creationId xmlns:a16="http://schemas.microsoft.com/office/drawing/2014/main" id="{5EBDF443-734F-A6DA-5A5A-F632C8674933}"/>
                  </a:ext>
                </a:extLst>
              </p:cNvPr>
              <p:cNvSpPr/>
              <p:nvPr/>
            </p:nvSpPr>
            <p:spPr>
              <a:xfrm>
                <a:off x="7559000" y="1616750"/>
                <a:ext cx="23925" cy="38775"/>
              </a:xfrm>
              <a:custGeom>
                <a:avLst/>
                <a:gdLst/>
                <a:ahLst/>
                <a:cxnLst/>
                <a:rect l="l" t="t" r="r" b="b"/>
                <a:pathLst>
                  <a:path w="957" h="1551" extrusionOk="0">
                    <a:moveTo>
                      <a:pt x="192" y="0"/>
                    </a:moveTo>
                    <a:cubicBezTo>
                      <a:pt x="131" y="61"/>
                      <a:pt x="131" y="151"/>
                      <a:pt x="111" y="232"/>
                    </a:cubicBezTo>
                    <a:cubicBezTo>
                      <a:pt x="1" y="765"/>
                      <a:pt x="323" y="1409"/>
                      <a:pt x="957" y="1550"/>
                    </a:cubicBezTo>
                    <a:cubicBezTo>
                      <a:pt x="725" y="1027"/>
                      <a:pt x="454" y="514"/>
                      <a:pt x="192" y="0"/>
                    </a:cubicBezTo>
                    <a:close/>
                  </a:path>
                </a:pathLst>
              </a:custGeom>
              <a:solidFill>
                <a:srgbClr val="2F75C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6" name="Google Shape;4571;p69">
                <a:extLst>
                  <a:ext uri="{FF2B5EF4-FFF2-40B4-BE49-F238E27FC236}">
                    <a16:creationId xmlns:a16="http://schemas.microsoft.com/office/drawing/2014/main" id="{EBB0034F-6F34-CA11-BA07-8918831FA276}"/>
                  </a:ext>
                </a:extLst>
              </p:cNvPr>
              <p:cNvSpPr/>
              <p:nvPr/>
            </p:nvSpPr>
            <p:spPr>
              <a:xfrm>
                <a:off x="8052650" y="1711100"/>
                <a:ext cx="2025" cy="7575"/>
              </a:xfrm>
              <a:custGeom>
                <a:avLst/>
                <a:gdLst/>
                <a:ahLst/>
                <a:cxnLst/>
                <a:rect l="l" t="t" r="r" b="b"/>
                <a:pathLst>
                  <a:path w="81" h="303" extrusionOk="0">
                    <a:moveTo>
                      <a:pt x="0" y="0"/>
                    </a:moveTo>
                    <a:lnTo>
                      <a:pt x="0" y="0"/>
                    </a:lnTo>
                    <a:cubicBezTo>
                      <a:pt x="10" y="101"/>
                      <a:pt x="10" y="202"/>
                      <a:pt x="10" y="302"/>
                    </a:cubicBezTo>
                    <a:cubicBezTo>
                      <a:pt x="81" y="202"/>
                      <a:pt x="81" y="101"/>
                      <a:pt x="0" y="0"/>
                    </a:cubicBezTo>
                    <a:close/>
                  </a:path>
                </a:pathLst>
              </a:custGeom>
              <a:solidFill>
                <a:srgbClr val="E150B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7" name="Google Shape;4572;p69">
                <a:extLst>
                  <a:ext uri="{FF2B5EF4-FFF2-40B4-BE49-F238E27FC236}">
                    <a16:creationId xmlns:a16="http://schemas.microsoft.com/office/drawing/2014/main" id="{69E2DA6B-3A9B-85C3-F50A-E23BCC4E8142}"/>
                  </a:ext>
                </a:extLst>
              </p:cNvPr>
              <p:cNvSpPr/>
              <p:nvPr/>
            </p:nvSpPr>
            <p:spPr>
              <a:xfrm>
                <a:off x="7845825" y="1837900"/>
                <a:ext cx="23425" cy="12350"/>
              </a:xfrm>
              <a:custGeom>
                <a:avLst/>
                <a:gdLst/>
                <a:ahLst/>
                <a:cxnLst/>
                <a:rect l="l" t="t" r="r" b="b"/>
                <a:pathLst>
                  <a:path w="937" h="494" extrusionOk="0">
                    <a:moveTo>
                      <a:pt x="886" y="1"/>
                    </a:moveTo>
                    <a:cubicBezTo>
                      <a:pt x="595" y="152"/>
                      <a:pt x="303" y="303"/>
                      <a:pt x="1" y="464"/>
                    </a:cubicBezTo>
                    <a:cubicBezTo>
                      <a:pt x="1" y="464"/>
                      <a:pt x="1" y="474"/>
                      <a:pt x="1" y="474"/>
                    </a:cubicBezTo>
                    <a:cubicBezTo>
                      <a:pt x="11" y="489"/>
                      <a:pt x="23" y="494"/>
                      <a:pt x="36" y="494"/>
                    </a:cubicBezTo>
                    <a:cubicBezTo>
                      <a:pt x="49" y="494"/>
                      <a:pt x="61" y="489"/>
                      <a:pt x="71" y="484"/>
                    </a:cubicBezTo>
                    <a:cubicBezTo>
                      <a:pt x="303" y="373"/>
                      <a:pt x="534" y="272"/>
                      <a:pt x="776" y="162"/>
                    </a:cubicBezTo>
                    <a:cubicBezTo>
                      <a:pt x="836" y="131"/>
                      <a:pt x="886" y="91"/>
                      <a:pt x="937" y="61"/>
                    </a:cubicBezTo>
                    <a:cubicBezTo>
                      <a:pt x="927" y="41"/>
                      <a:pt x="906" y="21"/>
                      <a:pt x="886" y="1"/>
                    </a:cubicBezTo>
                    <a:close/>
                  </a:path>
                </a:pathLst>
              </a:custGeom>
              <a:solidFill>
                <a:srgbClr val="E8E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8" name="Google Shape;4573;p69">
                <a:extLst>
                  <a:ext uri="{FF2B5EF4-FFF2-40B4-BE49-F238E27FC236}">
                    <a16:creationId xmlns:a16="http://schemas.microsoft.com/office/drawing/2014/main" id="{C50DB98B-F07B-AF96-0D6C-593B921B91B9}"/>
                  </a:ext>
                </a:extLst>
              </p:cNvPr>
              <p:cNvSpPr/>
              <p:nvPr/>
            </p:nvSpPr>
            <p:spPr>
              <a:xfrm>
                <a:off x="7904450" y="1776775"/>
                <a:ext cx="66700" cy="38500"/>
              </a:xfrm>
              <a:custGeom>
                <a:avLst/>
                <a:gdLst/>
                <a:ahLst/>
                <a:cxnLst/>
                <a:rect l="l" t="t" r="r" b="b"/>
                <a:pathLst>
                  <a:path w="2668" h="1540" extrusionOk="0">
                    <a:moveTo>
                      <a:pt x="2627" y="0"/>
                    </a:moveTo>
                    <a:cubicBezTo>
                      <a:pt x="2577" y="20"/>
                      <a:pt x="2527" y="30"/>
                      <a:pt x="2486" y="50"/>
                    </a:cubicBezTo>
                    <a:cubicBezTo>
                      <a:pt x="1651" y="433"/>
                      <a:pt x="866" y="926"/>
                      <a:pt x="111" y="1439"/>
                    </a:cubicBezTo>
                    <a:cubicBezTo>
                      <a:pt x="61" y="1469"/>
                      <a:pt x="31" y="1500"/>
                      <a:pt x="1" y="1540"/>
                    </a:cubicBezTo>
                    <a:cubicBezTo>
                      <a:pt x="101" y="1530"/>
                      <a:pt x="172" y="1479"/>
                      <a:pt x="252" y="1439"/>
                    </a:cubicBezTo>
                    <a:cubicBezTo>
                      <a:pt x="594" y="1268"/>
                      <a:pt x="937" y="1097"/>
                      <a:pt x="1279" y="906"/>
                    </a:cubicBezTo>
                    <a:cubicBezTo>
                      <a:pt x="1722" y="664"/>
                      <a:pt x="2154" y="393"/>
                      <a:pt x="2577" y="111"/>
                    </a:cubicBezTo>
                    <a:cubicBezTo>
                      <a:pt x="2607" y="91"/>
                      <a:pt x="2627" y="70"/>
                      <a:pt x="2658" y="50"/>
                    </a:cubicBezTo>
                    <a:cubicBezTo>
                      <a:pt x="2658" y="40"/>
                      <a:pt x="2668" y="30"/>
                      <a:pt x="2658" y="20"/>
                    </a:cubicBezTo>
                    <a:cubicBezTo>
                      <a:pt x="2648" y="10"/>
                      <a:pt x="2637" y="0"/>
                      <a:pt x="2627" y="0"/>
                    </a:cubicBezTo>
                    <a:close/>
                  </a:path>
                </a:pathLst>
              </a:custGeom>
              <a:solidFill>
                <a:srgbClr val="E8E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9" name="Google Shape;4574;p69">
                <a:extLst>
                  <a:ext uri="{FF2B5EF4-FFF2-40B4-BE49-F238E27FC236}">
                    <a16:creationId xmlns:a16="http://schemas.microsoft.com/office/drawing/2014/main" id="{0157BFFA-3BE3-3A25-B944-B6F6151F6C3F}"/>
                  </a:ext>
                </a:extLst>
              </p:cNvPr>
              <p:cNvSpPr/>
              <p:nvPr/>
            </p:nvSpPr>
            <p:spPr>
              <a:xfrm>
                <a:off x="7975050" y="1776475"/>
                <a:ext cx="1125" cy="575"/>
              </a:xfrm>
              <a:custGeom>
                <a:avLst/>
                <a:gdLst/>
                <a:ahLst/>
                <a:cxnLst/>
                <a:rect l="l" t="t" r="r" b="b"/>
                <a:pathLst>
                  <a:path w="45" h="23" extrusionOk="0">
                    <a:moveTo>
                      <a:pt x="13" y="0"/>
                    </a:moveTo>
                    <a:cubicBezTo>
                      <a:pt x="5" y="0"/>
                      <a:pt x="0" y="5"/>
                      <a:pt x="5" y="22"/>
                    </a:cubicBezTo>
                    <a:cubicBezTo>
                      <a:pt x="12" y="15"/>
                      <a:pt x="25" y="7"/>
                      <a:pt x="35" y="4"/>
                    </a:cubicBezTo>
                    <a:lnTo>
                      <a:pt x="35" y="4"/>
                    </a:lnTo>
                    <a:cubicBezTo>
                      <a:pt x="36" y="4"/>
                      <a:pt x="37" y="4"/>
                      <a:pt x="38" y="4"/>
                    </a:cubicBezTo>
                    <a:cubicBezTo>
                      <a:pt x="41" y="4"/>
                      <a:pt x="43" y="4"/>
                      <a:pt x="45" y="2"/>
                    </a:cubicBezTo>
                    <a:lnTo>
                      <a:pt x="45" y="2"/>
                    </a:lnTo>
                    <a:cubicBezTo>
                      <a:pt x="42" y="2"/>
                      <a:pt x="39" y="3"/>
                      <a:pt x="35" y="4"/>
                    </a:cubicBezTo>
                    <a:lnTo>
                      <a:pt x="35" y="4"/>
                    </a:lnTo>
                    <a:cubicBezTo>
                      <a:pt x="28" y="3"/>
                      <a:pt x="20" y="0"/>
                      <a:pt x="13" y="0"/>
                    </a:cubicBezTo>
                    <a:close/>
                  </a:path>
                </a:pathLst>
              </a:custGeom>
              <a:solidFill>
                <a:srgbClr val="FBEEB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0" name="Google Shape;4575;p69">
                <a:extLst>
                  <a:ext uri="{FF2B5EF4-FFF2-40B4-BE49-F238E27FC236}">
                    <a16:creationId xmlns:a16="http://schemas.microsoft.com/office/drawing/2014/main" id="{C3B7AD96-41C5-F916-91EC-3E1B8213670E}"/>
                  </a:ext>
                </a:extLst>
              </p:cNvPr>
              <p:cNvSpPr/>
              <p:nvPr/>
            </p:nvSpPr>
            <p:spPr>
              <a:xfrm>
                <a:off x="7903275" y="1815250"/>
                <a:ext cx="1200" cy="800"/>
              </a:xfrm>
              <a:custGeom>
                <a:avLst/>
                <a:gdLst/>
                <a:ahLst/>
                <a:cxnLst/>
                <a:rect l="l" t="t" r="r" b="b"/>
                <a:pathLst>
                  <a:path w="48" h="32" extrusionOk="0">
                    <a:moveTo>
                      <a:pt x="48" y="1"/>
                    </a:moveTo>
                    <a:cubicBezTo>
                      <a:pt x="44" y="4"/>
                      <a:pt x="38" y="4"/>
                      <a:pt x="31" y="4"/>
                    </a:cubicBezTo>
                    <a:lnTo>
                      <a:pt x="31" y="4"/>
                    </a:lnTo>
                    <a:cubicBezTo>
                      <a:pt x="16" y="4"/>
                      <a:pt x="1" y="4"/>
                      <a:pt x="7" y="31"/>
                    </a:cubicBezTo>
                    <a:cubicBezTo>
                      <a:pt x="28" y="21"/>
                      <a:pt x="38" y="11"/>
                      <a:pt x="48" y="1"/>
                    </a:cubicBezTo>
                    <a:close/>
                  </a:path>
                </a:pathLst>
              </a:custGeom>
              <a:solidFill>
                <a:srgbClr val="FBEDB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1" name="Google Shape;4576;p69">
                <a:extLst>
                  <a:ext uri="{FF2B5EF4-FFF2-40B4-BE49-F238E27FC236}">
                    <a16:creationId xmlns:a16="http://schemas.microsoft.com/office/drawing/2014/main" id="{2066BD2B-CCB6-DA14-49CC-B8263F3FD54D}"/>
                  </a:ext>
                </a:extLst>
              </p:cNvPr>
              <p:cNvSpPr/>
              <p:nvPr/>
            </p:nvSpPr>
            <p:spPr>
              <a:xfrm>
                <a:off x="7850350" y="1655750"/>
                <a:ext cx="69475" cy="60950"/>
              </a:xfrm>
              <a:custGeom>
                <a:avLst/>
                <a:gdLst/>
                <a:ahLst/>
                <a:cxnLst/>
                <a:rect l="l" t="t" r="r" b="b"/>
                <a:pathLst>
                  <a:path w="2779" h="2438" extrusionOk="0">
                    <a:moveTo>
                      <a:pt x="1379" y="1"/>
                    </a:moveTo>
                    <a:cubicBezTo>
                      <a:pt x="1156" y="1"/>
                      <a:pt x="930" y="62"/>
                      <a:pt x="725" y="191"/>
                    </a:cubicBezTo>
                    <a:cubicBezTo>
                      <a:pt x="162" y="564"/>
                      <a:pt x="1" y="1309"/>
                      <a:pt x="363" y="1882"/>
                    </a:cubicBezTo>
                    <a:cubicBezTo>
                      <a:pt x="595" y="2242"/>
                      <a:pt x="986" y="2438"/>
                      <a:pt x="1386" y="2438"/>
                    </a:cubicBezTo>
                    <a:cubicBezTo>
                      <a:pt x="1612" y="2438"/>
                      <a:pt x="1840" y="2375"/>
                      <a:pt x="2044" y="2245"/>
                    </a:cubicBezTo>
                    <a:cubicBezTo>
                      <a:pt x="2607" y="1882"/>
                      <a:pt x="2779" y="1127"/>
                      <a:pt x="2406" y="564"/>
                    </a:cubicBezTo>
                    <a:cubicBezTo>
                      <a:pt x="2173" y="201"/>
                      <a:pt x="1781" y="1"/>
                      <a:pt x="1379" y="1"/>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2" name="Google Shape;4577;p69">
                <a:extLst>
                  <a:ext uri="{FF2B5EF4-FFF2-40B4-BE49-F238E27FC236}">
                    <a16:creationId xmlns:a16="http://schemas.microsoft.com/office/drawing/2014/main" id="{879E783E-955C-F723-3B25-AA2177F46991}"/>
                  </a:ext>
                </a:extLst>
              </p:cNvPr>
              <p:cNvSpPr/>
              <p:nvPr/>
            </p:nvSpPr>
            <p:spPr>
              <a:xfrm>
                <a:off x="7866725" y="1667500"/>
                <a:ext cx="40275" cy="35325"/>
              </a:xfrm>
              <a:custGeom>
                <a:avLst/>
                <a:gdLst/>
                <a:ahLst/>
                <a:cxnLst/>
                <a:rect l="l" t="t" r="r" b="b"/>
                <a:pathLst>
                  <a:path w="1611" h="1413" extrusionOk="0">
                    <a:moveTo>
                      <a:pt x="809" y="0"/>
                    </a:moveTo>
                    <a:cubicBezTo>
                      <a:pt x="677" y="0"/>
                      <a:pt x="543" y="37"/>
                      <a:pt x="423" y="114"/>
                    </a:cubicBezTo>
                    <a:cubicBezTo>
                      <a:pt x="91" y="325"/>
                      <a:pt x="0" y="758"/>
                      <a:pt x="211" y="1090"/>
                    </a:cubicBezTo>
                    <a:cubicBezTo>
                      <a:pt x="347" y="1297"/>
                      <a:pt x="575" y="1413"/>
                      <a:pt x="808" y="1413"/>
                    </a:cubicBezTo>
                    <a:cubicBezTo>
                      <a:pt x="937" y="1413"/>
                      <a:pt x="1069" y="1377"/>
                      <a:pt x="1188" y="1301"/>
                    </a:cubicBezTo>
                    <a:cubicBezTo>
                      <a:pt x="1520" y="1090"/>
                      <a:pt x="1610" y="647"/>
                      <a:pt x="1399" y="325"/>
                    </a:cubicBezTo>
                    <a:cubicBezTo>
                      <a:pt x="1264" y="114"/>
                      <a:pt x="1040" y="0"/>
                      <a:pt x="809" y="0"/>
                    </a:cubicBezTo>
                    <a:close/>
                  </a:path>
                </a:pathLst>
              </a:custGeom>
              <a:solidFill>
                <a:srgbClr val="2C3C5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3" name="Google Shape;4578;p69">
                <a:extLst>
                  <a:ext uri="{FF2B5EF4-FFF2-40B4-BE49-F238E27FC236}">
                    <a16:creationId xmlns:a16="http://schemas.microsoft.com/office/drawing/2014/main" id="{ECD191D6-226E-19ED-F5CA-0FF06A8056B8}"/>
                  </a:ext>
                </a:extLst>
              </p:cNvPr>
              <p:cNvSpPr/>
              <p:nvPr/>
            </p:nvSpPr>
            <p:spPr>
              <a:xfrm>
                <a:off x="7774875" y="1694675"/>
                <a:ext cx="69475" cy="60950"/>
              </a:xfrm>
              <a:custGeom>
                <a:avLst/>
                <a:gdLst/>
                <a:ahLst/>
                <a:cxnLst/>
                <a:rect l="l" t="t" r="r" b="b"/>
                <a:pathLst>
                  <a:path w="2779" h="2438" extrusionOk="0">
                    <a:moveTo>
                      <a:pt x="1393" y="1"/>
                    </a:moveTo>
                    <a:cubicBezTo>
                      <a:pt x="1167" y="1"/>
                      <a:pt x="939" y="63"/>
                      <a:pt x="735" y="194"/>
                    </a:cubicBezTo>
                    <a:cubicBezTo>
                      <a:pt x="172" y="557"/>
                      <a:pt x="1" y="1311"/>
                      <a:pt x="373" y="1875"/>
                    </a:cubicBezTo>
                    <a:cubicBezTo>
                      <a:pt x="606" y="2238"/>
                      <a:pt x="998" y="2438"/>
                      <a:pt x="1400" y="2438"/>
                    </a:cubicBezTo>
                    <a:cubicBezTo>
                      <a:pt x="1623" y="2438"/>
                      <a:pt x="1849" y="2377"/>
                      <a:pt x="2054" y="2247"/>
                    </a:cubicBezTo>
                    <a:cubicBezTo>
                      <a:pt x="2617" y="1875"/>
                      <a:pt x="2778" y="1130"/>
                      <a:pt x="2416" y="557"/>
                    </a:cubicBezTo>
                    <a:cubicBezTo>
                      <a:pt x="2185" y="197"/>
                      <a:pt x="1793" y="1"/>
                      <a:pt x="1393" y="1"/>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4" name="Google Shape;4579;p69">
                <a:extLst>
                  <a:ext uri="{FF2B5EF4-FFF2-40B4-BE49-F238E27FC236}">
                    <a16:creationId xmlns:a16="http://schemas.microsoft.com/office/drawing/2014/main" id="{7C7F6C5E-B746-644E-539B-50519C04E695}"/>
                  </a:ext>
                </a:extLst>
              </p:cNvPr>
              <p:cNvSpPr/>
              <p:nvPr/>
            </p:nvSpPr>
            <p:spPr>
              <a:xfrm>
                <a:off x="7789475" y="1707500"/>
                <a:ext cx="40275" cy="35400"/>
              </a:xfrm>
              <a:custGeom>
                <a:avLst/>
                <a:gdLst/>
                <a:ahLst/>
                <a:cxnLst/>
                <a:rect l="l" t="t" r="r" b="b"/>
                <a:pathLst>
                  <a:path w="1611" h="1416" extrusionOk="0">
                    <a:moveTo>
                      <a:pt x="809" y="0"/>
                    </a:moveTo>
                    <a:cubicBezTo>
                      <a:pt x="678" y="0"/>
                      <a:pt x="544" y="37"/>
                      <a:pt x="423" y="114"/>
                    </a:cubicBezTo>
                    <a:cubicBezTo>
                      <a:pt x="101" y="325"/>
                      <a:pt x="0" y="758"/>
                      <a:pt x="212" y="1090"/>
                    </a:cubicBezTo>
                    <a:cubicBezTo>
                      <a:pt x="346" y="1302"/>
                      <a:pt x="575" y="1415"/>
                      <a:pt x="806" y="1415"/>
                    </a:cubicBezTo>
                    <a:cubicBezTo>
                      <a:pt x="938" y="1415"/>
                      <a:pt x="1071" y="1378"/>
                      <a:pt x="1188" y="1302"/>
                    </a:cubicBezTo>
                    <a:cubicBezTo>
                      <a:pt x="1520" y="1090"/>
                      <a:pt x="1611" y="658"/>
                      <a:pt x="1399" y="325"/>
                    </a:cubicBezTo>
                    <a:cubicBezTo>
                      <a:pt x="1265" y="114"/>
                      <a:pt x="1040" y="0"/>
                      <a:pt x="809" y="0"/>
                    </a:cubicBezTo>
                    <a:close/>
                  </a:path>
                </a:pathLst>
              </a:custGeom>
              <a:solidFill>
                <a:srgbClr val="2C3C5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5" name="Google Shape;4580;p69">
                <a:extLst>
                  <a:ext uri="{FF2B5EF4-FFF2-40B4-BE49-F238E27FC236}">
                    <a16:creationId xmlns:a16="http://schemas.microsoft.com/office/drawing/2014/main" id="{64CA8F81-0B67-850F-C298-199328461014}"/>
                  </a:ext>
                </a:extLst>
              </p:cNvPr>
              <p:cNvSpPr/>
              <p:nvPr/>
            </p:nvSpPr>
            <p:spPr>
              <a:xfrm>
                <a:off x="7845075" y="1718400"/>
                <a:ext cx="22925" cy="15625"/>
              </a:xfrm>
              <a:custGeom>
                <a:avLst/>
                <a:gdLst/>
                <a:ahLst/>
                <a:cxnLst/>
                <a:rect l="l" t="t" r="r" b="b"/>
                <a:pathLst>
                  <a:path w="917" h="625" fill="none" extrusionOk="0">
                    <a:moveTo>
                      <a:pt x="916" y="0"/>
                    </a:moveTo>
                    <a:cubicBezTo>
                      <a:pt x="916" y="0"/>
                      <a:pt x="665" y="624"/>
                      <a:pt x="1" y="483"/>
                    </a:cubicBezTo>
                  </a:path>
                </a:pathLst>
              </a:custGeom>
              <a:noFill/>
              <a:ln w="9525" cap="rnd" cmpd="sng">
                <a:solidFill>
                  <a:srgbClr val="2C3C52"/>
                </a:solidFill>
                <a:prstDash val="solid"/>
                <a:miter lim="10064"/>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6" name="Google Shape;4581;p69">
                <a:extLst>
                  <a:ext uri="{FF2B5EF4-FFF2-40B4-BE49-F238E27FC236}">
                    <a16:creationId xmlns:a16="http://schemas.microsoft.com/office/drawing/2014/main" id="{C3247D6C-8C77-0196-F458-703A63914B34}"/>
                  </a:ext>
                </a:extLst>
              </p:cNvPr>
              <p:cNvSpPr/>
              <p:nvPr/>
            </p:nvSpPr>
            <p:spPr>
              <a:xfrm>
                <a:off x="7888600" y="1700900"/>
                <a:ext cx="33500" cy="28550"/>
              </a:xfrm>
              <a:custGeom>
                <a:avLst/>
                <a:gdLst/>
                <a:ahLst/>
                <a:cxnLst/>
                <a:rect l="l" t="t" r="r" b="b"/>
                <a:pathLst>
                  <a:path w="1340" h="1142" extrusionOk="0">
                    <a:moveTo>
                      <a:pt x="713" y="1"/>
                    </a:moveTo>
                    <a:cubicBezTo>
                      <a:pt x="601" y="1"/>
                      <a:pt x="484" y="36"/>
                      <a:pt x="373" y="116"/>
                    </a:cubicBezTo>
                    <a:cubicBezTo>
                      <a:pt x="91" y="318"/>
                      <a:pt x="1" y="680"/>
                      <a:pt x="162" y="912"/>
                    </a:cubicBezTo>
                    <a:cubicBezTo>
                      <a:pt x="266" y="1053"/>
                      <a:pt x="460" y="1141"/>
                      <a:pt x="661" y="1141"/>
                    </a:cubicBezTo>
                    <a:cubicBezTo>
                      <a:pt x="791" y="1141"/>
                      <a:pt x="923" y="1105"/>
                      <a:pt x="1037" y="1022"/>
                    </a:cubicBezTo>
                    <a:cubicBezTo>
                      <a:pt x="1319" y="821"/>
                      <a:pt x="1339" y="469"/>
                      <a:pt x="1168" y="237"/>
                    </a:cubicBezTo>
                    <a:cubicBezTo>
                      <a:pt x="1062" y="94"/>
                      <a:pt x="894" y="1"/>
                      <a:pt x="713" y="1"/>
                    </a:cubicBezTo>
                    <a:close/>
                  </a:path>
                </a:pathLst>
              </a:custGeom>
              <a:solidFill>
                <a:srgbClr val="D7424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7" name="Google Shape;4582;p69">
                <a:extLst>
                  <a:ext uri="{FF2B5EF4-FFF2-40B4-BE49-F238E27FC236}">
                    <a16:creationId xmlns:a16="http://schemas.microsoft.com/office/drawing/2014/main" id="{35C15F6C-6261-E5E3-5AAF-04D239E8292A}"/>
                  </a:ext>
                </a:extLst>
              </p:cNvPr>
              <p:cNvSpPr/>
              <p:nvPr/>
            </p:nvSpPr>
            <p:spPr>
              <a:xfrm>
                <a:off x="7806325" y="1745775"/>
                <a:ext cx="33500" cy="28450"/>
              </a:xfrm>
              <a:custGeom>
                <a:avLst/>
                <a:gdLst/>
                <a:ahLst/>
                <a:cxnLst/>
                <a:rect l="l" t="t" r="r" b="b"/>
                <a:pathLst>
                  <a:path w="1340" h="1138" extrusionOk="0">
                    <a:moveTo>
                      <a:pt x="681" y="0"/>
                    </a:moveTo>
                    <a:cubicBezTo>
                      <a:pt x="550" y="0"/>
                      <a:pt x="416" y="38"/>
                      <a:pt x="303" y="123"/>
                    </a:cubicBezTo>
                    <a:cubicBezTo>
                      <a:pt x="11" y="324"/>
                      <a:pt x="1" y="676"/>
                      <a:pt x="172" y="908"/>
                    </a:cubicBezTo>
                    <a:cubicBezTo>
                      <a:pt x="276" y="1049"/>
                      <a:pt x="440" y="1138"/>
                      <a:pt x="618" y="1138"/>
                    </a:cubicBezTo>
                    <a:cubicBezTo>
                      <a:pt x="733" y="1138"/>
                      <a:pt x="853" y="1101"/>
                      <a:pt x="967" y="1019"/>
                    </a:cubicBezTo>
                    <a:cubicBezTo>
                      <a:pt x="1249" y="817"/>
                      <a:pt x="1339" y="455"/>
                      <a:pt x="1168" y="224"/>
                    </a:cubicBezTo>
                    <a:cubicBezTo>
                      <a:pt x="1066" y="85"/>
                      <a:pt x="876" y="0"/>
                      <a:pt x="681" y="0"/>
                    </a:cubicBezTo>
                    <a:close/>
                  </a:path>
                </a:pathLst>
              </a:custGeom>
              <a:solidFill>
                <a:srgbClr val="D7424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59" name="TextBox 58">
              <a:extLst>
                <a:ext uri="{FF2B5EF4-FFF2-40B4-BE49-F238E27FC236}">
                  <a16:creationId xmlns:a16="http://schemas.microsoft.com/office/drawing/2014/main" id="{2E0726AC-F5FE-63F3-82E2-D1A5C0F06C20}"/>
                </a:ext>
              </a:extLst>
            </p:cNvPr>
            <p:cNvSpPr txBox="1"/>
            <p:nvPr/>
          </p:nvSpPr>
          <p:spPr>
            <a:xfrm>
              <a:off x="3365902" y="677646"/>
              <a:ext cx="13509663" cy="1824923"/>
            </a:xfrm>
            <a:prstGeom prst="rect">
              <a:avLst/>
            </a:prstGeom>
            <a:noFill/>
          </p:spPr>
          <p:txBody>
            <a:bodyPr wrap="square">
              <a:spAutoFit/>
            </a:bodyPr>
            <a:lstStyle/>
            <a:p>
              <a:pPr algn="just">
                <a:lnSpc>
                  <a:spcPct val="150000"/>
                </a:lnSpc>
              </a:pPr>
              <a:r>
                <a:rPr lang="en-US" sz="4000" dirty="0"/>
                <a:t>Đọc </a:t>
              </a:r>
              <a:r>
                <a:rPr lang="en-US" sz="4000" dirty="0" err="1"/>
                <a:t>hiểu</a:t>
              </a:r>
              <a:r>
                <a:rPr lang="en-US" sz="4000" dirty="0"/>
                <a:t> </a:t>
              </a:r>
              <a:r>
                <a:rPr lang="en-US" sz="4000" dirty="0" err="1"/>
                <a:t>nội</a:t>
              </a:r>
              <a:r>
                <a:rPr lang="en-US" sz="4000" dirty="0"/>
                <a:t> dung </a:t>
              </a:r>
              <a:r>
                <a:rPr lang="en-US" sz="4000" b="1" dirty="0" err="1"/>
                <a:t>mục</a:t>
              </a:r>
              <a:r>
                <a:rPr lang="en-US" sz="4000" b="1" dirty="0"/>
                <a:t> II</a:t>
              </a:r>
              <a:r>
                <a:rPr lang="en-US" sz="4000" dirty="0"/>
                <a:t>, </a:t>
              </a:r>
              <a:r>
                <a:rPr lang="en-US" sz="4000" dirty="0" err="1"/>
                <a:t>quan</a:t>
              </a:r>
              <a:r>
                <a:rPr lang="en-US" sz="4000" dirty="0"/>
                <a:t> </a:t>
              </a:r>
              <a:r>
                <a:rPr lang="en-US" sz="4000" dirty="0" err="1"/>
                <a:t>sát</a:t>
              </a:r>
              <a:r>
                <a:rPr lang="en-US" sz="4000" dirty="0"/>
                <a:t> </a:t>
              </a:r>
              <a:r>
                <a:rPr lang="en-US" sz="4000" b="1" dirty="0"/>
                <a:t>Hình 42.5</a:t>
              </a:r>
              <a:r>
                <a:rPr lang="en-US" sz="4000" dirty="0"/>
                <a:t>, </a:t>
              </a:r>
              <a:r>
                <a:rPr lang="en-US" sz="4000" b="1" dirty="0" err="1"/>
                <a:t>Bảng</a:t>
              </a:r>
              <a:r>
                <a:rPr lang="en-US" sz="4000" b="1" dirty="0"/>
                <a:t> 42.1 </a:t>
              </a:r>
              <a:r>
                <a:rPr lang="en-US" sz="4000" dirty="0"/>
                <a:t>SGK tr.183 </a:t>
              </a:r>
              <a:r>
                <a:rPr lang="en-US" sz="4000" dirty="0" err="1"/>
                <a:t>và</a:t>
              </a:r>
              <a:r>
                <a:rPr lang="en-US" sz="4000" dirty="0"/>
                <a:t> </a:t>
              </a:r>
              <a:r>
                <a:rPr lang="en-US" sz="4000" dirty="0" err="1"/>
                <a:t>thực</a:t>
              </a:r>
              <a:r>
                <a:rPr lang="en-US" sz="4000" dirty="0"/>
                <a:t> </a:t>
              </a:r>
              <a:r>
                <a:rPr lang="en-US" sz="4000" dirty="0" err="1"/>
                <a:t>hiện</a:t>
              </a:r>
              <a:r>
                <a:rPr lang="en-US" sz="4000" dirty="0"/>
                <a:t> </a:t>
              </a:r>
              <a:r>
                <a:rPr lang="en-US" sz="4000" dirty="0" err="1"/>
                <a:t>các</a:t>
              </a:r>
              <a:r>
                <a:rPr lang="en-US" sz="4000" dirty="0"/>
                <a:t> </a:t>
              </a:r>
              <a:r>
                <a:rPr lang="en-US" sz="4000" dirty="0" err="1"/>
                <a:t>nhiệm</a:t>
              </a:r>
              <a:r>
                <a:rPr lang="en-US" sz="4000" dirty="0"/>
                <a:t> </a:t>
              </a:r>
              <a:r>
                <a:rPr lang="en-US" sz="4000" dirty="0" err="1"/>
                <a:t>vụ</a:t>
              </a:r>
              <a:r>
                <a:rPr lang="en-US" sz="4000" dirty="0"/>
                <a:t> </a:t>
              </a:r>
              <a:r>
                <a:rPr lang="en-US" sz="4000" dirty="0" err="1"/>
                <a:t>sau</a:t>
              </a:r>
              <a:r>
                <a:rPr lang="en-US" sz="4000" dirty="0"/>
                <a:t>:</a:t>
              </a:r>
            </a:p>
          </p:txBody>
        </p:sp>
      </p:grpSp>
      <p:sp>
        <p:nvSpPr>
          <p:cNvPr id="62" name="Arrow: Pentagon 61">
            <a:extLst>
              <a:ext uri="{FF2B5EF4-FFF2-40B4-BE49-F238E27FC236}">
                <a16:creationId xmlns:a16="http://schemas.microsoft.com/office/drawing/2014/main" id="{6E803086-8C55-373E-5CCE-1E70F0F30AB6}"/>
              </a:ext>
            </a:extLst>
          </p:cNvPr>
          <p:cNvSpPr/>
          <p:nvPr/>
        </p:nvSpPr>
        <p:spPr>
          <a:xfrm flipH="1">
            <a:off x="12055642" y="493296"/>
            <a:ext cx="6232358" cy="1167062"/>
          </a:xfrm>
          <a:prstGeom prst="homePlate">
            <a:avLst/>
          </a:prstGeom>
          <a:solidFill>
            <a:srgbClr val="0070C0"/>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srgbClr val="FFFFFF"/>
                </a:solidFill>
                <a:effectLst/>
                <a:uLnTx/>
                <a:uFillTx/>
                <a:latin typeface="Arial"/>
                <a:ea typeface="+mn-ea"/>
                <a:cs typeface="+mn-cs"/>
              </a:rPr>
              <a:t>THẢO LUẬN NHÓM</a:t>
            </a:r>
          </a:p>
        </p:txBody>
      </p:sp>
      <p:grpSp>
        <p:nvGrpSpPr>
          <p:cNvPr id="78" name="Group 77">
            <a:extLst>
              <a:ext uri="{FF2B5EF4-FFF2-40B4-BE49-F238E27FC236}">
                <a16:creationId xmlns:a16="http://schemas.microsoft.com/office/drawing/2014/main" id="{1450E38C-F14B-213D-84AB-486450305276}"/>
              </a:ext>
            </a:extLst>
          </p:cNvPr>
          <p:cNvGrpSpPr/>
          <p:nvPr/>
        </p:nvGrpSpPr>
        <p:grpSpPr>
          <a:xfrm>
            <a:off x="697832" y="4192413"/>
            <a:ext cx="8263061" cy="5443969"/>
            <a:chOff x="697832" y="4192413"/>
            <a:chExt cx="8263061" cy="5443969"/>
          </a:xfrm>
        </p:grpSpPr>
        <p:sp>
          <p:nvSpPr>
            <p:cNvPr id="61" name="Google Shape;2835;p73">
              <a:extLst>
                <a:ext uri="{FF2B5EF4-FFF2-40B4-BE49-F238E27FC236}">
                  <a16:creationId xmlns:a16="http://schemas.microsoft.com/office/drawing/2014/main" id="{65DECBBD-302F-61B0-66C7-E9B115EE91FC}"/>
                </a:ext>
              </a:extLst>
            </p:cNvPr>
            <p:cNvSpPr/>
            <p:nvPr/>
          </p:nvSpPr>
          <p:spPr>
            <a:xfrm>
              <a:off x="697832" y="5143500"/>
              <a:ext cx="8263061" cy="4492882"/>
            </a:xfrm>
            <a:prstGeom prst="roundRect">
              <a:avLst>
                <a:gd name="adj" fmla="val 16667"/>
              </a:avLst>
            </a:prstGeom>
            <a:solidFill>
              <a:srgbClr val="ABDDFB"/>
            </a:solidFill>
            <a:ln>
              <a:noFill/>
            </a:ln>
          </p:spPr>
          <p:txBody>
            <a:bodyPr spcFirstLastPara="1" wrap="square" lIns="182850" tIns="182850" rIns="182850" bIns="182850" anchor="ctr" anchorCtr="0">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vi-VN" sz="4000" b="1" i="0" u="none" strike="noStrike" kern="0" cap="none" spc="0" normalizeH="0" baseline="0" noProof="0" dirty="0">
                  <a:ln>
                    <a:noFill/>
                  </a:ln>
                  <a:effectLst/>
                  <a:uLnTx/>
                  <a:uFillTx/>
                </a:rPr>
                <a:t>Nhiệm vụ 1: </a:t>
              </a:r>
              <a:endParaRPr kumimoji="0" lang="en-US" sz="4000" b="1" i="0" u="none" strike="noStrike" kern="0" cap="none" spc="0" normalizeH="0" baseline="0" noProof="0" dirty="0">
                <a:ln>
                  <a:noFill/>
                </a:ln>
                <a:effectLst/>
                <a:uLnTx/>
                <a:uFillTx/>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vi-VN" sz="4000" b="1" i="0" u="none" strike="noStrike" kern="0" cap="none" spc="0" normalizeH="0" baseline="0" noProof="0" dirty="0">
                  <a:ln>
                    <a:noFill/>
                  </a:ln>
                  <a:effectLst/>
                  <a:uLnTx/>
                  <a:uFillTx/>
                </a:rPr>
                <a:t>Phân biệt các khái niệm cặp NST tương đồng, bộ NST lưỡng bội, bộ NST đơn bội. </a:t>
              </a:r>
              <a:endParaRPr kumimoji="0" sz="4000" b="1" i="0" u="none" strike="noStrike" kern="0" cap="none" spc="0" normalizeH="0" baseline="0" noProof="0" dirty="0">
                <a:ln>
                  <a:noFill/>
                </a:ln>
                <a:effectLst/>
                <a:uLnTx/>
                <a:uFillTx/>
              </a:endParaRPr>
            </a:p>
          </p:txBody>
        </p:sp>
        <p:grpSp>
          <p:nvGrpSpPr>
            <p:cNvPr id="64" name="Google Shape;2641;p67">
              <a:extLst>
                <a:ext uri="{FF2B5EF4-FFF2-40B4-BE49-F238E27FC236}">
                  <a16:creationId xmlns:a16="http://schemas.microsoft.com/office/drawing/2014/main" id="{9BA70265-11BF-1499-3D17-F9E2F191D3C3}"/>
                </a:ext>
              </a:extLst>
            </p:cNvPr>
            <p:cNvGrpSpPr/>
            <p:nvPr/>
          </p:nvGrpSpPr>
          <p:grpSpPr>
            <a:xfrm>
              <a:off x="4480848" y="4192413"/>
              <a:ext cx="1531592" cy="1516779"/>
              <a:chOff x="7476473" y="868316"/>
              <a:chExt cx="970405" cy="951640"/>
            </a:xfrm>
          </p:grpSpPr>
          <p:sp>
            <p:nvSpPr>
              <p:cNvPr id="65" name="Google Shape;2642;p67">
                <a:extLst>
                  <a:ext uri="{FF2B5EF4-FFF2-40B4-BE49-F238E27FC236}">
                    <a16:creationId xmlns:a16="http://schemas.microsoft.com/office/drawing/2014/main" id="{2CE8EC77-8100-03A8-4E3D-5171CC0C99A2}"/>
                  </a:ext>
                </a:extLst>
              </p:cNvPr>
              <p:cNvSpPr/>
              <p:nvPr/>
            </p:nvSpPr>
            <p:spPr>
              <a:xfrm>
                <a:off x="7476473" y="868316"/>
                <a:ext cx="970405" cy="951640"/>
              </a:xfrm>
              <a:custGeom>
                <a:avLst/>
                <a:gdLst/>
                <a:ahLst/>
                <a:cxnLst/>
                <a:rect l="l" t="t" r="r" b="b"/>
                <a:pathLst>
                  <a:path w="32114" h="31493" extrusionOk="0">
                    <a:moveTo>
                      <a:pt x="18149" y="1"/>
                    </a:moveTo>
                    <a:cubicBezTo>
                      <a:pt x="16954" y="1"/>
                      <a:pt x="11705" y="9012"/>
                      <a:pt x="11705" y="9012"/>
                    </a:cubicBezTo>
                    <a:cubicBezTo>
                      <a:pt x="11705" y="9012"/>
                      <a:pt x="6493" y="8193"/>
                      <a:pt x="3200" y="8193"/>
                    </a:cubicBezTo>
                    <a:cubicBezTo>
                      <a:pt x="1821" y="8193"/>
                      <a:pt x="778" y="8336"/>
                      <a:pt x="597" y="8745"/>
                    </a:cubicBezTo>
                    <a:cubicBezTo>
                      <a:pt x="0" y="10127"/>
                      <a:pt x="7149" y="17716"/>
                      <a:pt x="7149" y="17716"/>
                    </a:cubicBezTo>
                    <a:cubicBezTo>
                      <a:pt x="7149" y="17716"/>
                      <a:pt x="2702" y="27362"/>
                      <a:pt x="3472" y="28179"/>
                    </a:cubicBezTo>
                    <a:cubicBezTo>
                      <a:pt x="3539" y="28253"/>
                      <a:pt x="3677" y="28287"/>
                      <a:pt x="3874" y="28287"/>
                    </a:cubicBezTo>
                    <a:cubicBezTo>
                      <a:pt x="5887" y="28287"/>
                      <a:pt x="14014" y="24738"/>
                      <a:pt x="14014" y="24738"/>
                    </a:cubicBezTo>
                    <a:cubicBezTo>
                      <a:pt x="14014" y="24738"/>
                      <a:pt x="21250" y="31492"/>
                      <a:pt x="22704" y="31492"/>
                    </a:cubicBezTo>
                    <a:cubicBezTo>
                      <a:pt x="22759" y="31492"/>
                      <a:pt x="22806" y="31483"/>
                      <a:pt x="22844" y="31463"/>
                    </a:cubicBezTo>
                    <a:cubicBezTo>
                      <a:pt x="23881" y="30928"/>
                      <a:pt x="22828" y="20371"/>
                      <a:pt x="22828" y="20371"/>
                    </a:cubicBezTo>
                    <a:cubicBezTo>
                      <a:pt x="22828" y="20371"/>
                      <a:pt x="32113" y="15736"/>
                      <a:pt x="31956" y="14055"/>
                    </a:cubicBezTo>
                    <a:cubicBezTo>
                      <a:pt x="31799" y="12390"/>
                      <a:pt x="21383" y="10646"/>
                      <a:pt x="21383" y="10646"/>
                    </a:cubicBezTo>
                    <a:cubicBezTo>
                      <a:pt x="21383" y="10646"/>
                      <a:pt x="19277" y="339"/>
                      <a:pt x="18209" y="9"/>
                    </a:cubicBezTo>
                    <a:cubicBezTo>
                      <a:pt x="18191" y="4"/>
                      <a:pt x="18171" y="1"/>
                      <a:pt x="18149" y="1"/>
                    </a:cubicBezTo>
                    <a:close/>
                  </a:path>
                </a:pathLst>
              </a:custGeom>
              <a:solidFill>
                <a:srgbClr val="FFFFFF"/>
              </a:solidFill>
              <a:ln w="762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5600" b="0" i="0" u="none" strike="noStrike" kern="0" cap="none" spc="0" normalizeH="0" baseline="0" noProof="0">
                  <a:ln>
                    <a:noFill/>
                  </a:ln>
                  <a:solidFill>
                    <a:srgbClr val="000000"/>
                  </a:solidFill>
                  <a:effectLst/>
                  <a:uLnTx/>
                  <a:uFillTx/>
                  <a:latin typeface="Arial"/>
                  <a:cs typeface="Arial"/>
                  <a:sym typeface="Arial"/>
                </a:endParaRPr>
              </a:p>
            </p:txBody>
          </p:sp>
          <p:grpSp>
            <p:nvGrpSpPr>
              <p:cNvPr id="66" name="Google Shape;2643;p67">
                <a:extLst>
                  <a:ext uri="{FF2B5EF4-FFF2-40B4-BE49-F238E27FC236}">
                    <a16:creationId xmlns:a16="http://schemas.microsoft.com/office/drawing/2014/main" id="{CF7BF4C9-58B5-3640-563F-9C1D5BF54972}"/>
                  </a:ext>
                </a:extLst>
              </p:cNvPr>
              <p:cNvGrpSpPr/>
              <p:nvPr/>
            </p:nvGrpSpPr>
            <p:grpSpPr>
              <a:xfrm>
                <a:off x="7476715" y="868316"/>
                <a:ext cx="969921" cy="951640"/>
                <a:chOff x="3183841" y="893816"/>
                <a:chExt cx="969921" cy="951640"/>
              </a:xfrm>
            </p:grpSpPr>
            <p:sp>
              <p:nvSpPr>
                <p:cNvPr id="67" name="Google Shape;2644;p67">
                  <a:extLst>
                    <a:ext uri="{FF2B5EF4-FFF2-40B4-BE49-F238E27FC236}">
                      <a16:creationId xmlns:a16="http://schemas.microsoft.com/office/drawing/2014/main" id="{26C94C1F-ECDC-B812-E22F-2B62AF7EAABF}"/>
                    </a:ext>
                  </a:extLst>
                </p:cNvPr>
                <p:cNvSpPr/>
                <p:nvPr/>
              </p:nvSpPr>
              <p:spPr>
                <a:xfrm>
                  <a:off x="3183841" y="893816"/>
                  <a:ext cx="969921" cy="951640"/>
                </a:xfrm>
                <a:custGeom>
                  <a:avLst/>
                  <a:gdLst/>
                  <a:ahLst/>
                  <a:cxnLst/>
                  <a:rect l="l" t="t" r="r" b="b"/>
                  <a:pathLst>
                    <a:path w="32098" h="31493" extrusionOk="0">
                      <a:moveTo>
                        <a:pt x="18149" y="1"/>
                      </a:moveTo>
                      <a:cubicBezTo>
                        <a:pt x="16938" y="1"/>
                        <a:pt x="11689" y="9012"/>
                        <a:pt x="11689" y="9012"/>
                      </a:cubicBezTo>
                      <a:cubicBezTo>
                        <a:pt x="11689" y="9012"/>
                        <a:pt x="6478" y="8193"/>
                        <a:pt x="3191" y="8193"/>
                      </a:cubicBezTo>
                      <a:cubicBezTo>
                        <a:pt x="1813" y="8193"/>
                        <a:pt x="774" y="8336"/>
                        <a:pt x="597" y="8745"/>
                      </a:cubicBezTo>
                      <a:cubicBezTo>
                        <a:pt x="0" y="10127"/>
                        <a:pt x="7133" y="17716"/>
                        <a:pt x="7133" y="17716"/>
                      </a:cubicBezTo>
                      <a:cubicBezTo>
                        <a:pt x="7133" y="17716"/>
                        <a:pt x="2703" y="27362"/>
                        <a:pt x="3457" y="28179"/>
                      </a:cubicBezTo>
                      <a:cubicBezTo>
                        <a:pt x="3525" y="28253"/>
                        <a:pt x="3665" y="28287"/>
                        <a:pt x="3862" y="28287"/>
                      </a:cubicBezTo>
                      <a:cubicBezTo>
                        <a:pt x="5887" y="28287"/>
                        <a:pt x="14014" y="24738"/>
                        <a:pt x="14014" y="24738"/>
                      </a:cubicBezTo>
                      <a:cubicBezTo>
                        <a:pt x="14014" y="24738"/>
                        <a:pt x="21235" y="31492"/>
                        <a:pt x="22689" y="31492"/>
                      </a:cubicBezTo>
                      <a:cubicBezTo>
                        <a:pt x="22744" y="31492"/>
                        <a:pt x="22791" y="31483"/>
                        <a:pt x="22828" y="31463"/>
                      </a:cubicBezTo>
                      <a:cubicBezTo>
                        <a:pt x="23881" y="30928"/>
                        <a:pt x="22813" y="20371"/>
                        <a:pt x="22813" y="20371"/>
                      </a:cubicBezTo>
                      <a:cubicBezTo>
                        <a:pt x="22813" y="20371"/>
                        <a:pt x="32098" y="15736"/>
                        <a:pt x="31941" y="14055"/>
                      </a:cubicBezTo>
                      <a:cubicBezTo>
                        <a:pt x="31784" y="12390"/>
                        <a:pt x="21383" y="10646"/>
                        <a:pt x="21383" y="10646"/>
                      </a:cubicBezTo>
                      <a:cubicBezTo>
                        <a:pt x="21383" y="10646"/>
                        <a:pt x="19278" y="339"/>
                        <a:pt x="18209" y="9"/>
                      </a:cubicBezTo>
                      <a:cubicBezTo>
                        <a:pt x="18190" y="4"/>
                        <a:pt x="18170" y="1"/>
                        <a:pt x="18149" y="1"/>
                      </a:cubicBezTo>
                      <a:close/>
                    </a:path>
                  </a:pathLst>
                </a:custGeom>
                <a:solidFill>
                  <a:srgbClr val="FDC82B"/>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5600" b="0" i="0" u="none" strike="noStrike" kern="0" cap="none" spc="0" normalizeH="0" baseline="0" noProof="0">
                    <a:ln>
                      <a:noFill/>
                    </a:ln>
                    <a:solidFill>
                      <a:srgbClr val="000000"/>
                    </a:solidFill>
                    <a:effectLst/>
                    <a:uLnTx/>
                    <a:uFillTx/>
                    <a:latin typeface="Arial"/>
                    <a:cs typeface="Arial"/>
                    <a:sym typeface="Arial"/>
                  </a:endParaRPr>
                </a:p>
              </p:txBody>
            </p:sp>
            <p:sp>
              <p:nvSpPr>
                <p:cNvPr id="68" name="Google Shape;2645;p67">
                  <a:extLst>
                    <a:ext uri="{FF2B5EF4-FFF2-40B4-BE49-F238E27FC236}">
                      <a16:creationId xmlns:a16="http://schemas.microsoft.com/office/drawing/2014/main" id="{8AC9455B-D82B-BCFD-0493-78A5A5B3D63C}"/>
                    </a:ext>
                  </a:extLst>
                </p:cNvPr>
                <p:cNvSpPr/>
                <p:nvPr/>
              </p:nvSpPr>
              <p:spPr>
                <a:xfrm>
                  <a:off x="3724583" y="1314263"/>
                  <a:ext cx="91650" cy="85546"/>
                </a:xfrm>
                <a:custGeom>
                  <a:avLst/>
                  <a:gdLst/>
                  <a:ahLst/>
                  <a:cxnLst/>
                  <a:rect l="l" t="t" r="r" b="b"/>
                  <a:pathLst>
                    <a:path w="3033" h="2831" extrusionOk="0">
                      <a:moveTo>
                        <a:pt x="1527" y="1"/>
                      </a:moveTo>
                      <a:cubicBezTo>
                        <a:pt x="836" y="1"/>
                        <a:pt x="226" y="507"/>
                        <a:pt x="126" y="1209"/>
                      </a:cubicBezTo>
                      <a:cubicBezTo>
                        <a:pt x="0" y="1979"/>
                        <a:pt x="534" y="2702"/>
                        <a:pt x="1320" y="2812"/>
                      </a:cubicBezTo>
                      <a:cubicBezTo>
                        <a:pt x="1396" y="2824"/>
                        <a:pt x="1471" y="2830"/>
                        <a:pt x="1545" y="2830"/>
                      </a:cubicBezTo>
                      <a:cubicBezTo>
                        <a:pt x="2226" y="2830"/>
                        <a:pt x="2823" y="2328"/>
                        <a:pt x="2922" y="1633"/>
                      </a:cubicBezTo>
                      <a:cubicBezTo>
                        <a:pt x="3032" y="848"/>
                        <a:pt x="2498" y="141"/>
                        <a:pt x="1728" y="15"/>
                      </a:cubicBezTo>
                      <a:cubicBezTo>
                        <a:pt x="1661" y="6"/>
                        <a:pt x="1593" y="1"/>
                        <a:pt x="1527" y="1"/>
                      </a:cubicBezTo>
                      <a:close/>
                    </a:path>
                  </a:pathLst>
                </a:custGeom>
                <a:solidFill>
                  <a:srgbClr val="222051"/>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5600" b="0" i="0" u="none" strike="noStrike" kern="0" cap="none" spc="0" normalizeH="0" baseline="0" noProof="0">
                    <a:ln>
                      <a:noFill/>
                    </a:ln>
                    <a:solidFill>
                      <a:srgbClr val="000000"/>
                    </a:solidFill>
                    <a:effectLst/>
                    <a:uLnTx/>
                    <a:uFillTx/>
                    <a:latin typeface="Arial"/>
                    <a:cs typeface="Arial"/>
                    <a:sym typeface="Arial"/>
                  </a:endParaRPr>
                </a:p>
              </p:txBody>
            </p:sp>
            <p:sp>
              <p:nvSpPr>
                <p:cNvPr id="69" name="Google Shape;2646;p67">
                  <a:extLst>
                    <a:ext uri="{FF2B5EF4-FFF2-40B4-BE49-F238E27FC236}">
                      <a16:creationId xmlns:a16="http://schemas.microsoft.com/office/drawing/2014/main" id="{367C3AF8-331A-2B5D-A476-C6A5D02E621F}"/>
                    </a:ext>
                  </a:extLst>
                </p:cNvPr>
                <p:cNvSpPr/>
                <p:nvPr/>
              </p:nvSpPr>
              <p:spPr>
                <a:xfrm>
                  <a:off x="3501911" y="1281507"/>
                  <a:ext cx="91650" cy="85546"/>
                </a:xfrm>
                <a:custGeom>
                  <a:avLst/>
                  <a:gdLst/>
                  <a:ahLst/>
                  <a:cxnLst/>
                  <a:rect l="l" t="t" r="r" b="b"/>
                  <a:pathLst>
                    <a:path w="3033" h="2831" extrusionOk="0">
                      <a:moveTo>
                        <a:pt x="1528" y="1"/>
                      </a:moveTo>
                      <a:cubicBezTo>
                        <a:pt x="837" y="1"/>
                        <a:pt x="227" y="507"/>
                        <a:pt x="126" y="1209"/>
                      </a:cubicBezTo>
                      <a:cubicBezTo>
                        <a:pt x="1" y="1979"/>
                        <a:pt x="535" y="2702"/>
                        <a:pt x="1320" y="2812"/>
                      </a:cubicBezTo>
                      <a:cubicBezTo>
                        <a:pt x="1396" y="2824"/>
                        <a:pt x="1471" y="2830"/>
                        <a:pt x="1545" y="2830"/>
                      </a:cubicBezTo>
                      <a:cubicBezTo>
                        <a:pt x="2226" y="2830"/>
                        <a:pt x="2824" y="2326"/>
                        <a:pt x="2923" y="1618"/>
                      </a:cubicBezTo>
                      <a:cubicBezTo>
                        <a:pt x="3033" y="848"/>
                        <a:pt x="2499" y="125"/>
                        <a:pt x="1729" y="15"/>
                      </a:cubicBezTo>
                      <a:cubicBezTo>
                        <a:pt x="1661" y="6"/>
                        <a:pt x="1594" y="1"/>
                        <a:pt x="1528" y="1"/>
                      </a:cubicBezTo>
                      <a:close/>
                    </a:path>
                  </a:pathLst>
                </a:custGeom>
                <a:solidFill>
                  <a:srgbClr val="222051"/>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5600" b="0" i="0" u="none" strike="noStrike" kern="0" cap="none" spc="0" normalizeH="0" baseline="0" noProof="0">
                    <a:ln>
                      <a:noFill/>
                    </a:ln>
                    <a:solidFill>
                      <a:srgbClr val="000000"/>
                    </a:solidFill>
                    <a:effectLst/>
                    <a:uLnTx/>
                    <a:uFillTx/>
                    <a:latin typeface="Arial"/>
                    <a:cs typeface="Arial"/>
                    <a:sym typeface="Arial"/>
                  </a:endParaRPr>
                </a:p>
              </p:txBody>
            </p:sp>
            <p:sp>
              <p:nvSpPr>
                <p:cNvPr id="70" name="Google Shape;2647;p67">
                  <a:extLst>
                    <a:ext uri="{FF2B5EF4-FFF2-40B4-BE49-F238E27FC236}">
                      <a16:creationId xmlns:a16="http://schemas.microsoft.com/office/drawing/2014/main" id="{EABADCA7-2DAC-AB15-D99F-465DAF74DF68}"/>
                    </a:ext>
                  </a:extLst>
                </p:cNvPr>
                <p:cNvSpPr/>
                <p:nvPr/>
              </p:nvSpPr>
              <p:spPr>
                <a:xfrm>
                  <a:off x="3600178" y="1363608"/>
                  <a:ext cx="99264" cy="67053"/>
                </a:xfrm>
                <a:custGeom>
                  <a:avLst/>
                  <a:gdLst/>
                  <a:ahLst/>
                  <a:cxnLst/>
                  <a:rect l="l" t="t" r="r" b="b"/>
                  <a:pathLst>
                    <a:path w="3285" h="2219" extrusionOk="0">
                      <a:moveTo>
                        <a:pt x="111" y="0"/>
                      </a:moveTo>
                      <a:cubicBezTo>
                        <a:pt x="1" y="440"/>
                        <a:pt x="17" y="912"/>
                        <a:pt x="221" y="1352"/>
                      </a:cubicBezTo>
                      <a:cubicBezTo>
                        <a:pt x="331" y="1572"/>
                        <a:pt x="488" y="1760"/>
                        <a:pt x="692" y="1917"/>
                      </a:cubicBezTo>
                      <a:cubicBezTo>
                        <a:pt x="896" y="2059"/>
                        <a:pt x="1132" y="2153"/>
                        <a:pt x="1368" y="2200"/>
                      </a:cubicBezTo>
                      <a:cubicBezTo>
                        <a:pt x="1454" y="2211"/>
                        <a:pt x="1544" y="2219"/>
                        <a:pt x="1636" y="2219"/>
                      </a:cubicBezTo>
                      <a:cubicBezTo>
                        <a:pt x="1795" y="2219"/>
                        <a:pt x="1957" y="2197"/>
                        <a:pt x="2106" y="2137"/>
                      </a:cubicBezTo>
                      <a:cubicBezTo>
                        <a:pt x="2342" y="2059"/>
                        <a:pt x="2562" y="1917"/>
                        <a:pt x="2719" y="1744"/>
                      </a:cubicBezTo>
                      <a:cubicBezTo>
                        <a:pt x="3033" y="1399"/>
                        <a:pt x="3222" y="959"/>
                        <a:pt x="3284" y="519"/>
                      </a:cubicBezTo>
                      <a:lnTo>
                        <a:pt x="3284" y="519"/>
                      </a:lnTo>
                      <a:cubicBezTo>
                        <a:pt x="3049" y="896"/>
                        <a:pt x="2797" y="1242"/>
                        <a:pt x="2483" y="1477"/>
                      </a:cubicBezTo>
                      <a:cubicBezTo>
                        <a:pt x="2241" y="1671"/>
                        <a:pt x="1971" y="1771"/>
                        <a:pt x="1695" y="1771"/>
                      </a:cubicBezTo>
                      <a:cubicBezTo>
                        <a:pt x="1612" y="1771"/>
                        <a:pt x="1529" y="1762"/>
                        <a:pt x="1446" y="1744"/>
                      </a:cubicBezTo>
                      <a:cubicBezTo>
                        <a:pt x="1069" y="1682"/>
                        <a:pt x="755" y="1493"/>
                        <a:pt x="535" y="1163"/>
                      </a:cubicBezTo>
                      <a:cubicBezTo>
                        <a:pt x="315" y="849"/>
                        <a:pt x="189" y="440"/>
                        <a:pt x="111" y="0"/>
                      </a:cubicBezTo>
                      <a:close/>
                    </a:path>
                  </a:pathLst>
                </a:custGeom>
                <a:solidFill>
                  <a:srgbClr val="222051"/>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5600" b="0" i="0" u="none" strike="noStrike" kern="0" cap="none" spc="0" normalizeH="0" baseline="0" noProof="0">
                    <a:ln>
                      <a:noFill/>
                    </a:ln>
                    <a:solidFill>
                      <a:srgbClr val="000000"/>
                    </a:solidFill>
                    <a:effectLst/>
                    <a:uLnTx/>
                    <a:uFillTx/>
                    <a:latin typeface="Arial"/>
                    <a:cs typeface="Arial"/>
                    <a:sym typeface="Arial"/>
                  </a:endParaRPr>
                </a:p>
              </p:txBody>
            </p:sp>
          </p:grpSp>
        </p:grpSp>
      </p:grpSp>
      <p:grpSp>
        <p:nvGrpSpPr>
          <p:cNvPr id="79" name="Group 78">
            <a:extLst>
              <a:ext uri="{FF2B5EF4-FFF2-40B4-BE49-F238E27FC236}">
                <a16:creationId xmlns:a16="http://schemas.microsoft.com/office/drawing/2014/main" id="{6CE9C263-47DA-5832-17FE-A26F03D221FB}"/>
              </a:ext>
            </a:extLst>
          </p:cNvPr>
          <p:cNvGrpSpPr/>
          <p:nvPr/>
        </p:nvGrpSpPr>
        <p:grpSpPr>
          <a:xfrm>
            <a:off x="9327109" y="4289678"/>
            <a:ext cx="8263059" cy="5346704"/>
            <a:chOff x="9327109" y="4289678"/>
            <a:chExt cx="8263059" cy="5346704"/>
          </a:xfrm>
        </p:grpSpPr>
        <p:sp>
          <p:nvSpPr>
            <p:cNvPr id="63" name="Google Shape;2835;p73">
              <a:extLst>
                <a:ext uri="{FF2B5EF4-FFF2-40B4-BE49-F238E27FC236}">
                  <a16:creationId xmlns:a16="http://schemas.microsoft.com/office/drawing/2014/main" id="{21F56FF6-81A0-5EF8-A11E-79D325993B21}"/>
                </a:ext>
              </a:extLst>
            </p:cNvPr>
            <p:cNvSpPr/>
            <p:nvPr/>
          </p:nvSpPr>
          <p:spPr>
            <a:xfrm>
              <a:off x="9327109" y="5143500"/>
              <a:ext cx="8263059" cy="4492882"/>
            </a:xfrm>
            <a:prstGeom prst="roundRect">
              <a:avLst>
                <a:gd name="adj" fmla="val 16667"/>
              </a:avLst>
            </a:prstGeom>
            <a:solidFill>
              <a:srgbClr val="F4AAD4"/>
            </a:solidFill>
            <a:ln>
              <a:noFill/>
            </a:ln>
          </p:spPr>
          <p:txBody>
            <a:bodyPr spcFirstLastPara="1" wrap="square" lIns="182850" tIns="182850" rIns="182850" bIns="182850" anchor="ctr" anchorCtr="0">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lang="en-US" sz="4000" b="1" dirty="0" err="1"/>
                <a:t>Nhiệm</a:t>
              </a:r>
              <a:r>
                <a:rPr lang="en-US" sz="4000" b="1" dirty="0"/>
                <a:t> </a:t>
              </a:r>
              <a:r>
                <a:rPr lang="en-US" sz="4000" b="1" dirty="0" err="1"/>
                <a:t>vụ</a:t>
              </a:r>
              <a:r>
                <a:rPr lang="en-US" sz="4000" b="1" dirty="0"/>
                <a:t> 2: </a:t>
              </a:r>
            </a:p>
            <a:p>
              <a:pPr marL="0" marR="0" lvl="0" indent="0" algn="ctr" defTabSz="914400" eaLnBrk="1" fontAlgn="auto" latinLnBrk="0" hangingPunct="1">
                <a:lnSpc>
                  <a:spcPct val="150000"/>
                </a:lnSpc>
                <a:spcBef>
                  <a:spcPts val="0"/>
                </a:spcBef>
                <a:spcAft>
                  <a:spcPts val="0"/>
                </a:spcAft>
                <a:buClrTx/>
                <a:buSzTx/>
                <a:buFontTx/>
                <a:buNone/>
                <a:tabLst/>
                <a:defRPr/>
              </a:pPr>
              <a:r>
                <a:rPr lang="en-US" sz="4000" b="1" dirty="0"/>
                <a:t>Hoàn </a:t>
              </a:r>
              <a:r>
                <a:rPr lang="en-US" sz="4000" b="1" dirty="0" err="1"/>
                <a:t>thành</a:t>
              </a:r>
              <a:r>
                <a:rPr lang="en-US" sz="4000" b="1" dirty="0"/>
                <a:t> </a:t>
              </a:r>
              <a:r>
                <a:rPr lang="en-US" sz="4000" b="1" i="1" dirty="0" err="1"/>
                <a:t>Phiếu</a:t>
              </a:r>
              <a:r>
                <a:rPr lang="en-US" sz="4000" b="1" i="1" dirty="0"/>
                <a:t> </a:t>
              </a:r>
              <a:r>
                <a:rPr lang="en-US" sz="4000" b="1" i="1" dirty="0" err="1"/>
                <a:t>học</a:t>
              </a:r>
              <a:r>
                <a:rPr lang="en-US" sz="4000" b="1" i="1" dirty="0"/>
                <a:t> </a:t>
              </a:r>
              <a:r>
                <a:rPr lang="en-US" sz="4000" b="1" i="1" dirty="0" err="1"/>
                <a:t>tập</a:t>
              </a:r>
              <a:r>
                <a:rPr lang="en-US" sz="4000" b="1" i="1" dirty="0"/>
                <a:t> </a:t>
              </a:r>
              <a:r>
                <a:rPr lang="en-US" sz="4000" b="1" i="1" dirty="0" err="1"/>
                <a:t>số</a:t>
              </a:r>
              <a:r>
                <a:rPr lang="en-US" sz="4000" b="1" i="1" dirty="0"/>
                <a:t> 2 </a:t>
              </a:r>
              <a:r>
                <a:rPr lang="en-US" sz="4000" b="1" dirty="0" err="1"/>
                <a:t>vào</a:t>
              </a:r>
              <a:r>
                <a:rPr lang="en-US" sz="4000" b="1" dirty="0"/>
                <a:t> </a:t>
              </a:r>
              <a:r>
                <a:rPr lang="en-US" sz="4000" b="1" dirty="0" err="1"/>
                <a:t>bảng</a:t>
              </a:r>
              <a:r>
                <a:rPr lang="en-US" sz="4000" b="1" dirty="0"/>
                <a:t> </a:t>
              </a:r>
              <a:r>
                <a:rPr lang="en-US" sz="4000" b="1" dirty="0" err="1"/>
                <a:t>nhóm</a:t>
              </a:r>
              <a:r>
                <a:rPr lang="en-US" sz="4000" b="1" dirty="0"/>
                <a:t>.</a:t>
              </a:r>
              <a:endParaRPr kumimoji="0" sz="4000" b="1" i="0" u="none" strike="noStrike" kern="0" cap="none" spc="0" normalizeH="0" baseline="0" noProof="0" dirty="0">
                <a:ln>
                  <a:noFill/>
                </a:ln>
                <a:effectLst/>
                <a:uLnTx/>
                <a:uFillTx/>
              </a:endParaRPr>
            </a:p>
          </p:txBody>
        </p:sp>
        <p:grpSp>
          <p:nvGrpSpPr>
            <p:cNvPr id="71" name="Google Shape;2641;p67">
              <a:extLst>
                <a:ext uri="{FF2B5EF4-FFF2-40B4-BE49-F238E27FC236}">
                  <a16:creationId xmlns:a16="http://schemas.microsoft.com/office/drawing/2014/main" id="{67C6C66A-6037-DA76-E2B3-1E1AA0E7C276}"/>
                </a:ext>
              </a:extLst>
            </p:cNvPr>
            <p:cNvGrpSpPr/>
            <p:nvPr/>
          </p:nvGrpSpPr>
          <p:grpSpPr>
            <a:xfrm>
              <a:off x="12275178" y="4289678"/>
              <a:ext cx="1531592" cy="1516779"/>
              <a:chOff x="7476473" y="868316"/>
              <a:chExt cx="970405" cy="951640"/>
            </a:xfrm>
          </p:grpSpPr>
          <p:sp>
            <p:nvSpPr>
              <p:cNvPr id="72" name="Google Shape;2642;p67">
                <a:extLst>
                  <a:ext uri="{FF2B5EF4-FFF2-40B4-BE49-F238E27FC236}">
                    <a16:creationId xmlns:a16="http://schemas.microsoft.com/office/drawing/2014/main" id="{5B3808EB-8A4A-97E6-BC31-0FCA5E0ADFD3}"/>
                  </a:ext>
                </a:extLst>
              </p:cNvPr>
              <p:cNvSpPr/>
              <p:nvPr/>
            </p:nvSpPr>
            <p:spPr>
              <a:xfrm>
                <a:off x="7476473" y="868316"/>
                <a:ext cx="970405" cy="951640"/>
              </a:xfrm>
              <a:custGeom>
                <a:avLst/>
                <a:gdLst/>
                <a:ahLst/>
                <a:cxnLst/>
                <a:rect l="l" t="t" r="r" b="b"/>
                <a:pathLst>
                  <a:path w="32114" h="31493" extrusionOk="0">
                    <a:moveTo>
                      <a:pt x="18149" y="1"/>
                    </a:moveTo>
                    <a:cubicBezTo>
                      <a:pt x="16954" y="1"/>
                      <a:pt x="11705" y="9012"/>
                      <a:pt x="11705" y="9012"/>
                    </a:cubicBezTo>
                    <a:cubicBezTo>
                      <a:pt x="11705" y="9012"/>
                      <a:pt x="6493" y="8193"/>
                      <a:pt x="3200" y="8193"/>
                    </a:cubicBezTo>
                    <a:cubicBezTo>
                      <a:pt x="1821" y="8193"/>
                      <a:pt x="778" y="8336"/>
                      <a:pt x="597" y="8745"/>
                    </a:cubicBezTo>
                    <a:cubicBezTo>
                      <a:pt x="0" y="10127"/>
                      <a:pt x="7149" y="17716"/>
                      <a:pt x="7149" y="17716"/>
                    </a:cubicBezTo>
                    <a:cubicBezTo>
                      <a:pt x="7149" y="17716"/>
                      <a:pt x="2702" y="27362"/>
                      <a:pt x="3472" y="28179"/>
                    </a:cubicBezTo>
                    <a:cubicBezTo>
                      <a:pt x="3539" y="28253"/>
                      <a:pt x="3677" y="28287"/>
                      <a:pt x="3874" y="28287"/>
                    </a:cubicBezTo>
                    <a:cubicBezTo>
                      <a:pt x="5887" y="28287"/>
                      <a:pt x="14014" y="24738"/>
                      <a:pt x="14014" y="24738"/>
                    </a:cubicBezTo>
                    <a:cubicBezTo>
                      <a:pt x="14014" y="24738"/>
                      <a:pt x="21250" y="31492"/>
                      <a:pt x="22704" y="31492"/>
                    </a:cubicBezTo>
                    <a:cubicBezTo>
                      <a:pt x="22759" y="31492"/>
                      <a:pt x="22806" y="31483"/>
                      <a:pt x="22844" y="31463"/>
                    </a:cubicBezTo>
                    <a:cubicBezTo>
                      <a:pt x="23881" y="30928"/>
                      <a:pt x="22828" y="20371"/>
                      <a:pt x="22828" y="20371"/>
                    </a:cubicBezTo>
                    <a:cubicBezTo>
                      <a:pt x="22828" y="20371"/>
                      <a:pt x="32113" y="15736"/>
                      <a:pt x="31956" y="14055"/>
                    </a:cubicBezTo>
                    <a:cubicBezTo>
                      <a:pt x="31799" y="12390"/>
                      <a:pt x="21383" y="10646"/>
                      <a:pt x="21383" y="10646"/>
                    </a:cubicBezTo>
                    <a:cubicBezTo>
                      <a:pt x="21383" y="10646"/>
                      <a:pt x="19277" y="339"/>
                      <a:pt x="18209" y="9"/>
                    </a:cubicBezTo>
                    <a:cubicBezTo>
                      <a:pt x="18191" y="4"/>
                      <a:pt x="18171" y="1"/>
                      <a:pt x="18149" y="1"/>
                    </a:cubicBezTo>
                    <a:close/>
                  </a:path>
                </a:pathLst>
              </a:custGeom>
              <a:solidFill>
                <a:srgbClr val="FFFFFF"/>
              </a:solidFill>
              <a:ln w="762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5600" b="0" i="0" u="none" strike="noStrike" kern="0" cap="none" spc="0" normalizeH="0" baseline="0" noProof="0">
                  <a:ln>
                    <a:noFill/>
                  </a:ln>
                  <a:solidFill>
                    <a:srgbClr val="000000"/>
                  </a:solidFill>
                  <a:effectLst/>
                  <a:uLnTx/>
                  <a:uFillTx/>
                  <a:latin typeface="Arial"/>
                  <a:cs typeface="Arial"/>
                  <a:sym typeface="Arial"/>
                </a:endParaRPr>
              </a:p>
            </p:txBody>
          </p:sp>
          <p:grpSp>
            <p:nvGrpSpPr>
              <p:cNvPr id="73" name="Google Shape;2643;p67">
                <a:extLst>
                  <a:ext uri="{FF2B5EF4-FFF2-40B4-BE49-F238E27FC236}">
                    <a16:creationId xmlns:a16="http://schemas.microsoft.com/office/drawing/2014/main" id="{D1A9BCF5-D41B-2AA9-0E47-0DFD7D3E8D32}"/>
                  </a:ext>
                </a:extLst>
              </p:cNvPr>
              <p:cNvGrpSpPr/>
              <p:nvPr/>
            </p:nvGrpSpPr>
            <p:grpSpPr>
              <a:xfrm>
                <a:off x="7476715" y="868316"/>
                <a:ext cx="969921" cy="951640"/>
                <a:chOff x="3183841" y="893816"/>
                <a:chExt cx="969921" cy="951640"/>
              </a:xfrm>
            </p:grpSpPr>
            <p:sp>
              <p:nvSpPr>
                <p:cNvPr id="74" name="Google Shape;2644;p67">
                  <a:extLst>
                    <a:ext uri="{FF2B5EF4-FFF2-40B4-BE49-F238E27FC236}">
                      <a16:creationId xmlns:a16="http://schemas.microsoft.com/office/drawing/2014/main" id="{4DD7831E-D54D-F491-1715-2DCA56DD445E}"/>
                    </a:ext>
                  </a:extLst>
                </p:cNvPr>
                <p:cNvSpPr/>
                <p:nvPr/>
              </p:nvSpPr>
              <p:spPr>
                <a:xfrm>
                  <a:off x="3183841" y="893816"/>
                  <a:ext cx="969921" cy="951640"/>
                </a:xfrm>
                <a:custGeom>
                  <a:avLst/>
                  <a:gdLst/>
                  <a:ahLst/>
                  <a:cxnLst/>
                  <a:rect l="l" t="t" r="r" b="b"/>
                  <a:pathLst>
                    <a:path w="32098" h="31493" extrusionOk="0">
                      <a:moveTo>
                        <a:pt x="18149" y="1"/>
                      </a:moveTo>
                      <a:cubicBezTo>
                        <a:pt x="16938" y="1"/>
                        <a:pt x="11689" y="9012"/>
                        <a:pt x="11689" y="9012"/>
                      </a:cubicBezTo>
                      <a:cubicBezTo>
                        <a:pt x="11689" y="9012"/>
                        <a:pt x="6478" y="8193"/>
                        <a:pt x="3191" y="8193"/>
                      </a:cubicBezTo>
                      <a:cubicBezTo>
                        <a:pt x="1813" y="8193"/>
                        <a:pt x="774" y="8336"/>
                        <a:pt x="597" y="8745"/>
                      </a:cubicBezTo>
                      <a:cubicBezTo>
                        <a:pt x="0" y="10127"/>
                        <a:pt x="7133" y="17716"/>
                        <a:pt x="7133" y="17716"/>
                      </a:cubicBezTo>
                      <a:cubicBezTo>
                        <a:pt x="7133" y="17716"/>
                        <a:pt x="2703" y="27362"/>
                        <a:pt x="3457" y="28179"/>
                      </a:cubicBezTo>
                      <a:cubicBezTo>
                        <a:pt x="3525" y="28253"/>
                        <a:pt x="3665" y="28287"/>
                        <a:pt x="3862" y="28287"/>
                      </a:cubicBezTo>
                      <a:cubicBezTo>
                        <a:pt x="5887" y="28287"/>
                        <a:pt x="14014" y="24738"/>
                        <a:pt x="14014" y="24738"/>
                      </a:cubicBezTo>
                      <a:cubicBezTo>
                        <a:pt x="14014" y="24738"/>
                        <a:pt x="21235" y="31492"/>
                        <a:pt x="22689" y="31492"/>
                      </a:cubicBezTo>
                      <a:cubicBezTo>
                        <a:pt x="22744" y="31492"/>
                        <a:pt x="22791" y="31483"/>
                        <a:pt x="22828" y="31463"/>
                      </a:cubicBezTo>
                      <a:cubicBezTo>
                        <a:pt x="23881" y="30928"/>
                        <a:pt x="22813" y="20371"/>
                        <a:pt x="22813" y="20371"/>
                      </a:cubicBezTo>
                      <a:cubicBezTo>
                        <a:pt x="22813" y="20371"/>
                        <a:pt x="32098" y="15736"/>
                        <a:pt x="31941" y="14055"/>
                      </a:cubicBezTo>
                      <a:cubicBezTo>
                        <a:pt x="31784" y="12390"/>
                        <a:pt x="21383" y="10646"/>
                        <a:pt x="21383" y="10646"/>
                      </a:cubicBezTo>
                      <a:cubicBezTo>
                        <a:pt x="21383" y="10646"/>
                        <a:pt x="19278" y="339"/>
                        <a:pt x="18209" y="9"/>
                      </a:cubicBezTo>
                      <a:cubicBezTo>
                        <a:pt x="18190" y="4"/>
                        <a:pt x="18170" y="1"/>
                        <a:pt x="18149" y="1"/>
                      </a:cubicBezTo>
                      <a:close/>
                    </a:path>
                  </a:pathLst>
                </a:custGeom>
                <a:solidFill>
                  <a:srgbClr val="FDC82B"/>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5600" b="0" i="0" u="none" strike="noStrike" kern="0" cap="none" spc="0" normalizeH="0" baseline="0" noProof="0">
                    <a:ln>
                      <a:noFill/>
                    </a:ln>
                    <a:solidFill>
                      <a:srgbClr val="000000"/>
                    </a:solidFill>
                    <a:effectLst/>
                    <a:uLnTx/>
                    <a:uFillTx/>
                    <a:latin typeface="Arial"/>
                    <a:cs typeface="Arial"/>
                    <a:sym typeface="Arial"/>
                  </a:endParaRPr>
                </a:p>
              </p:txBody>
            </p:sp>
            <p:sp>
              <p:nvSpPr>
                <p:cNvPr id="75" name="Google Shape;2645;p67">
                  <a:extLst>
                    <a:ext uri="{FF2B5EF4-FFF2-40B4-BE49-F238E27FC236}">
                      <a16:creationId xmlns:a16="http://schemas.microsoft.com/office/drawing/2014/main" id="{8E621E67-F7B4-C766-ADB4-99CEB0754FBD}"/>
                    </a:ext>
                  </a:extLst>
                </p:cNvPr>
                <p:cNvSpPr/>
                <p:nvPr/>
              </p:nvSpPr>
              <p:spPr>
                <a:xfrm>
                  <a:off x="3724583" y="1314263"/>
                  <a:ext cx="91650" cy="85546"/>
                </a:xfrm>
                <a:custGeom>
                  <a:avLst/>
                  <a:gdLst/>
                  <a:ahLst/>
                  <a:cxnLst/>
                  <a:rect l="l" t="t" r="r" b="b"/>
                  <a:pathLst>
                    <a:path w="3033" h="2831" extrusionOk="0">
                      <a:moveTo>
                        <a:pt x="1527" y="1"/>
                      </a:moveTo>
                      <a:cubicBezTo>
                        <a:pt x="836" y="1"/>
                        <a:pt x="226" y="507"/>
                        <a:pt x="126" y="1209"/>
                      </a:cubicBezTo>
                      <a:cubicBezTo>
                        <a:pt x="0" y="1979"/>
                        <a:pt x="534" y="2702"/>
                        <a:pt x="1320" y="2812"/>
                      </a:cubicBezTo>
                      <a:cubicBezTo>
                        <a:pt x="1396" y="2824"/>
                        <a:pt x="1471" y="2830"/>
                        <a:pt x="1545" y="2830"/>
                      </a:cubicBezTo>
                      <a:cubicBezTo>
                        <a:pt x="2226" y="2830"/>
                        <a:pt x="2823" y="2328"/>
                        <a:pt x="2922" y="1633"/>
                      </a:cubicBezTo>
                      <a:cubicBezTo>
                        <a:pt x="3032" y="848"/>
                        <a:pt x="2498" y="141"/>
                        <a:pt x="1728" y="15"/>
                      </a:cubicBezTo>
                      <a:cubicBezTo>
                        <a:pt x="1661" y="6"/>
                        <a:pt x="1593" y="1"/>
                        <a:pt x="1527" y="1"/>
                      </a:cubicBezTo>
                      <a:close/>
                    </a:path>
                  </a:pathLst>
                </a:custGeom>
                <a:solidFill>
                  <a:srgbClr val="222051"/>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5600" b="0" i="0" u="none" strike="noStrike" kern="0" cap="none" spc="0" normalizeH="0" baseline="0" noProof="0">
                    <a:ln>
                      <a:noFill/>
                    </a:ln>
                    <a:solidFill>
                      <a:srgbClr val="000000"/>
                    </a:solidFill>
                    <a:effectLst/>
                    <a:uLnTx/>
                    <a:uFillTx/>
                    <a:latin typeface="Arial"/>
                    <a:cs typeface="Arial"/>
                    <a:sym typeface="Arial"/>
                  </a:endParaRPr>
                </a:p>
              </p:txBody>
            </p:sp>
            <p:sp>
              <p:nvSpPr>
                <p:cNvPr id="76" name="Google Shape;2646;p67">
                  <a:extLst>
                    <a:ext uri="{FF2B5EF4-FFF2-40B4-BE49-F238E27FC236}">
                      <a16:creationId xmlns:a16="http://schemas.microsoft.com/office/drawing/2014/main" id="{A3A21073-1AFE-369F-B107-091A7164595F}"/>
                    </a:ext>
                  </a:extLst>
                </p:cNvPr>
                <p:cNvSpPr/>
                <p:nvPr/>
              </p:nvSpPr>
              <p:spPr>
                <a:xfrm>
                  <a:off x="3501911" y="1281507"/>
                  <a:ext cx="91650" cy="85546"/>
                </a:xfrm>
                <a:custGeom>
                  <a:avLst/>
                  <a:gdLst/>
                  <a:ahLst/>
                  <a:cxnLst/>
                  <a:rect l="l" t="t" r="r" b="b"/>
                  <a:pathLst>
                    <a:path w="3033" h="2831" extrusionOk="0">
                      <a:moveTo>
                        <a:pt x="1528" y="1"/>
                      </a:moveTo>
                      <a:cubicBezTo>
                        <a:pt x="837" y="1"/>
                        <a:pt x="227" y="507"/>
                        <a:pt x="126" y="1209"/>
                      </a:cubicBezTo>
                      <a:cubicBezTo>
                        <a:pt x="1" y="1979"/>
                        <a:pt x="535" y="2702"/>
                        <a:pt x="1320" y="2812"/>
                      </a:cubicBezTo>
                      <a:cubicBezTo>
                        <a:pt x="1396" y="2824"/>
                        <a:pt x="1471" y="2830"/>
                        <a:pt x="1545" y="2830"/>
                      </a:cubicBezTo>
                      <a:cubicBezTo>
                        <a:pt x="2226" y="2830"/>
                        <a:pt x="2824" y="2326"/>
                        <a:pt x="2923" y="1618"/>
                      </a:cubicBezTo>
                      <a:cubicBezTo>
                        <a:pt x="3033" y="848"/>
                        <a:pt x="2499" y="125"/>
                        <a:pt x="1729" y="15"/>
                      </a:cubicBezTo>
                      <a:cubicBezTo>
                        <a:pt x="1661" y="6"/>
                        <a:pt x="1594" y="1"/>
                        <a:pt x="1528" y="1"/>
                      </a:cubicBezTo>
                      <a:close/>
                    </a:path>
                  </a:pathLst>
                </a:custGeom>
                <a:solidFill>
                  <a:srgbClr val="222051"/>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5600" b="0" i="0" u="none" strike="noStrike" kern="0" cap="none" spc="0" normalizeH="0" baseline="0" noProof="0">
                    <a:ln>
                      <a:noFill/>
                    </a:ln>
                    <a:solidFill>
                      <a:srgbClr val="000000"/>
                    </a:solidFill>
                    <a:effectLst/>
                    <a:uLnTx/>
                    <a:uFillTx/>
                    <a:latin typeface="Arial"/>
                    <a:cs typeface="Arial"/>
                    <a:sym typeface="Arial"/>
                  </a:endParaRPr>
                </a:p>
              </p:txBody>
            </p:sp>
            <p:sp>
              <p:nvSpPr>
                <p:cNvPr id="77" name="Google Shape;2647;p67">
                  <a:extLst>
                    <a:ext uri="{FF2B5EF4-FFF2-40B4-BE49-F238E27FC236}">
                      <a16:creationId xmlns:a16="http://schemas.microsoft.com/office/drawing/2014/main" id="{B43E59CF-02CF-7D7E-39B5-9C631C4DEF4D}"/>
                    </a:ext>
                  </a:extLst>
                </p:cNvPr>
                <p:cNvSpPr/>
                <p:nvPr/>
              </p:nvSpPr>
              <p:spPr>
                <a:xfrm>
                  <a:off x="3600178" y="1363608"/>
                  <a:ext cx="99264" cy="67053"/>
                </a:xfrm>
                <a:custGeom>
                  <a:avLst/>
                  <a:gdLst/>
                  <a:ahLst/>
                  <a:cxnLst/>
                  <a:rect l="l" t="t" r="r" b="b"/>
                  <a:pathLst>
                    <a:path w="3285" h="2219" extrusionOk="0">
                      <a:moveTo>
                        <a:pt x="111" y="0"/>
                      </a:moveTo>
                      <a:cubicBezTo>
                        <a:pt x="1" y="440"/>
                        <a:pt x="17" y="912"/>
                        <a:pt x="221" y="1352"/>
                      </a:cubicBezTo>
                      <a:cubicBezTo>
                        <a:pt x="331" y="1572"/>
                        <a:pt x="488" y="1760"/>
                        <a:pt x="692" y="1917"/>
                      </a:cubicBezTo>
                      <a:cubicBezTo>
                        <a:pt x="896" y="2059"/>
                        <a:pt x="1132" y="2153"/>
                        <a:pt x="1368" y="2200"/>
                      </a:cubicBezTo>
                      <a:cubicBezTo>
                        <a:pt x="1454" y="2211"/>
                        <a:pt x="1544" y="2219"/>
                        <a:pt x="1636" y="2219"/>
                      </a:cubicBezTo>
                      <a:cubicBezTo>
                        <a:pt x="1795" y="2219"/>
                        <a:pt x="1957" y="2197"/>
                        <a:pt x="2106" y="2137"/>
                      </a:cubicBezTo>
                      <a:cubicBezTo>
                        <a:pt x="2342" y="2059"/>
                        <a:pt x="2562" y="1917"/>
                        <a:pt x="2719" y="1744"/>
                      </a:cubicBezTo>
                      <a:cubicBezTo>
                        <a:pt x="3033" y="1399"/>
                        <a:pt x="3222" y="959"/>
                        <a:pt x="3284" y="519"/>
                      </a:cubicBezTo>
                      <a:lnTo>
                        <a:pt x="3284" y="519"/>
                      </a:lnTo>
                      <a:cubicBezTo>
                        <a:pt x="3049" y="896"/>
                        <a:pt x="2797" y="1242"/>
                        <a:pt x="2483" y="1477"/>
                      </a:cubicBezTo>
                      <a:cubicBezTo>
                        <a:pt x="2241" y="1671"/>
                        <a:pt x="1971" y="1771"/>
                        <a:pt x="1695" y="1771"/>
                      </a:cubicBezTo>
                      <a:cubicBezTo>
                        <a:pt x="1612" y="1771"/>
                        <a:pt x="1529" y="1762"/>
                        <a:pt x="1446" y="1744"/>
                      </a:cubicBezTo>
                      <a:cubicBezTo>
                        <a:pt x="1069" y="1682"/>
                        <a:pt x="755" y="1493"/>
                        <a:pt x="535" y="1163"/>
                      </a:cubicBezTo>
                      <a:cubicBezTo>
                        <a:pt x="315" y="849"/>
                        <a:pt x="189" y="440"/>
                        <a:pt x="111" y="0"/>
                      </a:cubicBezTo>
                      <a:close/>
                    </a:path>
                  </a:pathLst>
                </a:custGeom>
                <a:solidFill>
                  <a:srgbClr val="222051"/>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5600" b="0" i="0" u="none" strike="noStrike" kern="0" cap="none" spc="0" normalizeH="0" baseline="0" noProof="0">
                    <a:ln>
                      <a:noFill/>
                    </a:ln>
                    <a:solidFill>
                      <a:srgbClr val="000000"/>
                    </a:solidFill>
                    <a:effectLst/>
                    <a:uLnTx/>
                    <a:uFillTx/>
                    <a:latin typeface="Arial"/>
                    <a:cs typeface="Arial"/>
                    <a:sym typeface="Arial"/>
                  </a:endParaRPr>
                </a:p>
              </p:txBody>
            </p:sp>
          </p:grpSp>
        </p:grpSp>
      </p:grpSp>
    </p:spTree>
    <p:extLst>
      <p:ext uri="{BB962C8B-B14F-4D97-AF65-F5344CB8AC3E}">
        <p14:creationId xmlns:p14="http://schemas.microsoft.com/office/powerpoint/2010/main" val="1739874068"/>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additive="base">
                                        <p:cTn id="7" dur="500" fill="hold"/>
                                        <p:tgtEl>
                                          <p:spTgt spid="62"/>
                                        </p:tgtEl>
                                        <p:attrNameLst>
                                          <p:attrName>ppt_x</p:attrName>
                                        </p:attrNameLst>
                                      </p:cBhvr>
                                      <p:tavLst>
                                        <p:tav tm="0">
                                          <p:val>
                                            <p:strVal val="1+#ppt_w/2"/>
                                          </p:val>
                                        </p:tav>
                                        <p:tav tm="100000">
                                          <p:val>
                                            <p:strVal val="#ppt_x"/>
                                          </p:val>
                                        </p:tav>
                                      </p:tavLst>
                                    </p:anim>
                                    <p:anim calcmode="lin" valueType="num">
                                      <p:cBhvr additive="base">
                                        <p:cTn id="8" dur="500" fill="hold"/>
                                        <p:tgtEl>
                                          <p:spTgt spid="6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barn(inVertical)">
                                      <p:cBhvr>
                                        <p:cTn id="13" dur="500"/>
                                        <p:tgtEl>
                                          <p:spTgt spid="60"/>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78"/>
                                        </p:tgtEl>
                                        <p:attrNameLst>
                                          <p:attrName>style.visibility</p:attrName>
                                        </p:attrNameLst>
                                      </p:cBhvr>
                                      <p:to>
                                        <p:strVal val="visible"/>
                                      </p:to>
                                    </p:set>
                                    <p:anim calcmode="lin" valueType="num">
                                      <p:cBhvr additive="base">
                                        <p:cTn id="18" dur="500" fill="hold"/>
                                        <p:tgtEl>
                                          <p:spTgt spid="78"/>
                                        </p:tgtEl>
                                        <p:attrNameLst>
                                          <p:attrName>ppt_x</p:attrName>
                                        </p:attrNameLst>
                                      </p:cBhvr>
                                      <p:tavLst>
                                        <p:tav tm="0">
                                          <p:val>
                                            <p:strVal val="#ppt_x"/>
                                          </p:val>
                                        </p:tav>
                                        <p:tav tm="100000">
                                          <p:val>
                                            <p:strVal val="#ppt_x"/>
                                          </p:val>
                                        </p:tav>
                                      </p:tavLst>
                                    </p:anim>
                                    <p:anim calcmode="lin" valueType="num">
                                      <p:cBhvr additive="base">
                                        <p:cTn id="19" dur="500" fill="hold"/>
                                        <p:tgtEl>
                                          <p:spTgt spid="78"/>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79"/>
                                        </p:tgtEl>
                                        <p:attrNameLst>
                                          <p:attrName>style.visibility</p:attrName>
                                        </p:attrNameLst>
                                      </p:cBhvr>
                                      <p:to>
                                        <p:strVal val="visible"/>
                                      </p:to>
                                    </p:set>
                                    <p:anim calcmode="lin" valueType="num">
                                      <p:cBhvr additive="base">
                                        <p:cTn id="24" dur="500" fill="hold"/>
                                        <p:tgtEl>
                                          <p:spTgt spid="79"/>
                                        </p:tgtEl>
                                        <p:attrNameLst>
                                          <p:attrName>ppt_x</p:attrName>
                                        </p:attrNameLst>
                                      </p:cBhvr>
                                      <p:tavLst>
                                        <p:tav tm="0">
                                          <p:val>
                                            <p:strVal val="#ppt_x"/>
                                          </p:val>
                                        </p:tav>
                                        <p:tav tm="100000">
                                          <p:val>
                                            <p:strVal val="#ppt_x"/>
                                          </p:val>
                                        </p:tav>
                                      </p:tavLst>
                                    </p:anim>
                                    <p:anim calcmode="lin" valueType="num">
                                      <p:cBhvr additive="base">
                                        <p:cTn id="25" dur="500" fill="hold"/>
                                        <p:tgtEl>
                                          <p:spTgt spid="7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E79292C3-CDDE-2250-40D3-6E0179233F5D}"/>
              </a:ext>
            </a:extLst>
          </p:cNvPr>
          <p:cNvSpPr txBox="1"/>
          <p:nvPr/>
        </p:nvSpPr>
        <p:spPr>
          <a:xfrm>
            <a:off x="5952623" y="0"/>
            <a:ext cx="6382753" cy="901593"/>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4000" b="1" i="0" u="none" strike="noStrike" kern="0" cap="none" spc="0" normalizeH="0" baseline="0" noProof="0" dirty="0">
                <a:ln>
                  <a:noFill/>
                </a:ln>
                <a:solidFill>
                  <a:srgbClr val="0070C0"/>
                </a:solidFill>
                <a:effectLst/>
                <a:uLnTx/>
                <a:uFillTx/>
                <a:latin typeface="Arial"/>
                <a:ea typeface="+mn-ea"/>
                <a:cs typeface="+mn-cs"/>
                <a:sym typeface="Arial"/>
              </a:rPr>
              <a:t>PHIẾU HỌC TẬP SỐ 2</a:t>
            </a:r>
          </a:p>
        </p:txBody>
      </p:sp>
      <p:sp>
        <p:nvSpPr>
          <p:cNvPr id="13" name="TextBox 12">
            <a:extLst>
              <a:ext uri="{FF2B5EF4-FFF2-40B4-BE49-F238E27FC236}">
                <a16:creationId xmlns:a16="http://schemas.microsoft.com/office/drawing/2014/main" id="{E3BE2B15-C96B-45E1-22DC-E5606DAEC50C}"/>
              </a:ext>
            </a:extLst>
          </p:cNvPr>
          <p:cNvSpPr txBox="1"/>
          <p:nvPr/>
        </p:nvSpPr>
        <p:spPr>
          <a:xfrm>
            <a:off x="336881" y="840238"/>
            <a:ext cx="17614233" cy="3694409"/>
          </a:xfrm>
          <a:prstGeom prst="rect">
            <a:avLst/>
          </a:prstGeom>
          <a:noFill/>
        </p:spPr>
        <p:txBody>
          <a:bodyPr wrap="square">
            <a:spAutoFit/>
          </a:bodyPr>
          <a:lstStyle/>
          <a:p>
            <a:pPr algn="just">
              <a:lnSpc>
                <a:spcPct val="150000"/>
              </a:lnSpc>
            </a:pPr>
            <a:r>
              <a:rPr lang="vi-VN" sz="3200" b="1" dirty="0">
                <a:solidFill>
                  <a:srgbClr val="FF0000"/>
                </a:solidFill>
              </a:rPr>
              <a:t>Câu 1. </a:t>
            </a:r>
            <a:r>
              <a:rPr lang="vi-VN" sz="3200" dirty="0"/>
              <a:t>Nghiên cứu </a:t>
            </a:r>
            <a:r>
              <a:rPr lang="vi-VN" sz="3200" b="1" dirty="0"/>
              <a:t>Bảng 42.1</a:t>
            </a:r>
            <a:r>
              <a:rPr lang="vi-VN" sz="3200" dirty="0"/>
              <a:t>, thực hiện các yêu cầu sau:</a:t>
            </a:r>
          </a:p>
          <a:p>
            <a:pPr algn="just">
              <a:lnSpc>
                <a:spcPct val="150000"/>
              </a:lnSpc>
            </a:pPr>
            <a:r>
              <a:rPr lang="en-US" sz="3200" dirty="0"/>
              <a:t>1. </a:t>
            </a:r>
            <a:r>
              <a:rPr lang="vi-VN" sz="3200" dirty="0"/>
              <a:t>Xác định số lượng NST trong giao tử của mỗi loài bằng cách hoàn thành theo </a:t>
            </a:r>
            <a:r>
              <a:rPr lang="vi-VN" sz="3200" b="1" dirty="0"/>
              <a:t>Bảng 42.1.</a:t>
            </a:r>
            <a:endParaRPr lang="en-US" sz="3200" b="1" dirty="0"/>
          </a:p>
          <a:p>
            <a:pPr algn="just">
              <a:lnSpc>
                <a:spcPct val="150000"/>
              </a:lnSpc>
            </a:pPr>
            <a:r>
              <a:rPr lang="en-US" sz="3200" dirty="0"/>
              <a:t>2. </a:t>
            </a:r>
            <a:r>
              <a:rPr lang="vi-VN" sz="3200" dirty="0"/>
              <a:t>Nêu điểm khác nhau giữa bộ NST lưỡng bội và bộ NST đơn bội.	</a:t>
            </a:r>
          </a:p>
          <a:p>
            <a:pPr algn="just">
              <a:lnSpc>
                <a:spcPct val="150000"/>
              </a:lnSpc>
            </a:pPr>
            <a:r>
              <a:rPr lang="vi-VN" sz="3200" dirty="0"/>
              <a:t>3. Nhận xét về số lượng NST trong bộ NST ở các loài.</a:t>
            </a:r>
          </a:p>
          <a:p>
            <a:pPr algn="ctr">
              <a:lnSpc>
                <a:spcPct val="150000"/>
              </a:lnSpc>
            </a:pPr>
            <a:r>
              <a:rPr lang="vi-VN" sz="3200" b="1" dirty="0"/>
              <a:t>Bảng 42.1. </a:t>
            </a:r>
            <a:r>
              <a:rPr lang="vi-VN" sz="3200" dirty="0"/>
              <a:t>Bộ nhiễm sắc thể lưỡng bội (2n) và đơn bội (n) của một số loài</a:t>
            </a:r>
          </a:p>
        </p:txBody>
      </p:sp>
      <p:graphicFrame>
        <p:nvGraphicFramePr>
          <p:cNvPr id="15" name="Table 14">
            <a:extLst>
              <a:ext uri="{FF2B5EF4-FFF2-40B4-BE49-F238E27FC236}">
                <a16:creationId xmlns:a16="http://schemas.microsoft.com/office/drawing/2014/main" id="{E1511467-9E4E-FBAA-4423-FD86D4A51EA3}"/>
              </a:ext>
            </a:extLst>
          </p:cNvPr>
          <p:cNvGraphicFramePr>
            <a:graphicFrameLocks noGrp="1"/>
          </p:cNvGraphicFramePr>
          <p:nvPr>
            <p:extLst>
              <p:ext uri="{D42A27DB-BD31-4B8C-83A1-F6EECF244321}">
                <p14:modId xmlns:p14="http://schemas.microsoft.com/office/powerpoint/2010/main" val="1909243448"/>
              </p:ext>
            </p:extLst>
          </p:nvPr>
        </p:nvGraphicFramePr>
        <p:xfrm>
          <a:off x="336881" y="4704940"/>
          <a:ext cx="17614233" cy="2872808"/>
        </p:xfrm>
        <a:graphic>
          <a:graphicData uri="http://schemas.openxmlformats.org/drawingml/2006/table">
            <a:tbl>
              <a:tblPr firstRow="1" bandRow="1">
                <a:tableStyleId>{31516884-7B7D-4DA2-A05E-774EA34D818F}</a:tableStyleId>
              </a:tblPr>
              <a:tblGrid>
                <a:gridCol w="4572000">
                  <a:extLst>
                    <a:ext uri="{9D8B030D-6E8A-4147-A177-3AD203B41FA5}">
                      <a16:colId xmlns:a16="http://schemas.microsoft.com/office/drawing/2014/main" val="3012995211"/>
                    </a:ext>
                  </a:extLst>
                </a:gridCol>
                <a:gridCol w="1449137">
                  <a:extLst>
                    <a:ext uri="{9D8B030D-6E8A-4147-A177-3AD203B41FA5}">
                      <a16:colId xmlns:a16="http://schemas.microsoft.com/office/drawing/2014/main" val="2058950750"/>
                    </a:ext>
                  </a:extLst>
                </a:gridCol>
                <a:gridCol w="1449137">
                  <a:extLst>
                    <a:ext uri="{9D8B030D-6E8A-4147-A177-3AD203B41FA5}">
                      <a16:colId xmlns:a16="http://schemas.microsoft.com/office/drawing/2014/main" val="3775677855"/>
                    </a:ext>
                  </a:extLst>
                </a:gridCol>
                <a:gridCol w="1449137">
                  <a:extLst>
                    <a:ext uri="{9D8B030D-6E8A-4147-A177-3AD203B41FA5}">
                      <a16:colId xmlns:a16="http://schemas.microsoft.com/office/drawing/2014/main" val="2661134785"/>
                    </a:ext>
                  </a:extLst>
                </a:gridCol>
                <a:gridCol w="1449137">
                  <a:extLst>
                    <a:ext uri="{9D8B030D-6E8A-4147-A177-3AD203B41FA5}">
                      <a16:colId xmlns:a16="http://schemas.microsoft.com/office/drawing/2014/main" val="4274789420"/>
                    </a:ext>
                  </a:extLst>
                </a:gridCol>
                <a:gridCol w="1449137">
                  <a:extLst>
                    <a:ext uri="{9D8B030D-6E8A-4147-A177-3AD203B41FA5}">
                      <a16:colId xmlns:a16="http://schemas.microsoft.com/office/drawing/2014/main" val="3306044565"/>
                    </a:ext>
                  </a:extLst>
                </a:gridCol>
                <a:gridCol w="1449137">
                  <a:extLst>
                    <a:ext uri="{9D8B030D-6E8A-4147-A177-3AD203B41FA5}">
                      <a16:colId xmlns:a16="http://schemas.microsoft.com/office/drawing/2014/main" val="3975785055"/>
                    </a:ext>
                  </a:extLst>
                </a:gridCol>
                <a:gridCol w="1449137">
                  <a:extLst>
                    <a:ext uri="{9D8B030D-6E8A-4147-A177-3AD203B41FA5}">
                      <a16:colId xmlns:a16="http://schemas.microsoft.com/office/drawing/2014/main" val="3088489030"/>
                    </a:ext>
                  </a:extLst>
                </a:gridCol>
                <a:gridCol w="1449137">
                  <a:extLst>
                    <a:ext uri="{9D8B030D-6E8A-4147-A177-3AD203B41FA5}">
                      <a16:colId xmlns:a16="http://schemas.microsoft.com/office/drawing/2014/main" val="2156386071"/>
                    </a:ext>
                  </a:extLst>
                </a:gridCol>
                <a:gridCol w="1449137">
                  <a:extLst>
                    <a:ext uri="{9D8B030D-6E8A-4147-A177-3AD203B41FA5}">
                      <a16:colId xmlns:a16="http://schemas.microsoft.com/office/drawing/2014/main" val="2310032719"/>
                    </a:ext>
                  </a:extLst>
                </a:gridCol>
              </a:tblGrid>
              <a:tr h="1553912">
                <a:tc>
                  <a:txBody>
                    <a:bodyPr/>
                    <a:lstStyle/>
                    <a:p>
                      <a:pPr algn="ctr">
                        <a:lnSpc>
                          <a:spcPct val="130000"/>
                        </a:lnSpc>
                      </a:pPr>
                      <a:endParaRPr lang="en-US" sz="3200" b="1" dirty="0"/>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solidFill>
                      <a:schemeClr val="accent2">
                        <a:lumMod val="60000"/>
                        <a:lumOff val="40000"/>
                      </a:schemeClr>
                    </a:solidFill>
                  </a:tcPr>
                </a:tc>
                <a:tc>
                  <a:txBody>
                    <a:bodyPr/>
                    <a:lstStyle/>
                    <a:p>
                      <a:pPr algn="ctr">
                        <a:lnSpc>
                          <a:spcPct val="130000"/>
                        </a:lnSpc>
                      </a:pPr>
                      <a:r>
                        <a:rPr lang="en-US" sz="3200" b="1" dirty="0" err="1"/>
                        <a:t>Người</a:t>
                      </a:r>
                      <a:endParaRPr lang="en-US" sz="3200" b="1" dirty="0"/>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solidFill>
                      <a:schemeClr val="accent2">
                        <a:lumMod val="60000"/>
                        <a:lumOff val="40000"/>
                      </a:schemeClr>
                    </a:solidFill>
                  </a:tcPr>
                </a:tc>
                <a:tc>
                  <a:txBody>
                    <a:bodyPr/>
                    <a:lstStyle/>
                    <a:p>
                      <a:pPr algn="ctr">
                        <a:lnSpc>
                          <a:spcPct val="130000"/>
                        </a:lnSpc>
                      </a:pPr>
                      <a:r>
                        <a:rPr lang="en-US" sz="3200" b="1" dirty="0"/>
                        <a:t>Tinh </a:t>
                      </a:r>
                      <a:r>
                        <a:rPr lang="en-US" sz="3200" b="1" dirty="0" err="1"/>
                        <a:t>tinh</a:t>
                      </a:r>
                      <a:endParaRPr lang="en-US" sz="3200" b="1" dirty="0"/>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solidFill>
                      <a:schemeClr val="accent2">
                        <a:lumMod val="60000"/>
                        <a:lumOff val="40000"/>
                      </a:schemeClr>
                    </a:solidFill>
                  </a:tcPr>
                </a:tc>
                <a:tc>
                  <a:txBody>
                    <a:bodyPr/>
                    <a:lstStyle/>
                    <a:p>
                      <a:pPr algn="ctr">
                        <a:lnSpc>
                          <a:spcPct val="130000"/>
                        </a:lnSpc>
                      </a:pPr>
                      <a:r>
                        <a:rPr lang="en-US" sz="3200" b="1" dirty="0" err="1"/>
                        <a:t>Gà</a:t>
                      </a:r>
                      <a:endParaRPr lang="en-US" sz="3200" b="1" dirty="0"/>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solidFill>
                      <a:schemeClr val="accent2">
                        <a:lumMod val="60000"/>
                        <a:lumOff val="40000"/>
                      </a:schemeClr>
                    </a:solidFill>
                  </a:tcPr>
                </a:tc>
                <a:tc>
                  <a:txBody>
                    <a:bodyPr/>
                    <a:lstStyle/>
                    <a:p>
                      <a:pPr algn="ctr">
                        <a:lnSpc>
                          <a:spcPct val="130000"/>
                        </a:lnSpc>
                      </a:pPr>
                      <a:r>
                        <a:rPr lang="en-US" sz="3200" b="1" dirty="0" err="1"/>
                        <a:t>Cà</a:t>
                      </a:r>
                      <a:r>
                        <a:rPr lang="en-US" sz="3200" b="1" dirty="0"/>
                        <a:t> </a:t>
                      </a:r>
                      <a:r>
                        <a:rPr lang="en-US" sz="3200" b="1" dirty="0" err="1"/>
                        <a:t>chua</a:t>
                      </a:r>
                      <a:endParaRPr lang="en-US" sz="3200" b="1" dirty="0"/>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solidFill>
                      <a:schemeClr val="accent2">
                        <a:lumMod val="60000"/>
                        <a:lumOff val="40000"/>
                      </a:schemeClr>
                    </a:solidFill>
                  </a:tcPr>
                </a:tc>
                <a:tc>
                  <a:txBody>
                    <a:bodyPr/>
                    <a:lstStyle/>
                    <a:p>
                      <a:pPr algn="ctr">
                        <a:lnSpc>
                          <a:spcPct val="130000"/>
                        </a:lnSpc>
                      </a:pPr>
                      <a:r>
                        <a:rPr lang="en-US" sz="3200" b="1" dirty="0" err="1"/>
                        <a:t>Ruồi</a:t>
                      </a:r>
                      <a:r>
                        <a:rPr lang="en-US" sz="3200" b="1" dirty="0"/>
                        <a:t> </a:t>
                      </a:r>
                      <a:r>
                        <a:rPr lang="en-US" sz="3200" b="1" dirty="0" err="1"/>
                        <a:t>giấm</a:t>
                      </a:r>
                      <a:endParaRPr lang="en-US" sz="3200" b="1" dirty="0"/>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solidFill>
                      <a:schemeClr val="accent2">
                        <a:lumMod val="60000"/>
                        <a:lumOff val="40000"/>
                      </a:schemeClr>
                    </a:solidFill>
                  </a:tcPr>
                </a:tc>
                <a:tc>
                  <a:txBody>
                    <a:bodyPr/>
                    <a:lstStyle/>
                    <a:p>
                      <a:pPr algn="ctr">
                        <a:lnSpc>
                          <a:spcPct val="130000"/>
                        </a:lnSpc>
                      </a:pPr>
                      <a:r>
                        <a:rPr lang="en-US" sz="3200" b="1" dirty="0" err="1"/>
                        <a:t>Đậu</a:t>
                      </a:r>
                      <a:r>
                        <a:rPr lang="en-US" sz="3200" b="1" dirty="0"/>
                        <a:t> </a:t>
                      </a:r>
                      <a:r>
                        <a:rPr lang="en-US" sz="3200" b="1" dirty="0" err="1"/>
                        <a:t>hà</a:t>
                      </a:r>
                      <a:r>
                        <a:rPr lang="en-US" sz="3200" b="1" dirty="0"/>
                        <a:t> </a:t>
                      </a:r>
                      <a:r>
                        <a:rPr lang="en-US" sz="3200" b="1" dirty="0" err="1"/>
                        <a:t>lan</a:t>
                      </a:r>
                      <a:endParaRPr lang="en-US" sz="3200" b="1" dirty="0"/>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solidFill>
                      <a:schemeClr val="accent2">
                        <a:lumMod val="60000"/>
                        <a:lumOff val="40000"/>
                      </a:schemeClr>
                    </a:solidFill>
                  </a:tcPr>
                </a:tc>
                <a:tc>
                  <a:txBody>
                    <a:bodyPr/>
                    <a:lstStyle/>
                    <a:p>
                      <a:pPr algn="ctr">
                        <a:lnSpc>
                          <a:spcPct val="130000"/>
                        </a:lnSpc>
                      </a:pPr>
                      <a:r>
                        <a:rPr lang="en-US" sz="3200" b="1" dirty="0"/>
                        <a:t>Ngô</a:t>
                      </a:r>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solidFill>
                      <a:schemeClr val="accent2">
                        <a:lumMod val="60000"/>
                        <a:lumOff val="40000"/>
                      </a:schemeClr>
                    </a:solidFill>
                  </a:tcPr>
                </a:tc>
                <a:tc>
                  <a:txBody>
                    <a:bodyPr/>
                    <a:lstStyle/>
                    <a:p>
                      <a:pPr algn="ctr">
                        <a:lnSpc>
                          <a:spcPct val="130000"/>
                        </a:lnSpc>
                      </a:pPr>
                      <a:r>
                        <a:rPr lang="en-US" sz="3200" b="1" dirty="0" err="1"/>
                        <a:t>Lúa</a:t>
                      </a:r>
                      <a:r>
                        <a:rPr lang="en-US" sz="3200" b="1" dirty="0"/>
                        <a:t> </a:t>
                      </a:r>
                      <a:r>
                        <a:rPr lang="en-US" sz="3200" b="1" dirty="0" err="1"/>
                        <a:t>nước</a:t>
                      </a:r>
                      <a:endParaRPr lang="en-US" sz="3200" b="1" dirty="0"/>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solidFill>
                      <a:schemeClr val="accent2">
                        <a:lumMod val="60000"/>
                        <a:lumOff val="40000"/>
                      </a:schemeClr>
                    </a:solidFill>
                  </a:tcPr>
                </a:tc>
                <a:tc>
                  <a:txBody>
                    <a:bodyPr/>
                    <a:lstStyle/>
                    <a:p>
                      <a:pPr algn="ctr">
                        <a:lnSpc>
                          <a:spcPct val="130000"/>
                        </a:lnSpc>
                      </a:pPr>
                      <a:r>
                        <a:rPr lang="en-US" sz="3200" b="1" dirty="0" err="1"/>
                        <a:t>Bắp</a:t>
                      </a:r>
                      <a:r>
                        <a:rPr lang="en-US" sz="3200" b="1" dirty="0"/>
                        <a:t> </a:t>
                      </a:r>
                      <a:r>
                        <a:rPr lang="en-US" sz="3200" b="1" dirty="0" err="1"/>
                        <a:t>cải</a:t>
                      </a:r>
                      <a:endParaRPr lang="en-US" sz="3200" b="1" dirty="0"/>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val="3921134812"/>
                  </a:ext>
                </a:extLst>
              </a:tr>
              <a:tr h="370840">
                <a:tc>
                  <a:txBody>
                    <a:bodyPr/>
                    <a:lstStyle/>
                    <a:p>
                      <a:pPr algn="ctr">
                        <a:lnSpc>
                          <a:spcPct val="130000"/>
                        </a:lnSpc>
                      </a:pPr>
                      <a:r>
                        <a:rPr lang="en-US" sz="3200" dirty="0"/>
                        <a:t>Tế </a:t>
                      </a:r>
                      <a:r>
                        <a:rPr lang="en-US" sz="3200" dirty="0" err="1"/>
                        <a:t>bào</a:t>
                      </a:r>
                      <a:r>
                        <a:rPr lang="en-US" sz="3200" dirty="0"/>
                        <a:t> </a:t>
                      </a:r>
                      <a:r>
                        <a:rPr lang="en-US" sz="3200" dirty="0" err="1"/>
                        <a:t>sinh</a:t>
                      </a:r>
                      <a:r>
                        <a:rPr lang="en-US" sz="3200" dirty="0"/>
                        <a:t> </a:t>
                      </a:r>
                      <a:r>
                        <a:rPr lang="en-US" sz="3200" dirty="0" err="1"/>
                        <a:t>dưỡng</a:t>
                      </a:r>
                      <a:endParaRPr lang="en-US" sz="3200" dirty="0"/>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tc>
                  <a:txBody>
                    <a:bodyPr/>
                    <a:lstStyle/>
                    <a:p>
                      <a:pPr algn="ctr">
                        <a:lnSpc>
                          <a:spcPct val="130000"/>
                        </a:lnSpc>
                      </a:pPr>
                      <a:r>
                        <a:rPr lang="en-US" sz="3200" dirty="0"/>
                        <a:t>46</a:t>
                      </a:r>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tc>
                  <a:txBody>
                    <a:bodyPr/>
                    <a:lstStyle/>
                    <a:p>
                      <a:pPr algn="ctr">
                        <a:lnSpc>
                          <a:spcPct val="130000"/>
                        </a:lnSpc>
                      </a:pPr>
                      <a:r>
                        <a:rPr lang="en-US" sz="3200" dirty="0"/>
                        <a:t>48</a:t>
                      </a:r>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tc>
                  <a:txBody>
                    <a:bodyPr/>
                    <a:lstStyle/>
                    <a:p>
                      <a:pPr algn="ctr">
                        <a:lnSpc>
                          <a:spcPct val="130000"/>
                        </a:lnSpc>
                      </a:pPr>
                      <a:r>
                        <a:rPr lang="en-US" sz="3200" dirty="0"/>
                        <a:t>78</a:t>
                      </a:r>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tc>
                  <a:txBody>
                    <a:bodyPr/>
                    <a:lstStyle/>
                    <a:p>
                      <a:pPr algn="ctr">
                        <a:lnSpc>
                          <a:spcPct val="130000"/>
                        </a:lnSpc>
                      </a:pPr>
                      <a:r>
                        <a:rPr lang="en-US" sz="3200" dirty="0"/>
                        <a:t>24</a:t>
                      </a:r>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tc>
                  <a:txBody>
                    <a:bodyPr/>
                    <a:lstStyle/>
                    <a:p>
                      <a:pPr algn="ctr">
                        <a:lnSpc>
                          <a:spcPct val="130000"/>
                        </a:lnSpc>
                      </a:pPr>
                      <a:r>
                        <a:rPr lang="en-US" sz="3200" dirty="0"/>
                        <a:t>8</a:t>
                      </a:r>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tc>
                  <a:txBody>
                    <a:bodyPr/>
                    <a:lstStyle/>
                    <a:p>
                      <a:pPr algn="ctr">
                        <a:lnSpc>
                          <a:spcPct val="130000"/>
                        </a:lnSpc>
                      </a:pPr>
                      <a:r>
                        <a:rPr lang="en-US" sz="3200" dirty="0"/>
                        <a:t>14</a:t>
                      </a:r>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tc>
                  <a:txBody>
                    <a:bodyPr/>
                    <a:lstStyle/>
                    <a:p>
                      <a:pPr algn="ctr">
                        <a:lnSpc>
                          <a:spcPct val="130000"/>
                        </a:lnSpc>
                      </a:pPr>
                      <a:r>
                        <a:rPr lang="en-US" sz="3200" dirty="0"/>
                        <a:t>20</a:t>
                      </a:r>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tc>
                  <a:txBody>
                    <a:bodyPr/>
                    <a:lstStyle/>
                    <a:p>
                      <a:pPr algn="ctr">
                        <a:lnSpc>
                          <a:spcPct val="130000"/>
                        </a:lnSpc>
                      </a:pPr>
                      <a:r>
                        <a:rPr lang="en-US" sz="3200" dirty="0"/>
                        <a:t>24</a:t>
                      </a:r>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tc>
                  <a:txBody>
                    <a:bodyPr/>
                    <a:lstStyle/>
                    <a:p>
                      <a:pPr algn="ctr">
                        <a:lnSpc>
                          <a:spcPct val="130000"/>
                        </a:lnSpc>
                      </a:pPr>
                      <a:r>
                        <a:rPr lang="en-US" sz="3200" dirty="0"/>
                        <a:t>18</a:t>
                      </a:r>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extLst>
                  <a:ext uri="{0D108BD9-81ED-4DB2-BD59-A6C34878D82A}">
                    <a16:rowId xmlns:a16="http://schemas.microsoft.com/office/drawing/2014/main" val="2956035097"/>
                  </a:ext>
                </a:extLst>
              </a:tr>
              <a:tr h="370840">
                <a:tc>
                  <a:txBody>
                    <a:bodyPr/>
                    <a:lstStyle/>
                    <a:p>
                      <a:pPr algn="ctr">
                        <a:lnSpc>
                          <a:spcPct val="130000"/>
                        </a:lnSpc>
                      </a:pPr>
                      <a:r>
                        <a:rPr lang="en-US" sz="3200" dirty="0"/>
                        <a:t>Tế </a:t>
                      </a:r>
                      <a:r>
                        <a:rPr lang="en-US" sz="3200" dirty="0" err="1"/>
                        <a:t>bào</a:t>
                      </a:r>
                      <a:r>
                        <a:rPr lang="en-US" sz="3200" dirty="0"/>
                        <a:t> </a:t>
                      </a:r>
                      <a:r>
                        <a:rPr lang="en-US" sz="3200" dirty="0" err="1"/>
                        <a:t>giao</a:t>
                      </a:r>
                      <a:r>
                        <a:rPr lang="en-US" sz="3200" dirty="0"/>
                        <a:t> </a:t>
                      </a:r>
                      <a:r>
                        <a:rPr lang="en-US" sz="3200" dirty="0" err="1"/>
                        <a:t>tử</a:t>
                      </a:r>
                      <a:endParaRPr lang="en-US" sz="3200" dirty="0"/>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tc>
                  <a:txBody>
                    <a:bodyPr/>
                    <a:lstStyle/>
                    <a:p>
                      <a:pPr algn="ctr">
                        <a:lnSpc>
                          <a:spcPct val="130000"/>
                        </a:lnSpc>
                      </a:pPr>
                      <a:r>
                        <a:rPr lang="en-US" sz="3200" dirty="0"/>
                        <a:t>?</a:t>
                      </a:r>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tc>
                  <a:txBody>
                    <a:bodyPr/>
                    <a:lstStyle/>
                    <a:p>
                      <a:pPr algn="ctr">
                        <a:lnSpc>
                          <a:spcPct val="130000"/>
                        </a:lnSpc>
                      </a:pPr>
                      <a:r>
                        <a:rPr lang="en-US" sz="3200" dirty="0"/>
                        <a:t>?</a:t>
                      </a:r>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tc>
                  <a:txBody>
                    <a:bodyPr/>
                    <a:lstStyle/>
                    <a:p>
                      <a:pPr algn="ctr">
                        <a:lnSpc>
                          <a:spcPct val="130000"/>
                        </a:lnSpc>
                      </a:pPr>
                      <a:r>
                        <a:rPr lang="en-US" sz="3200" dirty="0"/>
                        <a:t>?</a:t>
                      </a:r>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tc>
                  <a:txBody>
                    <a:bodyPr/>
                    <a:lstStyle/>
                    <a:p>
                      <a:pPr algn="ctr">
                        <a:lnSpc>
                          <a:spcPct val="130000"/>
                        </a:lnSpc>
                      </a:pPr>
                      <a:r>
                        <a:rPr lang="en-US" sz="3200" dirty="0"/>
                        <a:t>?</a:t>
                      </a:r>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tc>
                  <a:txBody>
                    <a:bodyPr/>
                    <a:lstStyle/>
                    <a:p>
                      <a:pPr algn="ctr">
                        <a:lnSpc>
                          <a:spcPct val="130000"/>
                        </a:lnSpc>
                      </a:pPr>
                      <a:r>
                        <a:rPr lang="en-US" sz="3200" dirty="0"/>
                        <a:t>?</a:t>
                      </a:r>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tc>
                  <a:txBody>
                    <a:bodyPr/>
                    <a:lstStyle/>
                    <a:p>
                      <a:pPr algn="ctr">
                        <a:lnSpc>
                          <a:spcPct val="130000"/>
                        </a:lnSpc>
                      </a:pPr>
                      <a:r>
                        <a:rPr lang="en-US" sz="3200" dirty="0"/>
                        <a:t>?</a:t>
                      </a:r>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tc>
                  <a:txBody>
                    <a:bodyPr/>
                    <a:lstStyle/>
                    <a:p>
                      <a:pPr algn="ctr">
                        <a:lnSpc>
                          <a:spcPct val="130000"/>
                        </a:lnSpc>
                      </a:pPr>
                      <a:r>
                        <a:rPr lang="en-US" sz="3200" dirty="0"/>
                        <a:t>?</a:t>
                      </a:r>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tc>
                  <a:txBody>
                    <a:bodyPr/>
                    <a:lstStyle/>
                    <a:p>
                      <a:pPr algn="ctr">
                        <a:lnSpc>
                          <a:spcPct val="130000"/>
                        </a:lnSpc>
                      </a:pPr>
                      <a:r>
                        <a:rPr lang="en-US" sz="3200" dirty="0"/>
                        <a:t>?</a:t>
                      </a:r>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tc>
                  <a:txBody>
                    <a:bodyPr/>
                    <a:lstStyle/>
                    <a:p>
                      <a:pPr algn="ctr">
                        <a:lnSpc>
                          <a:spcPct val="130000"/>
                        </a:lnSpc>
                      </a:pPr>
                      <a:r>
                        <a:rPr lang="en-US" sz="3200" dirty="0"/>
                        <a:t>?</a:t>
                      </a:r>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extLst>
                  <a:ext uri="{0D108BD9-81ED-4DB2-BD59-A6C34878D82A}">
                    <a16:rowId xmlns:a16="http://schemas.microsoft.com/office/drawing/2014/main" val="263345963"/>
                  </a:ext>
                </a:extLst>
              </a:tr>
            </a:tbl>
          </a:graphicData>
        </a:graphic>
      </p:graphicFrame>
      <p:cxnSp>
        <p:nvCxnSpPr>
          <p:cNvPr id="17" name="Straight Connector 16">
            <a:extLst>
              <a:ext uri="{FF2B5EF4-FFF2-40B4-BE49-F238E27FC236}">
                <a16:creationId xmlns:a16="http://schemas.microsoft.com/office/drawing/2014/main" id="{49F9C0CA-F4C5-B631-488B-E10A734FD923}"/>
              </a:ext>
            </a:extLst>
          </p:cNvPr>
          <p:cNvCxnSpPr>
            <a:cxnSpLocks/>
          </p:cNvCxnSpPr>
          <p:nvPr/>
        </p:nvCxnSpPr>
        <p:spPr>
          <a:xfrm>
            <a:off x="336881" y="4704940"/>
            <a:ext cx="4581483" cy="15561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AA0DA82A-2C71-BF36-7C11-993E0135A69B}"/>
              </a:ext>
            </a:extLst>
          </p:cNvPr>
          <p:cNvSpPr txBox="1"/>
          <p:nvPr/>
        </p:nvSpPr>
        <p:spPr>
          <a:xfrm>
            <a:off x="3056021" y="4869152"/>
            <a:ext cx="1551709" cy="665888"/>
          </a:xfrm>
          <a:prstGeom prst="rect">
            <a:avLst/>
          </a:prstGeom>
          <a:noFill/>
        </p:spPr>
        <p:txBody>
          <a:bodyPr wrap="square">
            <a:spAutoFit/>
          </a:bodyPr>
          <a:lstStyle/>
          <a:p>
            <a:pPr marL="0" marR="0" lvl="0" indent="0" algn="ctr" defTabSz="914400" rtl="0" eaLnBrk="1" fontAlgn="auto" latinLnBrk="0" hangingPunct="1">
              <a:lnSpc>
                <a:spcPct val="130000"/>
              </a:lnSpc>
              <a:spcBef>
                <a:spcPts val="0"/>
              </a:spcBef>
              <a:spcAft>
                <a:spcPts val="0"/>
              </a:spcAft>
              <a:buClr>
                <a:srgbClr val="000000"/>
              </a:buClr>
              <a:buSzTx/>
              <a:buFont typeface="Arial"/>
              <a:buNone/>
              <a:tabLst/>
              <a:defRPr/>
            </a:pPr>
            <a:r>
              <a:rPr kumimoji="0" lang="en-US" sz="3200" b="1" i="0" u="none" strike="noStrike" kern="0" cap="none" spc="0" normalizeH="0" baseline="0" noProof="0" dirty="0" err="1">
                <a:ln>
                  <a:noFill/>
                </a:ln>
                <a:solidFill>
                  <a:srgbClr val="000000"/>
                </a:solidFill>
                <a:effectLst/>
                <a:uLnTx/>
                <a:uFillTx/>
                <a:latin typeface="Arial"/>
                <a:cs typeface="Arial"/>
                <a:sym typeface="Arial"/>
              </a:rPr>
              <a:t>Loài</a:t>
            </a:r>
            <a:endParaRPr kumimoji="0" lang="en-US" sz="3200" b="1" i="0" u="none" strike="noStrike" kern="0" cap="none" spc="0" normalizeH="0" baseline="0" noProof="0" dirty="0">
              <a:ln>
                <a:noFill/>
              </a:ln>
              <a:solidFill>
                <a:srgbClr val="000000"/>
              </a:solidFill>
              <a:effectLst/>
              <a:uLnTx/>
              <a:uFillTx/>
              <a:latin typeface="Arial"/>
              <a:cs typeface="Arial"/>
              <a:sym typeface="Arial"/>
            </a:endParaRPr>
          </a:p>
        </p:txBody>
      </p:sp>
      <p:sp>
        <p:nvSpPr>
          <p:cNvPr id="21" name="TextBox 20">
            <a:extLst>
              <a:ext uri="{FF2B5EF4-FFF2-40B4-BE49-F238E27FC236}">
                <a16:creationId xmlns:a16="http://schemas.microsoft.com/office/drawing/2014/main" id="{6C4C04E7-BB47-9CA2-6F94-C0221488195A}"/>
              </a:ext>
            </a:extLst>
          </p:cNvPr>
          <p:cNvSpPr txBox="1"/>
          <p:nvPr/>
        </p:nvSpPr>
        <p:spPr>
          <a:xfrm>
            <a:off x="144742" y="5150046"/>
            <a:ext cx="3388167" cy="1154355"/>
          </a:xfrm>
          <a:prstGeom prst="rect">
            <a:avLst/>
          </a:prstGeom>
          <a:noFill/>
        </p:spPr>
        <p:txBody>
          <a:bodyPr wrap="square">
            <a:spAutoFit/>
          </a:bodyPr>
          <a:lstStyle/>
          <a:p>
            <a:pPr marL="0" marR="0" lvl="0" indent="0" algn="just" defTabSz="914400" rtl="0" eaLnBrk="1" fontAlgn="auto" latinLnBrk="0" hangingPunct="1">
              <a:lnSpc>
                <a:spcPct val="130000"/>
              </a:lnSpc>
              <a:spcBef>
                <a:spcPts val="0"/>
              </a:spcBef>
              <a:spcAft>
                <a:spcPts val="0"/>
              </a:spcAft>
              <a:buClr>
                <a:srgbClr val="000000"/>
              </a:buClr>
              <a:buSzTx/>
              <a:buFont typeface="Arial"/>
              <a:buNone/>
              <a:tabLst/>
              <a:defRPr/>
            </a:pPr>
            <a:r>
              <a:rPr kumimoji="0" lang="en-US" b="1" i="0" u="none" strike="noStrike" kern="0" cap="none" spc="0" normalizeH="0" baseline="0" noProof="0" dirty="0">
                <a:ln>
                  <a:noFill/>
                </a:ln>
                <a:solidFill>
                  <a:srgbClr val="000000"/>
                </a:solidFill>
                <a:effectLst/>
                <a:uLnTx/>
                <a:uFillTx/>
                <a:latin typeface="Arial"/>
                <a:cs typeface="Arial"/>
                <a:sym typeface="Arial"/>
              </a:rPr>
              <a:t>   Số </a:t>
            </a:r>
            <a:r>
              <a:rPr kumimoji="0" lang="en-US" b="1" i="0" u="none" strike="noStrike" kern="0" cap="none" spc="0" normalizeH="0" baseline="0" noProof="0" dirty="0" err="1">
                <a:ln>
                  <a:noFill/>
                </a:ln>
                <a:solidFill>
                  <a:srgbClr val="000000"/>
                </a:solidFill>
                <a:effectLst/>
                <a:uLnTx/>
                <a:uFillTx/>
                <a:latin typeface="Arial"/>
                <a:cs typeface="Arial"/>
                <a:sym typeface="Arial"/>
              </a:rPr>
              <a:t>lượng</a:t>
            </a:r>
            <a:endParaRPr kumimoji="0" lang="en-US" b="1" i="0" u="none" strike="noStrike" kern="0" cap="none" spc="0" normalizeH="0" baseline="0" noProof="0" dirty="0">
              <a:ln>
                <a:noFill/>
              </a:ln>
              <a:solidFill>
                <a:srgbClr val="000000"/>
              </a:solidFill>
              <a:effectLst/>
              <a:uLnTx/>
              <a:uFillTx/>
              <a:latin typeface="Arial"/>
              <a:cs typeface="Arial"/>
              <a:sym typeface="Arial"/>
            </a:endParaRPr>
          </a:p>
          <a:p>
            <a:pPr marL="0" marR="0" lvl="0" indent="0" algn="just" defTabSz="914400" rtl="0" eaLnBrk="1" fontAlgn="auto" latinLnBrk="0" hangingPunct="1">
              <a:lnSpc>
                <a:spcPct val="130000"/>
              </a:lnSpc>
              <a:spcBef>
                <a:spcPts val="0"/>
              </a:spcBef>
              <a:spcAft>
                <a:spcPts val="0"/>
              </a:spcAft>
              <a:buClr>
                <a:srgbClr val="000000"/>
              </a:buClr>
              <a:buSzTx/>
              <a:buFont typeface="Arial"/>
              <a:buNone/>
              <a:tabLst/>
              <a:defRPr/>
            </a:pPr>
            <a:r>
              <a:rPr lang="en-US" b="1" dirty="0"/>
              <a:t>   NST </a:t>
            </a:r>
            <a:r>
              <a:rPr lang="en-US" b="1" dirty="0" err="1"/>
              <a:t>trong</a:t>
            </a:r>
            <a:r>
              <a:rPr lang="en-US" b="1" dirty="0"/>
              <a:t> </a:t>
            </a:r>
            <a:r>
              <a:rPr lang="en-US" b="1" dirty="0" err="1"/>
              <a:t>tế</a:t>
            </a:r>
            <a:r>
              <a:rPr lang="en-US" b="1" dirty="0"/>
              <a:t> </a:t>
            </a:r>
            <a:r>
              <a:rPr lang="en-US" b="1" dirty="0" err="1"/>
              <a:t>bào</a:t>
            </a:r>
            <a:endParaRPr kumimoji="0" lang="en-US" b="1" i="0" u="none" strike="noStrike" kern="0" cap="none" spc="0" normalizeH="0" baseline="0" noProof="0" dirty="0">
              <a:ln>
                <a:noFill/>
              </a:ln>
              <a:solidFill>
                <a:srgbClr val="000000"/>
              </a:solidFill>
              <a:effectLst/>
              <a:uLnTx/>
              <a:uFillTx/>
              <a:latin typeface="Arial"/>
              <a:cs typeface="Arial"/>
              <a:sym typeface="Arial"/>
            </a:endParaRPr>
          </a:p>
        </p:txBody>
      </p:sp>
      <p:sp>
        <p:nvSpPr>
          <p:cNvPr id="23" name="TextBox 22">
            <a:extLst>
              <a:ext uri="{FF2B5EF4-FFF2-40B4-BE49-F238E27FC236}">
                <a16:creationId xmlns:a16="http://schemas.microsoft.com/office/drawing/2014/main" id="{0D5AD23C-ECFD-D878-228D-AE1E9E3951A6}"/>
              </a:ext>
            </a:extLst>
          </p:cNvPr>
          <p:cNvSpPr txBox="1"/>
          <p:nvPr/>
        </p:nvSpPr>
        <p:spPr>
          <a:xfrm>
            <a:off x="336881" y="7741960"/>
            <a:ext cx="17614233" cy="2217082"/>
          </a:xfrm>
          <a:prstGeom prst="rect">
            <a:avLst/>
          </a:prstGeom>
          <a:noFill/>
        </p:spPr>
        <p:txBody>
          <a:bodyPr wrap="square">
            <a:spAutoFit/>
          </a:bodyPr>
          <a:lstStyle/>
          <a:p>
            <a:pPr algn="just">
              <a:lnSpc>
                <a:spcPct val="150000"/>
              </a:lnSpc>
            </a:pPr>
            <a:r>
              <a:rPr lang="vi-VN" sz="3200" b="1" dirty="0">
                <a:solidFill>
                  <a:srgbClr val="FF0000"/>
                </a:solidFill>
              </a:rPr>
              <a:t>Câu 2. </a:t>
            </a:r>
            <a:r>
              <a:rPr lang="vi-VN" sz="3200" dirty="0"/>
              <a:t>Tìm hiểu thông tin trong </a:t>
            </a:r>
            <a:r>
              <a:rPr lang="vi-VN" sz="3200" b="1" dirty="0"/>
              <a:t>Bảng 42.1</a:t>
            </a:r>
            <a:r>
              <a:rPr lang="vi-VN" sz="3200" dirty="0"/>
              <a:t>, trả lời các câu hỏi sau:</a:t>
            </a:r>
          </a:p>
          <a:p>
            <a:pPr algn="just">
              <a:lnSpc>
                <a:spcPct val="150000"/>
              </a:lnSpc>
            </a:pPr>
            <a:r>
              <a:rPr lang="vi-VN" sz="3200" dirty="0"/>
              <a:t>1. Dựa vào thông tin nào có thể nhận biết được sự khác biệt về bộ NST giữa các loài?</a:t>
            </a:r>
          </a:p>
          <a:p>
            <a:pPr algn="just">
              <a:lnSpc>
                <a:spcPct val="150000"/>
              </a:lnSpc>
            </a:pPr>
            <a:r>
              <a:rPr lang="vi-VN" sz="3200" dirty="0"/>
              <a:t>2. Đúng hay sai khi nói rằng cà chua và cây lúa nước có chung bộ NST? Giải thích.</a:t>
            </a:r>
          </a:p>
        </p:txBody>
      </p:sp>
    </p:spTree>
    <p:extLst>
      <p:ext uri="{BB962C8B-B14F-4D97-AF65-F5344CB8AC3E}">
        <p14:creationId xmlns:p14="http://schemas.microsoft.com/office/powerpoint/2010/main" val="58295235"/>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par>
                                <p:cTn id="11" presetID="16" presetClass="entr" presetSubtype="21"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arn(inVertical)">
                                      <p:cBhvr>
                                        <p:cTn id="13" dur="500"/>
                                        <p:tgtEl>
                                          <p:spTgt spid="15"/>
                                        </p:tgtEl>
                                      </p:cBhvr>
                                    </p:animEffect>
                                  </p:childTnLst>
                                </p:cTn>
                              </p:par>
                              <p:par>
                                <p:cTn id="14" presetID="16" presetClass="entr" presetSubtype="21"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barn(inVertical)">
                                      <p:cBhvr>
                                        <p:cTn id="16" dur="500"/>
                                        <p:tgtEl>
                                          <p:spTgt spid="17"/>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barn(inVertical)">
                                      <p:cBhvr>
                                        <p:cTn id="19" dur="500"/>
                                        <p:tgtEl>
                                          <p:spTgt spid="20"/>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barn(inVertical)">
                                      <p:cBhvr>
                                        <p:cTn id="22" dur="500"/>
                                        <p:tgtEl>
                                          <p:spTgt spid="21"/>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barn(inVertical)">
                                      <p:cBhvr>
                                        <p:cTn id="2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20" grpId="0"/>
      <p:bldP spid="21" grpId="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270C6D-7802-CFBD-A55D-8341AB86DD90}"/>
            </a:ext>
          </a:extLst>
        </p:cNvPr>
        <p:cNvGrpSpPr/>
        <p:nvPr/>
      </p:nvGrpSpPr>
      <p:grpSpPr>
        <a:xfrm>
          <a:off x="0" y="0"/>
          <a:ext cx="0" cy="0"/>
          <a:chOff x="0" y="0"/>
          <a:chExt cx="0" cy="0"/>
        </a:xfrm>
      </p:grpSpPr>
      <p:grpSp>
        <p:nvGrpSpPr>
          <p:cNvPr id="60" name="Group 59">
            <a:extLst>
              <a:ext uri="{FF2B5EF4-FFF2-40B4-BE49-F238E27FC236}">
                <a16:creationId xmlns:a16="http://schemas.microsoft.com/office/drawing/2014/main" id="{C1078A30-B32F-4150-5D41-26A889F1C81F}"/>
              </a:ext>
            </a:extLst>
          </p:cNvPr>
          <p:cNvGrpSpPr/>
          <p:nvPr/>
        </p:nvGrpSpPr>
        <p:grpSpPr>
          <a:xfrm>
            <a:off x="1404049" y="2004918"/>
            <a:ext cx="15479901" cy="1824923"/>
            <a:chOff x="1395664" y="677646"/>
            <a:chExt cx="15479901" cy="1824923"/>
          </a:xfrm>
        </p:grpSpPr>
        <p:grpSp>
          <p:nvGrpSpPr>
            <p:cNvPr id="2" name="Google Shape;4527;p69">
              <a:extLst>
                <a:ext uri="{FF2B5EF4-FFF2-40B4-BE49-F238E27FC236}">
                  <a16:creationId xmlns:a16="http://schemas.microsoft.com/office/drawing/2014/main" id="{55CBC4F9-01D9-A659-A9B3-66AA8C945731}"/>
                </a:ext>
              </a:extLst>
            </p:cNvPr>
            <p:cNvGrpSpPr/>
            <p:nvPr/>
          </p:nvGrpSpPr>
          <p:grpSpPr>
            <a:xfrm>
              <a:off x="1395664" y="785321"/>
              <a:ext cx="1531592" cy="1717248"/>
              <a:chOff x="7508675" y="1292175"/>
              <a:chExt cx="552550" cy="613075"/>
            </a:xfrm>
          </p:grpSpPr>
          <p:sp>
            <p:nvSpPr>
              <p:cNvPr id="3" name="Google Shape;4528;p69">
                <a:extLst>
                  <a:ext uri="{FF2B5EF4-FFF2-40B4-BE49-F238E27FC236}">
                    <a16:creationId xmlns:a16="http://schemas.microsoft.com/office/drawing/2014/main" id="{C7FC391C-A962-1DDE-416F-CF7A9286D902}"/>
                  </a:ext>
                </a:extLst>
              </p:cNvPr>
              <p:cNvSpPr/>
              <p:nvPr/>
            </p:nvSpPr>
            <p:spPr>
              <a:xfrm>
                <a:off x="7508675" y="1292350"/>
                <a:ext cx="552550" cy="612900"/>
              </a:xfrm>
              <a:custGeom>
                <a:avLst/>
                <a:gdLst/>
                <a:ahLst/>
                <a:cxnLst/>
                <a:rect l="l" t="t" r="r" b="b"/>
                <a:pathLst>
                  <a:path w="22102" h="24516" extrusionOk="0">
                    <a:moveTo>
                      <a:pt x="14634" y="16891"/>
                    </a:moveTo>
                    <a:lnTo>
                      <a:pt x="14634" y="16891"/>
                    </a:lnTo>
                    <a:cubicBezTo>
                      <a:pt x="14654" y="16901"/>
                      <a:pt x="14684" y="16911"/>
                      <a:pt x="14704" y="16921"/>
                    </a:cubicBezTo>
                    <a:cubicBezTo>
                      <a:pt x="14704" y="16952"/>
                      <a:pt x="14704" y="16982"/>
                      <a:pt x="14704" y="17022"/>
                    </a:cubicBezTo>
                    <a:lnTo>
                      <a:pt x="14684" y="17042"/>
                    </a:lnTo>
                    <a:cubicBezTo>
                      <a:pt x="14674" y="16992"/>
                      <a:pt x="14664" y="16952"/>
                      <a:pt x="14644" y="16921"/>
                    </a:cubicBezTo>
                    <a:cubicBezTo>
                      <a:pt x="14644" y="16911"/>
                      <a:pt x="14634" y="16901"/>
                      <a:pt x="14634" y="16891"/>
                    </a:cubicBezTo>
                    <a:close/>
                    <a:moveTo>
                      <a:pt x="13255" y="17284"/>
                    </a:moveTo>
                    <a:cubicBezTo>
                      <a:pt x="13416" y="17535"/>
                      <a:pt x="13557" y="17676"/>
                      <a:pt x="13718" y="17777"/>
                    </a:cubicBezTo>
                    <a:lnTo>
                      <a:pt x="13708" y="17787"/>
                    </a:lnTo>
                    <a:cubicBezTo>
                      <a:pt x="13537" y="17666"/>
                      <a:pt x="13386" y="17525"/>
                      <a:pt x="13255" y="17294"/>
                    </a:cubicBezTo>
                    <a:lnTo>
                      <a:pt x="13255" y="17284"/>
                    </a:lnTo>
                    <a:close/>
                    <a:moveTo>
                      <a:pt x="13472" y="0"/>
                    </a:moveTo>
                    <a:cubicBezTo>
                      <a:pt x="13346" y="0"/>
                      <a:pt x="13217" y="13"/>
                      <a:pt x="13094" y="44"/>
                    </a:cubicBezTo>
                    <a:cubicBezTo>
                      <a:pt x="12923" y="84"/>
                      <a:pt x="12752" y="124"/>
                      <a:pt x="12581" y="165"/>
                    </a:cubicBezTo>
                    <a:cubicBezTo>
                      <a:pt x="12510" y="117"/>
                      <a:pt x="12433" y="101"/>
                      <a:pt x="12354" y="101"/>
                    </a:cubicBezTo>
                    <a:cubicBezTo>
                      <a:pt x="12332" y="101"/>
                      <a:pt x="12311" y="102"/>
                      <a:pt x="12289" y="104"/>
                    </a:cubicBezTo>
                    <a:cubicBezTo>
                      <a:pt x="11917" y="165"/>
                      <a:pt x="11564" y="306"/>
                      <a:pt x="11273" y="557"/>
                    </a:cubicBezTo>
                    <a:cubicBezTo>
                      <a:pt x="11222" y="608"/>
                      <a:pt x="11162" y="668"/>
                      <a:pt x="11162" y="748"/>
                    </a:cubicBezTo>
                    <a:cubicBezTo>
                      <a:pt x="10790" y="909"/>
                      <a:pt x="10407" y="1071"/>
                      <a:pt x="10035" y="1232"/>
                    </a:cubicBezTo>
                    <a:cubicBezTo>
                      <a:pt x="9089" y="1644"/>
                      <a:pt x="8153" y="2077"/>
                      <a:pt x="7227" y="2530"/>
                    </a:cubicBezTo>
                    <a:cubicBezTo>
                      <a:pt x="5798" y="3224"/>
                      <a:pt x="4389" y="3959"/>
                      <a:pt x="3010" y="4754"/>
                    </a:cubicBezTo>
                    <a:cubicBezTo>
                      <a:pt x="2718" y="4925"/>
                      <a:pt x="2426" y="5086"/>
                      <a:pt x="2155" y="5287"/>
                    </a:cubicBezTo>
                    <a:cubicBezTo>
                      <a:pt x="1963" y="5378"/>
                      <a:pt x="1792" y="5489"/>
                      <a:pt x="1621" y="5609"/>
                    </a:cubicBezTo>
                    <a:cubicBezTo>
                      <a:pt x="1390" y="5770"/>
                      <a:pt x="1158" y="5942"/>
                      <a:pt x="957" y="6143"/>
                    </a:cubicBezTo>
                    <a:cubicBezTo>
                      <a:pt x="695" y="6415"/>
                      <a:pt x="544" y="6727"/>
                      <a:pt x="595" y="7119"/>
                    </a:cubicBezTo>
                    <a:cubicBezTo>
                      <a:pt x="434" y="7260"/>
                      <a:pt x="373" y="7461"/>
                      <a:pt x="313" y="7662"/>
                    </a:cubicBezTo>
                    <a:cubicBezTo>
                      <a:pt x="303" y="7673"/>
                      <a:pt x="303" y="7683"/>
                      <a:pt x="293" y="7703"/>
                    </a:cubicBezTo>
                    <a:cubicBezTo>
                      <a:pt x="81" y="7944"/>
                      <a:pt x="1" y="8226"/>
                      <a:pt x="91" y="8548"/>
                    </a:cubicBezTo>
                    <a:cubicBezTo>
                      <a:pt x="192" y="8890"/>
                      <a:pt x="363" y="9202"/>
                      <a:pt x="514" y="9524"/>
                    </a:cubicBezTo>
                    <a:cubicBezTo>
                      <a:pt x="534" y="9575"/>
                      <a:pt x="574" y="9605"/>
                      <a:pt x="635" y="9605"/>
                    </a:cubicBezTo>
                    <a:cubicBezTo>
                      <a:pt x="625" y="9625"/>
                      <a:pt x="615" y="9645"/>
                      <a:pt x="595" y="9665"/>
                    </a:cubicBezTo>
                    <a:cubicBezTo>
                      <a:pt x="393" y="9907"/>
                      <a:pt x="323" y="10199"/>
                      <a:pt x="303" y="10501"/>
                    </a:cubicBezTo>
                    <a:cubicBezTo>
                      <a:pt x="242" y="11366"/>
                      <a:pt x="796" y="12050"/>
                      <a:pt x="1692" y="12201"/>
                    </a:cubicBezTo>
                    <a:cubicBezTo>
                      <a:pt x="1704" y="12204"/>
                      <a:pt x="1716" y="12205"/>
                      <a:pt x="1727" y="12205"/>
                    </a:cubicBezTo>
                    <a:cubicBezTo>
                      <a:pt x="1761" y="12205"/>
                      <a:pt x="1790" y="12194"/>
                      <a:pt x="1812" y="12171"/>
                    </a:cubicBezTo>
                    <a:cubicBezTo>
                      <a:pt x="1832" y="12211"/>
                      <a:pt x="1863" y="12252"/>
                      <a:pt x="1883" y="12292"/>
                    </a:cubicBezTo>
                    <a:cubicBezTo>
                      <a:pt x="1913" y="12352"/>
                      <a:pt x="1933" y="12393"/>
                      <a:pt x="1994" y="12423"/>
                    </a:cubicBezTo>
                    <a:cubicBezTo>
                      <a:pt x="1963" y="12463"/>
                      <a:pt x="1943" y="12503"/>
                      <a:pt x="1913" y="12544"/>
                    </a:cubicBezTo>
                    <a:cubicBezTo>
                      <a:pt x="1682" y="12926"/>
                      <a:pt x="1641" y="13339"/>
                      <a:pt x="1722" y="13761"/>
                    </a:cubicBezTo>
                    <a:cubicBezTo>
                      <a:pt x="1863" y="14436"/>
                      <a:pt x="2326" y="14828"/>
                      <a:pt x="2970" y="14979"/>
                    </a:cubicBezTo>
                    <a:cubicBezTo>
                      <a:pt x="3005" y="14988"/>
                      <a:pt x="3042" y="14995"/>
                      <a:pt x="3078" y="14995"/>
                    </a:cubicBezTo>
                    <a:cubicBezTo>
                      <a:pt x="3125" y="14995"/>
                      <a:pt x="3171" y="14983"/>
                      <a:pt x="3211" y="14949"/>
                    </a:cubicBezTo>
                    <a:cubicBezTo>
                      <a:pt x="3252" y="14979"/>
                      <a:pt x="3252" y="15039"/>
                      <a:pt x="3272" y="15080"/>
                    </a:cubicBezTo>
                    <a:cubicBezTo>
                      <a:pt x="3302" y="15170"/>
                      <a:pt x="3332" y="15251"/>
                      <a:pt x="3413" y="15301"/>
                    </a:cubicBezTo>
                    <a:cubicBezTo>
                      <a:pt x="3372" y="15382"/>
                      <a:pt x="3332" y="15452"/>
                      <a:pt x="3292" y="15522"/>
                    </a:cubicBezTo>
                    <a:cubicBezTo>
                      <a:pt x="3040" y="16056"/>
                      <a:pt x="3040" y="16589"/>
                      <a:pt x="3342" y="17113"/>
                    </a:cubicBezTo>
                    <a:cubicBezTo>
                      <a:pt x="3604" y="17555"/>
                      <a:pt x="4006" y="17807"/>
                      <a:pt x="4520" y="17867"/>
                    </a:cubicBezTo>
                    <a:cubicBezTo>
                      <a:pt x="4527" y="17868"/>
                      <a:pt x="4533" y="17869"/>
                      <a:pt x="4539" y="17869"/>
                    </a:cubicBezTo>
                    <a:cubicBezTo>
                      <a:pt x="4603" y="17869"/>
                      <a:pt x="4620" y="17821"/>
                      <a:pt x="4620" y="17757"/>
                    </a:cubicBezTo>
                    <a:cubicBezTo>
                      <a:pt x="4661" y="17797"/>
                      <a:pt x="4681" y="17857"/>
                      <a:pt x="4691" y="17908"/>
                    </a:cubicBezTo>
                    <a:cubicBezTo>
                      <a:pt x="4721" y="17968"/>
                      <a:pt x="4751" y="18039"/>
                      <a:pt x="4822" y="18069"/>
                    </a:cubicBezTo>
                    <a:cubicBezTo>
                      <a:pt x="4771" y="18159"/>
                      <a:pt x="4711" y="18250"/>
                      <a:pt x="4661" y="18350"/>
                    </a:cubicBezTo>
                    <a:cubicBezTo>
                      <a:pt x="4520" y="18632"/>
                      <a:pt x="4499" y="18944"/>
                      <a:pt x="4510" y="19256"/>
                    </a:cubicBezTo>
                    <a:cubicBezTo>
                      <a:pt x="4520" y="19417"/>
                      <a:pt x="4560" y="19578"/>
                      <a:pt x="4630" y="19729"/>
                    </a:cubicBezTo>
                    <a:cubicBezTo>
                      <a:pt x="4869" y="20312"/>
                      <a:pt x="5526" y="20668"/>
                      <a:pt x="6005" y="20668"/>
                    </a:cubicBezTo>
                    <a:cubicBezTo>
                      <a:pt x="6030" y="20668"/>
                      <a:pt x="6055" y="20667"/>
                      <a:pt x="6080" y="20665"/>
                    </a:cubicBezTo>
                    <a:cubicBezTo>
                      <a:pt x="6130" y="20756"/>
                      <a:pt x="6180" y="20836"/>
                      <a:pt x="6231" y="20917"/>
                    </a:cubicBezTo>
                    <a:cubicBezTo>
                      <a:pt x="6190" y="20987"/>
                      <a:pt x="6160" y="21058"/>
                      <a:pt x="6130" y="21118"/>
                    </a:cubicBezTo>
                    <a:cubicBezTo>
                      <a:pt x="5969" y="21470"/>
                      <a:pt x="5888" y="21833"/>
                      <a:pt x="5969" y="22215"/>
                    </a:cubicBezTo>
                    <a:cubicBezTo>
                      <a:pt x="6127" y="22966"/>
                      <a:pt x="6789" y="23484"/>
                      <a:pt x="7489" y="23484"/>
                    </a:cubicBezTo>
                    <a:cubicBezTo>
                      <a:pt x="7502" y="23484"/>
                      <a:pt x="7515" y="23484"/>
                      <a:pt x="7529" y="23483"/>
                    </a:cubicBezTo>
                    <a:cubicBezTo>
                      <a:pt x="7790" y="24006"/>
                      <a:pt x="8203" y="24349"/>
                      <a:pt x="8777" y="24469"/>
                    </a:cubicBezTo>
                    <a:cubicBezTo>
                      <a:pt x="8920" y="24502"/>
                      <a:pt x="9065" y="24515"/>
                      <a:pt x="9212" y="24515"/>
                    </a:cubicBezTo>
                    <a:cubicBezTo>
                      <a:pt x="9384" y="24515"/>
                      <a:pt x="9559" y="24497"/>
                      <a:pt x="9733" y="24469"/>
                    </a:cubicBezTo>
                    <a:cubicBezTo>
                      <a:pt x="10216" y="24399"/>
                      <a:pt x="10679" y="24268"/>
                      <a:pt x="11142" y="24117"/>
                    </a:cubicBezTo>
                    <a:cubicBezTo>
                      <a:pt x="12007" y="23825"/>
                      <a:pt x="12843" y="23463"/>
                      <a:pt x="13668" y="23060"/>
                    </a:cubicBezTo>
                    <a:cubicBezTo>
                      <a:pt x="14574" y="22618"/>
                      <a:pt x="15469" y="22145"/>
                      <a:pt x="16365" y="21672"/>
                    </a:cubicBezTo>
                    <a:cubicBezTo>
                      <a:pt x="17070" y="21299"/>
                      <a:pt x="17774" y="20937"/>
                      <a:pt x="18458" y="20534"/>
                    </a:cubicBezTo>
                    <a:cubicBezTo>
                      <a:pt x="18801" y="20353"/>
                      <a:pt x="19123" y="20152"/>
                      <a:pt x="19455" y="19951"/>
                    </a:cubicBezTo>
                    <a:cubicBezTo>
                      <a:pt x="19525" y="19910"/>
                      <a:pt x="19606" y="19870"/>
                      <a:pt x="19616" y="19770"/>
                    </a:cubicBezTo>
                    <a:cubicBezTo>
                      <a:pt x="19653" y="19800"/>
                      <a:pt x="19697" y="19812"/>
                      <a:pt x="19742" y="19812"/>
                    </a:cubicBezTo>
                    <a:cubicBezTo>
                      <a:pt x="19771" y="19812"/>
                      <a:pt x="19800" y="19808"/>
                      <a:pt x="19827" y="19800"/>
                    </a:cubicBezTo>
                    <a:cubicBezTo>
                      <a:pt x="20290" y="19689"/>
                      <a:pt x="20652" y="19427"/>
                      <a:pt x="20914" y="19035"/>
                    </a:cubicBezTo>
                    <a:cubicBezTo>
                      <a:pt x="20954" y="18985"/>
                      <a:pt x="20964" y="18924"/>
                      <a:pt x="20974" y="18864"/>
                    </a:cubicBezTo>
                    <a:cubicBezTo>
                      <a:pt x="20995" y="18864"/>
                      <a:pt x="21025" y="18854"/>
                      <a:pt x="21045" y="18844"/>
                    </a:cubicBezTo>
                    <a:cubicBezTo>
                      <a:pt x="21367" y="18612"/>
                      <a:pt x="21649" y="18350"/>
                      <a:pt x="21860" y="18008"/>
                    </a:cubicBezTo>
                    <a:cubicBezTo>
                      <a:pt x="21900" y="17948"/>
                      <a:pt x="21931" y="17877"/>
                      <a:pt x="21961" y="17817"/>
                    </a:cubicBezTo>
                    <a:cubicBezTo>
                      <a:pt x="22061" y="17565"/>
                      <a:pt x="22102" y="17314"/>
                      <a:pt x="22001" y="17062"/>
                    </a:cubicBezTo>
                    <a:lnTo>
                      <a:pt x="22001" y="17052"/>
                    </a:lnTo>
                    <a:cubicBezTo>
                      <a:pt x="21951" y="16921"/>
                      <a:pt x="21890" y="16781"/>
                      <a:pt x="21820" y="16650"/>
                    </a:cubicBezTo>
                    <a:cubicBezTo>
                      <a:pt x="21830" y="16609"/>
                      <a:pt x="21850" y="16569"/>
                      <a:pt x="21870" y="16529"/>
                    </a:cubicBezTo>
                    <a:cubicBezTo>
                      <a:pt x="22021" y="16227"/>
                      <a:pt x="22051" y="15915"/>
                      <a:pt x="21910" y="15593"/>
                    </a:cubicBezTo>
                    <a:cubicBezTo>
                      <a:pt x="21890" y="15533"/>
                      <a:pt x="21860" y="15462"/>
                      <a:pt x="21840" y="15402"/>
                    </a:cubicBezTo>
                    <a:cubicBezTo>
                      <a:pt x="21739" y="15110"/>
                      <a:pt x="21598" y="14838"/>
                      <a:pt x="21457" y="14556"/>
                    </a:cubicBezTo>
                    <a:cubicBezTo>
                      <a:pt x="21387" y="14436"/>
                      <a:pt x="21357" y="14295"/>
                      <a:pt x="21266" y="14184"/>
                    </a:cubicBezTo>
                    <a:cubicBezTo>
                      <a:pt x="21256" y="14103"/>
                      <a:pt x="21206" y="14033"/>
                      <a:pt x="21166" y="13953"/>
                    </a:cubicBezTo>
                    <a:cubicBezTo>
                      <a:pt x="20884" y="13369"/>
                      <a:pt x="20602" y="12795"/>
                      <a:pt x="20320" y="12211"/>
                    </a:cubicBezTo>
                    <a:cubicBezTo>
                      <a:pt x="19686" y="10903"/>
                      <a:pt x="19052" y="9595"/>
                      <a:pt x="18408" y="8286"/>
                    </a:cubicBezTo>
                    <a:cubicBezTo>
                      <a:pt x="17885" y="7210"/>
                      <a:pt x="17361" y="6133"/>
                      <a:pt x="16828" y="5056"/>
                    </a:cubicBezTo>
                    <a:cubicBezTo>
                      <a:pt x="16768" y="4925"/>
                      <a:pt x="16697" y="4784"/>
                      <a:pt x="16637" y="4653"/>
                    </a:cubicBezTo>
                    <a:cubicBezTo>
                      <a:pt x="16013" y="3385"/>
                      <a:pt x="15399" y="2127"/>
                      <a:pt x="14785" y="859"/>
                    </a:cubicBezTo>
                    <a:cubicBezTo>
                      <a:pt x="14725" y="748"/>
                      <a:pt x="14664" y="638"/>
                      <a:pt x="14594" y="537"/>
                    </a:cubicBezTo>
                    <a:cubicBezTo>
                      <a:pt x="14342" y="195"/>
                      <a:pt x="14020" y="4"/>
                      <a:pt x="13587" y="4"/>
                    </a:cubicBezTo>
                    <a:cubicBezTo>
                      <a:pt x="13549" y="1"/>
                      <a:pt x="13511" y="0"/>
                      <a:pt x="13472" y="0"/>
                    </a:cubicBezTo>
                    <a:close/>
                  </a:path>
                </a:pathLst>
              </a:custGeom>
              <a:solidFill>
                <a:srgbClr val="FFFFFF"/>
              </a:solidFill>
              <a:ln w="76200" cap="flat" cmpd="sng">
                <a:solidFill>
                  <a:srgbClr val="FFFFFF"/>
                </a:solidFill>
                <a:prstDash val="solid"/>
                <a:miter lim="10064"/>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 name="Google Shape;4529;p69">
                <a:extLst>
                  <a:ext uri="{FF2B5EF4-FFF2-40B4-BE49-F238E27FC236}">
                    <a16:creationId xmlns:a16="http://schemas.microsoft.com/office/drawing/2014/main" id="{0EDB7C2A-9CA6-B8A1-9A39-A97ED4C8FC22}"/>
                  </a:ext>
                </a:extLst>
              </p:cNvPr>
              <p:cNvSpPr/>
              <p:nvPr/>
            </p:nvSpPr>
            <p:spPr>
              <a:xfrm>
                <a:off x="7560000" y="1311050"/>
                <a:ext cx="414675" cy="406800"/>
              </a:xfrm>
              <a:custGeom>
                <a:avLst/>
                <a:gdLst/>
                <a:ahLst/>
                <a:cxnLst/>
                <a:rect l="l" t="t" r="r" b="b"/>
                <a:pathLst>
                  <a:path w="16587" h="16272" extrusionOk="0">
                    <a:moveTo>
                      <a:pt x="9109" y="0"/>
                    </a:moveTo>
                    <a:cubicBezTo>
                      <a:pt x="8737" y="161"/>
                      <a:pt x="8354" y="323"/>
                      <a:pt x="7982" y="494"/>
                    </a:cubicBezTo>
                    <a:cubicBezTo>
                      <a:pt x="7036" y="896"/>
                      <a:pt x="6100" y="1329"/>
                      <a:pt x="5174" y="1782"/>
                    </a:cubicBezTo>
                    <a:cubicBezTo>
                      <a:pt x="3745" y="2476"/>
                      <a:pt x="2336" y="3211"/>
                      <a:pt x="957" y="4016"/>
                    </a:cubicBezTo>
                    <a:cubicBezTo>
                      <a:pt x="665" y="4177"/>
                      <a:pt x="373" y="4338"/>
                      <a:pt x="102" y="4539"/>
                    </a:cubicBezTo>
                    <a:cubicBezTo>
                      <a:pt x="1" y="4680"/>
                      <a:pt x="71" y="4811"/>
                      <a:pt x="132" y="4932"/>
                    </a:cubicBezTo>
                    <a:cubicBezTo>
                      <a:pt x="313" y="5314"/>
                      <a:pt x="403" y="5737"/>
                      <a:pt x="675" y="6069"/>
                    </a:cubicBezTo>
                    <a:cubicBezTo>
                      <a:pt x="719" y="6090"/>
                      <a:pt x="762" y="6098"/>
                      <a:pt x="803" y="6098"/>
                    </a:cubicBezTo>
                    <a:cubicBezTo>
                      <a:pt x="902" y="6098"/>
                      <a:pt x="992" y="6048"/>
                      <a:pt x="1078" y="5999"/>
                    </a:cubicBezTo>
                    <a:cubicBezTo>
                      <a:pt x="1782" y="5656"/>
                      <a:pt x="2477" y="5304"/>
                      <a:pt x="3171" y="4962"/>
                    </a:cubicBezTo>
                    <a:cubicBezTo>
                      <a:pt x="4057" y="4519"/>
                      <a:pt x="4942" y="4066"/>
                      <a:pt x="5838" y="3624"/>
                    </a:cubicBezTo>
                    <a:cubicBezTo>
                      <a:pt x="5928" y="3580"/>
                      <a:pt x="5991" y="3556"/>
                      <a:pt x="6040" y="3556"/>
                    </a:cubicBezTo>
                    <a:cubicBezTo>
                      <a:pt x="6116" y="3556"/>
                      <a:pt x="6159" y="3617"/>
                      <a:pt x="6221" y="3764"/>
                    </a:cubicBezTo>
                    <a:cubicBezTo>
                      <a:pt x="6341" y="4026"/>
                      <a:pt x="6462" y="4298"/>
                      <a:pt x="6603" y="4549"/>
                    </a:cubicBezTo>
                    <a:cubicBezTo>
                      <a:pt x="6694" y="4720"/>
                      <a:pt x="6643" y="4811"/>
                      <a:pt x="6482" y="4892"/>
                    </a:cubicBezTo>
                    <a:cubicBezTo>
                      <a:pt x="5959" y="5143"/>
                      <a:pt x="5456" y="5435"/>
                      <a:pt x="4922" y="5697"/>
                    </a:cubicBezTo>
                    <a:cubicBezTo>
                      <a:pt x="3845" y="6230"/>
                      <a:pt x="2769" y="6774"/>
                      <a:pt x="1692" y="7307"/>
                    </a:cubicBezTo>
                    <a:cubicBezTo>
                      <a:pt x="1561" y="7377"/>
                      <a:pt x="1410" y="7418"/>
                      <a:pt x="1370" y="7599"/>
                    </a:cubicBezTo>
                    <a:cubicBezTo>
                      <a:pt x="1370" y="7689"/>
                      <a:pt x="1420" y="7770"/>
                      <a:pt x="1460" y="7850"/>
                    </a:cubicBezTo>
                    <a:cubicBezTo>
                      <a:pt x="1963" y="8837"/>
                      <a:pt x="2537" y="9783"/>
                      <a:pt x="3171" y="10688"/>
                    </a:cubicBezTo>
                    <a:cubicBezTo>
                      <a:pt x="3211" y="10749"/>
                      <a:pt x="3242" y="10819"/>
                      <a:pt x="3332" y="10839"/>
                    </a:cubicBezTo>
                    <a:cubicBezTo>
                      <a:pt x="3725" y="10719"/>
                      <a:pt x="3866" y="10407"/>
                      <a:pt x="3735" y="9954"/>
                    </a:cubicBezTo>
                    <a:cubicBezTo>
                      <a:pt x="3674" y="9742"/>
                      <a:pt x="3574" y="9511"/>
                      <a:pt x="3775" y="9340"/>
                    </a:cubicBezTo>
                    <a:cubicBezTo>
                      <a:pt x="3845" y="9284"/>
                      <a:pt x="3920" y="9263"/>
                      <a:pt x="3995" y="9263"/>
                    </a:cubicBezTo>
                    <a:cubicBezTo>
                      <a:pt x="4123" y="9263"/>
                      <a:pt x="4254" y="9327"/>
                      <a:pt x="4369" y="9390"/>
                    </a:cubicBezTo>
                    <a:cubicBezTo>
                      <a:pt x="4462" y="9441"/>
                      <a:pt x="4551" y="9464"/>
                      <a:pt x="4635" y="9464"/>
                    </a:cubicBezTo>
                    <a:cubicBezTo>
                      <a:pt x="4770" y="9464"/>
                      <a:pt x="4895" y="9405"/>
                      <a:pt x="5013" y="9300"/>
                    </a:cubicBezTo>
                    <a:cubicBezTo>
                      <a:pt x="5103" y="9219"/>
                      <a:pt x="5204" y="9139"/>
                      <a:pt x="5325" y="9098"/>
                    </a:cubicBezTo>
                    <a:cubicBezTo>
                      <a:pt x="5387" y="9073"/>
                      <a:pt x="5442" y="9060"/>
                      <a:pt x="5491" y="9060"/>
                    </a:cubicBezTo>
                    <a:cubicBezTo>
                      <a:pt x="5616" y="9060"/>
                      <a:pt x="5696" y="9146"/>
                      <a:pt x="5717" y="9320"/>
                    </a:cubicBezTo>
                    <a:cubicBezTo>
                      <a:pt x="5737" y="9451"/>
                      <a:pt x="5737" y="9592"/>
                      <a:pt x="5717" y="9722"/>
                    </a:cubicBezTo>
                    <a:cubicBezTo>
                      <a:pt x="5657" y="9974"/>
                      <a:pt x="5758" y="10135"/>
                      <a:pt x="5959" y="10266"/>
                    </a:cubicBezTo>
                    <a:cubicBezTo>
                      <a:pt x="6019" y="10316"/>
                      <a:pt x="6090" y="10356"/>
                      <a:pt x="6140" y="10407"/>
                    </a:cubicBezTo>
                    <a:cubicBezTo>
                      <a:pt x="6281" y="10558"/>
                      <a:pt x="6472" y="10699"/>
                      <a:pt x="6382" y="10940"/>
                    </a:cubicBezTo>
                    <a:cubicBezTo>
                      <a:pt x="6308" y="11143"/>
                      <a:pt x="6137" y="11163"/>
                      <a:pt x="5963" y="11163"/>
                    </a:cubicBezTo>
                    <a:cubicBezTo>
                      <a:pt x="5921" y="11163"/>
                      <a:pt x="5879" y="11161"/>
                      <a:pt x="5838" y="11161"/>
                    </a:cubicBezTo>
                    <a:cubicBezTo>
                      <a:pt x="5486" y="11161"/>
                      <a:pt x="5295" y="11343"/>
                      <a:pt x="5274" y="11705"/>
                    </a:cubicBezTo>
                    <a:cubicBezTo>
                      <a:pt x="5264" y="11836"/>
                      <a:pt x="5264" y="11987"/>
                      <a:pt x="5113" y="12037"/>
                    </a:cubicBezTo>
                    <a:cubicBezTo>
                      <a:pt x="5072" y="12054"/>
                      <a:pt x="5032" y="12061"/>
                      <a:pt x="4993" y="12061"/>
                    </a:cubicBezTo>
                    <a:cubicBezTo>
                      <a:pt x="4892" y="12061"/>
                      <a:pt x="4801" y="12009"/>
                      <a:pt x="4721" y="11936"/>
                    </a:cubicBezTo>
                    <a:cubicBezTo>
                      <a:pt x="4580" y="11796"/>
                      <a:pt x="4449" y="11665"/>
                      <a:pt x="4318" y="11524"/>
                    </a:cubicBezTo>
                    <a:cubicBezTo>
                      <a:pt x="4243" y="11448"/>
                      <a:pt x="4183" y="11411"/>
                      <a:pt x="4122" y="11411"/>
                    </a:cubicBezTo>
                    <a:cubicBezTo>
                      <a:pt x="4062" y="11411"/>
                      <a:pt x="4001" y="11448"/>
                      <a:pt x="3926" y="11524"/>
                    </a:cubicBezTo>
                    <a:cubicBezTo>
                      <a:pt x="3896" y="11745"/>
                      <a:pt x="4067" y="11876"/>
                      <a:pt x="4188" y="12017"/>
                    </a:cubicBezTo>
                    <a:cubicBezTo>
                      <a:pt x="4731" y="12651"/>
                      <a:pt x="5325" y="13235"/>
                      <a:pt x="5949" y="13788"/>
                    </a:cubicBezTo>
                    <a:cubicBezTo>
                      <a:pt x="6905" y="14624"/>
                      <a:pt x="7972" y="15268"/>
                      <a:pt x="9159" y="15700"/>
                    </a:cubicBezTo>
                    <a:cubicBezTo>
                      <a:pt x="10075" y="16022"/>
                      <a:pt x="11021" y="16173"/>
                      <a:pt x="11977" y="16254"/>
                    </a:cubicBezTo>
                    <a:cubicBezTo>
                      <a:pt x="12054" y="16258"/>
                      <a:pt x="12137" y="16272"/>
                      <a:pt x="12218" y="16272"/>
                    </a:cubicBezTo>
                    <a:cubicBezTo>
                      <a:pt x="12327" y="16272"/>
                      <a:pt x="12434" y="16247"/>
                      <a:pt x="12521" y="16143"/>
                    </a:cubicBezTo>
                    <a:cubicBezTo>
                      <a:pt x="12571" y="16063"/>
                      <a:pt x="12541" y="15982"/>
                      <a:pt x="12541" y="15882"/>
                    </a:cubicBezTo>
                    <a:lnTo>
                      <a:pt x="12541" y="15882"/>
                    </a:lnTo>
                    <a:cubicBezTo>
                      <a:pt x="12591" y="15982"/>
                      <a:pt x="12621" y="16083"/>
                      <a:pt x="12702" y="16143"/>
                    </a:cubicBezTo>
                    <a:cubicBezTo>
                      <a:pt x="12792" y="16244"/>
                      <a:pt x="12903" y="16254"/>
                      <a:pt x="13024" y="16264"/>
                    </a:cubicBezTo>
                    <a:cubicBezTo>
                      <a:pt x="13040" y="16265"/>
                      <a:pt x="13056" y="16265"/>
                      <a:pt x="13073" y="16265"/>
                    </a:cubicBezTo>
                    <a:cubicBezTo>
                      <a:pt x="13238" y="16265"/>
                      <a:pt x="13402" y="16223"/>
                      <a:pt x="13567" y="16214"/>
                    </a:cubicBezTo>
                    <a:cubicBezTo>
                      <a:pt x="14352" y="16173"/>
                      <a:pt x="15107" y="15992"/>
                      <a:pt x="15832" y="15741"/>
                    </a:cubicBezTo>
                    <a:cubicBezTo>
                      <a:pt x="16073" y="15660"/>
                      <a:pt x="16345" y="15610"/>
                      <a:pt x="16516" y="15398"/>
                    </a:cubicBezTo>
                    <a:cubicBezTo>
                      <a:pt x="16587" y="15258"/>
                      <a:pt x="16506" y="15137"/>
                      <a:pt x="16456" y="15016"/>
                    </a:cubicBezTo>
                    <a:cubicBezTo>
                      <a:pt x="16214" y="14412"/>
                      <a:pt x="15902" y="13849"/>
                      <a:pt x="15630" y="13265"/>
                    </a:cubicBezTo>
                    <a:cubicBezTo>
                      <a:pt x="14795" y="11514"/>
                      <a:pt x="13950" y="9773"/>
                      <a:pt x="13104" y="8022"/>
                    </a:cubicBezTo>
                    <a:cubicBezTo>
                      <a:pt x="12551" y="6874"/>
                      <a:pt x="11997" y="5727"/>
                      <a:pt x="11454" y="4590"/>
                    </a:cubicBezTo>
                    <a:cubicBezTo>
                      <a:pt x="11222" y="4107"/>
                      <a:pt x="10991" y="3644"/>
                      <a:pt x="10759" y="3161"/>
                    </a:cubicBezTo>
                    <a:cubicBezTo>
                      <a:pt x="10296" y="2164"/>
                      <a:pt x="9813" y="1188"/>
                      <a:pt x="9340" y="202"/>
                    </a:cubicBezTo>
                    <a:cubicBezTo>
                      <a:pt x="9300" y="101"/>
                      <a:pt x="9250" y="0"/>
                      <a:pt x="9109" y="0"/>
                    </a:cubicBezTo>
                    <a:close/>
                  </a:path>
                </a:pathLst>
              </a:custGeom>
              <a:solidFill>
                <a:srgbClr val="FF6EA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 name="Google Shape;4530;p69">
                <a:extLst>
                  <a:ext uri="{FF2B5EF4-FFF2-40B4-BE49-F238E27FC236}">
                    <a16:creationId xmlns:a16="http://schemas.microsoft.com/office/drawing/2014/main" id="{636C438F-5A73-54E2-C2E0-07DD20A7596F}"/>
                  </a:ext>
                </a:extLst>
              </p:cNvPr>
              <p:cNvSpPr/>
              <p:nvPr/>
            </p:nvSpPr>
            <p:spPr>
              <a:xfrm>
                <a:off x="7522025" y="1424525"/>
                <a:ext cx="480075" cy="449125"/>
              </a:xfrm>
              <a:custGeom>
                <a:avLst/>
                <a:gdLst/>
                <a:ahLst/>
                <a:cxnLst/>
                <a:rect l="l" t="t" r="r" b="b"/>
                <a:pathLst>
                  <a:path w="19203" h="17965" extrusionOk="0">
                    <a:moveTo>
                      <a:pt x="12711" y="11997"/>
                    </a:moveTo>
                    <a:lnTo>
                      <a:pt x="12711" y="11997"/>
                    </a:lnTo>
                    <a:cubicBezTo>
                      <a:pt x="12874" y="12246"/>
                      <a:pt x="13018" y="12394"/>
                      <a:pt x="13171" y="12495"/>
                    </a:cubicBezTo>
                    <a:lnTo>
                      <a:pt x="13171" y="12495"/>
                    </a:lnTo>
                    <a:lnTo>
                      <a:pt x="13164" y="12500"/>
                    </a:lnTo>
                    <a:cubicBezTo>
                      <a:pt x="12993" y="12379"/>
                      <a:pt x="12842" y="12238"/>
                      <a:pt x="12711" y="11997"/>
                    </a:cubicBezTo>
                    <a:close/>
                    <a:moveTo>
                      <a:pt x="1621" y="0"/>
                    </a:moveTo>
                    <a:cubicBezTo>
                      <a:pt x="1429" y="91"/>
                      <a:pt x="1258" y="212"/>
                      <a:pt x="1087" y="332"/>
                    </a:cubicBezTo>
                    <a:cubicBezTo>
                      <a:pt x="856" y="493"/>
                      <a:pt x="624" y="655"/>
                      <a:pt x="423" y="866"/>
                    </a:cubicBezTo>
                    <a:cubicBezTo>
                      <a:pt x="161" y="1138"/>
                      <a:pt x="0" y="1440"/>
                      <a:pt x="61" y="1832"/>
                    </a:cubicBezTo>
                    <a:cubicBezTo>
                      <a:pt x="20" y="1983"/>
                      <a:pt x="40" y="2124"/>
                      <a:pt x="101" y="2265"/>
                    </a:cubicBezTo>
                    <a:cubicBezTo>
                      <a:pt x="252" y="2617"/>
                      <a:pt x="433" y="2959"/>
                      <a:pt x="604" y="3301"/>
                    </a:cubicBezTo>
                    <a:cubicBezTo>
                      <a:pt x="675" y="3442"/>
                      <a:pt x="715" y="3593"/>
                      <a:pt x="846" y="3694"/>
                    </a:cubicBezTo>
                    <a:cubicBezTo>
                      <a:pt x="891" y="3711"/>
                      <a:pt x="935" y="3719"/>
                      <a:pt x="976" y="3719"/>
                    </a:cubicBezTo>
                    <a:cubicBezTo>
                      <a:pt x="1079" y="3719"/>
                      <a:pt x="1169" y="3667"/>
                      <a:pt x="1248" y="3573"/>
                    </a:cubicBezTo>
                    <a:cubicBezTo>
                      <a:pt x="1303" y="3451"/>
                      <a:pt x="1366" y="3388"/>
                      <a:pt x="1457" y="3388"/>
                    </a:cubicBezTo>
                    <a:cubicBezTo>
                      <a:pt x="1501" y="3388"/>
                      <a:pt x="1552" y="3403"/>
                      <a:pt x="1610" y="3432"/>
                    </a:cubicBezTo>
                    <a:cubicBezTo>
                      <a:pt x="1751" y="3493"/>
                      <a:pt x="1822" y="3694"/>
                      <a:pt x="1751" y="3835"/>
                    </a:cubicBezTo>
                    <a:cubicBezTo>
                      <a:pt x="1709" y="3919"/>
                      <a:pt x="1662" y="3947"/>
                      <a:pt x="1612" y="3947"/>
                    </a:cubicBezTo>
                    <a:cubicBezTo>
                      <a:pt x="1543" y="3947"/>
                      <a:pt x="1469" y="3894"/>
                      <a:pt x="1399" y="3865"/>
                    </a:cubicBezTo>
                    <a:cubicBezTo>
                      <a:pt x="1379" y="3864"/>
                      <a:pt x="1359" y="3863"/>
                      <a:pt x="1339" y="3863"/>
                    </a:cubicBezTo>
                    <a:cubicBezTo>
                      <a:pt x="1222" y="3863"/>
                      <a:pt x="1114" y="3892"/>
                      <a:pt x="1037" y="3996"/>
                    </a:cubicBezTo>
                    <a:cubicBezTo>
                      <a:pt x="987" y="4147"/>
                      <a:pt x="1057" y="4257"/>
                      <a:pt x="1117" y="4378"/>
                    </a:cubicBezTo>
                    <a:cubicBezTo>
                      <a:pt x="1389" y="4922"/>
                      <a:pt x="1661" y="5475"/>
                      <a:pt x="1933" y="6019"/>
                    </a:cubicBezTo>
                    <a:cubicBezTo>
                      <a:pt x="2023" y="6190"/>
                      <a:pt x="2053" y="6381"/>
                      <a:pt x="2214" y="6512"/>
                    </a:cubicBezTo>
                    <a:cubicBezTo>
                      <a:pt x="2252" y="6517"/>
                      <a:pt x="2289" y="6520"/>
                      <a:pt x="2325" y="6520"/>
                    </a:cubicBezTo>
                    <a:cubicBezTo>
                      <a:pt x="2489" y="6520"/>
                      <a:pt x="2632" y="6461"/>
                      <a:pt x="2748" y="6321"/>
                    </a:cubicBezTo>
                    <a:cubicBezTo>
                      <a:pt x="2775" y="6248"/>
                      <a:pt x="2745" y="6135"/>
                      <a:pt x="2849" y="6135"/>
                    </a:cubicBezTo>
                    <a:cubicBezTo>
                      <a:pt x="2860" y="6135"/>
                      <a:pt x="2873" y="6136"/>
                      <a:pt x="2889" y="6139"/>
                    </a:cubicBezTo>
                    <a:cubicBezTo>
                      <a:pt x="3030" y="6170"/>
                      <a:pt x="3110" y="6280"/>
                      <a:pt x="3160" y="6411"/>
                    </a:cubicBezTo>
                    <a:cubicBezTo>
                      <a:pt x="3201" y="6522"/>
                      <a:pt x="3150" y="6622"/>
                      <a:pt x="3070" y="6703"/>
                    </a:cubicBezTo>
                    <a:cubicBezTo>
                      <a:pt x="3039" y="6734"/>
                      <a:pt x="3011" y="6745"/>
                      <a:pt x="2984" y="6745"/>
                    </a:cubicBezTo>
                    <a:cubicBezTo>
                      <a:pt x="2914" y="6745"/>
                      <a:pt x="2854" y="6667"/>
                      <a:pt x="2788" y="6653"/>
                    </a:cubicBezTo>
                    <a:cubicBezTo>
                      <a:pt x="2761" y="6649"/>
                      <a:pt x="2734" y="6647"/>
                      <a:pt x="2708" y="6647"/>
                    </a:cubicBezTo>
                    <a:cubicBezTo>
                      <a:pt x="2591" y="6647"/>
                      <a:pt x="2492" y="6688"/>
                      <a:pt x="2426" y="6804"/>
                    </a:cubicBezTo>
                    <a:cubicBezTo>
                      <a:pt x="2365" y="6945"/>
                      <a:pt x="2436" y="7065"/>
                      <a:pt x="2496" y="7176"/>
                    </a:cubicBezTo>
                    <a:cubicBezTo>
                      <a:pt x="2788" y="7790"/>
                      <a:pt x="3100" y="8384"/>
                      <a:pt x="3382" y="8998"/>
                    </a:cubicBezTo>
                    <a:cubicBezTo>
                      <a:pt x="3442" y="9139"/>
                      <a:pt x="3482" y="9279"/>
                      <a:pt x="3613" y="9380"/>
                    </a:cubicBezTo>
                    <a:cubicBezTo>
                      <a:pt x="3661" y="9395"/>
                      <a:pt x="3706" y="9402"/>
                      <a:pt x="3750" y="9402"/>
                    </a:cubicBezTo>
                    <a:cubicBezTo>
                      <a:pt x="3879" y="9402"/>
                      <a:pt x="3991" y="9340"/>
                      <a:pt x="4096" y="9249"/>
                    </a:cubicBezTo>
                    <a:cubicBezTo>
                      <a:pt x="4153" y="9173"/>
                      <a:pt x="4121" y="9026"/>
                      <a:pt x="4251" y="9026"/>
                    </a:cubicBezTo>
                    <a:cubicBezTo>
                      <a:pt x="4259" y="9026"/>
                      <a:pt x="4268" y="9027"/>
                      <a:pt x="4277" y="9028"/>
                    </a:cubicBezTo>
                    <a:cubicBezTo>
                      <a:pt x="4428" y="9048"/>
                      <a:pt x="4539" y="9139"/>
                      <a:pt x="4589" y="9279"/>
                    </a:cubicBezTo>
                    <a:cubicBezTo>
                      <a:pt x="4640" y="9400"/>
                      <a:pt x="4600" y="9511"/>
                      <a:pt x="4509" y="9591"/>
                    </a:cubicBezTo>
                    <a:cubicBezTo>
                      <a:pt x="4473" y="9627"/>
                      <a:pt x="4442" y="9640"/>
                      <a:pt x="4414" y="9640"/>
                    </a:cubicBezTo>
                    <a:cubicBezTo>
                      <a:pt x="4338" y="9640"/>
                      <a:pt x="4280" y="9546"/>
                      <a:pt x="4207" y="9531"/>
                    </a:cubicBezTo>
                    <a:cubicBezTo>
                      <a:pt x="4193" y="9530"/>
                      <a:pt x="4180" y="9530"/>
                      <a:pt x="4166" y="9530"/>
                    </a:cubicBezTo>
                    <a:cubicBezTo>
                      <a:pt x="4041" y="9530"/>
                      <a:pt x="3926" y="9573"/>
                      <a:pt x="3845" y="9682"/>
                    </a:cubicBezTo>
                    <a:cubicBezTo>
                      <a:pt x="3784" y="9803"/>
                      <a:pt x="3835" y="9913"/>
                      <a:pt x="3885" y="10014"/>
                    </a:cubicBezTo>
                    <a:cubicBezTo>
                      <a:pt x="4207" y="10628"/>
                      <a:pt x="4479" y="11272"/>
                      <a:pt x="4801" y="11896"/>
                    </a:cubicBezTo>
                    <a:cubicBezTo>
                      <a:pt x="4861" y="12007"/>
                      <a:pt x="4912" y="12117"/>
                      <a:pt x="5042" y="12168"/>
                    </a:cubicBezTo>
                    <a:cubicBezTo>
                      <a:pt x="5083" y="12177"/>
                      <a:pt x="5122" y="12181"/>
                      <a:pt x="5160" y="12181"/>
                    </a:cubicBezTo>
                    <a:cubicBezTo>
                      <a:pt x="5294" y="12181"/>
                      <a:pt x="5414" y="12126"/>
                      <a:pt x="5515" y="12017"/>
                    </a:cubicBezTo>
                    <a:cubicBezTo>
                      <a:pt x="5556" y="11956"/>
                      <a:pt x="5535" y="11846"/>
                      <a:pt x="5656" y="11836"/>
                    </a:cubicBezTo>
                    <a:cubicBezTo>
                      <a:pt x="5668" y="11834"/>
                      <a:pt x="5681" y="11834"/>
                      <a:pt x="5693" y="11834"/>
                    </a:cubicBezTo>
                    <a:cubicBezTo>
                      <a:pt x="5781" y="11834"/>
                      <a:pt x="5865" y="11867"/>
                      <a:pt x="5918" y="11946"/>
                    </a:cubicBezTo>
                    <a:cubicBezTo>
                      <a:pt x="5998" y="12067"/>
                      <a:pt x="6029" y="12198"/>
                      <a:pt x="5918" y="12329"/>
                    </a:cubicBezTo>
                    <a:cubicBezTo>
                      <a:pt x="5882" y="12378"/>
                      <a:pt x="5848" y="12395"/>
                      <a:pt x="5815" y="12395"/>
                    </a:cubicBezTo>
                    <a:cubicBezTo>
                      <a:pt x="5747" y="12395"/>
                      <a:pt x="5684" y="12322"/>
                      <a:pt x="5616" y="12309"/>
                    </a:cubicBezTo>
                    <a:cubicBezTo>
                      <a:pt x="5597" y="12308"/>
                      <a:pt x="5579" y="12307"/>
                      <a:pt x="5560" y="12307"/>
                    </a:cubicBezTo>
                    <a:cubicBezTo>
                      <a:pt x="5412" y="12307"/>
                      <a:pt x="5284" y="12348"/>
                      <a:pt x="5203" y="12500"/>
                    </a:cubicBezTo>
                    <a:cubicBezTo>
                      <a:pt x="5163" y="12631"/>
                      <a:pt x="5223" y="12731"/>
                      <a:pt x="5274" y="12832"/>
                    </a:cubicBezTo>
                    <a:cubicBezTo>
                      <a:pt x="5596" y="13476"/>
                      <a:pt x="5878" y="14130"/>
                      <a:pt x="6210" y="14754"/>
                    </a:cubicBezTo>
                    <a:cubicBezTo>
                      <a:pt x="6260" y="14855"/>
                      <a:pt x="6290" y="14956"/>
                      <a:pt x="6391" y="15016"/>
                    </a:cubicBezTo>
                    <a:cubicBezTo>
                      <a:pt x="6438" y="15027"/>
                      <a:pt x="6483" y="15032"/>
                      <a:pt x="6526" y="15032"/>
                    </a:cubicBezTo>
                    <a:cubicBezTo>
                      <a:pt x="6685" y="15032"/>
                      <a:pt x="6816" y="14961"/>
                      <a:pt x="6934" y="14835"/>
                    </a:cubicBezTo>
                    <a:cubicBezTo>
                      <a:pt x="6950" y="14709"/>
                      <a:pt x="6984" y="14608"/>
                      <a:pt x="7094" y="14608"/>
                    </a:cubicBezTo>
                    <a:cubicBezTo>
                      <a:pt x="7125" y="14608"/>
                      <a:pt x="7162" y="14616"/>
                      <a:pt x="7206" y="14633"/>
                    </a:cubicBezTo>
                    <a:cubicBezTo>
                      <a:pt x="7397" y="14714"/>
                      <a:pt x="7478" y="14875"/>
                      <a:pt x="7407" y="15056"/>
                    </a:cubicBezTo>
                    <a:cubicBezTo>
                      <a:pt x="7372" y="15157"/>
                      <a:pt x="7329" y="15205"/>
                      <a:pt x="7249" y="15205"/>
                    </a:cubicBezTo>
                    <a:cubicBezTo>
                      <a:pt x="7193" y="15205"/>
                      <a:pt x="7118" y="15182"/>
                      <a:pt x="7015" y="15137"/>
                    </a:cubicBezTo>
                    <a:cubicBezTo>
                      <a:pt x="6824" y="15137"/>
                      <a:pt x="6663" y="15177"/>
                      <a:pt x="6562" y="15368"/>
                    </a:cubicBezTo>
                    <a:cubicBezTo>
                      <a:pt x="6572" y="15459"/>
                      <a:pt x="6602" y="15539"/>
                      <a:pt x="6643" y="15630"/>
                    </a:cubicBezTo>
                    <a:cubicBezTo>
                      <a:pt x="6834" y="16022"/>
                      <a:pt x="7005" y="16435"/>
                      <a:pt x="7216" y="16827"/>
                    </a:cubicBezTo>
                    <a:cubicBezTo>
                      <a:pt x="7589" y="17522"/>
                      <a:pt x="8132" y="17965"/>
                      <a:pt x="8967" y="17965"/>
                    </a:cubicBezTo>
                    <a:cubicBezTo>
                      <a:pt x="9038" y="17965"/>
                      <a:pt x="9108" y="17924"/>
                      <a:pt x="9189" y="17924"/>
                    </a:cubicBezTo>
                    <a:cubicBezTo>
                      <a:pt x="9772" y="17874"/>
                      <a:pt x="10336" y="17753"/>
                      <a:pt x="10900" y="17562"/>
                    </a:cubicBezTo>
                    <a:cubicBezTo>
                      <a:pt x="12127" y="17150"/>
                      <a:pt x="13265" y="16505"/>
                      <a:pt x="14422" y="15922"/>
                    </a:cubicBezTo>
                    <a:cubicBezTo>
                      <a:pt x="15479" y="15388"/>
                      <a:pt x="16485" y="14754"/>
                      <a:pt x="17532" y="14201"/>
                    </a:cubicBezTo>
                    <a:cubicBezTo>
                      <a:pt x="18085" y="13909"/>
                      <a:pt x="18619" y="13607"/>
                      <a:pt x="19122" y="13235"/>
                    </a:cubicBezTo>
                    <a:cubicBezTo>
                      <a:pt x="19203" y="13094"/>
                      <a:pt x="19182" y="12943"/>
                      <a:pt x="19112" y="12802"/>
                    </a:cubicBezTo>
                    <a:cubicBezTo>
                      <a:pt x="18810" y="12208"/>
                      <a:pt x="18538" y="11604"/>
                      <a:pt x="18236" y="11000"/>
                    </a:cubicBezTo>
                    <a:cubicBezTo>
                      <a:pt x="18186" y="10910"/>
                      <a:pt x="18136" y="10809"/>
                      <a:pt x="18005" y="10809"/>
                    </a:cubicBezTo>
                    <a:cubicBezTo>
                      <a:pt x="17894" y="10880"/>
                      <a:pt x="17763" y="10920"/>
                      <a:pt x="17633" y="10970"/>
                    </a:cubicBezTo>
                    <a:cubicBezTo>
                      <a:pt x="17210" y="11151"/>
                      <a:pt x="16777" y="11272"/>
                      <a:pt x="16324" y="11373"/>
                    </a:cubicBezTo>
                    <a:cubicBezTo>
                      <a:pt x="16032" y="11433"/>
                      <a:pt x="15730" y="11494"/>
                      <a:pt x="15439" y="11524"/>
                    </a:cubicBezTo>
                    <a:cubicBezTo>
                      <a:pt x="15167" y="11554"/>
                      <a:pt x="14885" y="11584"/>
                      <a:pt x="14613" y="11614"/>
                    </a:cubicBezTo>
                    <a:cubicBezTo>
                      <a:pt x="14580" y="11614"/>
                      <a:pt x="14546" y="11610"/>
                      <a:pt x="14513" y="11610"/>
                    </a:cubicBezTo>
                    <a:cubicBezTo>
                      <a:pt x="14496" y="11610"/>
                      <a:pt x="14479" y="11611"/>
                      <a:pt x="14462" y="11614"/>
                    </a:cubicBezTo>
                    <a:cubicBezTo>
                      <a:pt x="14372" y="11614"/>
                      <a:pt x="14301" y="11574"/>
                      <a:pt x="14251" y="11514"/>
                    </a:cubicBezTo>
                    <a:cubicBezTo>
                      <a:pt x="14160" y="11564"/>
                      <a:pt x="14160" y="11644"/>
                      <a:pt x="14170" y="11735"/>
                    </a:cubicBezTo>
                    <a:lnTo>
                      <a:pt x="14148" y="11752"/>
                    </a:lnTo>
                    <a:lnTo>
                      <a:pt x="14148" y="11752"/>
                    </a:lnTo>
                    <a:cubicBezTo>
                      <a:pt x="14140" y="11709"/>
                      <a:pt x="14127" y="11669"/>
                      <a:pt x="14110" y="11634"/>
                    </a:cubicBezTo>
                    <a:cubicBezTo>
                      <a:pt x="14092" y="11598"/>
                      <a:pt x="14058" y="11562"/>
                      <a:pt x="14008" y="11562"/>
                    </a:cubicBezTo>
                    <a:cubicBezTo>
                      <a:pt x="14002" y="11562"/>
                      <a:pt x="13996" y="11563"/>
                      <a:pt x="13989" y="11564"/>
                    </a:cubicBezTo>
                    <a:cubicBezTo>
                      <a:pt x="13939" y="11614"/>
                      <a:pt x="13869" y="11614"/>
                      <a:pt x="13808" y="11614"/>
                    </a:cubicBezTo>
                    <a:cubicBezTo>
                      <a:pt x="13787" y="11615"/>
                      <a:pt x="13766" y="11616"/>
                      <a:pt x="13746" y="11616"/>
                    </a:cubicBezTo>
                    <a:cubicBezTo>
                      <a:pt x="13577" y="11616"/>
                      <a:pt x="13416" y="11583"/>
                      <a:pt x="13255" y="11574"/>
                    </a:cubicBezTo>
                    <a:cubicBezTo>
                      <a:pt x="12953" y="11554"/>
                      <a:pt x="12661" y="11514"/>
                      <a:pt x="12359" y="11463"/>
                    </a:cubicBezTo>
                    <a:cubicBezTo>
                      <a:pt x="11896" y="11393"/>
                      <a:pt x="11443" y="11292"/>
                      <a:pt x="11000" y="11141"/>
                    </a:cubicBezTo>
                    <a:cubicBezTo>
                      <a:pt x="10396" y="10950"/>
                      <a:pt x="9823" y="10698"/>
                      <a:pt x="9279" y="10397"/>
                    </a:cubicBezTo>
                    <a:cubicBezTo>
                      <a:pt x="8454" y="9944"/>
                      <a:pt x="7729" y="9380"/>
                      <a:pt x="7055" y="8726"/>
                    </a:cubicBezTo>
                    <a:cubicBezTo>
                      <a:pt x="6622" y="8303"/>
                      <a:pt x="6180" y="7881"/>
                      <a:pt x="5787" y="7407"/>
                    </a:cubicBezTo>
                    <a:cubicBezTo>
                      <a:pt x="5686" y="7277"/>
                      <a:pt x="5535" y="7156"/>
                      <a:pt x="5485" y="6985"/>
                    </a:cubicBezTo>
                    <a:cubicBezTo>
                      <a:pt x="5425" y="6874"/>
                      <a:pt x="5304" y="6894"/>
                      <a:pt x="5203" y="6874"/>
                    </a:cubicBezTo>
                    <a:cubicBezTo>
                      <a:pt x="4912" y="6834"/>
                      <a:pt x="4861" y="6763"/>
                      <a:pt x="4891" y="6472"/>
                    </a:cubicBezTo>
                    <a:cubicBezTo>
                      <a:pt x="4891" y="6401"/>
                      <a:pt x="4901" y="6331"/>
                      <a:pt x="4841" y="6290"/>
                    </a:cubicBezTo>
                    <a:cubicBezTo>
                      <a:pt x="4841" y="6170"/>
                      <a:pt x="4771" y="6089"/>
                      <a:pt x="4710" y="5999"/>
                    </a:cubicBezTo>
                    <a:cubicBezTo>
                      <a:pt x="4438" y="5566"/>
                      <a:pt x="4147" y="5143"/>
                      <a:pt x="3885" y="4710"/>
                    </a:cubicBezTo>
                    <a:cubicBezTo>
                      <a:pt x="3593" y="4237"/>
                      <a:pt x="3331" y="3744"/>
                      <a:pt x="3070" y="3251"/>
                    </a:cubicBezTo>
                    <a:cubicBezTo>
                      <a:pt x="3030" y="3181"/>
                      <a:pt x="2999" y="3100"/>
                      <a:pt x="2919" y="3060"/>
                    </a:cubicBezTo>
                    <a:cubicBezTo>
                      <a:pt x="2677" y="2758"/>
                      <a:pt x="2516" y="2406"/>
                      <a:pt x="2325" y="2074"/>
                    </a:cubicBezTo>
                    <a:cubicBezTo>
                      <a:pt x="2224" y="1902"/>
                      <a:pt x="2144" y="1721"/>
                      <a:pt x="2224" y="1520"/>
                    </a:cubicBezTo>
                    <a:cubicBezTo>
                      <a:pt x="2164" y="1369"/>
                      <a:pt x="2114" y="1208"/>
                      <a:pt x="2043" y="1057"/>
                    </a:cubicBezTo>
                    <a:cubicBezTo>
                      <a:pt x="1902" y="705"/>
                      <a:pt x="1741" y="363"/>
                      <a:pt x="1621" y="0"/>
                    </a:cubicBezTo>
                    <a:close/>
                  </a:path>
                </a:pathLst>
              </a:custGeom>
              <a:solidFill>
                <a:srgbClr val="FF6EA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 name="Google Shape;4531;p69">
                <a:extLst>
                  <a:ext uri="{FF2B5EF4-FFF2-40B4-BE49-F238E27FC236}">
                    <a16:creationId xmlns:a16="http://schemas.microsoft.com/office/drawing/2014/main" id="{923042BD-B990-F3DE-8963-4B61264146B9}"/>
                  </a:ext>
                </a:extLst>
              </p:cNvPr>
              <p:cNvSpPr/>
              <p:nvPr/>
            </p:nvSpPr>
            <p:spPr>
              <a:xfrm>
                <a:off x="7787700" y="1294950"/>
                <a:ext cx="249125" cy="492650"/>
              </a:xfrm>
              <a:custGeom>
                <a:avLst/>
                <a:gdLst/>
                <a:ahLst/>
                <a:cxnLst/>
                <a:rect l="l" t="t" r="r" b="b"/>
                <a:pathLst>
                  <a:path w="9965" h="19706" extrusionOk="0">
                    <a:moveTo>
                      <a:pt x="1219" y="1"/>
                    </a:moveTo>
                    <a:cubicBezTo>
                      <a:pt x="1189" y="1"/>
                      <a:pt x="1159" y="4"/>
                      <a:pt x="1128" y="10"/>
                    </a:cubicBezTo>
                    <a:cubicBezTo>
                      <a:pt x="756" y="61"/>
                      <a:pt x="403" y="202"/>
                      <a:pt x="112" y="453"/>
                    </a:cubicBezTo>
                    <a:cubicBezTo>
                      <a:pt x="61" y="504"/>
                      <a:pt x="1" y="564"/>
                      <a:pt x="1" y="644"/>
                    </a:cubicBezTo>
                    <a:cubicBezTo>
                      <a:pt x="51" y="725"/>
                      <a:pt x="91" y="805"/>
                      <a:pt x="132" y="886"/>
                    </a:cubicBezTo>
                    <a:cubicBezTo>
                      <a:pt x="424" y="1500"/>
                      <a:pt x="715" y="2114"/>
                      <a:pt x="1007" y="2728"/>
                    </a:cubicBezTo>
                    <a:cubicBezTo>
                      <a:pt x="1631" y="4016"/>
                      <a:pt x="2245" y="5304"/>
                      <a:pt x="2869" y="6592"/>
                    </a:cubicBezTo>
                    <a:cubicBezTo>
                      <a:pt x="3473" y="7850"/>
                      <a:pt x="4077" y="9118"/>
                      <a:pt x="4691" y="10376"/>
                    </a:cubicBezTo>
                    <a:cubicBezTo>
                      <a:pt x="5466" y="11987"/>
                      <a:pt x="6241" y="13597"/>
                      <a:pt x="7016" y="15217"/>
                    </a:cubicBezTo>
                    <a:cubicBezTo>
                      <a:pt x="7136" y="15469"/>
                      <a:pt x="7257" y="15730"/>
                      <a:pt x="7378" y="15992"/>
                    </a:cubicBezTo>
                    <a:cubicBezTo>
                      <a:pt x="7388" y="16012"/>
                      <a:pt x="7408" y="16032"/>
                      <a:pt x="7418" y="16053"/>
                    </a:cubicBezTo>
                    <a:cubicBezTo>
                      <a:pt x="7740" y="16717"/>
                      <a:pt x="8062" y="17391"/>
                      <a:pt x="8384" y="18055"/>
                    </a:cubicBezTo>
                    <a:cubicBezTo>
                      <a:pt x="8445" y="18166"/>
                      <a:pt x="8445" y="18277"/>
                      <a:pt x="8425" y="18397"/>
                    </a:cubicBezTo>
                    <a:lnTo>
                      <a:pt x="8425" y="18387"/>
                    </a:lnTo>
                    <a:cubicBezTo>
                      <a:pt x="8394" y="18458"/>
                      <a:pt x="8354" y="18518"/>
                      <a:pt x="8364" y="18599"/>
                    </a:cubicBezTo>
                    <a:cubicBezTo>
                      <a:pt x="8364" y="18659"/>
                      <a:pt x="8354" y="18709"/>
                      <a:pt x="8354" y="18770"/>
                    </a:cubicBezTo>
                    <a:cubicBezTo>
                      <a:pt x="8364" y="18891"/>
                      <a:pt x="8314" y="19011"/>
                      <a:pt x="8334" y="19132"/>
                    </a:cubicBezTo>
                    <a:cubicBezTo>
                      <a:pt x="8364" y="19223"/>
                      <a:pt x="8334" y="19313"/>
                      <a:pt x="8334" y="19404"/>
                    </a:cubicBezTo>
                    <a:cubicBezTo>
                      <a:pt x="8344" y="19505"/>
                      <a:pt x="8344" y="19615"/>
                      <a:pt x="8455" y="19666"/>
                    </a:cubicBezTo>
                    <a:cubicBezTo>
                      <a:pt x="8495" y="19692"/>
                      <a:pt x="8544" y="19706"/>
                      <a:pt x="8593" y="19706"/>
                    </a:cubicBezTo>
                    <a:cubicBezTo>
                      <a:pt x="8618" y="19706"/>
                      <a:pt x="8643" y="19702"/>
                      <a:pt x="8666" y="19696"/>
                    </a:cubicBezTo>
                    <a:cubicBezTo>
                      <a:pt x="9129" y="19575"/>
                      <a:pt x="9491" y="19313"/>
                      <a:pt x="9753" y="18921"/>
                    </a:cubicBezTo>
                    <a:cubicBezTo>
                      <a:pt x="9793" y="18870"/>
                      <a:pt x="9803" y="18820"/>
                      <a:pt x="9813" y="18760"/>
                    </a:cubicBezTo>
                    <a:cubicBezTo>
                      <a:pt x="9964" y="18548"/>
                      <a:pt x="9904" y="18307"/>
                      <a:pt x="9904" y="18075"/>
                    </a:cubicBezTo>
                    <a:cubicBezTo>
                      <a:pt x="9874" y="17864"/>
                      <a:pt x="9954" y="17663"/>
                      <a:pt x="9874" y="17461"/>
                    </a:cubicBezTo>
                    <a:cubicBezTo>
                      <a:pt x="9552" y="16707"/>
                      <a:pt x="9189" y="15982"/>
                      <a:pt x="8837" y="15247"/>
                    </a:cubicBezTo>
                    <a:cubicBezTo>
                      <a:pt x="8807" y="15217"/>
                      <a:pt x="8777" y="15187"/>
                      <a:pt x="8757" y="15147"/>
                    </a:cubicBezTo>
                    <a:cubicBezTo>
                      <a:pt x="8415" y="14241"/>
                      <a:pt x="7881" y="13416"/>
                      <a:pt x="7509" y="12520"/>
                    </a:cubicBezTo>
                    <a:cubicBezTo>
                      <a:pt x="7448" y="12379"/>
                      <a:pt x="7348" y="12248"/>
                      <a:pt x="7328" y="12087"/>
                    </a:cubicBezTo>
                    <a:cubicBezTo>
                      <a:pt x="6895" y="11222"/>
                      <a:pt x="6462" y="10346"/>
                      <a:pt x="6070" y="9471"/>
                    </a:cubicBezTo>
                    <a:cubicBezTo>
                      <a:pt x="5989" y="9370"/>
                      <a:pt x="5929" y="9259"/>
                      <a:pt x="5868" y="9149"/>
                    </a:cubicBezTo>
                    <a:cubicBezTo>
                      <a:pt x="5345" y="8142"/>
                      <a:pt x="4912" y="7085"/>
                      <a:pt x="4419" y="6059"/>
                    </a:cubicBezTo>
                    <a:cubicBezTo>
                      <a:pt x="3493" y="4187"/>
                      <a:pt x="2618" y="2295"/>
                      <a:pt x="1692" y="413"/>
                    </a:cubicBezTo>
                    <a:cubicBezTo>
                      <a:pt x="1621" y="282"/>
                      <a:pt x="1561" y="141"/>
                      <a:pt x="1420" y="61"/>
                    </a:cubicBezTo>
                    <a:cubicBezTo>
                      <a:pt x="1357" y="19"/>
                      <a:pt x="1289" y="1"/>
                      <a:pt x="1219" y="1"/>
                    </a:cubicBezTo>
                    <a:close/>
                  </a:path>
                </a:pathLst>
              </a:custGeom>
              <a:solidFill>
                <a:srgbClr val="2F75C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7" name="Google Shape;4532;p69">
                <a:extLst>
                  <a:ext uri="{FF2B5EF4-FFF2-40B4-BE49-F238E27FC236}">
                    <a16:creationId xmlns:a16="http://schemas.microsoft.com/office/drawing/2014/main" id="{1A48EC18-A622-4BEF-CB8E-77B53DB4F7A9}"/>
                  </a:ext>
                </a:extLst>
              </p:cNvPr>
              <p:cNvSpPr/>
              <p:nvPr/>
            </p:nvSpPr>
            <p:spPr>
              <a:xfrm>
                <a:off x="7823175" y="1292175"/>
                <a:ext cx="217675" cy="384975"/>
              </a:xfrm>
              <a:custGeom>
                <a:avLst/>
                <a:gdLst/>
                <a:ahLst/>
                <a:cxnLst/>
                <a:rect l="l" t="t" r="r" b="b"/>
                <a:pathLst>
                  <a:path w="8707" h="15399" extrusionOk="0">
                    <a:moveTo>
                      <a:pt x="1007" y="1"/>
                    </a:moveTo>
                    <a:cubicBezTo>
                      <a:pt x="846" y="1"/>
                      <a:pt x="675" y="1"/>
                      <a:pt x="514" y="51"/>
                    </a:cubicBezTo>
                    <a:cubicBezTo>
                      <a:pt x="343" y="91"/>
                      <a:pt x="172" y="131"/>
                      <a:pt x="1" y="172"/>
                    </a:cubicBezTo>
                    <a:cubicBezTo>
                      <a:pt x="1" y="242"/>
                      <a:pt x="41" y="303"/>
                      <a:pt x="71" y="363"/>
                    </a:cubicBezTo>
                    <a:cubicBezTo>
                      <a:pt x="353" y="947"/>
                      <a:pt x="635" y="1530"/>
                      <a:pt x="917" y="2124"/>
                    </a:cubicBezTo>
                    <a:cubicBezTo>
                      <a:pt x="1329" y="2980"/>
                      <a:pt x="1742" y="3835"/>
                      <a:pt x="2155" y="4680"/>
                    </a:cubicBezTo>
                    <a:cubicBezTo>
                      <a:pt x="2909" y="6260"/>
                      <a:pt x="3674" y="7841"/>
                      <a:pt x="4429" y="9421"/>
                    </a:cubicBezTo>
                    <a:cubicBezTo>
                      <a:pt x="4469" y="9491"/>
                      <a:pt x="4520" y="9562"/>
                      <a:pt x="4560" y="9632"/>
                    </a:cubicBezTo>
                    <a:cubicBezTo>
                      <a:pt x="4681" y="9541"/>
                      <a:pt x="4630" y="9421"/>
                      <a:pt x="4580" y="9320"/>
                    </a:cubicBezTo>
                    <a:cubicBezTo>
                      <a:pt x="4248" y="8555"/>
                      <a:pt x="3966" y="7780"/>
                      <a:pt x="3715" y="7005"/>
                    </a:cubicBezTo>
                    <a:lnTo>
                      <a:pt x="3715" y="7005"/>
                    </a:lnTo>
                    <a:cubicBezTo>
                      <a:pt x="3876" y="7277"/>
                      <a:pt x="4077" y="7539"/>
                      <a:pt x="4268" y="7820"/>
                    </a:cubicBezTo>
                    <a:cubicBezTo>
                      <a:pt x="4761" y="8545"/>
                      <a:pt x="5194" y="9310"/>
                      <a:pt x="5617" y="10075"/>
                    </a:cubicBezTo>
                    <a:cubicBezTo>
                      <a:pt x="5929" y="10638"/>
                      <a:pt x="6221" y="11202"/>
                      <a:pt x="6492" y="11776"/>
                    </a:cubicBezTo>
                    <a:cubicBezTo>
                      <a:pt x="6573" y="11937"/>
                      <a:pt x="6573" y="12078"/>
                      <a:pt x="6442" y="12208"/>
                    </a:cubicBezTo>
                    <a:cubicBezTo>
                      <a:pt x="6375" y="12275"/>
                      <a:pt x="6303" y="12305"/>
                      <a:pt x="6226" y="12305"/>
                    </a:cubicBezTo>
                    <a:cubicBezTo>
                      <a:pt x="6163" y="12305"/>
                      <a:pt x="6097" y="12285"/>
                      <a:pt x="6029" y="12249"/>
                    </a:cubicBezTo>
                    <a:cubicBezTo>
                      <a:pt x="5982" y="12222"/>
                      <a:pt x="5931" y="12195"/>
                      <a:pt x="5878" y="12195"/>
                    </a:cubicBezTo>
                    <a:cubicBezTo>
                      <a:pt x="5852" y="12195"/>
                      <a:pt x="5825" y="12202"/>
                      <a:pt x="5798" y="12218"/>
                    </a:cubicBezTo>
                    <a:cubicBezTo>
                      <a:pt x="5818" y="12269"/>
                      <a:pt x="5828" y="12319"/>
                      <a:pt x="5848" y="12359"/>
                    </a:cubicBezTo>
                    <a:cubicBezTo>
                      <a:pt x="6321" y="13336"/>
                      <a:pt x="6784" y="14322"/>
                      <a:pt x="7257" y="15298"/>
                    </a:cubicBezTo>
                    <a:cubicBezTo>
                      <a:pt x="7277" y="15328"/>
                      <a:pt x="7297" y="15358"/>
                      <a:pt x="7328" y="15399"/>
                    </a:cubicBezTo>
                    <a:cubicBezTo>
                      <a:pt x="7358" y="15389"/>
                      <a:pt x="7388" y="15389"/>
                      <a:pt x="7418" y="15368"/>
                    </a:cubicBezTo>
                    <a:cubicBezTo>
                      <a:pt x="7831" y="15077"/>
                      <a:pt x="8203" y="14734"/>
                      <a:pt x="8586" y="14402"/>
                    </a:cubicBezTo>
                    <a:cubicBezTo>
                      <a:pt x="8656" y="14352"/>
                      <a:pt x="8706" y="14282"/>
                      <a:pt x="8686" y="14191"/>
                    </a:cubicBezTo>
                    <a:cubicBezTo>
                      <a:pt x="8666" y="14100"/>
                      <a:pt x="8626" y="14030"/>
                      <a:pt x="8586" y="13960"/>
                    </a:cubicBezTo>
                    <a:cubicBezTo>
                      <a:pt x="8304" y="13376"/>
                      <a:pt x="8022" y="12802"/>
                      <a:pt x="7740" y="12218"/>
                    </a:cubicBezTo>
                    <a:cubicBezTo>
                      <a:pt x="7106" y="10910"/>
                      <a:pt x="6462" y="9602"/>
                      <a:pt x="5828" y="8293"/>
                    </a:cubicBezTo>
                    <a:cubicBezTo>
                      <a:pt x="5305" y="7217"/>
                      <a:pt x="4771" y="6140"/>
                      <a:pt x="4248" y="5063"/>
                    </a:cubicBezTo>
                    <a:cubicBezTo>
                      <a:pt x="4188" y="4932"/>
                      <a:pt x="4117" y="4791"/>
                      <a:pt x="4047" y="4660"/>
                    </a:cubicBezTo>
                    <a:cubicBezTo>
                      <a:pt x="3433" y="3392"/>
                      <a:pt x="2819" y="2124"/>
                      <a:pt x="2195" y="866"/>
                    </a:cubicBezTo>
                    <a:cubicBezTo>
                      <a:pt x="2145" y="755"/>
                      <a:pt x="2084" y="645"/>
                      <a:pt x="2014" y="544"/>
                    </a:cubicBezTo>
                    <a:cubicBezTo>
                      <a:pt x="1762" y="202"/>
                      <a:pt x="1440" y="11"/>
                      <a:pt x="1007" y="1"/>
                    </a:cubicBezTo>
                    <a:close/>
                  </a:path>
                </a:pathLst>
              </a:custGeom>
              <a:solidFill>
                <a:srgbClr val="FF6EA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8" name="Google Shape;4533;p69">
                <a:extLst>
                  <a:ext uri="{FF2B5EF4-FFF2-40B4-BE49-F238E27FC236}">
                    <a16:creationId xmlns:a16="http://schemas.microsoft.com/office/drawing/2014/main" id="{36AD4FE0-3759-D252-8848-B21453A106B8}"/>
                  </a:ext>
                </a:extLst>
              </p:cNvPr>
              <p:cNvSpPr/>
              <p:nvPr/>
            </p:nvSpPr>
            <p:spPr>
              <a:xfrm>
                <a:off x="7668700" y="1772050"/>
                <a:ext cx="330375" cy="133200"/>
              </a:xfrm>
              <a:custGeom>
                <a:avLst/>
                <a:gdLst/>
                <a:ahLst/>
                <a:cxnLst/>
                <a:rect l="l" t="t" r="r" b="b"/>
                <a:pathLst>
                  <a:path w="13215" h="5328" extrusionOk="0">
                    <a:moveTo>
                      <a:pt x="13109" y="0"/>
                    </a:moveTo>
                    <a:cubicBezTo>
                      <a:pt x="13052" y="0"/>
                      <a:pt x="12997" y="34"/>
                      <a:pt x="12943" y="68"/>
                    </a:cubicBezTo>
                    <a:cubicBezTo>
                      <a:pt x="12883" y="119"/>
                      <a:pt x="12812" y="169"/>
                      <a:pt x="12742" y="209"/>
                    </a:cubicBezTo>
                    <a:cubicBezTo>
                      <a:pt x="11504" y="1004"/>
                      <a:pt x="10185" y="1668"/>
                      <a:pt x="8897" y="2373"/>
                    </a:cubicBezTo>
                    <a:cubicBezTo>
                      <a:pt x="8052" y="2826"/>
                      <a:pt x="7196" y="3279"/>
                      <a:pt x="6311" y="3671"/>
                    </a:cubicBezTo>
                    <a:cubicBezTo>
                      <a:pt x="5355" y="4094"/>
                      <a:pt x="4399" y="4507"/>
                      <a:pt x="3352" y="4657"/>
                    </a:cubicBezTo>
                    <a:cubicBezTo>
                      <a:pt x="3181" y="4683"/>
                      <a:pt x="3018" y="4698"/>
                      <a:pt x="2862" y="4698"/>
                    </a:cubicBezTo>
                    <a:cubicBezTo>
                      <a:pt x="2222" y="4698"/>
                      <a:pt x="1710" y="4447"/>
                      <a:pt x="1289" y="3661"/>
                    </a:cubicBezTo>
                    <a:cubicBezTo>
                      <a:pt x="1027" y="3148"/>
                      <a:pt x="816" y="2614"/>
                      <a:pt x="534" y="2101"/>
                    </a:cubicBezTo>
                    <a:cubicBezTo>
                      <a:pt x="474" y="1980"/>
                      <a:pt x="423" y="1850"/>
                      <a:pt x="262" y="1840"/>
                    </a:cubicBezTo>
                    <a:cubicBezTo>
                      <a:pt x="61" y="1890"/>
                      <a:pt x="11" y="2041"/>
                      <a:pt x="1" y="2222"/>
                    </a:cubicBezTo>
                    <a:cubicBezTo>
                      <a:pt x="61" y="2433"/>
                      <a:pt x="152" y="2645"/>
                      <a:pt x="252" y="2836"/>
                    </a:cubicBezTo>
                    <a:cubicBezTo>
                      <a:pt x="433" y="3188"/>
                      <a:pt x="594" y="3540"/>
                      <a:pt x="796" y="3872"/>
                    </a:cubicBezTo>
                    <a:cubicBezTo>
                      <a:pt x="876" y="4044"/>
                      <a:pt x="957" y="4205"/>
                      <a:pt x="1128" y="4295"/>
                    </a:cubicBezTo>
                    <a:cubicBezTo>
                      <a:pt x="1389" y="4818"/>
                      <a:pt x="1802" y="5161"/>
                      <a:pt x="2376" y="5281"/>
                    </a:cubicBezTo>
                    <a:cubicBezTo>
                      <a:pt x="2519" y="5314"/>
                      <a:pt x="2664" y="5327"/>
                      <a:pt x="2811" y="5327"/>
                    </a:cubicBezTo>
                    <a:cubicBezTo>
                      <a:pt x="2983" y="5327"/>
                      <a:pt x="3158" y="5309"/>
                      <a:pt x="3332" y="5281"/>
                    </a:cubicBezTo>
                    <a:cubicBezTo>
                      <a:pt x="3815" y="5211"/>
                      <a:pt x="4278" y="5080"/>
                      <a:pt x="4741" y="4929"/>
                    </a:cubicBezTo>
                    <a:cubicBezTo>
                      <a:pt x="5606" y="4637"/>
                      <a:pt x="6442" y="4275"/>
                      <a:pt x="7267" y="3872"/>
                    </a:cubicBezTo>
                    <a:cubicBezTo>
                      <a:pt x="8173" y="3430"/>
                      <a:pt x="9068" y="2957"/>
                      <a:pt x="9964" y="2484"/>
                    </a:cubicBezTo>
                    <a:cubicBezTo>
                      <a:pt x="10669" y="2111"/>
                      <a:pt x="11373" y="1739"/>
                      <a:pt x="12057" y="1346"/>
                    </a:cubicBezTo>
                    <a:cubicBezTo>
                      <a:pt x="12400" y="1155"/>
                      <a:pt x="12722" y="954"/>
                      <a:pt x="13054" y="763"/>
                    </a:cubicBezTo>
                    <a:cubicBezTo>
                      <a:pt x="13124" y="712"/>
                      <a:pt x="13205" y="682"/>
                      <a:pt x="13215" y="582"/>
                    </a:cubicBezTo>
                    <a:cubicBezTo>
                      <a:pt x="13205" y="400"/>
                      <a:pt x="13205" y="219"/>
                      <a:pt x="13195" y="38"/>
                    </a:cubicBezTo>
                    <a:lnTo>
                      <a:pt x="13195" y="28"/>
                    </a:lnTo>
                    <a:cubicBezTo>
                      <a:pt x="13165" y="8"/>
                      <a:pt x="13137" y="0"/>
                      <a:pt x="13109" y="0"/>
                    </a:cubicBezTo>
                    <a:close/>
                  </a:path>
                </a:pathLst>
              </a:custGeom>
              <a:solidFill>
                <a:srgbClr val="FF6EA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 name="Google Shape;4534;p69">
                <a:extLst>
                  <a:ext uri="{FF2B5EF4-FFF2-40B4-BE49-F238E27FC236}">
                    <a16:creationId xmlns:a16="http://schemas.microsoft.com/office/drawing/2014/main" id="{EE645240-78AF-7226-FB7D-358D11CE657D}"/>
                  </a:ext>
                </a:extLst>
              </p:cNvPr>
              <p:cNvSpPr/>
              <p:nvPr/>
            </p:nvSpPr>
            <p:spPr>
              <a:xfrm>
                <a:off x="8006350" y="1646925"/>
                <a:ext cx="53625" cy="84300"/>
              </a:xfrm>
              <a:custGeom>
                <a:avLst/>
                <a:gdLst/>
                <a:ahLst/>
                <a:cxnLst/>
                <a:rect l="l" t="t" r="r" b="b"/>
                <a:pathLst>
                  <a:path w="2145" h="3372" extrusionOk="0">
                    <a:moveTo>
                      <a:pt x="1359" y="1"/>
                    </a:moveTo>
                    <a:cubicBezTo>
                      <a:pt x="937" y="353"/>
                      <a:pt x="544" y="726"/>
                      <a:pt x="101" y="1048"/>
                    </a:cubicBezTo>
                    <a:cubicBezTo>
                      <a:pt x="41" y="1088"/>
                      <a:pt x="11" y="1138"/>
                      <a:pt x="1" y="1209"/>
                    </a:cubicBezTo>
                    <a:cubicBezTo>
                      <a:pt x="21" y="1269"/>
                      <a:pt x="41" y="1329"/>
                      <a:pt x="71" y="1390"/>
                    </a:cubicBezTo>
                    <a:cubicBezTo>
                      <a:pt x="262" y="1772"/>
                      <a:pt x="443" y="2155"/>
                      <a:pt x="625" y="2547"/>
                    </a:cubicBezTo>
                    <a:cubicBezTo>
                      <a:pt x="755" y="2809"/>
                      <a:pt x="886" y="3081"/>
                      <a:pt x="1027" y="3352"/>
                    </a:cubicBezTo>
                    <a:cubicBezTo>
                      <a:pt x="1053" y="3365"/>
                      <a:pt x="1078" y="3371"/>
                      <a:pt x="1100" y="3371"/>
                    </a:cubicBezTo>
                    <a:cubicBezTo>
                      <a:pt x="1165" y="3371"/>
                      <a:pt x="1217" y="3326"/>
                      <a:pt x="1269" y="3282"/>
                    </a:cubicBezTo>
                    <a:cubicBezTo>
                      <a:pt x="1530" y="3101"/>
                      <a:pt x="1742" y="2879"/>
                      <a:pt x="1893" y="2598"/>
                    </a:cubicBezTo>
                    <a:cubicBezTo>
                      <a:pt x="1913" y="2557"/>
                      <a:pt x="1883" y="2507"/>
                      <a:pt x="1913" y="2467"/>
                    </a:cubicBezTo>
                    <a:cubicBezTo>
                      <a:pt x="1933" y="2426"/>
                      <a:pt x="1943" y="2386"/>
                      <a:pt x="1963" y="2356"/>
                    </a:cubicBezTo>
                    <a:cubicBezTo>
                      <a:pt x="2114" y="2044"/>
                      <a:pt x="2144" y="1732"/>
                      <a:pt x="2003" y="1410"/>
                    </a:cubicBezTo>
                    <a:cubicBezTo>
                      <a:pt x="1983" y="1350"/>
                      <a:pt x="1963" y="1279"/>
                      <a:pt x="1933" y="1219"/>
                    </a:cubicBezTo>
                    <a:cubicBezTo>
                      <a:pt x="1832" y="927"/>
                      <a:pt x="1691" y="655"/>
                      <a:pt x="1550" y="383"/>
                    </a:cubicBezTo>
                    <a:cubicBezTo>
                      <a:pt x="1490" y="253"/>
                      <a:pt x="1450" y="112"/>
                      <a:pt x="1359" y="1"/>
                    </a:cubicBezTo>
                    <a:close/>
                  </a:path>
                </a:pathLst>
              </a:custGeom>
              <a:solidFill>
                <a:srgbClr val="FF6EA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0" name="Google Shape;4535;p69">
                <a:extLst>
                  <a:ext uri="{FF2B5EF4-FFF2-40B4-BE49-F238E27FC236}">
                    <a16:creationId xmlns:a16="http://schemas.microsoft.com/office/drawing/2014/main" id="{C71BEB2F-7065-8925-B907-6758506CF628}"/>
                  </a:ext>
                </a:extLst>
              </p:cNvPr>
              <p:cNvSpPr/>
              <p:nvPr/>
            </p:nvSpPr>
            <p:spPr>
              <a:xfrm>
                <a:off x="7655875" y="1791450"/>
                <a:ext cx="51350" cy="88000"/>
              </a:xfrm>
              <a:custGeom>
                <a:avLst/>
                <a:gdLst/>
                <a:ahLst/>
                <a:cxnLst/>
                <a:rect l="l" t="t" r="r" b="b"/>
                <a:pathLst>
                  <a:path w="2054" h="3520" extrusionOk="0">
                    <a:moveTo>
                      <a:pt x="1741" y="1"/>
                    </a:moveTo>
                    <a:cubicBezTo>
                      <a:pt x="1670" y="1"/>
                      <a:pt x="1603" y="35"/>
                      <a:pt x="1550" y="118"/>
                    </a:cubicBezTo>
                    <a:cubicBezTo>
                      <a:pt x="1379" y="178"/>
                      <a:pt x="1218" y="238"/>
                      <a:pt x="1057" y="299"/>
                    </a:cubicBezTo>
                    <a:cubicBezTo>
                      <a:pt x="1026" y="292"/>
                      <a:pt x="997" y="288"/>
                      <a:pt x="969" y="288"/>
                    </a:cubicBezTo>
                    <a:cubicBezTo>
                      <a:pt x="802" y="288"/>
                      <a:pt x="698" y="411"/>
                      <a:pt x="594" y="540"/>
                    </a:cubicBezTo>
                    <a:cubicBezTo>
                      <a:pt x="514" y="641"/>
                      <a:pt x="373" y="701"/>
                      <a:pt x="343" y="852"/>
                    </a:cubicBezTo>
                    <a:cubicBezTo>
                      <a:pt x="332" y="872"/>
                      <a:pt x="332" y="892"/>
                      <a:pt x="332" y="923"/>
                    </a:cubicBezTo>
                    <a:lnTo>
                      <a:pt x="332" y="953"/>
                    </a:lnTo>
                    <a:cubicBezTo>
                      <a:pt x="302" y="1023"/>
                      <a:pt x="272" y="1084"/>
                      <a:pt x="242" y="1154"/>
                    </a:cubicBezTo>
                    <a:cubicBezTo>
                      <a:pt x="81" y="1506"/>
                      <a:pt x="0" y="1859"/>
                      <a:pt x="81" y="2251"/>
                    </a:cubicBezTo>
                    <a:cubicBezTo>
                      <a:pt x="239" y="3002"/>
                      <a:pt x="901" y="3520"/>
                      <a:pt x="1601" y="3520"/>
                    </a:cubicBezTo>
                    <a:cubicBezTo>
                      <a:pt x="1614" y="3520"/>
                      <a:pt x="1627" y="3520"/>
                      <a:pt x="1641" y="3519"/>
                    </a:cubicBezTo>
                    <a:cubicBezTo>
                      <a:pt x="1580" y="3348"/>
                      <a:pt x="1510" y="3197"/>
                      <a:pt x="1389" y="3066"/>
                    </a:cubicBezTo>
                    <a:cubicBezTo>
                      <a:pt x="1278" y="2976"/>
                      <a:pt x="1168" y="2865"/>
                      <a:pt x="1037" y="2784"/>
                    </a:cubicBezTo>
                    <a:cubicBezTo>
                      <a:pt x="755" y="2613"/>
                      <a:pt x="644" y="2342"/>
                      <a:pt x="604" y="2030"/>
                    </a:cubicBezTo>
                    <a:cubicBezTo>
                      <a:pt x="584" y="1838"/>
                      <a:pt x="594" y="1647"/>
                      <a:pt x="584" y="1456"/>
                    </a:cubicBezTo>
                    <a:cubicBezTo>
                      <a:pt x="624" y="1325"/>
                      <a:pt x="685" y="1194"/>
                      <a:pt x="795" y="1104"/>
                    </a:cubicBezTo>
                    <a:lnTo>
                      <a:pt x="785" y="1104"/>
                    </a:lnTo>
                    <a:cubicBezTo>
                      <a:pt x="1027" y="1043"/>
                      <a:pt x="1178" y="913"/>
                      <a:pt x="1258" y="691"/>
                    </a:cubicBezTo>
                    <a:cubicBezTo>
                      <a:pt x="1399" y="611"/>
                      <a:pt x="1540" y="550"/>
                      <a:pt x="1701" y="540"/>
                    </a:cubicBezTo>
                    <a:cubicBezTo>
                      <a:pt x="1729" y="546"/>
                      <a:pt x="1757" y="549"/>
                      <a:pt x="1783" y="549"/>
                    </a:cubicBezTo>
                    <a:cubicBezTo>
                      <a:pt x="1888" y="549"/>
                      <a:pt x="1973" y="498"/>
                      <a:pt x="2013" y="369"/>
                    </a:cubicBezTo>
                    <a:cubicBezTo>
                      <a:pt x="2053" y="238"/>
                      <a:pt x="2023" y="118"/>
                      <a:pt x="1892" y="47"/>
                    </a:cubicBezTo>
                    <a:cubicBezTo>
                      <a:pt x="1842" y="18"/>
                      <a:pt x="1791" y="1"/>
                      <a:pt x="1741" y="1"/>
                    </a:cubicBezTo>
                    <a:close/>
                  </a:path>
                </a:pathLst>
              </a:custGeom>
              <a:solidFill>
                <a:srgbClr val="2C3C5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1" name="Google Shape;4536;p69">
                <a:extLst>
                  <a:ext uri="{FF2B5EF4-FFF2-40B4-BE49-F238E27FC236}">
                    <a16:creationId xmlns:a16="http://schemas.microsoft.com/office/drawing/2014/main" id="{0F6DE1BD-8253-6CE7-1E2D-9BE87A5222BA}"/>
                  </a:ext>
                </a:extLst>
              </p:cNvPr>
              <p:cNvSpPr/>
              <p:nvPr/>
            </p:nvSpPr>
            <p:spPr>
              <a:xfrm>
                <a:off x="7584425" y="1651375"/>
                <a:ext cx="52600" cy="87450"/>
              </a:xfrm>
              <a:custGeom>
                <a:avLst/>
                <a:gdLst/>
                <a:ahLst/>
                <a:cxnLst/>
                <a:rect l="l" t="t" r="r" b="b"/>
                <a:pathLst>
                  <a:path w="2104" h="3498" extrusionOk="0">
                    <a:moveTo>
                      <a:pt x="1780" y="1"/>
                    </a:moveTo>
                    <a:cubicBezTo>
                      <a:pt x="1706" y="1"/>
                      <a:pt x="1638" y="39"/>
                      <a:pt x="1580" y="115"/>
                    </a:cubicBezTo>
                    <a:cubicBezTo>
                      <a:pt x="1439" y="165"/>
                      <a:pt x="1288" y="215"/>
                      <a:pt x="1147" y="266"/>
                    </a:cubicBezTo>
                    <a:cubicBezTo>
                      <a:pt x="1106" y="253"/>
                      <a:pt x="1068" y="247"/>
                      <a:pt x="1033" y="247"/>
                    </a:cubicBezTo>
                    <a:cubicBezTo>
                      <a:pt x="855" y="247"/>
                      <a:pt x="752" y="398"/>
                      <a:pt x="634" y="507"/>
                    </a:cubicBezTo>
                    <a:cubicBezTo>
                      <a:pt x="503" y="628"/>
                      <a:pt x="342" y="729"/>
                      <a:pt x="383" y="940"/>
                    </a:cubicBezTo>
                    <a:cubicBezTo>
                      <a:pt x="342" y="1011"/>
                      <a:pt x="302" y="1081"/>
                      <a:pt x="262" y="1161"/>
                    </a:cubicBezTo>
                    <a:cubicBezTo>
                      <a:pt x="10" y="1695"/>
                      <a:pt x="0" y="2228"/>
                      <a:pt x="312" y="2742"/>
                    </a:cubicBezTo>
                    <a:cubicBezTo>
                      <a:pt x="574" y="3194"/>
                      <a:pt x="976" y="3436"/>
                      <a:pt x="1490" y="3496"/>
                    </a:cubicBezTo>
                    <a:cubicBezTo>
                      <a:pt x="1497" y="3497"/>
                      <a:pt x="1503" y="3498"/>
                      <a:pt x="1509" y="3498"/>
                    </a:cubicBezTo>
                    <a:cubicBezTo>
                      <a:pt x="1573" y="3498"/>
                      <a:pt x="1590" y="3451"/>
                      <a:pt x="1590" y="3396"/>
                    </a:cubicBezTo>
                    <a:cubicBezTo>
                      <a:pt x="1671" y="3204"/>
                      <a:pt x="1560" y="3084"/>
                      <a:pt x="1419" y="2983"/>
                    </a:cubicBezTo>
                    <a:cubicBezTo>
                      <a:pt x="1248" y="2953"/>
                      <a:pt x="1127" y="2832"/>
                      <a:pt x="996" y="2731"/>
                    </a:cubicBezTo>
                    <a:cubicBezTo>
                      <a:pt x="634" y="2460"/>
                      <a:pt x="503" y="1826"/>
                      <a:pt x="725" y="1453"/>
                    </a:cubicBezTo>
                    <a:cubicBezTo>
                      <a:pt x="795" y="1323"/>
                      <a:pt x="835" y="1182"/>
                      <a:pt x="946" y="1081"/>
                    </a:cubicBezTo>
                    <a:cubicBezTo>
                      <a:pt x="1097" y="930"/>
                      <a:pt x="1288" y="839"/>
                      <a:pt x="1389" y="648"/>
                    </a:cubicBezTo>
                    <a:cubicBezTo>
                      <a:pt x="1490" y="578"/>
                      <a:pt x="1610" y="548"/>
                      <a:pt x="1731" y="538"/>
                    </a:cubicBezTo>
                    <a:cubicBezTo>
                      <a:pt x="1768" y="545"/>
                      <a:pt x="1804" y="549"/>
                      <a:pt x="1836" y="549"/>
                    </a:cubicBezTo>
                    <a:cubicBezTo>
                      <a:pt x="1937" y="549"/>
                      <a:pt x="2015" y="508"/>
                      <a:pt x="2053" y="387"/>
                    </a:cubicBezTo>
                    <a:cubicBezTo>
                      <a:pt x="2104" y="256"/>
                      <a:pt x="2063" y="135"/>
                      <a:pt x="1953" y="65"/>
                    </a:cubicBezTo>
                    <a:cubicBezTo>
                      <a:pt x="1893" y="22"/>
                      <a:pt x="1835" y="1"/>
                      <a:pt x="1780" y="1"/>
                    </a:cubicBezTo>
                    <a:close/>
                  </a:path>
                </a:pathLst>
              </a:custGeom>
              <a:solidFill>
                <a:srgbClr val="2C3C5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2" name="Google Shape;4537;p69">
                <a:extLst>
                  <a:ext uri="{FF2B5EF4-FFF2-40B4-BE49-F238E27FC236}">
                    <a16:creationId xmlns:a16="http://schemas.microsoft.com/office/drawing/2014/main" id="{BCF8F5C2-3A86-1E33-DD11-7420CB07F40A}"/>
                  </a:ext>
                </a:extLst>
              </p:cNvPr>
              <p:cNvSpPr/>
              <p:nvPr/>
            </p:nvSpPr>
            <p:spPr>
              <a:xfrm>
                <a:off x="7621150" y="1721300"/>
                <a:ext cx="50350" cy="87775"/>
              </a:xfrm>
              <a:custGeom>
                <a:avLst/>
                <a:gdLst/>
                <a:ahLst/>
                <a:cxnLst/>
                <a:rect l="l" t="t" r="r" b="b"/>
                <a:pathLst>
                  <a:path w="2014" h="3511" extrusionOk="0">
                    <a:moveTo>
                      <a:pt x="1705" y="0"/>
                    </a:moveTo>
                    <a:cubicBezTo>
                      <a:pt x="1639" y="0"/>
                      <a:pt x="1577" y="32"/>
                      <a:pt x="1520" y="106"/>
                    </a:cubicBezTo>
                    <a:cubicBezTo>
                      <a:pt x="1369" y="156"/>
                      <a:pt x="1218" y="206"/>
                      <a:pt x="1067" y="257"/>
                    </a:cubicBezTo>
                    <a:cubicBezTo>
                      <a:pt x="1037" y="250"/>
                      <a:pt x="1009" y="247"/>
                      <a:pt x="983" y="247"/>
                    </a:cubicBezTo>
                    <a:cubicBezTo>
                      <a:pt x="810" y="247"/>
                      <a:pt x="696" y="376"/>
                      <a:pt x="574" y="498"/>
                    </a:cubicBezTo>
                    <a:cubicBezTo>
                      <a:pt x="463" y="619"/>
                      <a:pt x="272" y="689"/>
                      <a:pt x="323" y="911"/>
                    </a:cubicBezTo>
                    <a:cubicBezTo>
                      <a:pt x="272" y="1001"/>
                      <a:pt x="212" y="1102"/>
                      <a:pt x="162" y="1192"/>
                    </a:cubicBezTo>
                    <a:cubicBezTo>
                      <a:pt x="21" y="1474"/>
                      <a:pt x="0" y="1786"/>
                      <a:pt x="21" y="2098"/>
                    </a:cubicBezTo>
                    <a:cubicBezTo>
                      <a:pt x="21" y="2259"/>
                      <a:pt x="71" y="2420"/>
                      <a:pt x="131" y="2581"/>
                    </a:cubicBezTo>
                    <a:cubicBezTo>
                      <a:pt x="370" y="3155"/>
                      <a:pt x="1026" y="3510"/>
                      <a:pt x="1506" y="3510"/>
                    </a:cubicBezTo>
                    <a:cubicBezTo>
                      <a:pt x="1531" y="3510"/>
                      <a:pt x="1556" y="3509"/>
                      <a:pt x="1581" y="3507"/>
                    </a:cubicBezTo>
                    <a:cubicBezTo>
                      <a:pt x="1651" y="3296"/>
                      <a:pt x="1611" y="3175"/>
                      <a:pt x="1379" y="2994"/>
                    </a:cubicBezTo>
                    <a:cubicBezTo>
                      <a:pt x="645" y="2722"/>
                      <a:pt x="403" y="2139"/>
                      <a:pt x="604" y="1504"/>
                    </a:cubicBezTo>
                    <a:cubicBezTo>
                      <a:pt x="695" y="1374"/>
                      <a:pt x="725" y="1223"/>
                      <a:pt x="836" y="1102"/>
                    </a:cubicBezTo>
                    <a:cubicBezTo>
                      <a:pt x="987" y="951"/>
                      <a:pt x="1178" y="840"/>
                      <a:pt x="1289" y="649"/>
                    </a:cubicBezTo>
                    <a:cubicBezTo>
                      <a:pt x="1399" y="569"/>
                      <a:pt x="1530" y="538"/>
                      <a:pt x="1661" y="528"/>
                    </a:cubicBezTo>
                    <a:lnTo>
                      <a:pt x="1671" y="528"/>
                    </a:lnTo>
                    <a:cubicBezTo>
                      <a:pt x="1696" y="532"/>
                      <a:pt x="1720" y="534"/>
                      <a:pt x="1743" y="534"/>
                    </a:cubicBezTo>
                    <a:cubicBezTo>
                      <a:pt x="1852" y="534"/>
                      <a:pt x="1942" y="490"/>
                      <a:pt x="1983" y="357"/>
                    </a:cubicBezTo>
                    <a:cubicBezTo>
                      <a:pt x="2013" y="226"/>
                      <a:pt x="1973" y="126"/>
                      <a:pt x="1862" y="55"/>
                    </a:cubicBezTo>
                    <a:cubicBezTo>
                      <a:pt x="1809" y="20"/>
                      <a:pt x="1756" y="0"/>
                      <a:pt x="1705" y="0"/>
                    </a:cubicBezTo>
                    <a:close/>
                  </a:path>
                </a:pathLst>
              </a:custGeom>
              <a:solidFill>
                <a:srgbClr val="2C3C5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3" name="Google Shape;4538;p69">
                <a:extLst>
                  <a:ext uri="{FF2B5EF4-FFF2-40B4-BE49-F238E27FC236}">
                    <a16:creationId xmlns:a16="http://schemas.microsoft.com/office/drawing/2014/main" id="{9D07F7C8-235E-E9C5-5D40-19ACC9EB5DD1}"/>
                  </a:ext>
                </a:extLst>
              </p:cNvPr>
              <p:cNvSpPr/>
              <p:nvPr/>
            </p:nvSpPr>
            <p:spPr>
              <a:xfrm>
                <a:off x="7514725" y="1510000"/>
                <a:ext cx="51850" cy="87475"/>
              </a:xfrm>
              <a:custGeom>
                <a:avLst/>
                <a:gdLst/>
                <a:ahLst/>
                <a:cxnLst/>
                <a:rect l="l" t="t" r="r" b="b"/>
                <a:pathLst>
                  <a:path w="2074" h="3499" extrusionOk="0">
                    <a:moveTo>
                      <a:pt x="1766" y="0"/>
                    </a:moveTo>
                    <a:cubicBezTo>
                      <a:pt x="1681" y="0"/>
                      <a:pt x="1591" y="38"/>
                      <a:pt x="1510" y="114"/>
                    </a:cubicBezTo>
                    <a:cubicBezTo>
                      <a:pt x="1389" y="154"/>
                      <a:pt x="1279" y="194"/>
                      <a:pt x="1158" y="235"/>
                    </a:cubicBezTo>
                    <a:cubicBezTo>
                      <a:pt x="1119" y="222"/>
                      <a:pt x="1083" y="217"/>
                      <a:pt x="1050" y="217"/>
                    </a:cubicBezTo>
                    <a:cubicBezTo>
                      <a:pt x="865" y="217"/>
                      <a:pt x="749" y="384"/>
                      <a:pt x="604" y="486"/>
                    </a:cubicBezTo>
                    <a:cubicBezTo>
                      <a:pt x="483" y="597"/>
                      <a:pt x="332" y="698"/>
                      <a:pt x="393" y="899"/>
                    </a:cubicBezTo>
                    <a:cubicBezTo>
                      <a:pt x="383" y="919"/>
                      <a:pt x="373" y="939"/>
                      <a:pt x="353" y="959"/>
                    </a:cubicBezTo>
                    <a:cubicBezTo>
                      <a:pt x="151" y="1201"/>
                      <a:pt x="81" y="1493"/>
                      <a:pt x="61" y="1795"/>
                    </a:cubicBezTo>
                    <a:cubicBezTo>
                      <a:pt x="0" y="2660"/>
                      <a:pt x="554" y="3344"/>
                      <a:pt x="1450" y="3495"/>
                    </a:cubicBezTo>
                    <a:cubicBezTo>
                      <a:pt x="1459" y="3497"/>
                      <a:pt x="1468" y="3498"/>
                      <a:pt x="1476" y="3498"/>
                    </a:cubicBezTo>
                    <a:cubicBezTo>
                      <a:pt x="1514" y="3498"/>
                      <a:pt x="1546" y="3482"/>
                      <a:pt x="1570" y="3465"/>
                    </a:cubicBezTo>
                    <a:cubicBezTo>
                      <a:pt x="1671" y="3254"/>
                      <a:pt x="1550" y="3123"/>
                      <a:pt x="1419" y="3002"/>
                    </a:cubicBezTo>
                    <a:cubicBezTo>
                      <a:pt x="1258" y="2932"/>
                      <a:pt x="1128" y="2831"/>
                      <a:pt x="987" y="2741"/>
                    </a:cubicBezTo>
                    <a:cubicBezTo>
                      <a:pt x="634" y="2519"/>
                      <a:pt x="494" y="1784"/>
                      <a:pt x="685" y="1462"/>
                    </a:cubicBezTo>
                    <a:cubicBezTo>
                      <a:pt x="765" y="1311"/>
                      <a:pt x="805" y="1120"/>
                      <a:pt x="977" y="1020"/>
                    </a:cubicBezTo>
                    <a:cubicBezTo>
                      <a:pt x="1097" y="869"/>
                      <a:pt x="1299" y="808"/>
                      <a:pt x="1389" y="617"/>
                    </a:cubicBezTo>
                    <a:cubicBezTo>
                      <a:pt x="1480" y="557"/>
                      <a:pt x="1590" y="537"/>
                      <a:pt x="1701" y="516"/>
                    </a:cubicBezTo>
                    <a:cubicBezTo>
                      <a:pt x="1739" y="527"/>
                      <a:pt x="1775" y="533"/>
                      <a:pt x="1808" y="533"/>
                    </a:cubicBezTo>
                    <a:cubicBezTo>
                      <a:pt x="1898" y="533"/>
                      <a:pt x="1969" y="491"/>
                      <a:pt x="2013" y="396"/>
                    </a:cubicBezTo>
                    <a:cubicBezTo>
                      <a:pt x="2074" y="285"/>
                      <a:pt x="2053" y="174"/>
                      <a:pt x="1963" y="84"/>
                    </a:cubicBezTo>
                    <a:cubicBezTo>
                      <a:pt x="1907" y="28"/>
                      <a:pt x="1839" y="0"/>
                      <a:pt x="1766" y="0"/>
                    </a:cubicBezTo>
                    <a:close/>
                  </a:path>
                </a:pathLst>
              </a:custGeom>
              <a:solidFill>
                <a:srgbClr val="2C3C5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4" name="Google Shape;4539;p69">
                <a:extLst>
                  <a:ext uri="{FF2B5EF4-FFF2-40B4-BE49-F238E27FC236}">
                    <a16:creationId xmlns:a16="http://schemas.microsoft.com/office/drawing/2014/main" id="{2B2ED3BB-2FD2-C0F8-F61F-A45B120DA5B5}"/>
                  </a:ext>
                </a:extLst>
              </p:cNvPr>
              <p:cNvSpPr/>
              <p:nvPr/>
            </p:nvSpPr>
            <p:spPr>
              <a:xfrm>
                <a:off x="7549700" y="1579750"/>
                <a:ext cx="51350" cy="87475"/>
              </a:xfrm>
              <a:custGeom>
                <a:avLst/>
                <a:gdLst/>
                <a:ahLst/>
                <a:cxnLst/>
                <a:rect l="l" t="t" r="r" b="b"/>
                <a:pathLst>
                  <a:path w="2054" h="3499" extrusionOk="0">
                    <a:moveTo>
                      <a:pt x="1758" y="1"/>
                    </a:moveTo>
                    <a:cubicBezTo>
                      <a:pt x="1706" y="1"/>
                      <a:pt x="1656" y="26"/>
                      <a:pt x="1611" y="91"/>
                    </a:cubicBezTo>
                    <a:cubicBezTo>
                      <a:pt x="1439" y="142"/>
                      <a:pt x="1278" y="202"/>
                      <a:pt x="1117" y="252"/>
                    </a:cubicBezTo>
                    <a:cubicBezTo>
                      <a:pt x="1080" y="241"/>
                      <a:pt x="1045" y="236"/>
                      <a:pt x="1013" y="236"/>
                    </a:cubicBezTo>
                    <a:cubicBezTo>
                      <a:pt x="846" y="236"/>
                      <a:pt x="742" y="371"/>
                      <a:pt x="624" y="464"/>
                    </a:cubicBezTo>
                    <a:cubicBezTo>
                      <a:pt x="493" y="595"/>
                      <a:pt x="302" y="695"/>
                      <a:pt x="353" y="927"/>
                    </a:cubicBezTo>
                    <a:cubicBezTo>
                      <a:pt x="322" y="967"/>
                      <a:pt x="302" y="1007"/>
                      <a:pt x="272" y="1058"/>
                    </a:cubicBezTo>
                    <a:cubicBezTo>
                      <a:pt x="41" y="1430"/>
                      <a:pt x="0" y="1843"/>
                      <a:pt x="81" y="2265"/>
                    </a:cubicBezTo>
                    <a:cubicBezTo>
                      <a:pt x="222" y="2940"/>
                      <a:pt x="685" y="3332"/>
                      <a:pt x="1329" y="3483"/>
                    </a:cubicBezTo>
                    <a:cubicBezTo>
                      <a:pt x="1364" y="3492"/>
                      <a:pt x="1401" y="3499"/>
                      <a:pt x="1437" y="3499"/>
                    </a:cubicBezTo>
                    <a:cubicBezTo>
                      <a:pt x="1484" y="3499"/>
                      <a:pt x="1530" y="3487"/>
                      <a:pt x="1570" y="3453"/>
                    </a:cubicBezTo>
                    <a:cubicBezTo>
                      <a:pt x="1661" y="3221"/>
                      <a:pt x="1530" y="3091"/>
                      <a:pt x="1369" y="2970"/>
                    </a:cubicBezTo>
                    <a:cubicBezTo>
                      <a:pt x="735" y="2738"/>
                      <a:pt x="423" y="2124"/>
                      <a:pt x="634" y="1531"/>
                    </a:cubicBezTo>
                    <a:cubicBezTo>
                      <a:pt x="735" y="1370"/>
                      <a:pt x="785" y="1178"/>
                      <a:pt x="926" y="1048"/>
                    </a:cubicBezTo>
                    <a:cubicBezTo>
                      <a:pt x="1057" y="887"/>
                      <a:pt x="1258" y="816"/>
                      <a:pt x="1369" y="635"/>
                    </a:cubicBezTo>
                    <a:cubicBezTo>
                      <a:pt x="1460" y="564"/>
                      <a:pt x="1570" y="524"/>
                      <a:pt x="1691" y="524"/>
                    </a:cubicBezTo>
                    <a:cubicBezTo>
                      <a:pt x="1724" y="531"/>
                      <a:pt x="1756" y="535"/>
                      <a:pt x="1786" y="535"/>
                    </a:cubicBezTo>
                    <a:cubicBezTo>
                      <a:pt x="1892" y="535"/>
                      <a:pt x="1974" y="489"/>
                      <a:pt x="2013" y="363"/>
                    </a:cubicBezTo>
                    <a:cubicBezTo>
                      <a:pt x="2053" y="242"/>
                      <a:pt x="2023" y="132"/>
                      <a:pt x="1912" y="61"/>
                    </a:cubicBezTo>
                    <a:cubicBezTo>
                      <a:pt x="1862" y="26"/>
                      <a:pt x="1809" y="1"/>
                      <a:pt x="1758" y="1"/>
                    </a:cubicBezTo>
                    <a:close/>
                  </a:path>
                </a:pathLst>
              </a:custGeom>
              <a:solidFill>
                <a:srgbClr val="2C3C5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5" name="Google Shape;4540;p69">
                <a:extLst>
                  <a:ext uri="{FF2B5EF4-FFF2-40B4-BE49-F238E27FC236}">
                    <a16:creationId xmlns:a16="http://schemas.microsoft.com/office/drawing/2014/main" id="{72FB3531-B978-F901-C0F7-2E3F1A9BC215}"/>
                  </a:ext>
                </a:extLst>
              </p:cNvPr>
              <p:cNvSpPr/>
              <p:nvPr/>
            </p:nvSpPr>
            <p:spPr>
              <a:xfrm>
                <a:off x="7563525" y="1604675"/>
                <a:ext cx="38525" cy="70225"/>
              </a:xfrm>
              <a:custGeom>
                <a:avLst/>
                <a:gdLst/>
                <a:ahLst/>
                <a:cxnLst/>
                <a:rect l="l" t="t" r="r" b="b"/>
                <a:pathLst>
                  <a:path w="1541" h="2809" extrusionOk="0">
                    <a:moveTo>
                      <a:pt x="293" y="0"/>
                    </a:moveTo>
                    <a:cubicBezTo>
                      <a:pt x="152" y="131"/>
                      <a:pt x="51" y="292"/>
                      <a:pt x="11" y="483"/>
                    </a:cubicBezTo>
                    <a:cubicBezTo>
                      <a:pt x="1" y="503"/>
                      <a:pt x="1" y="524"/>
                      <a:pt x="1" y="554"/>
                    </a:cubicBezTo>
                    <a:cubicBezTo>
                      <a:pt x="51" y="966"/>
                      <a:pt x="313" y="1278"/>
                      <a:pt x="464" y="1651"/>
                    </a:cubicBezTo>
                    <a:cubicBezTo>
                      <a:pt x="534" y="1802"/>
                      <a:pt x="635" y="1933"/>
                      <a:pt x="776" y="2033"/>
                    </a:cubicBezTo>
                    <a:cubicBezTo>
                      <a:pt x="897" y="2154"/>
                      <a:pt x="937" y="2305"/>
                      <a:pt x="1017" y="2456"/>
                    </a:cubicBezTo>
                    <a:cubicBezTo>
                      <a:pt x="1058" y="2486"/>
                      <a:pt x="1058" y="2536"/>
                      <a:pt x="1078" y="2587"/>
                    </a:cubicBezTo>
                    <a:cubicBezTo>
                      <a:pt x="1108" y="2667"/>
                      <a:pt x="1138" y="2758"/>
                      <a:pt x="1219" y="2808"/>
                    </a:cubicBezTo>
                    <a:cubicBezTo>
                      <a:pt x="1319" y="2687"/>
                      <a:pt x="1420" y="2567"/>
                      <a:pt x="1531" y="2446"/>
                    </a:cubicBezTo>
                    <a:cubicBezTo>
                      <a:pt x="1541" y="2355"/>
                      <a:pt x="1531" y="2265"/>
                      <a:pt x="1490" y="2174"/>
                    </a:cubicBezTo>
                    <a:cubicBezTo>
                      <a:pt x="1178" y="1510"/>
                      <a:pt x="856" y="856"/>
                      <a:pt x="524" y="201"/>
                    </a:cubicBezTo>
                    <a:cubicBezTo>
                      <a:pt x="474" y="111"/>
                      <a:pt x="423" y="10"/>
                      <a:pt x="293" y="0"/>
                    </a:cubicBezTo>
                    <a:close/>
                  </a:path>
                </a:pathLst>
              </a:custGeom>
              <a:solidFill>
                <a:srgbClr val="FF6EA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6" name="Google Shape;4541;p69">
                <a:extLst>
                  <a:ext uri="{FF2B5EF4-FFF2-40B4-BE49-F238E27FC236}">
                    <a16:creationId xmlns:a16="http://schemas.microsoft.com/office/drawing/2014/main" id="{9F842027-841E-D674-467C-5A06653A1345}"/>
                  </a:ext>
                </a:extLst>
              </p:cNvPr>
              <p:cNvSpPr/>
              <p:nvPr/>
            </p:nvSpPr>
            <p:spPr>
              <a:xfrm>
                <a:off x="7528550" y="1534200"/>
                <a:ext cx="38025" cy="68725"/>
              </a:xfrm>
              <a:custGeom>
                <a:avLst/>
                <a:gdLst/>
                <a:ahLst/>
                <a:cxnLst/>
                <a:rect l="l" t="t" r="r" b="b"/>
                <a:pathLst>
                  <a:path w="1521" h="2749" extrusionOk="0">
                    <a:moveTo>
                      <a:pt x="341" y="0"/>
                    </a:moveTo>
                    <a:cubicBezTo>
                      <a:pt x="335" y="0"/>
                      <a:pt x="329" y="1"/>
                      <a:pt x="323" y="1"/>
                    </a:cubicBezTo>
                    <a:cubicBezTo>
                      <a:pt x="202" y="122"/>
                      <a:pt x="102" y="273"/>
                      <a:pt x="41" y="434"/>
                    </a:cubicBezTo>
                    <a:cubicBezTo>
                      <a:pt x="21" y="545"/>
                      <a:pt x="1" y="655"/>
                      <a:pt x="51" y="756"/>
                    </a:cubicBezTo>
                    <a:cubicBezTo>
                      <a:pt x="283" y="1209"/>
                      <a:pt x="424" y="1722"/>
                      <a:pt x="806" y="2085"/>
                    </a:cubicBezTo>
                    <a:cubicBezTo>
                      <a:pt x="907" y="2205"/>
                      <a:pt x="957" y="2356"/>
                      <a:pt x="1017" y="2497"/>
                    </a:cubicBezTo>
                    <a:cubicBezTo>
                      <a:pt x="1037" y="2537"/>
                      <a:pt x="1068" y="2578"/>
                      <a:pt x="1088" y="2618"/>
                    </a:cubicBezTo>
                    <a:cubicBezTo>
                      <a:pt x="1118" y="2678"/>
                      <a:pt x="1138" y="2719"/>
                      <a:pt x="1199" y="2749"/>
                    </a:cubicBezTo>
                    <a:cubicBezTo>
                      <a:pt x="1289" y="2598"/>
                      <a:pt x="1410" y="2487"/>
                      <a:pt x="1521" y="2366"/>
                    </a:cubicBezTo>
                    <a:cubicBezTo>
                      <a:pt x="1511" y="2276"/>
                      <a:pt x="1500" y="2185"/>
                      <a:pt x="1460" y="2095"/>
                    </a:cubicBezTo>
                    <a:cubicBezTo>
                      <a:pt x="1178" y="1430"/>
                      <a:pt x="826" y="796"/>
                      <a:pt x="504" y="142"/>
                    </a:cubicBezTo>
                    <a:cubicBezTo>
                      <a:pt x="476" y="76"/>
                      <a:pt x="438" y="0"/>
                      <a:pt x="341" y="0"/>
                    </a:cubicBezTo>
                    <a:close/>
                  </a:path>
                </a:pathLst>
              </a:custGeom>
              <a:solidFill>
                <a:srgbClr val="FF6EA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7" name="Google Shape;4542;p69">
                <a:extLst>
                  <a:ext uri="{FF2B5EF4-FFF2-40B4-BE49-F238E27FC236}">
                    <a16:creationId xmlns:a16="http://schemas.microsoft.com/office/drawing/2014/main" id="{F36E1BA6-338C-9929-2CAD-8A7BBA512ECA}"/>
                  </a:ext>
                </a:extLst>
              </p:cNvPr>
              <p:cNvSpPr/>
              <p:nvPr/>
            </p:nvSpPr>
            <p:spPr>
              <a:xfrm>
                <a:off x="7598750" y="1677125"/>
                <a:ext cx="38025" cy="66950"/>
              </a:xfrm>
              <a:custGeom>
                <a:avLst/>
                <a:gdLst/>
                <a:ahLst/>
                <a:cxnLst/>
                <a:rect l="l" t="t" r="r" b="b"/>
                <a:pathLst>
                  <a:path w="1521" h="2678" extrusionOk="0">
                    <a:moveTo>
                      <a:pt x="303" y="1"/>
                    </a:moveTo>
                    <a:cubicBezTo>
                      <a:pt x="182" y="91"/>
                      <a:pt x="132" y="232"/>
                      <a:pt x="61" y="353"/>
                    </a:cubicBezTo>
                    <a:cubicBezTo>
                      <a:pt x="1" y="544"/>
                      <a:pt x="41" y="715"/>
                      <a:pt x="122" y="886"/>
                    </a:cubicBezTo>
                    <a:cubicBezTo>
                      <a:pt x="252" y="1138"/>
                      <a:pt x="383" y="1400"/>
                      <a:pt x="504" y="1651"/>
                    </a:cubicBezTo>
                    <a:cubicBezTo>
                      <a:pt x="574" y="1802"/>
                      <a:pt x="675" y="1923"/>
                      <a:pt x="806" y="2013"/>
                    </a:cubicBezTo>
                    <a:cubicBezTo>
                      <a:pt x="917" y="2114"/>
                      <a:pt x="957" y="2245"/>
                      <a:pt x="1017" y="2366"/>
                    </a:cubicBezTo>
                    <a:cubicBezTo>
                      <a:pt x="1068" y="2406"/>
                      <a:pt x="1078" y="2456"/>
                      <a:pt x="1098" y="2517"/>
                    </a:cubicBezTo>
                    <a:cubicBezTo>
                      <a:pt x="1118" y="2577"/>
                      <a:pt x="1148" y="2648"/>
                      <a:pt x="1219" y="2678"/>
                    </a:cubicBezTo>
                    <a:cubicBezTo>
                      <a:pt x="1319" y="2567"/>
                      <a:pt x="1420" y="2446"/>
                      <a:pt x="1510" y="2336"/>
                    </a:cubicBezTo>
                    <a:lnTo>
                      <a:pt x="1520" y="2336"/>
                    </a:lnTo>
                    <a:cubicBezTo>
                      <a:pt x="1510" y="2255"/>
                      <a:pt x="1510" y="2185"/>
                      <a:pt x="1470" y="2114"/>
                    </a:cubicBezTo>
                    <a:cubicBezTo>
                      <a:pt x="1148" y="1480"/>
                      <a:pt x="876" y="826"/>
                      <a:pt x="534" y="202"/>
                    </a:cubicBezTo>
                    <a:cubicBezTo>
                      <a:pt x="484" y="101"/>
                      <a:pt x="434" y="1"/>
                      <a:pt x="303" y="1"/>
                    </a:cubicBezTo>
                    <a:close/>
                  </a:path>
                </a:pathLst>
              </a:custGeom>
              <a:solidFill>
                <a:srgbClr val="FF6EA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8" name="Google Shape;4543;p69">
                <a:extLst>
                  <a:ext uri="{FF2B5EF4-FFF2-40B4-BE49-F238E27FC236}">
                    <a16:creationId xmlns:a16="http://schemas.microsoft.com/office/drawing/2014/main" id="{9B5C7207-D5FE-730B-BD45-50FB2DD4855A}"/>
                  </a:ext>
                </a:extLst>
              </p:cNvPr>
              <p:cNvSpPr/>
              <p:nvPr/>
            </p:nvSpPr>
            <p:spPr>
              <a:xfrm>
                <a:off x="7514225" y="1470325"/>
                <a:ext cx="29450" cy="53350"/>
              </a:xfrm>
              <a:custGeom>
                <a:avLst/>
                <a:gdLst/>
                <a:ahLst/>
                <a:cxnLst/>
                <a:rect l="l" t="t" r="r" b="b"/>
                <a:pathLst>
                  <a:path w="1178" h="2134" extrusionOk="0">
                    <a:moveTo>
                      <a:pt x="373" y="0"/>
                    </a:moveTo>
                    <a:cubicBezTo>
                      <a:pt x="212" y="141"/>
                      <a:pt x="151" y="342"/>
                      <a:pt x="91" y="543"/>
                    </a:cubicBezTo>
                    <a:cubicBezTo>
                      <a:pt x="91" y="564"/>
                      <a:pt x="81" y="574"/>
                      <a:pt x="71" y="584"/>
                    </a:cubicBezTo>
                    <a:lnTo>
                      <a:pt x="81" y="584"/>
                    </a:lnTo>
                    <a:cubicBezTo>
                      <a:pt x="0" y="725"/>
                      <a:pt x="10" y="866"/>
                      <a:pt x="61" y="1016"/>
                    </a:cubicBezTo>
                    <a:cubicBezTo>
                      <a:pt x="161" y="1359"/>
                      <a:pt x="342" y="1671"/>
                      <a:pt x="503" y="1993"/>
                    </a:cubicBezTo>
                    <a:cubicBezTo>
                      <a:pt x="544" y="2073"/>
                      <a:pt x="604" y="2124"/>
                      <a:pt x="695" y="2134"/>
                    </a:cubicBezTo>
                    <a:cubicBezTo>
                      <a:pt x="846" y="2023"/>
                      <a:pt x="1007" y="1912"/>
                      <a:pt x="1178" y="1822"/>
                    </a:cubicBezTo>
                    <a:cubicBezTo>
                      <a:pt x="1178" y="1711"/>
                      <a:pt x="1107" y="1620"/>
                      <a:pt x="1067" y="1520"/>
                    </a:cubicBezTo>
                    <a:cubicBezTo>
                      <a:pt x="825" y="1016"/>
                      <a:pt x="554" y="533"/>
                      <a:pt x="373" y="0"/>
                    </a:cubicBezTo>
                    <a:close/>
                  </a:path>
                </a:pathLst>
              </a:custGeom>
              <a:solidFill>
                <a:srgbClr val="FBECB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9" name="Google Shape;4544;p69">
                <a:extLst>
                  <a:ext uri="{FF2B5EF4-FFF2-40B4-BE49-F238E27FC236}">
                    <a16:creationId xmlns:a16="http://schemas.microsoft.com/office/drawing/2014/main" id="{4162E124-C471-F41F-2E9C-36610E113E76}"/>
                  </a:ext>
                </a:extLst>
              </p:cNvPr>
              <p:cNvSpPr/>
              <p:nvPr/>
            </p:nvSpPr>
            <p:spPr>
              <a:xfrm>
                <a:off x="7634225" y="1747275"/>
                <a:ext cx="37525" cy="68000"/>
              </a:xfrm>
              <a:custGeom>
                <a:avLst/>
                <a:gdLst/>
                <a:ahLst/>
                <a:cxnLst/>
                <a:rect l="l" t="t" r="r" b="b"/>
                <a:pathLst>
                  <a:path w="1501" h="2720" extrusionOk="0">
                    <a:moveTo>
                      <a:pt x="285" y="0"/>
                    </a:moveTo>
                    <a:cubicBezTo>
                      <a:pt x="274" y="0"/>
                      <a:pt x="264" y="1"/>
                      <a:pt x="252" y="3"/>
                    </a:cubicBezTo>
                    <a:cubicBezTo>
                      <a:pt x="132" y="113"/>
                      <a:pt x="51" y="254"/>
                      <a:pt x="1" y="405"/>
                    </a:cubicBezTo>
                    <a:cubicBezTo>
                      <a:pt x="21" y="546"/>
                      <a:pt x="31" y="687"/>
                      <a:pt x="101" y="818"/>
                    </a:cubicBezTo>
                    <a:cubicBezTo>
                      <a:pt x="242" y="1089"/>
                      <a:pt x="383" y="1371"/>
                      <a:pt x="514" y="1643"/>
                    </a:cubicBezTo>
                    <a:cubicBezTo>
                      <a:pt x="585" y="1794"/>
                      <a:pt x="675" y="1915"/>
                      <a:pt x="816" y="2015"/>
                    </a:cubicBezTo>
                    <a:cubicBezTo>
                      <a:pt x="927" y="2146"/>
                      <a:pt x="997" y="2307"/>
                      <a:pt x="1058" y="2468"/>
                    </a:cubicBezTo>
                    <a:cubicBezTo>
                      <a:pt x="1108" y="2559"/>
                      <a:pt x="1158" y="2639"/>
                      <a:pt x="1209" y="2720"/>
                    </a:cubicBezTo>
                    <a:cubicBezTo>
                      <a:pt x="1219" y="2710"/>
                      <a:pt x="1239" y="2690"/>
                      <a:pt x="1259" y="2680"/>
                    </a:cubicBezTo>
                    <a:lnTo>
                      <a:pt x="1500" y="2388"/>
                    </a:lnTo>
                    <a:cubicBezTo>
                      <a:pt x="1490" y="2307"/>
                      <a:pt x="1490" y="2237"/>
                      <a:pt x="1450" y="2166"/>
                    </a:cubicBezTo>
                    <a:cubicBezTo>
                      <a:pt x="1118" y="1512"/>
                      <a:pt x="836" y="838"/>
                      <a:pt x="494" y="194"/>
                    </a:cubicBezTo>
                    <a:cubicBezTo>
                      <a:pt x="448" y="101"/>
                      <a:pt x="401" y="0"/>
                      <a:pt x="285" y="0"/>
                    </a:cubicBezTo>
                    <a:close/>
                  </a:path>
                </a:pathLst>
              </a:custGeom>
              <a:solidFill>
                <a:srgbClr val="FF6EA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0" name="Google Shape;4545;p69">
                <a:extLst>
                  <a:ext uri="{FF2B5EF4-FFF2-40B4-BE49-F238E27FC236}">
                    <a16:creationId xmlns:a16="http://schemas.microsoft.com/office/drawing/2014/main" id="{A2ECB273-9719-1E58-ECD4-6DB299A55ED0}"/>
                  </a:ext>
                </a:extLst>
              </p:cNvPr>
              <p:cNvSpPr/>
              <p:nvPr/>
            </p:nvSpPr>
            <p:spPr>
              <a:xfrm>
                <a:off x="8033025" y="1708575"/>
                <a:ext cx="28200" cy="55375"/>
              </a:xfrm>
              <a:custGeom>
                <a:avLst/>
                <a:gdLst/>
                <a:ahLst/>
                <a:cxnLst/>
                <a:rect l="l" t="t" r="r" b="b"/>
                <a:pathLst>
                  <a:path w="1128" h="2215" extrusionOk="0">
                    <a:moveTo>
                      <a:pt x="846" y="1"/>
                    </a:moveTo>
                    <a:cubicBezTo>
                      <a:pt x="826" y="31"/>
                      <a:pt x="806" y="71"/>
                      <a:pt x="785" y="101"/>
                    </a:cubicBezTo>
                    <a:cubicBezTo>
                      <a:pt x="785" y="111"/>
                      <a:pt x="785" y="121"/>
                      <a:pt x="785" y="132"/>
                    </a:cubicBezTo>
                    <a:cubicBezTo>
                      <a:pt x="765" y="222"/>
                      <a:pt x="715" y="303"/>
                      <a:pt x="695" y="383"/>
                    </a:cubicBezTo>
                    <a:cubicBezTo>
                      <a:pt x="604" y="685"/>
                      <a:pt x="453" y="947"/>
                      <a:pt x="242" y="1168"/>
                    </a:cubicBezTo>
                    <a:cubicBezTo>
                      <a:pt x="141" y="1279"/>
                      <a:pt x="61" y="1379"/>
                      <a:pt x="10" y="1520"/>
                    </a:cubicBezTo>
                    <a:cubicBezTo>
                      <a:pt x="10" y="1752"/>
                      <a:pt x="0" y="1983"/>
                      <a:pt x="0" y="2215"/>
                    </a:cubicBezTo>
                    <a:cubicBezTo>
                      <a:pt x="21" y="2205"/>
                      <a:pt x="51" y="2205"/>
                      <a:pt x="71" y="2195"/>
                    </a:cubicBezTo>
                    <a:cubicBezTo>
                      <a:pt x="393" y="1963"/>
                      <a:pt x="675" y="1691"/>
                      <a:pt x="886" y="1359"/>
                    </a:cubicBezTo>
                    <a:cubicBezTo>
                      <a:pt x="926" y="1299"/>
                      <a:pt x="957" y="1228"/>
                      <a:pt x="987" y="1158"/>
                    </a:cubicBezTo>
                    <a:cubicBezTo>
                      <a:pt x="1087" y="916"/>
                      <a:pt x="1128" y="665"/>
                      <a:pt x="1027" y="403"/>
                    </a:cubicBezTo>
                    <a:cubicBezTo>
                      <a:pt x="967" y="262"/>
                      <a:pt x="916" y="132"/>
                      <a:pt x="846" y="1"/>
                    </a:cubicBezTo>
                    <a:close/>
                  </a:path>
                </a:pathLst>
              </a:custGeom>
              <a:solidFill>
                <a:srgbClr val="FF6EA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1" name="Google Shape;4546;p69">
                <a:extLst>
                  <a:ext uri="{FF2B5EF4-FFF2-40B4-BE49-F238E27FC236}">
                    <a16:creationId xmlns:a16="http://schemas.microsoft.com/office/drawing/2014/main" id="{AD0C7D29-03F2-D9E7-BED3-943BD86076ED}"/>
                  </a:ext>
                </a:extLst>
              </p:cNvPr>
              <p:cNvSpPr/>
              <p:nvPr/>
            </p:nvSpPr>
            <p:spPr>
              <a:xfrm>
                <a:off x="7508675" y="1484900"/>
                <a:ext cx="22925" cy="47575"/>
              </a:xfrm>
              <a:custGeom>
                <a:avLst/>
                <a:gdLst/>
                <a:ahLst/>
                <a:cxnLst/>
                <a:rect l="l" t="t" r="r" b="b"/>
                <a:pathLst>
                  <a:path w="917" h="1903" extrusionOk="0">
                    <a:moveTo>
                      <a:pt x="303" y="1"/>
                    </a:moveTo>
                    <a:cubicBezTo>
                      <a:pt x="81" y="242"/>
                      <a:pt x="1" y="524"/>
                      <a:pt x="91" y="846"/>
                    </a:cubicBezTo>
                    <a:cubicBezTo>
                      <a:pt x="192" y="1188"/>
                      <a:pt x="363" y="1500"/>
                      <a:pt x="514" y="1822"/>
                    </a:cubicBezTo>
                    <a:cubicBezTo>
                      <a:pt x="534" y="1873"/>
                      <a:pt x="574" y="1903"/>
                      <a:pt x="635" y="1903"/>
                    </a:cubicBezTo>
                    <a:cubicBezTo>
                      <a:pt x="705" y="1772"/>
                      <a:pt x="826" y="1671"/>
                      <a:pt x="917" y="1551"/>
                    </a:cubicBezTo>
                    <a:cubicBezTo>
                      <a:pt x="786" y="1289"/>
                      <a:pt x="655" y="1017"/>
                      <a:pt x="524" y="756"/>
                    </a:cubicBezTo>
                    <a:cubicBezTo>
                      <a:pt x="413" y="514"/>
                      <a:pt x="333" y="262"/>
                      <a:pt x="303" y="1"/>
                    </a:cubicBezTo>
                    <a:close/>
                  </a:path>
                </a:pathLst>
              </a:custGeom>
              <a:solidFill>
                <a:srgbClr val="FF6EA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2" name="Google Shape;4547;p69">
                <a:extLst>
                  <a:ext uri="{FF2B5EF4-FFF2-40B4-BE49-F238E27FC236}">
                    <a16:creationId xmlns:a16="http://schemas.microsoft.com/office/drawing/2014/main" id="{A67D0E34-AD8D-C6EC-AEF1-B79EA552E8FD}"/>
                  </a:ext>
                </a:extLst>
              </p:cNvPr>
              <p:cNvSpPr/>
              <p:nvPr/>
            </p:nvSpPr>
            <p:spPr>
              <a:xfrm>
                <a:off x="7572075" y="1396200"/>
                <a:ext cx="159050" cy="105225"/>
              </a:xfrm>
              <a:custGeom>
                <a:avLst/>
                <a:gdLst/>
                <a:ahLst/>
                <a:cxnLst/>
                <a:rect l="l" t="t" r="r" b="b"/>
                <a:pathLst>
                  <a:path w="6362" h="4209" extrusionOk="0">
                    <a:moveTo>
                      <a:pt x="5615" y="1"/>
                    </a:moveTo>
                    <a:cubicBezTo>
                      <a:pt x="5555" y="1"/>
                      <a:pt x="5469" y="47"/>
                      <a:pt x="5305" y="127"/>
                    </a:cubicBezTo>
                    <a:cubicBezTo>
                      <a:pt x="3715" y="922"/>
                      <a:pt x="2114" y="1717"/>
                      <a:pt x="524" y="2512"/>
                    </a:cubicBezTo>
                    <a:cubicBezTo>
                      <a:pt x="424" y="2562"/>
                      <a:pt x="323" y="2603"/>
                      <a:pt x="222" y="2653"/>
                    </a:cubicBezTo>
                    <a:cubicBezTo>
                      <a:pt x="202" y="2663"/>
                      <a:pt x="172" y="2683"/>
                      <a:pt x="142" y="2703"/>
                    </a:cubicBezTo>
                    <a:cubicBezTo>
                      <a:pt x="1" y="2794"/>
                      <a:pt x="1" y="2794"/>
                      <a:pt x="71" y="2935"/>
                    </a:cubicBezTo>
                    <a:cubicBezTo>
                      <a:pt x="283" y="3337"/>
                      <a:pt x="504" y="3730"/>
                      <a:pt x="716" y="4122"/>
                    </a:cubicBezTo>
                    <a:cubicBezTo>
                      <a:pt x="746" y="4190"/>
                      <a:pt x="784" y="4209"/>
                      <a:pt x="827" y="4209"/>
                    </a:cubicBezTo>
                    <a:cubicBezTo>
                      <a:pt x="855" y="4209"/>
                      <a:pt x="885" y="4201"/>
                      <a:pt x="917" y="4193"/>
                    </a:cubicBezTo>
                    <a:cubicBezTo>
                      <a:pt x="997" y="4142"/>
                      <a:pt x="1078" y="4102"/>
                      <a:pt x="1158" y="4062"/>
                    </a:cubicBezTo>
                    <a:cubicBezTo>
                      <a:pt x="2819" y="3217"/>
                      <a:pt x="4469" y="2381"/>
                      <a:pt x="6130" y="1546"/>
                    </a:cubicBezTo>
                    <a:cubicBezTo>
                      <a:pt x="6170" y="1526"/>
                      <a:pt x="6221" y="1506"/>
                      <a:pt x="6261" y="1486"/>
                    </a:cubicBezTo>
                    <a:cubicBezTo>
                      <a:pt x="6351" y="1435"/>
                      <a:pt x="6361" y="1405"/>
                      <a:pt x="6321" y="1314"/>
                    </a:cubicBezTo>
                    <a:cubicBezTo>
                      <a:pt x="6301" y="1254"/>
                      <a:pt x="6271" y="1194"/>
                      <a:pt x="6241" y="1133"/>
                    </a:cubicBezTo>
                    <a:cubicBezTo>
                      <a:pt x="6100" y="862"/>
                      <a:pt x="5969" y="580"/>
                      <a:pt x="5838" y="308"/>
                    </a:cubicBezTo>
                    <a:cubicBezTo>
                      <a:pt x="5727" y="91"/>
                      <a:pt x="5697" y="1"/>
                      <a:pt x="5615" y="1"/>
                    </a:cubicBezTo>
                    <a:close/>
                  </a:path>
                </a:pathLst>
              </a:custGeom>
              <a:solidFill>
                <a:srgbClr val="E8E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3" name="Google Shape;4548;p69">
                <a:extLst>
                  <a:ext uri="{FF2B5EF4-FFF2-40B4-BE49-F238E27FC236}">
                    <a16:creationId xmlns:a16="http://schemas.microsoft.com/office/drawing/2014/main" id="{C7EA7548-02F8-A2B0-D339-FCD746B39E97}"/>
                  </a:ext>
                </a:extLst>
              </p:cNvPr>
              <p:cNvSpPr/>
              <p:nvPr/>
            </p:nvSpPr>
            <p:spPr>
              <a:xfrm>
                <a:off x="7639525" y="1534000"/>
                <a:ext cx="85550" cy="81800"/>
              </a:xfrm>
              <a:custGeom>
                <a:avLst/>
                <a:gdLst/>
                <a:ahLst/>
                <a:cxnLst/>
                <a:rect l="l" t="t" r="r" b="b"/>
                <a:pathLst>
                  <a:path w="3422" h="3272" extrusionOk="0">
                    <a:moveTo>
                      <a:pt x="2316" y="1"/>
                    </a:moveTo>
                    <a:cubicBezTo>
                      <a:pt x="2271" y="1"/>
                      <a:pt x="2224" y="10"/>
                      <a:pt x="2174" y="29"/>
                    </a:cubicBezTo>
                    <a:cubicBezTo>
                      <a:pt x="1993" y="90"/>
                      <a:pt x="1842" y="221"/>
                      <a:pt x="1691" y="341"/>
                    </a:cubicBezTo>
                    <a:cubicBezTo>
                      <a:pt x="1582" y="434"/>
                      <a:pt x="1549" y="477"/>
                      <a:pt x="1504" y="477"/>
                    </a:cubicBezTo>
                    <a:cubicBezTo>
                      <a:pt x="1466" y="477"/>
                      <a:pt x="1419" y="447"/>
                      <a:pt x="1308" y="392"/>
                    </a:cubicBezTo>
                    <a:cubicBezTo>
                      <a:pt x="1208" y="341"/>
                      <a:pt x="1087" y="311"/>
                      <a:pt x="976" y="271"/>
                    </a:cubicBezTo>
                    <a:cubicBezTo>
                      <a:pt x="906" y="241"/>
                      <a:pt x="815" y="241"/>
                      <a:pt x="735" y="241"/>
                    </a:cubicBezTo>
                    <a:cubicBezTo>
                      <a:pt x="544" y="261"/>
                      <a:pt x="423" y="362"/>
                      <a:pt x="383" y="543"/>
                    </a:cubicBezTo>
                    <a:cubicBezTo>
                      <a:pt x="362" y="623"/>
                      <a:pt x="362" y="704"/>
                      <a:pt x="373" y="794"/>
                    </a:cubicBezTo>
                    <a:cubicBezTo>
                      <a:pt x="393" y="965"/>
                      <a:pt x="453" y="1136"/>
                      <a:pt x="513" y="1297"/>
                    </a:cubicBezTo>
                    <a:cubicBezTo>
                      <a:pt x="544" y="1388"/>
                      <a:pt x="544" y="1458"/>
                      <a:pt x="473" y="1529"/>
                    </a:cubicBezTo>
                    <a:cubicBezTo>
                      <a:pt x="362" y="1650"/>
                      <a:pt x="252" y="1781"/>
                      <a:pt x="141" y="1901"/>
                    </a:cubicBezTo>
                    <a:cubicBezTo>
                      <a:pt x="111" y="1982"/>
                      <a:pt x="71" y="2062"/>
                      <a:pt x="50" y="2133"/>
                    </a:cubicBezTo>
                    <a:cubicBezTo>
                      <a:pt x="0" y="2324"/>
                      <a:pt x="71" y="2475"/>
                      <a:pt x="242" y="2545"/>
                    </a:cubicBezTo>
                    <a:cubicBezTo>
                      <a:pt x="332" y="2586"/>
                      <a:pt x="423" y="2606"/>
                      <a:pt x="513" y="2606"/>
                    </a:cubicBezTo>
                    <a:lnTo>
                      <a:pt x="785" y="2606"/>
                    </a:lnTo>
                    <a:cubicBezTo>
                      <a:pt x="828" y="2592"/>
                      <a:pt x="866" y="2585"/>
                      <a:pt x="899" y="2585"/>
                    </a:cubicBezTo>
                    <a:cubicBezTo>
                      <a:pt x="960" y="2585"/>
                      <a:pt x="1008" y="2607"/>
                      <a:pt x="1047" y="2646"/>
                    </a:cubicBezTo>
                    <a:cubicBezTo>
                      <a:pt x="1127" y="2747"/>
                      <a:pt x="1198" y="2847"/>
                      <a:pt x="1288" y="2938"/>
                    </a:cubicBezTo>
                    <a:cubicBezTo>
                      <a:pt x="1369" y="3028"/>
                      <a:pt x="1459" y="3099"/>
                      <a:pt x="1550" y="3169"/>
                    </a:cubicBezTo>
                    <a:cubicBezTo>
                      <a:pt x="1631" y="3240"/>
                      <a:pt x="1721" y="3270"/>
                      <a:pt x="1832" y="3270"/>
                    </a:cubicBezTo>
                    <a:cubicBezTo>
                      <a:pt x="1843" y="3271"/>
                      <a:pt x="1853" y="3271"/>
                      <a:pt x="1863" y="3271"/>
                    </a:cubicBezTo>
                    <a:cubicBezTo>
                      <a:pt x="1997" y="3271"/>
                      <a:pt x="2088" y="3210"/>
                      <a:pt x="2154" y="3079"/>
                    </a:cubicBezTo>
                    <a:cubicBezTo>
                      <a:pt x="2194" y="2988"/>
                      <a:pt x="2204" y="2888"/>
                      <a:pt x="2204" y="2787"/>
                    </a:cubicBezTo>
                    <a:cubicBezTo>
                      <a:pt x="2204" y="2666"/>
                      <a:pt x="2204" y="2535"/>
                      <a:pt x="2204" y="2415"/>
                    </a:cubicBezTo>
                    <a:cubicBezTo>
                      <a:pt x="2204" y="2353"/>
                      <a:pt x="2227" y="2322"/>
                      <a:pt x="2274" y="2322"/>
                    </a:cubicBezTo>
                    <a:cubicBezTo>
                      <a:pt x="2280" y="2322"/>
                      <a:pt x="2287" y="2323"/>
                      <a:pt x="2295" y="2324"/>
                    </a:cubicBezTo>
                    <a:cubicBezTo>
                      <a:pt x="2456" y="2354"/>
                      <a:pt x="2627" y="2364"/>
                      <a:pt x="2798" y="2364"/>
                    </a:cubicBezTo>
                    <a:cubicBezTo>
                      <a:pt x="2889" y="2364"/>
                      <a:pt x="2979" y="2354"/>
                      <a:pt x="3060" y="2314"/>
                    </a:cubicBezTo>
                    <a:cubicBezTo>
                      <a:pt x="3331" y="2213"/>
                      <a:pt x="3422" y="1982"/>
                      <a:pt x="3291" y="1730"/>
                    </a:cubicBezTo>
                    <a:cubicBezTo>
                      <a:pt x="3221" y="1569"/>
                      <a:pt x="3090" y="1448"/>
                      <a:pt x="2949" y="1338"/>
                    </a:cubicBezTo>
                    <a:cubicBezTo>
                      <a:pt x="2868" y="1267"/>
                      <a:pt x="2778" y="1207"/>
                      <a:pt x="2687" y="1147"/>
                    </a:cubicBezTo>
                    <a:cubicBezTo>
                      <a:pt x="2617" y="1106"/>
                      <a:pt x="2597" y="1056"/>
                      <a:pt x="2607" y="975"/>
                    </a:cubicBezTo>
                    <a:cubicBezTo>
                      <a:pt x="2617" y="935"/>
                      <a:pt x="2627" y="895"/>
                      <a:pt x="2637" y="855"/>
                    </a:cubicBezTo>
                    <a:cubicBezTo>
                      <a:pt x="2657" y="714"/>
                      <a:pt x="2667" y="573"/>
                      <a:pt x="2657" y="432"/>
                    </a:cubicBezTo>
                    <a:cubicBezTo>
                      <a:pt x="2657" y="341"/>
                      <a:pt x="2637" y="261"/>
                      <a:pt x="2597" y="190"/>
                    </a:cubicBezTo>
                    <a:cubicBezTo>
                      <a:pt x="2531" y="66"/>
                      <a:pt x="2434" y="1"/>
                      <a:pt x="2316" y="1"/>
                    </a:cubicBezTo>
                    <a:close/>
                  </a:path>
                </a:pathLst>
              </a:custGeom>
              <a:solidFill>
                <a:srgbClr val="F8D32D"/>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4" name="Google Shape;4549;p69">
                <a:extLst>
                  <a:ext uri="{FF2B5EF4-FFF2-40B4-BE49-F238E27FC236}">
                    <a16:creationId xmlns:a16="http://schemas.microsoft.com/office/drawing/2014/main" id="{F8C44F27-99C3-6208-2100-E12D92A7B929}"/>
                  </a:ext>
                </a:extLst>
              </p:cNvPr>
              <p:cNvSpPr/>
              <p:nvPr/>
            </p:nvSpPr>
            <p:spPr>
              <a:xfrm>
                <a:off x="7764300" y="1558950"/>
                <a:ext cx="64200" cy="59350"/>
              </a:xfrm>
              <a:custGeom>
                <a:avLst/>
                <a:gdLst/>
                <a:ahLst/>
                <a:cxnLst/>
                <a:rect l="l" t="t" r="r" b="b"/>
                <a:pathLst>
                  <a:path w="2568" h="2374" extrusionOk="0">
                    <a:moveTo>
                      <a:pt x="1291" y="0"/>
                    </a:moveTo>
                    <a:cubicBezTo>
                      <a:pt x="1177" y="0"/>
                      <a:pt x="1064" y="81"/>
                      <a:pt x="967" y="239"/>
                    </a:cubicBezTo>
                    <a:cubicBezTo>
                      <a:pt x="917" y="330"/>
                      <a:pt x="877" y="430"/>
                      <a:pt x="836" y="531"/>
                    </a:cubicBezTo>
                    <a:cubicBezTo>
                      <a:pt x="796" y="622"/>
                      <a:pt x="746" y="652"/>
                      <a:pt x="665" y="652"/>
                    </a:cubicBezTo>
                    <a:cubicBezTo>
                      <a:pt x="625" y="652"/>
                      <a:pt x="575" y="662"/>
                      <a:pt x="534" y="672"/>
                    </a:cubicBezTo>
                    <a:cubicBezTo>
                      <a:pt x="424" y="692"/>
                      <a:pt x="303" y="712"/>
                      <a:pt x="202" y="772"/>
                    </a:cubicBezTo>
                    <a:cubicBezTo>
                      <a:pt x="41" y="863"/>
                      <a:pt x="1" y="1014"/>
                      <a:pt x="112" y="1175"/>
                    </a:cubicBezTo>
                    <a:cubicBezTo>
                      <a:pt x="172" y="1266"/>
                      <a:pt x="253" y="1336"/>
                      <a:pt x="343" y="1386"/>
                    </a:cubicBezTo>
                    <a:cubicBezTo>
                      <a:pt x="454" y="1447"/>
                      <a:pt x="484" y="1527"/>
                      <a:pt x="474" y="1638"/>
                    </a:cubicBezTo>
                    <a:cubicBezTo>
                      <a:pt x="464" y="1789"/>
                      <a:pt x="454" y="1940"/>
                      <a:pt x="494" y="2081"/>
                    </a:cubicBezTo>
                    <a:cubicBezTo>
                      <a:pt x="544" y="2268"/>
                      <a:pt x="644" y="2366"/>
                      <a:pt x="768" y="2366"/>
                    </a:cubicBezTo>
                    <a:cubicBezTo>
                      <a:pt x="844" y="2366"/>
                      <a:pt x="929" y="2329"/>
                      <a:pt x="1017" y="2252"/>
                    </a:cubicBezTo>
                    <a:cubicBezTo>
                      <a:pt x="1048" y="2222"/>
                      <a:pt x="1078" y="2192"/>
                      <a:pt x="1098" y="2161"/>
                    </a:cubicBezTo>
                    <a:cubicBezTo>
                      <a:pt x="1138" y="2111"/>
                      <a:pt x="1178" y="2061"/>
                      <a:pt x="1209" y="2020"/>
                    </a:cubicBezTo>
                    <a:cubicBezTo>
                      <a:pt x="1239" y="1990"/>
                      <a:pt x="1261" y="1975"/>
                      <a:pt x="1284" y="1975"/>
                    </a:cubicBezTo>
                    <a:cubicBezTo>
                      <a:pt x="1307" y="1975"/>
                      <a:pt x="1329" y="1990"/>
                      <a:pt x="1360" y="2020"/>
                    </a:cubicBezTo>
                    <a:cubicBezTo>
                      <a:pt x="1430" y="2111"/>
                      <a:pt x="1511" y="2202"/>
                      <a:pt x="1601" y="2272"/>
                    </a:cubicBezTo>
                    <a:cubicBezTo>
                      <a:pt x="1692" y="2332"/>
                      <a:pt x="1772" y="2373"/>
                      <a:pt x="1853" y="2373"/>
                    </a:cubicBezTo>
                    <a:cubicBezTo>
                      <a:pt x="1862" y="2373"/>
                      <a:pt x="1871" y="2373"/>
                      <a:pt x="1880" y="2373"/>
                    </a:cubicBezTo>
                    <a:cubicBezTo>
                      <a:pt x="2045" y="2373"/>
                      <a:pt x="2146" y="2284"/>
                      <a:pt x="2175" y="2131"/>
                    </a:cubicBezTo>
                    <a:cubicBezTo>
                      <a:pt x="2205" y="2010"/>
                      <a:pt x="2195" y="1890"/>
                      <a:pt x="2185" y="1779"/>
                    </a:cubicBezTo>
                    <a:cubicBezTo>
                      <a:pt x="2165" y="1668"/>
                      <a:pt x="2104" y="1557"/>
                      <a:pt x="2124" y="1457"/>
                    </a:cubicBezTo>
                    <a:cubicBezTo>
                      <a:pt x="2145" y="1346"/>
                      <a:pt x="2286" y="1306"/>
                      <a:pt x="2366" y="1215"/>
                    </a:cubicBezTo>
                    <a:cubicBezTo>
                      <a:pt x="2436" y="1135"/>
                      <a:pt x="2507" y="1054"/>
                      <a:pt x="2537" y="944"/>
                    </a:cubicBezTo>
                    <a:cubicBezTo>
                      <a:pt x="2567" y="813"/>
                      <a:pt x="2517" y="712"/>
                      <a:pt x="2396" y="652"/>
                    </a:cubicBezTo>
                    <a:cubicBezTo>
                      <a:pt x="2326" y="622"/>
                      <a:pt x="2255" y="601"/>
                      <a:pt x="2175" y="601"/>
                    </a:cubicBezTo>
                    <a:cubicBezTo>
                      <a:pt x="2084" y="601"/>
                      <a:pt x="1994" y="591"/>
                      <a:pt x="1903" y="591"/>
                    </a:cubicBezTo>
                    <a:cubicBezTo>
                      <a:pt x="1812" y="591"/>
                      <a:pt x="1762" y="551"/>
                      <a:pt x="1732" y="471"/>
                    </a:cubicBezTo>
                    <a:cubicBezTo>
                      <a:pt x="1702" y="390"/>
                      <a:pt x="1662" y="299"/>
                      <a:pt x="1611" y="229"/>
                    </a:cubicBezTo>
                    <a:cubicBezTo>
                      <a:pt x="1512" y="76"/>
                      <a:pt x="1401" y="0"/>
                      <a:pt x="1291" y="0"/>
                    </a:cubicBezTo>
                    <a:close/>
                  </a:path>
                </a:pathLst>
              </a:custGeom>
              <a:solidFill>
                <a:srgbClr val="F8D32D"/>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5" name="Google Shape;4550;p69">
                <a:extLst>
                  <a:ext uri="{FF2B5EF4-FFF2-40B4-BE49-F238E27FC236}">
                    <a16:creationId xmlns:a16="http://schemas.microsoft.com/office/drawing/2014/main" id="{39D528D2-AECC-2E05-259A-8E52082314F8}"/>
                  </a:ext>
                </a:extLst>
              </p:cNvPr>
              <p:cNvSpPr/>
              <p:nvPr/>
            </p:nvSpPr>
            <p:spPr>
              <a:xfrm>
                <a:off x="7675750" y="1773700"/>
                <a:ext cx="318300" cy="118650"/>
              </a:xfrm>
              <a:custGeom>
                <a:avLst/>
                <a:gdLst/>
                <a:ahLst/>
                <a:cxnLst/>
                <a:rect l="l" t="t" r="r" b="b"/>
                <a:pathLst>
                  <a:path w="12732" h="4746" extrusionOk="0">
                    <a:moveTo>
                      <a:pt x="7782" y="2569"/>
                    </a:moveTo>
                    <a:lnTo>
                      <a:pt x="7782" y="2569"/>
                    </a:lnTo>
                    <a:cubicBezTo>
                      <a:pt x="7771" y="2576"/>
                      <a:pt x="7760" y="2582"/>
                      <a:pt x="7750" y="2589"/>
                    </a:cubicBezTo>
                    <a:cubicBezTo>
                      <a:pt x="7498" y="2730"/>
                      <a:pt x="7226" y="2830"/>
                      <a:pt x="6975" y="2961"/>
                    </a:cubicBezTo>
                    <a:cubicBezTo>
                      <a:pt x="7226" y="2830"/>
                      <a:pt x="7498" y="2730"/>
                      <a:pt x="7740" y="2589"/>
                    </a:cubicBezTo>
                    <a:cubicBezTo>
                      <a:pt x="7754" y="2582"/>
                      <a:pt x="7768" y="2576"/>
                      <a:pt x="7782" y="2569"/>
                    </a:cubicBezTo>
                    <a:close/>
                    <a:moveTo>
                      <a:pt x="12595" y="0"/>
                    </a:moveTo>
                    <a:cubicBezTo>
                      <a:pt x="12531" y="0"/>
                      <a:pt x="12468" y="33"/>
                      <a:pt x="12409" y="63"/>
                    </a:cubicBezTo>
                    <a:cubicBezTo>
                      <a:pt x="12037" y="254"/>
                      <a:pt x="11655" y="425"/>
                      <a:pt x="11292" y="636"/>
                    </a:cubicBezTo>
                    <a:cubicBezTo>
                      <a:pt x="10327" y="1202"/>
                      <a:pt x="9327" y="1685"/>
                      <a:pt x="8356" y="2234"/>
                    </a:cubicBezTo>
                    <a:lnTo>
                      <a:pt x="8356" y="2234"/>
                    </a:lnTo>
                    <a:cubicBezTo>
                      <a:pt x="8405" y="2193"/>
                      <a:pt x="8427" y="2132"/>
                      <a:pt x="8394" y="2065"/>
                    </a:cubicBezTo>
                    <a:cubicBezTo>
                      <a:pt x="8366" y="2023"/>
                      <a:pt x="8323" y="2006"/>
                      <a:pt x="8276" y="2006"/>
                    </a:cubicBezTo>
                    <a:cubicBezTo>
                      <a:pt x="8255" y="2006"/>
                      <a:pt x="8234" y="2009"/>
                      <a:pt x="8213" y="2015"/>
                    </a:cubicBezTo>
                    <a:cubicBezTo>
                      <a:pt x="8122" y="2025"/>
                      <a:pt x="8042" y="2075"/>
                      <a:pt x="7961" y="2116"/>
                    </a:cubicBezTo>
                    <a:cubicBezTo>
                      <a:pt x="7488" y="2337"/>
                      <a:pt x="7025" y="2589"/>
                      <a:pt x="6552" y="2830"/>
                    </a:cubicBezTo>
                    <a:cubicBezTo>
                      <a:pt x="5858" y="3193"/>
                      <a:pt x="5193" y="3615"/>
                      <a:pt x="4398" y="3746"/>
                    </a:cubicBezTo>
                    <a:cubicBezTo>
                      <a:pt x="3984" y="3810"/>
                      <a:pt x="3577" y="3924"/>
                      <a:pt x="3155" y="3924"/>
                    </a:cubicBezTo>
                    <a:cubicBezTo>
                      <a:pt x="3044" y="3924"/>
                      <a:pt x="2932" y="3916"/>
                      <a:pt x="2818" y="3897"/>
                    </a:cubicBezTo>
                    <a:cubicBezTo>
                      <a:pt x="2688" y="3887"/>
                      <a:pt x="2547" y="3877"/>
                      <a:pt x="2426" y="3857"/>
                    </a:cubicBezTo>
                    <a:cubicBezTo>
                      <a:pt x="1882" y="3726"/>
                      <a:pt x="1490" y="3404"/>
                      <a:pt x="1238" y="2921"/>
                    </a:cubicBezTo>
                    <a:cubicBezTo>
                      <a:pt x="1077" y="2629"/>
                      <a:pt x="936" y="2327"/>
                      <a:pt x="795" y="2025"/>
                    </a:cubicBezTo>
                    <a:cubicBezTo>
                      <a:pt x="685" y="1814"/>
                      <a:pt x="604" y="1592"/>
                      <a:pt x="473" y="1401"/>
                    </a:cubicBezTo>
                    <a:cubicBezTo>
                      <a:pt x="272" y="1492"/>
                      <a:pt x="101" y="1613"/>
                      <a:pt x="0" y="1814"/>
                    </a:cubicBezTo>
                    <a:cubicBezTo>
                      <a:pt x="61" y="1874"/>
                      <a:pt x="91" y="1965"/>
                      <a:pt x="131" y="2045"/>
                    </a:cubicBezTo>
                    <a:cubicBezTo>
                      <a:pt x="403" y="2599"/>
                      <a:pt x="675" y="3142"/>
                      <a:pt x="936" y="3696"/>
                    </a:cubicBezTo>
                    <a:cubicBezTo>
                      <a:pt x="1047" y="3927"/>
                      <a:pt x="1198" y="4129"/>
                      <a:pt x="1389" y="4300"/>
                    </a:cubicBezTo>
                    <a:cubicBezTo>
                      <a:pt x="1641" y="4521"/>
                      <a:pt x="1933" y="4692"/>
                      <a:pt x="2275" y="4732"/>
                    </a:cubicBezTo>
                    <a:cubicBezTo>
                      <a:pt x="2387" y="4741"/>
                      <a:pt x="2502" y="4746"/>
                      <a:pt x="2616" y="4746"/>
                    </a:cubicBezTo>
                    <a:cubicBezTo>
                      <a:pt x="2778" y="4746"/>
                      <a:pt x="2941" y="4736"/>
                      <a:pt x="3100" y="4712"/>
                    </a:cubicBezTo>
                    <a:cubicBezTo>
                      <a:pt x="3513" y="4642"/>
                      <a:pt x="3915" y="4531"/>
                      <a:pt x="4318" y="4400"/>
                    </a:cubicBezTo>
                    <a:cubicBezTo>
                      <a:pt x="5354" y="4058"/>
                      <a:pt x="6351" y="3605"/>
                      <a:pt x="7327" y="3092"/>
                    </a:cubicBezTo>
                    <a:cubicBezTo>
                      <a:pt x="8233" y="2619"/>
                      <a:pt x="9129" y="2136"/>
                      <a:pt x="10024" y="1643"/>
                    </a:cubicBezTo>
                    <a:cubicBezTo>
                      <a:pt x="10870" y="1190"/>
                      <a:pt x="11715" y="717"/>
                      <a:pt x="12530" y="204"/>
                    </a:cubicBezTo>
                    <a:cubicBezTo>
                      <a:pt x="12601" y="163"/>
                      <a:pt x="12681" y="133"/>
                      <a:pt x="12731" y="63"/>
                    </a:cubicBezTo>
                    <a:cubicBezTo>
                      <a:pt x="12686" y="17"/>
                      <a:pt x="12640" y="0"/>
                      <a:pt x="12595" y="0"/>
                    </a:cubicBezTo>
                    <a:close/>
                  </a:path>
                </a:pathLst>
              </a:custGeom>
              <a:solidFill>
                <a:srgbClr val="E8E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6" name="Google Shape;4551;p69">
                <a:extLst>
                  <a:ext uri="{FF2B5EF4-FFF2-40B4-BE49-F238E27FC236}">
                    <a16:creationId xmlns:a16="http://schemas.microsoft.com/office/drawing/2014/main" id="{C387E81D-CDF1-2A0F-B1FB-D3F1073A62CA}"/>
                  </a:ext>
                </a:extLst>
              </p:cNvPr>
              <p:cNvSpPr/>
              <p:nvPr/>
            </p:nvSpPr>
            <p:spPr>
              <a:xfrm>
                <a:off x="7746200" y="1754875"/>
                <a:ext cx="252875" cy="118650"/>
              </a:xfrm>
              <a:custGeom>
                <a:avLst/>
                <a:gdLst/>
                <a:ahLst/>
                <a:cxnLst/>
                <a:rect l="l" t="t" r="r" b="b"/>
                <a:pathLst>
                  <a:path w="10115" h="4746" extrusionOk="0">
                    <a:moveTo>
                      <a:pt x="9622" y="571"/>
                    </a:moveTo>
                    <a:lnTo>
                      <a:pt x="9622" y="571"/>
                    </a:lnTo>
                    <a:cubicBezTo>
                      <a:pt x="9552" y="619"/>
                      <a:pt x="9481" y="669"/>
                      <a:pt x="9410" y="725"/>
                    </a:cubicBezTo>
                    <a:lnTo>
                      <a:pt x="9400" y="725"/>
                    </a:lnTo>
                    <a:cubicBezTo>
                      <a:pt x="9470" y="668"/>
                      <a:pt x="9545" y="619"/>
                      <a:pt x="9622" y="571"/>
                    </a:cubicBezTo>
                    <a:close/>
                    <a:moveTo>
                      <a:pt x="10085" y="0"/>
                    </a:moveTo>
                    <a:cubicBezTo>
                      <a:pt x="10004" y="41"/>
                      <a:pt x="9924" y="91"/>
                      <a:pt x="9843" y="131"/>
                    </a:cubicBezTo>
                    <a:cubicBezTo>
                      <a:pt x="9491" y="343"/>
                      <a:pt x="9149" y="564"/>
                      <a:pt x="8786" y="765"/>
                    </a:cubicBezTo>
                    <a:cubicBezTo>
                      <a:pt x="7327" y="1591"/>
                      <a:pt x="5858" y="2386"/>
                      <a:pt x="4368" y="3161"/>
                    </a:cubicBezTo>
                    <a:cubicBezTo>
                      <a:pt x="3603" y="3563"/>
                      <a:pt x="2818" y="3915"/>
                      <a:pt x="2003" y="4197"/>
                    </a:cubicBezTo>
                    <a:cubicBezTo>
                      <a:pt x="1349" y="4429"/>
                      <a:pt x="695" y="4620"/>
                      <a:pt x="0" y="4650"/>
                    </a:cubicBezTo>
                    <a:cubicBezTo>
                      <a:pt x="31" y="4660"/>
                      <a:pt x="61" y="4680"/>
                      <a:pt x="91" y="4690"/>
                    </a:cubicBezTo>
                    <a:cubicBezTo>
                      <a:pt x="232" y="4731"/>
                      <a:pt x="373" y="4746"/>
                      <a:pt x="514" y="4746"/>
                    </a:cubicBezTo>
                    <a:cubicBezTo>
                      <a:pt x="655" y="4746"/>
                      <a:pt x="795" y="4731"/>
                      <a:pt x="936" y="4710"/>
                    </a:cubicBezTo>
                    <a:cubicBezTo>
                      <a:pt x="1339" y="4670"/>
                      <a:pt x="1731" y="4590"/>
                      <a:pt x="2124" y="4479"/>
                    </a:cubicBezTo>
                    <a:cubicBezTo>
                      <a:pt x="2325" y="4419"/>
                      <a:pt x="2516" y="4358"/>
                      <a:pt x="2708" y="4258"/>
                    </a:cubicBezTo>
                    <a:cubicBezTo>
                      <a:pt x="3030" y="4086"/>
                      <a:pt x="3362" y="3915"/>
                      <a:pt x="3684" y="3744"/>
                    </a:cubicBezTo>
                    <a:cubicBezTo>
                      <a:pt x="3865" y="3644"/>
                      <a:pt x="4046" y="3543"/>
                      <a:pt x="4227" y="3432"/>
                    </a:cubicBezTo>
                    <a:cubicBezTo>
                      <a:pt x="4620" y="3211"/>
                      <a:pt x="5012" y="3020"/>
                      <a:pt x="5425" y="2849"/>
                    </a:cubicBezTo>
                    <a:cubicBezTo>
                      <a:pt x="5443" y="2842"/>
                      <a:pt x="5465" y="2833"/>
                      <a:pt x="5484" y="2833"/>
                    </a:cubicBezTo>
                    <a:cubicBezTo>
                      <a:pt x="5497" y="2833"/>
                      <a:pt x="5508" y="2837"/>
                      <a:pt x="5515" y="2849"/>
                    </a:cubicBezTo>
                    <a:cubicBezTo>
                      <a:pt x="5546" y="2899"/>
                      <a:pt x="5495" y="2929"/>
                      <a:pt x="5465" y="2949"/>
                    </a:cubicBezTo>
                    <a:cubicBezTo>
                      <a:pt x="5274" y="3070"/>
                      <a:pt x="5073" y="3201"/>
                      <a:pt x="4871" y="3322"/>
                    </a:cubicBezTo>
                    <a:cubicBezTo>
                      <a:pt x="4863" y="3364"/>
                      <a:pt x="4869" y="3384"/>
                      <a:pt x="4900" y="3384"/>
                    </a:cubicBezTo>
                    <a:cubicBezTo>
                      <a:pt x="4906" y="3384"/>
                      <a:pt x="4913" y="3384"/>
                      <a:pt x="4922" y="3382"/>
                    </a:cubicBezTo>
                    <a:cubicBezTo>
                      <a:pt x="4962" y="3362"/>
                      <a:pt x="5002" y="3352"/>
                      <a:pt x="5042" y="3342"/>
                    </a:cubicBezTo>
                    <a:cubicBezTo>
                      <a:pt x="5546" y="3080"/>
                      <a:pt x="6049" y="2818"/>
                      <a:pt x="6552" y="2557"/>
                    </a:cubicBezTo>
                    <a:cubicBezTo>
                      <a:pt x="6713" y="2476"/>
                      <a:pt x="6864" y="2386"/>
                      <a:pt x="7015" y="2295"/>
                    </a:cubicBezTo>
                    <a:cubicBezTo>
                      <a:pt x="7428" y="2074"/>
                      <a:pt x="7830" y="1832"/>
                      <a:pt x="8243" y="1621"/>
                    </a:cubicBezTo>
                    <a:cubicBezTo>
                      <a:pt x="8716" y="1369"/>
                      <a:pt x="9199" y="1138"/>
                      <a:pt x="9682" y="896"/>
                    </a:cubicBezTo>
                    <a:cubicBezTo>
                      <a:pt x="9752" y="866"/>
                      <a:pt x="9823" y="816"/>
                      <a:pt x="9913" y="816"/>
                    </a:cubicBezTo>
                    <a:cubicBezTo>
                      <a:pt x="9974" y="785"/>
                      <a:pt x="10034" y="755"/>
                      <a:pt x="10095" y="725"/>
                    </a:cubicBezTo>
                    <a:cubicBezTo>
                      <a:pt x="10105" y="604"/>
                      <a:pt x="10115" y="484"/>
                      <a:pt x="10095" y="363"/>
                    </a:cubicBezTo>
                    <a:cubicBezTo>
                      <a:pt x="10068" y="345"/>
                      <a:pt x="10042" y="337"/>
                      <a:pt x="10018" y="337"/>
                    </a:cubicBezTo>
                    <a:cubicBezTo>
                      <a:pt x="9984" y="337"/>
                      <a:pt x="9952" y="353"/>
                      <a:pt x="9921" y="373"/>
                    </a:cubicBezTo>
                    <a:lnTo>
                      <a:pt x="9921" y="373"/>
                    </a:lnTo>
                    <a:cubicBezTo>
                      <a:pt x="9984" y="323"/>
                      <a:pt x="10042" y="268"/>
                      <a:pt x="10095" y="202"/>
                    </a:cubicBezTo>
                    <a:cubicBezTo>
                      <a:pt x="10105" y="131"/>
                      <a:pt x="10105" y="61"/>
                      <a:pt x="10085" y="0"/>
                    </a:cubicBezTo>
                    <a:close/>
                  </a:path>
                </a:pathLst>
              </a:custGeom>
              <a:solidFill>
                <a:srgbClr val="E8E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7" name="Google Shape;4552;p69">
                <a:extLst>
                  <a:ext uri="{FF2B5EF4-FFF2-40B4-BE49-F238E27FC236}">
                    <a16:creationId xmlns:a16="http://schemas.microsoft.com/office/drawing/2014/main" id="{AA60CB95-8816-1674-46E1-77BE86814A67}"/>
                  </a:ext>
                </a:extLst>
              </p:cNvPr>
              <p:cNvSpPr/>
              <p:nvPr/>
            </p:nvSpPr>
            <p:spPr>
              <a:xfrm>
                <a:off x="7570825" y="1595600"/>
                <a:ext cx="42300" cy="70225"/>
              </a:xfrm>
              <a:custGeom>
                <a:avLst/>
                <a:gdLst/>
                <a:ahLst/>
                <a:cxnLst/>
                <a:rect l="l" t="t" r="r" b="b"/>
                <a:pathLst>
                  <a:path w="1692" h="2809" extrusionOk="0">
                    <a:moveTo>
                      <a:pt x="524" y="1"/>
                    </a:moveTo>
                    <a:cubicBezTo>
                      <a:pt x="303" y="51"/>
                      <a:pt x="142" y="182"/>
                      <a:pt x="1" y="363"/>
                    </a:cubicBezTo>
                    <a:cubicBezTo>
                      <a:pt x="373" y="1098"/>
                      <a:pt x="735" y="1833"/>
                      <a:pt x="1098" y="2577"/>
                    </a:cubicBezTo>
                    <a:cubicBezTo>
                      <a:pt x="1138" y="2658"/>
                      <a:pt x="1158" y="2748"/>
                      <a:pt x="1239" y="2809"/>
                    </a:cubicBezTo>
                    <a:cubicBezTo>
                      <a:pt x="1379" y="2698"/>
                      <a:pt x="1530" y="2587"/>
                      <a:pt x="1691" y="2497"/>
                    </a:cubicBezTo>
                    <a:cubicBezTo>
                      <a:pt x="1691" y="2396"/>
                      <a:pt x="1641" y="2306"/>
                      <a:pt x="1591" y="2225"/>
                    </a:cubicBezTo>
                    <a:cubicBezTo>
                      <a:pt x="1269" y="1551"/>
                      <a:pt x="947" y="887"/>
                      <a:pt x="615" y="222"/>
                    </a:cubicBezTo>
                    <a:cubicBezTo>
                      <a:pt x="584" y="152"/>
                      <a:pt x="554" y="71"/>
                      <a:pt x="524" y="1"/>
                    </a:cubicBezTo>
                    <a:close/>
                  </a:path>
                </a:pathLst>
              </a:custGeom>
              <a:solidFill>
                <a:srgbClr val="FBEDB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8" name="Google Shape;4553;p69">
                <a:extLst>
                  <a:ext uri="{FF2B5EF4-FFF2-40B4-BE49-F238E27FC236}">
                    <a16:creationId xmlns:a16="http://schemas.microsoft.com/office/drawing/2014/main" id="{45E6D7DB-1F1D-5C27-4217-FCB47C38676A}"/>
                  </a:ext>
                </a:extLst>
              </p:cNvPr>
              <p:cNvSpPr/>
              <p:nvPr/>
            </p:nvSpPr>
            <p:spPr>
              <a:xfrm>
                <a:off x="7640525" y="1737525"/>
                <a:ext cx="41800" cy="69450"/>
              </a:xfrm>
              <a:custGeom>
                <a:avLst/>
                <a:gdLst/>
                <a:ahLst/>
                <a:cxnLst/>
                <a:rect l="l" t="t" r="r" b="b"/>
                <a:pathLst>
                  <a:path w="1672" h="2778" extrusionOk="0">
                    <a:moveTo>
                      <a:pt x="514" y="0"/>
                    </a:moveTo>
                    <a:cubicBezTo>
                      <a:pt x="292" y="70"/>
                      <a:pt x="121" y="201"/>
                      <a:pt x="0" y="393"/>
                    </a:cubicBezTo>
                    <a:cubicBezTo>
                      <a:pt x="41" y="453"/>
                      <a:pt x="71" y="503"/>
                      <a:pt x="101" y="564"/>
                    </a:cubicBezTo>
                    <a:cubicBezTo>
                      <a:pt x="182" y="725"/>
                      <a:pt x="262" y="896"/>
                      <a:pt x="343" y="1057"/>
                    </a:cubicBezTo>
                    <a:cubicBezTo>
                      <a:pt x="594" y="1570"/>
                      <a:pt x="846" y="2073"/>
                      <a:pt x="1097" y="2587"/>
                    </a:cubicBezTo>
                    <a:cubicBezTo>
                      <a:pt x="1127" y="2655"/>
                      <a:pt x="1147" y="2743"/>
                      <a:pt x="1241" y="2775"/>
                    </a:cubicBezTo>
                    <a:lnTo>
                      <a:pt x="1241" y="2775"/>
                    </a:lnTo>
                    <a:cubicBezTo>
                      <a:pt x="1371" y="2656"/>
                      <a:pt x="1521" y="2556"/>
                      <a:pt x="1671" y="2456"/>
                    </a:cubicBezTo>
                    <a:cubicBezTo>
                      <a:pt x="1671" y="2385"/>
                      <a:pt x="1641" y="2335"/>
                      <a:pt x="1611" y="2275"/>
                    </a:cubicBezTo>
                    <a:cubicBezTo>
                      <a:pt x="1570" y="2184"/>
                      <a:pt x="1520" y="2093"/>
                      <a:pt x="1480" y="2003"/>
                    </a:cubicBezTo>
                    <a:cubicBezTo>
                      <a:pt x="1158" y="1339"/>
                      <a:pt x="836" y="664"/>
                      <a:pt x="514" y="0"/>
                    </a:cubicBezTo>
                    <a:close/>
                    <a:moveTo>
                      <a:pt x="1241" y="2775"/>
                    </a:moveTo>
                    <a:cubicBezTo>
                      <a:pt x="1240" y="2776"/>
                      <a:pt x="1239" y="2777"/>
                      <a:pt x="1238" y="2778"/>
                    </a:cubicBezTo>
                    <a:lnTo>
                      <a:pt x="1248" y="2778"/>
                    </a:lnTo>
                    <a:cubicBezTo>
                      <a:pt x="1246" y="2777"/>
                      <a:pt x="1243" y="2776"/>
                      <a:pt x="1241" y="2775"/>
                    </a:cubicBezTo>
                    <a:close/>
                  </a:path>
                </a:pathLst>
              </a:custGeom>
              <a:solidFill>
                <a:srgbClr val="FBEDB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9" name="Google Shape;4554;p69">
                <a:extLst>
                  <a:ext uri="{FF2B5EF4-FFF2-40B4-BE49-F238E27FC236}">
                    <a16:creationId xmlns:a16="http://schemas.microsoft.com/office/drawing/2014/main" id="{DA364F35-DE84-F04D-D0B9-1B53E62BE130}"/>
                  </a:ext>
                </a:extLst>
              </p:cNvPr>
              <p:cNvSpPr/>
              <p:nvPr/>
            </p:nvSpPr>
            <p:spPr>
              <a:xfrm>
                <a:off x="7536600" y="1525425"/>
                <a:ext cx="41550" cy="67950"/>
              </a:xfrm>
              <a:custGeom>
                <a:avLst/>
                <a:gdLst/>
                <a:ahLst/>
                <a:cxnLst/>
                <a:rect l="l" t="t" r="r" b="b"/>
                <a:pathLst>
                  <a:path w="1662" h="2718" extrusionOk="0">
                    <a:moveTo>
                      <a:pt x="514" y="0"/>
                    </a:moveTo>
                    <a:cubicBezTo>
                      <a:pt x="303" y="60"/>
                      <a:pt x="142" y="191"/>
                      <a:pt x="1" y="352"/>
                    </a:cubicBezTo>
                    <a:cubicBezTo>
                      <a:pt x="373" y="1097"/>
                      <a:pt x="736" y="1852"/>
                      <a:pt x="1098" y="2607"/>
                    </a:cubicBezTo>
                    <a:cubicBezTo>
                      <a:pt x="1118" y="2647"/>
                      <a:pt x="1148" y="2697"/>
                      <a:pt x="1199" y="2717"/>
                    </a:cubicBezTo>
                    <a:cubicBezTo>
                      <a:pt x="1339" y="2607"/>
                      <a:pt x="1480" y="2506"/>
                      <a:pt x="1641" y="2425"/>
                    </a:cubicBezTo>
                    <a:cubicBezTo>
                      <a:pt x="1662" y="2335"/>
                      <a:pt x="1611" y="2264"/>
                      <a:pt x="1571" y="2194"/>
                    </a:cubicBezTo>
                    <a:cubicBezTo>
                      <a:pt x="1339" y="1701"/>
                      <a:pt x="1098" y="1218"/>
                      <a:pt x="856" y="725"/>
                    </a:cubicBezTo>
                    <a:cubicBezTo>
                      <a:pt x="736" y="483"/>
                      <a:pt x="625" y="242"/>
                      <a:pt x="514" y="0"/>
                    </a:cubicBezTo>
                    <a:close/>
                  </a:path>
                </a:pathLst>
              </a:custGeom>
              <a:solidFill>
                <a:srgbClr val="FBEDB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0" name="Google Shape;4555;p69">
                <a:extLst>
                  <a:ext uri="{FF2B5EF4-FFF2-40B4-BE49-F238E27FC236}">
                    <a16:creationId xmlns:a16="http://schemas.microsoft.com/office/drawing/2014/main" id="{0D8E3A4D-485B-5895-AEAE-E4387A56493E}"/>
                  </a:ext>
                </a:extLst>
              </p:cNvPr>
              <p:cNvSpPr/>
              <p:nvPr/>
            </p:nvSpPr>
            <p:spPr>
              <a:xfrm>
                <a:off x="7606300" y="1667575"/>
                <a:ext cx="41550" cy="67950"/>
              </a:xfrm>
              <a:custGeom>
                <a:avLst/>
                <a:gdLst/>
                <a:ahLst/>
                <a:cxnLst/>
                <a:rect l="l" t="t" r="r" b="b"/>
                <a:pathLst>
                  <a:path w="1662" h="2718" extrusionOk="0">
                    <a:moveTo>
                      <a:pt x="514" y="0"/>
                    </a:moveTo>
                    <a:cubicBezTo>
                      <a:pt x="303" y="71"/>
                      <a:pt x="121" y="191"/>
                      <a:pt x="1" y="383"/>
                    </a:cubicBezTo>
                    <a:cubicBezTo>
                      <a:pt x="242" y="856"/>
                      <a:pt x="474" y="1339"/>
                      <a:pt x="715" y="1812"/>
                    </a:cubicBezTo>
                    <a:cubicBezTo>
                      <a:pt x="836" y="2053"/>
                      <a:pt x="957" y="2305"/>
                      <a:pt x="1078" y="2546"/>
                    </a:cubicBezTo>
                    <a:cubicBezTo>
                      <a:pt x="1108" y="2617"/>
                      <a:pt x="1128" y="2687"/>
                      <a:pt x="1208" y="2718"/>
                    </a:cubicBezTo>
                    <a:cubicBezTo>
                      <a:pt x="1349" y="2587"/>
                      <a:pt x="1510" y="2506"/>
                      <a:pt x="1661" y="2406"/>
                    </a:cubicBezTo>
                    <a:cubicBezTo>
                      <a:pt x="1641" y="2345"/>
                      <a:pt x="1611" y="2275"/>
                      <a:pt x="1581" y="2214"/>
                    </a:cubicBezTo>
                    <a:cubicBezTo>
                      <a:pt x="1259" y="1560"/>
                      <a:pt x="947" y="906"/>
                      <a:pt x="625" y="252"/>
                    </a:cubicBezTo>
                    <a:cubicBezTo>
                      <a:pt x="584" y="171"/>
                      <a:pt x="554" y="81"/>
                      <a:pt x="514" y="0"/>
                    </a:cubicBezTo>
                    <a:close/>
                  </a:path>
                </a:pathLst>
              </a:custGeom>
              <a:solidFill>
                <a:srgbClr val="FBEDB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1" name="Google Shape;4556;p69">
                <a:extLst>
                  <a:ext uri="{FF2B5EF4-FFF2-40B4-BE49-F238E27FC236}">
                    <a16:creationId xmlns:a16="http://schemas.microsoft.com/office/drawing/2014/main" id="{E1D94E96-4F0E-999C-AED8-191818BA1A32}"/>
                  </a:ext>
                </a:extLst>
              </p:cNvPr>
              <p:cNvSpPr/>
              <p:nvPr/>
            </p:nvSpPr>
            <p:spPr>
              <a:xfrm>
                <a:off x="7692850" y="1786450"/>
                <a:ext cx="18650" cy="21200"/>
              </a:xfrm>
              <a:custGeom>
                <a:avLst/>
                <a:gdLst/>
                <a:ahLst/>
                <a:cxnLst/>
                <a:rect l="l" t="t" r="r" b="b"/>
                <a:pathLst>
                  <a:path w="746" h="848" extrusionOk="0">
                    <a:moveTo>
                      <a:pt x="248" y="1"/>
                    </a:moveTo>
                    <a:cubicBezTo>
                      <a:pt x="229" y="1"/>
                      <a:pt x="210" y="2"/>
                      <a:pt x="192" y="6"/>
                    </a:cubicBezTo>
                    <a:cubicBezTo>
                      <a:pt x="122" y="16"/>
                      <a:pt x="71" y="46"/>
                      <a:pt x="41" y="116"/>
                    </a:cubicBezTo>
                    <a:cubicBezTo>
                      <a:pt x="1" y="187"/>
                      <a:pt x="11" y="257"/>
                      <a:pt x="71" y="318"/>
                    </a:cubicBezTo>
                    <a:cubicBezTo>
                      <a:pt x="128" y="310"/>
                      <a:pt x="190" y="303"/>
                      <a:pt x="250" y="303"/>
                    </a:cubicBezTo>
                    <a:cubicBezTo>
                      <a:pt x="275" y="303"/>
                      <a:pt x="299" y="305"/>
                      <a:pt x="323" y="307"/>
                    </a:cubicBezTo>
                    <a:cubicBezTo>
                      <a:pt x="403" y="307"/>
                      <a:pt x="454" y="368"/>
                      <a:pt x="474" y="438"/>
                    </a:cubicBezTo>
                    <a:cubicBezTo>
                      <a:pt x="504" y="529"/>
                      <a:pt x="474" y="609"/>
                      <a:pt x="403" y="660"/>
                    </a:cubicBezTo>
                    <a:cubicBezTo>
                      <a:pt x="343" y="700"/>
                      <a:pt x="283" y="720"/>
                      <a:pt x="222" y="750"/>
                    </a:cubicBezTo>
                    <a:cubicBezTo>
                      <a:pt x="252" y="770"/>
                      <a:pt x="272" y="791"/>
                      <a:pt x="303" y="811"/>
                    </a:cubicBezTo>
                    <a:cubicBezTo>
                      <a:pt x="341" y="836"/>
                      <a:pt x="377" y="847"/>
                      <a:pt x="412" y="847"/>
                    </a:cubicBezTo>
                    <a:cubicBezTo>
                      <a:pt x="461" y="847"/>
                      <a:pt x="507" y="826"/>
                      <a:pt x="554" y="791"/>
                    </a:cubicBezTo>
                    <a:cubicBezTo>
                      <a:pt x="595" y="760"/>
                      <a:pt x="625" y="730"/>
                      <a:pt x="655" y="690"/>
                    </a:cubicBezTo>
                    <a:cubicBezTo>
                      <a:pt x="745" y="539"/>
                      <a:pt x="745" y="388"/>
                      <a:pt x="665" y="237"/>
                    </a:cubicBezTo>
                    <a:cubicBezTo>
                      <a:pt x="585" y="103"/>
                      <a:pt x="401" y="1"/>
                      <a:pt x="248" y="1"/>
                    </a:cubicBezTo>
                    <a:close/>
                  </a:path>
                </a:pathLst>
              </a:custGeom>
              <a:solidFill>
                <a:srgbClr val="F8D32D"/>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2" name="Google Shape;4557;p69">
                <a:extLst>
                  <a:ext uri="{FF2B5EF4-FFF2-40B4-BE49-F238E27FC236}">
                    <a16:creationId xmlns:a16="http://schemas.microsoft.com/office/drawing/2014/main" id="{BDC24AFD-3562-29EB-7937-4891B5D13108}"/>
                  </a:ext>
                </a:extLst>
              </p:cNvPr>
              <p:cNvSpPr/>
              <p:nvPr/>
            </p:nvSpPr>
            <p:spPr>
              <a:xfrm>
                <a:off x="7622650" y="1646850"/>
                <a:ext cx="20150" cy="21525"/>
              </a:xfrm>
              <a:custGeom>
                <a:avLst/>
                <a:gdLst/>
                <a:ahLst/>
                <a:cxnLst/>
                <a:rect l="l" t="t" r="r" b="b"/>
                <a:pathLst>
                  <a:path w="806" h="861" extrusionOk="0">
                    <a:moveTo>
                      <a:pt x="222" y="1"/>
                    </a:moveTo>
                    <a:cubicBezTo>
                      <a:pt x="163" y="1"/>
                      <a:pt x="111" y="17"/>
                      <a:pt x="71" y="64"/>
                    </a:cubicBezTo>
                    <a:cubicBezTo>
                      <a:pt x="1" y="135"/>
                      <a:pt x="1" y="215"/>
                      <a:pt x="51" y="296"/>
                    </a:cubicBezTo>
                    <a:cubicBezTo>
                      <a:pt x="112" y="286"/>
                      <a:pt x="182" y="276"/>
                      <a:pt x="242" y="276"/>
                    </a:cubicBezTo>
                    <a:cubicBezTo>
                      <a:pt x="250" y="275"/>
                      <a:pt x="257" y="275"/>
                      <a:pt x="264" y="275"/>
                    </a:cubicBezTo>
                    <a:cubicBezTo>
                      <a:pt x="356" y="275"/>
                      <a:pt x="435" y="333"/>
                      <a:pt x="454" y="417"/>
                    </a:cubicBezTo>
                    <a:cubicBezTo>
                      <a:pt x="484" y="517"/>
                      <a:pt x="444" y="608"/>
                      <a:pt x="343" y="658"/>
                    </a:cubicBezTo>
                    <a:cubicBezTo>
                      <a:pt x="293" y="678"/>
                      <a:pt x="252" y="698"/>
                      <a:pt x="202" y="719"/>
                    </a:cubicBezTo>
                    <a:cubicBezTo>
                      <a:pt x="249" y="794"/>
                      <a:pt x="305" y="860"/>
                      <a:pt x="403" y="860"/>
                    </a:cubicBezTo>
                    <a:cubicBezTo>
                      <a:pt x="410" y="860"/>
                      <a:pt x="416" y="860"/>
                      <a:pt x="424" y="859"/>
                    </a:cubicBezTo>
                    <a:cubicBezTo>
                      <a:pt x="524" y="849"/>
                      <a:pt x="585" y="779"/>
                      <a:pt x="635" y="698"/>
                    </a:cubicBezTo>
                    <a:cubicBezTo>
                      <a:pt x="806" y="437"/>
                      <a:pt x="605" y="44"/>
                      <a:pt x="273" y="4"/>
                    </a:cubicBezTo>
                    <a:cubicBezTo>
                      <a:pt x="255" y="2"/>
                      <a:pt x="238" y="1"/>
                      <a:pt x="222" y="1"/>
                    </a:cubicBezTo>
                    <a:close/>
                  </a:path>
                </a:pathLst>
              </a:custGeom>
              <a:solidFill>
                <a:srgbClr val="F8D32D"/>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3" name="Google Shape;4558;p69">
                <a:extLst>
                  <a:ext uri="{FF2B5EF4-FFF2-40B4-BE49-F238E27FC236}">
                    <a16:creationId xmlns:a16="http://schemas.microsoft.com/office/drawing/2014/main" id="{0DB2CACF-BD5A-905C-7B34-AB608F74DEBB}"/>
                  </a:ext>
                </a:extLst>
              </p:cNvPr>
              <p:cNvSpPr/>
              <p:nvPr/>
            </p:nvSpPr>
            <p:spPr>
              <a:xfrm>
                <a:off x="7587675" y="1574400"/>
                <a:ext cx="17400" cy="21100"/>
              </a:xfrm>
              <a:custGeom>
                <a:avLst/>
                <a:gdLst/>
                <a:ahLst/>
                <a:cxnLst/>
                <a:rect l="l" t="t" r="r" b="b"/>
                <a:pathLst>
                  <a:path w="696" h="844" extrusionOk="0">
                    <a:moveTo>
                      <a:pt x="209" y="1"/>
                    </a:moveTo>
                    <a:cubicBezTo>
                      <a:pt x="102" y="1"/>
                      <a:pt x="10" y="85"/>
                      <a:pt x="1" y="195"/>
                    </a:cubicBezTo>
                    <a:cubicBezTo>
                      <a:pt x="1" y="265"/>
                      <a:pt x="41" y="285"/>
                      <a:pt x="92" y="305"/>
                    </a:cubicBezTo>
                    <a:cubicBezTo>
                      <a:pt x="152" y="305"/>
                      <a:pt x="212" y="295"/>
                      <a:pt x="263" y="295"/>
                    </a:cubicBezTo>
                    <a:cubicBezTo>
                      <a:pt x="353" y="316"/>
                      <a:pt x="414" y="376"/>
                      <a:pt x="434" y="456"/>
                    </a:cubicBezTo>
                    <a:cubicBezTo>
                      <a:pt x="454" y="537"/>
                      <a:pt x="414" y="617"/>
                      <a:pt x="333" y="668"/>
                    </a:cubicBezTo>
                    <a:cubicBezTo>
                      <a:pt x="283" y="698"/>
                      <a:pt x="232" y="718"/>
                      <a:pt x="182" y="738"/>
                    </a:cubicBezTo>
                    <a:cubicBezTo>
                      <a:pt x="232" y="805"/>
                      <a:pt x="289" y="844"/>
                      <a:pt x="364" y="844"/>
                    </a:cubicBezTo>
                    <a:cubicBezTo>
                      <a:pt x="380" y="844"/>
                      <a:pt x="396" y="842"/>
                      <a:pt x="414" y="839"/>
                    </a:cubicBezTo>
                    <a:cubicBezTo>
                      <a:pt x="514" y="819"/>
                      <a:pt x="575" y="758"/>
                      <a:pt x="615" y="668"/>
                    </a:cubicBezTo>
                    <a:cubicBezTo>
                      <a:pt x="635" y="627"/>
                      <a:pt x="645" y="587"/>
                      <a:pt x="655" y="547"/>
                    </a:cubicBezTo>
                    <a:cubicBezTo>
                      <a:pt x="695" y="305"/>
                      <a:pt x="484" y="34"/>
                      <a:pt x="242" y="4"/>
                    </a:cubicBezTo>
                    <a:cubicBezTo>
                      <a:pt x="231" y="2"/>
                      <a:pt x="220" y="1"/>
                      <a:pt x="209" y="1"/>
                    </a:cubicBezTo>
                    <a:close/>
                  </a:path>
                </a:pathLst>
              </a:custGeom>
              <a:solidFill>
                <a:srgbClr val="F8D32D"/>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4" name="Google Shape;4559;p69">
                <a:extLst>
                  <a:ext uri="{FF2B5EF4-FFF2-40B4-BE49-F238E27FC236}">
                    <a16:creationId xmlns:a16="http://schemas.microsoft.com/office/drawing/2014/main" id="{6A06201C-F978-E73E-A2EB-AE105F043913}"/>
                  </a:ext>
                </a:extLst>
              </p:cNvPr>
              <p:cNvSpPr/>
              <p:nvPr/>
            </p:nvSpPr>
            <p:spPr>
              <a:xfrm>
                <a:off x="7657625" y="1716975"/>
                <a:ext cx="18400" cy="20075"/>
              </a:xfrm>
              <a:custGeom>
                <a:avLst/>
                <a:gdLst/>
                <a:ahLst/>
                <a:cxnLst/>
                <a:rect l="l" t="t" r="r" b="b"/>
                <a:pathLst>
                  <a:path w="736" h="803" extrusionOk="0">
                    <a:moveTo>
                      <a:pt x="237" y="1"/>
                    </a:moveTo>
                    <a:cubicBezTo>
                      <a:pt x="193" y="1"/>
                      <a:pt x="150" y="9"/>
                      <a:pt x="111" y="27"/>
                    </a:cubicBezTo>
                    <a:cubicBezTo>
                      <a:pt x="21" y="77"/>
                      <a:pt x="1" y="148"/>
                      <a:pt x="61" y="279"/>
                    </a:cubicBezTo>
                    <a:cubicBezTo>
                      <a:pt x="132" y="279"/>
                      <a:pt x="202" y="269"/>
                      <a:pt x="283" y="269"/>
                    </a:cubicBezTo>
                    <a:cubicBezTo>
                      <a:pt x="363" y="269"/>
                      <a:pt x="413" y="329"/>
                      <a:pt x="444" y="409"/>
                    </a:cubicBezTo>
                    <a:cubicBezTo>
                      <a:pt x="474" y="490"/>
                      <a:pt x="444" y="560"/>
                      <a:pt x="383" y="611"/>
                    </a:cubicBezTo>
                    <a:cubicBezTo>
                      <a:pt x="333" y="651"/>
                      <a:pt x="262" y="671"/>
                      <a:pt x="202" y="701"/>
                    </a:cubicBezTo>
                    <a:cubicBezTo>
                      <a:pt x="265" y="757"/>
                      <a:pt x="322" y="803"/>
                      <a:pt x="392" y="803"/>
                    </a:cubicBezTo>
                    <a:cubicBezTo>
                      <a:pt x="423" y="803"/>
                      <a:pt x="456" y="794"/>
                      <a:pt x="494" y="772"/>
                    </a:cubicBezTo>
                    <a:cubicBezTo>
                      <a:pt x="675" y="681"/>
                      <a:pt x="735" y="450"/>
                      <a:pt x="635" y="258"/>
                    </a:cubicBezTo>
                    <a:cubicBezTo>
                      <a:pt x="564" y="102"/>
                      <a:pt x="391" y="1"/>
                      <a:pt x="237" y="1"/>
                    </a:cubicBezTo>
                    <a:close/>
                  </a:path>
                </a:pathLst>
              </a:custGeom>
              <a:solidFill>
                <a:srgbClr val="F8D32D"/>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5" name="Google Shape;4560;p69">
                <a:extLst>
                  <a:ext uri="{FF2B5EF4-FFF2-40B4-BE49-F238E27FC236}">
                    <a16:creationId xmlns:a16="http://schemas.microsoft.com/office/drawing/2014/main" id="{4E31D823-6D79-7B3F-93C7-2AA7772CE3A5}"/>
                  </a:ext>
                </a:extLst>
              </p:cNvPr>
              <p:cNvSpPr/>
              <p:nvPr/>
            </p:nvSpPr>
            <p:spPr>
              <a:xfrm>
                <a:off x="7551200" y="1506250"/>
                <a:ext cx="18900" cy="19725"/>
              </a:xfrm>
              <a:custGeom>
                <a:avLst/>
                <a:gdLst/>
                <a:ahLst/>
                <a:cxnLst/>
                <a:rect l="l" t="t" r="r" b="b"/>
                <a:pathLst>
                  <a:path w="756" h="789" extrusionOk="0">
                    <a:moveTo>
                      <a:pt x="278" y="1"/>
                    </a:moveTo>
                    <a:cubicBezTo>
                      <a:pt x="247" y="1"/>
                      <a:pt x="215" y="4"/>
                      <a:pt x="182" y="12"/>
                    </a:cubicBezTo>
                    <a:cubicBezTo>
                      <a:pt x="121" y="22"/>
                      <a:pt x="61" y="63"/>
                      <a:pt x="31" y="123"/>
                    </a:cubicBezTo>
                    <a:cubicBezTo>
                      <a:pt x="1" y="173"/>
                      <a:pt x="1" y="224"/>
                      <a:pt x="51" y="264"/>
                    </a:cubicBezTo>
                    <a:cubicBezTo>
                      <a:pt x="129" y="255"/>
                      <a:pt x="214" y="232"/>
                      <a:pt x="301" y="232"/>
                    </a:cubicBezTo>
                    <a:cubicBezTo>
                      <a:pt x="315" y="232"/>
                      <a:pt x="329" y="232"/>
                      <a:pt x="343" y="234"/>
                    </a:cubicBezTo>
                    <a:cubicBezTo>
                      <a:pt x="423" y="254"/>
                      <a:pt x="474" y="294"/>
                      <a:pt x="504" y="375"/>
                    </a:cubicBezTo>
                    <a:cubicBezTo>
                      <a:pt x="524" y="455"/>
                      <a:pt x="494" y="556"/>
                      <a:pt x="423" y="596"/>
                    </a:cubicBezTo>
                    <a:cubicBezTo>
                      <a:pt x="363" y="626"/>
                      <a:pt x="303" y="646"/>
                      <a:pt x="242" y="666"/>
                    </a:cubicBezTo>
                    <a:cubicBezTo>
                      <a:pt x="289" y="732"/>
                      <a:pt x="344" y="788"/>
                      <a:pt x="432" y="788"/>
                    </a:cubicBezTo>
                    <a:cubicBezTo>
                      <a:pt x="439" y="788"/>
                      <a:pt x="446" y="788"/>
                      <a:pt x="454" y="787"/>
                    </a:cubicBezTo>
                    <a:cubicBezTo>
                      <a:pt x="534" y="777"/>
                      <a:pt x="605" y="737"/>
                      <a:pt x="655" y="656"/>
                    </a:cubicBezTo>
                    <a:cubicBezTo>
                      <a:pt x="675" y="626"/>
                      <a:pt x="695" y="586"/>
                      <a:pt x="705" y="546"/>
                    </a:cubicBezTo>
                    <a:cubicBezTo>
                      <a:pt x="755" y="405"/>
                      <a:pt x="725" y="264"/>
                      <a:pt x="615" y="153"/>
                    </a:cubicBezTo>
                    <a:cubicBezTo>
                      <a:pt x="517" y="64"/>
                      <a:pt x="407" y="1"/>
                      <a:pt x="278" y="1"/>
                    </a:cubicBezTo>
                    <a:close/>
                  </a:path>
                </a:pathLst>
              </a:custGeom>
              <a:solidFill>
                <a:srgbClr val="F8D32D"/>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6" name="Google Shape;4561;p69">
                <a:extLst>
                  <a:ext uri="{FF2B5EF4-FFF2-40B4-BE49-F238E27FC236}">
                    <a16:creationId xmlns:a16="http://schemas.microsoft.com/office/drawing/2014/main" id="{84612504-710F-7101-2D6E-818ED6E4C978}"/>
                  </a:ext>
                </a:extLst>
              </p:cNvPr>
              <p:cNvSpPr/>
              <p:nvPr/>
            </p:nvSpPr>
            <p:spPr>
              <a:xfrm>
                <a:off x="7911250" y="1460075"/>
                <a:ext cx="80350" cy="142800"/>
              </a:xfrm>
              <a:custGeom>
                <a:avLst/>
                <a:gdLst/>
                <a:ahLst/>
                <a:cxnLst/>
                <a:rect l="l" t="t" r="r" b="b"/>
                <a:pathLst>
                  <a:path w="3214" h="5712" extrusionOk="0">
                    <a:moveTo>
                      <a:pt x="72" y="1"/>
                    </a:moveTo>
                    <a:cubicBezTo>
                      <a:pt x="58" y="1"/>
                      <a:pt x="42" y="6"/>
                      <a:pt x="31" y="18"/>
                    </a:cubicBezTo>
                    <a:cubicBezTo>
                      <a:pt x="10" y="28"/>
                      <a:pt x="0" y="58"/>
                      <a:pt x="0" y="78"/>
                    </a:cubicBezTo>
                    <a:cubicBezTo>
                      <a:pt x="0" y="108"/>
                      <a:pt x="10" y="138"/>
                      <a:pt x="21" y="168"/>
                    </a:cubicBezTo>
                    <a:cubicBezTo>
                      <a:pt x="61" y="269"/>
                      <a:pt x="101" y="370"/>
                      <a:pt x="131" y="480"/>
                    </a:cubicBezTo>
                    <a:cubicBezTo>
                      <a:pt x="383" y="1235"/>
                      <a:pt x="655" y="1980"/>
                      <a:pt x="987" y="2705"/>
                    </a:cubicBezTo>
                    <a:cubicBezTo>
                      <a:pt x="1017" y="2775"/>
                      <a:pt x="1037" y="2846"/>
                      <a:pt x="1037" y="2926"/>
                    </a:cubicBezTo>
                    <a:cubicBezTo>
                      <a:pt x="1067" y="3047"/>
                      <a:pt x="1128" y="3157"/>
                      <a:pt x="1178" y="3268"/>
                    </a:cubicBezTo>
                    <a:cubicBezTo>
                      <a:pt x="1389" y="3701"/>
                      <a:pt x="1591" y="4144"/>
                      <a:pt x="1802" y="4577"/>
                    </a:cubicBezTo>
                    <a:cubicBezTo>
                      <a:pt x="1953" y="4889"/>
                      <a:pt x="2114" y="5200"/>
                      <a:pt x="2275" y="5512"/>
                    </a:cubicBezTo>
                    <a:cubicBezTo>
                      <a:pt x="2315" y="5533"/>
                      <a:pt x="2355" y="5563"/>
                      <a:pt x="2396" y="5593"/>
                    </a:cubicBezTo>
                    <a:cubicBezTo>
                      <a:pt x="2466" y="5653"/>
                      <a:pt x="2537" y="5694"/>
                      <a:pt x="2617" y="5704"/>
                    </a:cubicBezTo>
                    <a:cubicBezTo>
                      <a:pt x="2644" y="5709"/>
                      <a:pt x="2670" y="5711"/>
                      <a:pt x="2696" y="5711"/>
                    </a:cubicBezTo>
                    <a:cubicBezTo>
                      <a:pt x="2976" y="5711"/>
                      <a:pt x="3213" y="5427"/>
                      <a:pt x="3130" y="5150"/>
                    </a:cubicBezTo>
                    <a:cubicBezTo>
                      <a:pt x="3110" y="5070"/>
                      <a:pt x="3070" y="5009"/>
                      <a:pt x="3040" y="4939"/>
                    </a:cubicBezTo>
                    <a:cubicBezTo>
                      <a:pt x="2808" y="4496"/>
                      <a:pt x="2597" y="4053"/>
                      <a:pt x="2355" y="3620"/>
                    </a:cubicBezTo>
                    <a:cubicBezTo>
                      <a:pt x="2074" y="3127"/>
                      <a:pt x="1812" y="2624"/>
                      <a:pt x="1530" y="2131"/>
                    </a:cubicBezTo>
                    <a:cubicBezTo>
                      <a:pt x="1118" y="1426"/>
                      <a:pt x="644" y="772"/>
                      <a:pt x="192" y="98"/>
                    </a:cubicBezTo>
                    <a:cubicBezTo>
                      <a:pt x="161" y="68"/>
                      <a:pt x="131" y="38"/>
                      <a:pt x="101" y="7"/>
                    </a:cubicBezTo>
                    <a:cubicBezTo>
                      <a:pt x="93" y="3"/>
                      <a:pt x="83" y="1"/>
                      <a:pt x="72" y="1"/>
                    </a:cubicBezTo>
                    <a:close/>
                  </a:path>
                </a:pathLst>
              </a:custGeom>
              <a:solidFill>
                <a:srgbClr val="FF6EA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7" name="Google Shape;4562;p69">
                <a:extLst>
                  <a:ext uri="{FF2B5EF4-FFF2-40B4-BE49-F238E27FC236}">
                    <a16:creationId xmlns:a16="http://schemas.microsoft.com/office/drawing/2014/main" id="{BBC6C0DF-E484-8724-644C-6596DB4AD6E5}"/>
                  </a:ext>
                </a:extLst>
              </p:cNvPr>
              <p:cNvSpPr/>
              <p:nvPr/>
            </p:nvSpPr>
            <p:spPr>
              <a:xfrm>
                <a:off x="8032025" y="1711100"/>
                <a:ext cx="21900" cy="35500"/>
              </a:xfrm>
              <a:custGeom>
                <a:avLst/>
                <a:gdLst/>
                <a:ahLst/>
                <a:cxnLst/>
                <a:rect l="l" t="t" r="r" b="b"/>
                <a:pathLst>
                  <a:path w="876" h="1420" extrusionOk="0">
                    <a:moveTo>
                      <a:pt x="825" y="0"/>
                    </a:moveTo>
                    <a:cubicBezTo>
                      <a:pt x="795" y="31"/>
                      <a:pt x="765" y="51"/>
                      <a:pt x="735" y="81"/>
                    </a:cubicBezTo>
                    <a:cubicBezTo>
                      <a:pt x="523" y="353"/>
                      <a:pt x="262" y="574"/>
                      <a:pt x="0" y="785"/>
                    </a:cubicBezTo>
                    <a:cubicBezTo>
                      <a:pt x="50" y="997"/>
                      <a:pt x="30" y="1208"/>
                      <a:pt x="50" y="1419"/>
                    </a:cubicBezTo>
                    <a:cubicBezTo>
                      <a:pt x="433" y="1127"/>
                      <a:pt x="715" y="775"/>
                      <a:pt x="835" y="302"/>
                    </a:cubicBezTo>
                    <a:cubicBezTo>
                      <a:pt x="866" y="202"/>
                      <a:pt x="876" y="101"/>
                      <a:pt x="825" y="0"/>
                    </a:cubicBezTo>
                    <a:close/>
                  </a:path>
                </a:pathLst>
              </a:custGeom>
              <a:solidFill>
                <a:srgbClr val="E8E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8" name="Google Shape;4563;p69">
                <a:extLst>
                  <a:ext uri="{FF2B5EF4-FFF2-40B4-BE49-F238E27FC236}">
                    <a16:creationId xmlns:a16="http://schemas.microsoft.com/office/drawing/2014/main" id="{B3B3F0BB-9AEF-36EC-7818-359D33C20215}"/>
                  </a:ext>
                </a:extLst>
              </p:cNvPr>
              <p:cNvSpPr/>
              <p:nvPr/>
            </p:nvSpPr>
            <p:spPr>
              <a:xfrm>
                <a:off x="7976150" y="1759900"/>
                <a:ext cx="22425" cy="16625"/>
              </a:xfrm>
              <a:custGeom>
                <a:avLst/>
                <a:gdLst/>
                <a:ahLst/>
                <a:cxnLst/>
                <a:rect l="l" t="t" r="r" b="b"/>
                <a:pathLst>
                  <a:path w="897" h="665" extrusionOk="0">
                    <a:moveTo>
                      <a:pt x="897" y="1"/>
                    </a:moveTo>
                    <a:cubicBezTo>
                      <a:pt x="877" y="11"/>
                      <a:pt x="856" y="11"/>
                      <a:pt x="846" y="21"/>
                    </a:cubicBezTo>
                    <a:cubicBezTo>
                      <a:pt x="565" y="182"/>
                      <a:pt x="313" y="383"/>
                      <a:pt x="61" y="584"/>
                    </a:cubicBezTo>
                    <a:cubicBezTo>
                      <a:pt x="31" y="605"/>
                      <a:pt x="21" y="635"/>
                      <a:pt x="1" y="665"/>
                    </a:cubicBezTo>
                    <a:cubicBezTo>
                      <a:pt x="81" y="655"/>
                      <a:pt x="152" y="605"/>
                      <a:pt x="222" y="564"/>
                    </a:cubicBezTo>
                    <a:cubicBezTo>
                      <a:pt x="454" y="423"/>
                      <a:pt x="675" y="293"/>
                      <a:pt x="897" y="162"/>
                    </a:cubicBezTo>
                    <a:cubicBezTo>
                      <a:pt x="897" y="111"/>
                      <a:pt x="897" y="51"/>
                      <a:pt x="897" y="1"/>
                    </a:cubicBezTo>
                    <a:close/>
                  </a:path>
                </a:pathLst>
              </a:custGeom>
              <a:solidFill>
                <a:srgbClr val="E8E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9" name="Google Shape;4564;p69">
                <a:extLst>
                  <a:ext uri="{FF2B5EF4-FFF2-40B4-BE49-F238E27FC236}">
                    <a16:creationId xmlns:a16="http://schemas.microsoft.com/office/drawing/2014/main" id="{CC640964-21FC-1EDD-3D0F-CC59086C364C}"/>
                  </a:ext>
                </a:extLst>
              </p:cNvPr>
              <p:cNvSpPr/>
              <p:nvPr/>
            </p:nvSpPr>
            <p:spPr>
              <a:xfrm>
                <a:off x="7983450" y="1610725"/>
                <a:ext cx="23425" cy="26225"/>
              </a:xfrm>
              <a:custGeom>
                <a:avLst/>
                <a:gdLst/>
                <a:ahLst/>
                <a:cxnLst/>
                <a:rect l="l" t="t" r="r" b="b"/>
                <a:pathLst>
                  <a:path w="937" h="1049" extrusionOk="0">
                    <a:moveTo>
                      <a:pt x="420" y="0"/>
                    </a:moveTo>
                    <a:cubicBezTo>
                      <a:pt x="366" y="0"/>
                      <a:pt x="310" y="13"/>
                      <a:pt x="252" y="40"/>
                    </a:cubicBezTo>
                    <a:cubicBezTo>
                      <a:pt x="71" y="121"/>
                      <a:pt x="1" y="251"/>
                      <a:pt x="1" y="443"/>
                    </a:cubicBezTo>
                    <a:cubicBezTo>
                      <a:pt x="1" y="594"/>
                      <a:pt x="61" y="714"/>
                      <a:pt x="142" y="835"/>
                    </a:cubicBezTo>
                    <a:cubicBezTo>
                      <a:pt x="233" y="979"/>
                      <a:pt x="352" y="1049"/>
                      <a:pt x="491" y="1049"/>
                    </a:cubicBezTo>
                    <a:cubicBezTo>
                      <a:pt x="537" y="1049"/>
                      <a:pt x="585" y="1041"/>
                      <a:pt x="635" y="1026"/>
                    </a:cubicBezTo>
                    <a:cubicBezTo>
                      <a:pt x="816" y="976"/>
                      <a:pt x="907" y="825"/>
                      <a:pt x="917" y="604"/>
                    </a:cubicBezTo>
                    <a:lnTo>
                      <a:pt x="917" y="563"/>
                    </a:lnTo>
                    <a:cubicBezTo>
                      <a:pt x="937" y="392"/>
                      <a:pt x="856" y="231"/>
                      <a:pt x="715" y="121"/>
                    </a:cubicBezTo>
                    <a:cubicBezTo>
                      <a:pt x="622" y="47"/>
                      <a:pt x="525" y="0"/>
                      <a:pt x="420" y="0"/>
                    </a:cubicBezTo>
                    <a:close/>
                  </a:path>
                </a:pathLst>
              </a:custGeom>
              <a:solidFill>
                <a:srgbClr val="FF6EA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0" name="Google Shape;4565;p69">
                <a:extLst>
                  <a:ext uri="{FF2B5EF4-FFF2-40B4-BE49-F238E27FC236}">
                    <a16:creationId xmlns:a16="http://schemas.microsoft.com/office/drawing/2014/main" id="{B7075CE5-7023-82D8-E962-72D9E7771CE1}"/>
                  </a:ext>
                </a:extLst>
              </p:cNvPr>
              <p:cNvSpPr/>
              <p:nvPr/>
            </p:nvSpPr>
            <p:spPr>
              <a:xfrm>
                <a:off x="7666175" y="1827850"/>
                <a:ext cx="24700" cy="40275"/>
              </a:xfrm>
              <a:custGeom>
                <a:avLst/>
                <a:gdLst/>
                <a:ahLst/>
                <a:cxnLst/>
                <a:rect l="l" t="t" r="r" b="b"/>
                <a:pathLst>
                  <a:path w="988" h="1611" extrusionOk="0">
                    <a:moveTo>
                      <a:pt x="172" y="0"/>
                    </a:moveTo>
                    <a:lnTo>
                      <a:pt x="172" y="0"/>
                    </a:lnTo>
                    <a:cubicBezTo>
                      <a:pt x="1" y="382"/>
                      <a:pt x="41" y="755"/>
                      <a:pt x="242" y="1097"/>
                    </a:cubicBezTo>
                    <a:cubicBezTo>
                      <a:pt x="404" y="1379"/>
                      <a:pt x="665" y="1540"/>
                      <a:pt x="987" y="1610"/>
                    </a:cubicBezTo>
                    <a:lnTo>
                      <a:pt x="172" y="0"/>
                    </a:lnTo>
                    <a:close/>
                  </a:path>
                </a:pathLst>
              </a:custGeom>
              <a:solidFill>
                <a:srgbClr val="2F75C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1" name="Google Shape;4566;p69">
                <a:extLst>
                  <a:ext uri="{FF2B5EF4-FFF2-40B4-BE49-F238E27FC236}">
                    <a16:creationId xmlns:a16="http://schemas.microsoft.com/office/drawing/2014/main" id="{5223E568-793C-0A57-0D9B-91FE904BA78D}"/>
                  </a:ext>
                </a:extLst>
              </p:cNvPr>
              <p:cNvSpPr/>
              <p:nvPr/>
            </p:nvSpPr>
            <p:spPr>
              <a:xfrm>
                <a:off x="7664425" y="1814250"/>
                <a:ext cx="1275" cy="1025"/>
              </a:xfrm>
              <a:custGeom>
                <a:avLst/>
                <a:gdLst/>
                <a:ahLst/>
                <a:cxnLst/>
                <a:rect l="l" t="t" r="r" b="b"/>
                <a:pathLst>
                  <a:path w="51" h="41" extrusionOk="0">
                    <a:moveTo>
                      <a:pt x="1" y="41"/>
                    </a:moveTo>
                    <a:cubicBezTo>
                      <a:pt x="11" y="31"/>
                      <a:pt x="31" y="11"/>
                      <a:pt x="51" y="1"/>
                    </a:cubicBezTo>
                    <a:cubicBezTo>
                      <a:pt x="31" y="11"/>
                      <a:pt x="11" y="31"/>
                      <a:pt x="1" y="41"/>
                    </a:cubicBezTo>
                    <a:close/>
                  </a:path>
                </a:pathLst>
              </a:custGeom>
              <a:solidFill>
                <a:srgbClr val="6B63A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2" name="Google Shape;4567;p69">
                <a:extLst>
                  <a:ext uri="{FF2B5EF4-FFF2-40B4-BE49-F238E27FC236}">
                    <a16:creationId xmlns:a16="http://schemas.microsoft.com/office/drawing/2014/main" id="{1358940A-844E-4800-94DD-4721249FFF86}"/>
                  </a:ext>
                </a:extLst>
              </p:cNvPr>
              <p:cNvSpPr/>
              <p:nvPr/>
            </p:nvSpPr>
            <p:spPr>
              <a:xfrm>
                <a:off x="7597000" y="1685925"/>
                <a:ext cx="22150" cy="41550"/>
              </a:xfrm>
              <a:custGeom>
                <a:avLst/>
                <a:gdLst/>
                <a:ahLst/>
                <a:cxnLst/>
                <a:rect l="l" t="t" r="r" b="b"/>
                <a:pathLst>
                  <a:path w="886" h="1662" extrusionOk="0">
                    <a:moveTo>
                      <a:pt x="131" y="1"/>
                    </a:moveTo>
                    <a:lnTo>
                      <a:pt x="131" y="1"/>
                    </a:lnTo>
                    <a:cubicBezTo>
                      <a:pt x="10" y="202"/>
                      <a:pt x="41" y="424"/>
                      <a:pt x="20" y="635"/>
                    </a:cubicBezTo>
                    <a:cubicBezTo>
                      <a:pt x="0" y="1088"/>
                      <a:pt x="423" y="1601"/>
                      <a:pt x="886" y="1661"/>
                    </a:cubicBezTo>
                    <a:cubicBezTo>
                      <a:pt x="846" y="1581"/>
                      <a:pt x="805" y="1490"/>
                      <a:pt x="765" y="1410"/>
                    </a:cubicBezTo>
                    <a:cubicBezTo>
                      <a:pt x="584" y="1048"/>
                      <a:pt x="403" y="675"/>
                      <a:pt x="212" y="313"/>
                    </a:cubicBezTo>
                    <a:cubicBezTo>
                      <a:pt x="161" y="212"/>
                      <a:pt x="121" y="122"/>
                      <a:pt x="131" y="1"/>
                    </a:cubicBezTo>
                    <a:close/>
                  </a:path>
                </a:pathLst>
              </a:custGeom>
              <a:solidFill>
                <a:srgbClr val="2F75C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3" name="Google Shape;4568;p69">
                <a:extLst>
                  <a:ext uri="{FF2B5EF4-FFF2-40B4-BE49-F238E27FC236}">
                    <a16:creationId xmlns:a16="http://schemas.microsoft.com/office/drawing/2014/main" id="{04BDEE2B-6B45-4BEA-8DCB-D7B751EEC5A4}"/>
                  </a:ext>
                </a:extLst>
              </p:cNvPr>
              <p:cNvSpPr/>
              <p:nvPr/>
            </p:nvSpPr>
            <p:spPr>
              <a:xfrm>
                <a:off x="7629200" y="1757400"/>
                <a:ext cx="25175" cy="40275"/>
              </a:xfrm>
              <a:custGeom>
                <a:avLst/>
                <a:gdLst/>
                <a:ahLst/>
                <a:cxnLst/>
                <a:rect l="l" t="t" r="r" b="b"/>
                <a:pathLst>
                  <a:path w="1007" h="1611" extrusionOk="0">
                    <a:moveTo>
                      <a:pt x="202" y="0"/>
                    </a:moveTo>
                    <a:cubicBezTo>
                      <a:pt x="162" y="71"/>
                      <a:pt x="151" y="161"/>
                      <a:pt x="131" y="242"/>
                    </a:cubicBezTo>
                    <a:cubicBezTo>
                      <a:pt x="1" y="755"/>
                      <a:pt x="292" y="1469"/>
                      <a:pt x="1007" y="1610"/>
                    </a:cubicBezTo>
                    <a:cubicBezTo>
                      <a:pt x="977" y="1530"/>
                      <a:pt x="947" y="1449"/>
                      <a:pt x="916" y="1379"/>
                    </a:cubicBezTo>
                    <a:cubicBezTo>
                      <a:pt x="715" y="986"/>
                      <a:pt x="514" y="594"/>
                      <a:pt x="313" y="201"/>
                    </a:cubicBezTo>
                    <a:cubicBezTo>
                      <a:pt x="282" y="131"/>
                      <a:pt x="242" y="71"/>
                      <a:pt x="202" y="0"/>
                    </a:cubicBezTo>
                    <a:close/>
                  </a:path>
                </a:pathLst>
              </a:custGeom>
              <a:solidFill>
                <a:srgbClr val="2F75C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4" name="Google Shape;4569;p69">
                <a:extLst>
                  <a:ext uri="{FF2B5EF4-FFF2-40B4-BE49-F238E27FC236}">
                    <a16:creationId xmlns:a16="http://schemas.microsoft.com/office/drawing/2014/main" id="{38B90764-C645-C4F7-8D39-7D42FA682CEB}"/>
                  </a:ext>
                </a:extLst>
              </p:cNvPr>
              <p:cNvSpPr/>
              <p:nvPr/>
            </p:nvSpPr>
            <p:spPr>
              <a:xfrm>
                <a:off x="7526800" y="1545050"/>
                <a:ext cx="21900" cy="41275"/>
              </a:xfrm>
              <a:custGeom>
                <a:avLst/>
                <a:gdLst/>
                <a:ahLst/>
                <a:cxnLst/>
                <a:rect l="l" t="t" r="r" b="b"/>
                <a:pathLst>
                  <a:path w="876" h="1651" extrusionOk="0">
                    <a:moveTo>
                      <a:pt x="111" y="0"/>
                    </a:moveTo>
                    <a:cubicBezTo>
                      <a:pt x="0" y="181"/>
                      <a:pt x="11" y="382"/>
                      <a:pt x="21" y="584"/>
                    </a:cubicBezTo>
                    <a:cubicBezTo>
                      <a:pt x="21" y="1057"/>
                      <a:pt x="262" y="1369"/>
                      <a:pt x="675" y="1570"/>
                    </a:cubicBezTo>
                    <a:cubicBezTo>
                      <a:pt x="735" y="1600"/>
                      <a:pt x="816" y="1620"/>
                      <a:pt x="876" y="1651"/>
                    </a:cubicBezTo>
                    <a:cubicBezTo>
                      <a:pt x="846" y="1580"/>
                      <a:pt x="816" y="1500"/>
                      <a:pt x="775" y="1429"/>
                    </a:cubicBezTo>
                    <a:cubicBezTo>
                      <a:pt x="594" y="1057"/>
                      <a:pt x="413" y="684"/>
                      <a:pt x="222" y="302"/>
                    </a:cubicBezTo>
                    <a:cubicBezTo>
                      <a:pt x="172" y="211"/>
                      <a:pt x="121" y="111"/>
                      <a:pt x="111" y="0"/>
                    </a:cubicBezTo>
                    <a:close/>
                  </a:path>
                </a:pathLst>
              </a:custGeom>
              <a:solidFill>
                <a:srgbClr val="2F75C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5" name="Google Shape;4570;p69">
                <a:extLst>
                  <a:ext uri="{FF2B5EF4-FFF2-40B4-BE49-F238E27FC236}">
                    <a16:creationId xmlns:a16="http://schemas.microsoft.com/office/drawing/2014/main" id="{60D3A934-D371-09AC-5EB7-DCCE8ECD56F3}"/>
                  </a:ext>
                </a:extLst>
              </p:cNvPr>
              <p:cNvSpPr/>
              <p:nvPr/>
            </p:nvSpPr>
            <p:spPr>
              <a:xfrm>
                <a:off x="7559000" y="1616750"/>
                <a:ext cx="23925" cy="38775"/>
              </a:xfrm>
              <a:custGeom>
                <a:avLst/>
                <a:gdLst/>
                <a:ahLst/>
                <a:cxnLst/>
                <a:rect l="l" t="t" r="r" b="b"/>
                <a:pathLst>
                  <a:path w="957" h="1551" extrusionOk="0">
                    <a:moveTo>
                      <a:pt x="192" y="0"/>
                    </a:moveTo>
                    <a:cubicBezTo>
                      <a:pt x="131" y="61"/>
                      <a:pt x="131" y="151"/>
                      <a:pt x="111" y="232"/>
                    </a:cubicBezTo>
                    <a:cubicBezTo>
                      <a:pt x="1" y="765"/>
                      <a:pt x="323" y="1409"/>
                      <a:pt x="957" y="1550"/>
                    </a:cubicBezTo>
                    <a:cubicBezTo>
                      <a:pt x="725" y="1027"/>
                      <a:pt x="454" y="514"/>
                      <a:pt x="192" y="0"/>
                    </a:cubicBezTo>
                    <a:close/>
                  </a:path>
                </a:pathLst>
              </a:custGeom>
              <a:solidFill>
                <a:srgbClr val="2F75C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6" name="Google Shape;4571;p69">
                <a:extLst>
                  <a:ext uri="{FF2B5EF4-FFF2-40B4-BE49-F238E27FC236}">
                    <a16:creationId xmlns:a16="http://schemas.microsoft.com/office/drawing/2014/main" id="{3F50D953-0ACA-3C7D-593B-FD29ABA50339}"/>
                  </a:ext>
                </a:extLst>
              </p:cNvPr>
              <p:cNvSpPr/>
              <p:nvPr/>
            </p:nvSpPr>
            <p:spPr>
              <a:xfrm>
                <a:off x="8052650" y="1711100"/>
                <a:ext cx="2025" cy="7575"/>
              </a:xfrm>
              <a:custGeom>
                <a:avLst/>
                <a:gdLst/>
                <a:ahLst/>
                <a:cxnLst/>
                <a:rect l="l" t="t" r="r" b="b"/>
                <a:pathLst>
                  <a:path w="81" h="303" extrusionOk="0">
                    <a:moveTo>
                      <a:pt x="0" y="0"/>
                    </a:moveTo>
                    <a:lnTo>
                      <a:pt x="0" y="0"/>
                    </a:lnTo>
                    <a:cubicBezTo>
                      <a:pt x="10" y="101"/>
                      <a:pt x="10" y="202"/>
                      <a:pt x="10" y="302"/>
                    </a:cubicBezTo>
                    <a:cubicBezTo>
                      <a:pt x="81" y="202"/>
                      <a:pt x="81" y="101"/>
                      <a:pt x="0" y="0"/>
                    </a:cubicBezTo>
                    <a:close/>
                  </a:path>
                </a:pathLst>
              </a:custGeom>
              <a:solidFill>
                <a:srgbClr val="E150BC"/>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7" name="Google Shape;4572;p69">
                <a:extLst>
                  <a:ext uri="{FF2B5EF4-FFF2-40B4-BE49-F238E27FC236}">
                    <a16:creationId xmlns:a16="http://schemas.microsoft.com/office/drawing/2014/main" id="{6E9A61C7-14D7-C766-30AD-64216A7E377A}"/>
                  </a:ext>
                </a:extLst>
              </p:cNvPr>
              <p:cNvSpPr/>
              <p:nvPr/>
            </p:nvSpPr>
            <p:spPr>
              <a:xfrm>
                <a:off x="7845825" y="1837900"/>
                <a:ext cx="23425" cy="12350"/>
              </a:xfrm>
              <a:custGeom>
                <a:avLst/>
                <a:gdLst/>
                <a:ahLst/>
                <a:cxnLst/>
                <a:rect l="l" t="t" r="r" b="b"/>
                <a:pathLst>
                  <a:path w="937" h="494" extrusionOk="0">
                    <a:moveTo>
                      <a:pt x="886" y="1"/>
                    </a:moveTo>
                    <a:cubicBezTo>
                      <a:pt x="595" y="152"/>
                      <a:pt x="303" y="303"/>
                      <a:pt x="1" y="464"/>
                    </a:cubicBezTo>
                    <a:cubicBezTo>
                      <a:pt x="1" y="464"/>
                      <a:pt x="1" y="474"/>
                      <a:pt x="1" y="474"/>
                    </a:cubicBezTo>
                    <a:cubicBezTo>
                      <a:pt x="11" y="489"/>
                      <a:pt x="23" y="494"/>
                      <a:pt x="36" y="494"/>
                    </a:cubicBezTo>
                    <a:cubicBezTo>
                      <a:pt x="49" y="494"/>
                      <a:pt x="61" y="489"/>
                      <a:pt x="71" y="484"/>
                    </a:cubicBezTo>
                    <a:cubicBezTo>
                      <a:pt x="303" y="373"/>
                      <a:pt x="534" y="272"/>
                      <a:pt x="776" y="162"/>
                    </a:cubicBezTo>
                    <a:cubicBezTo>
                      <a:pt x="836" y="131"/>
                      <a:pt x="886" y="91"/>
                      <a:pt x="937" y="61"/>
                    </a:cubicBezTo>
                    <a:cubicBezTo>
                      <a:pt x="927" y="41"/>
                      <a:pt x="906" y="21"/>
                      <a:pt x="886" y="1"/>
                    </a:cubicBezTo>
                    <a:close/>
                  </a:path>
                </a:pathLst>
              </a:custGeom>
              <a:solidFill>
                <a:srgbClr val="E8E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8" name="Google Shape;4573;p69">
                <a:extLst>
                  <a:ext uri="{FF2B5EF4-FFF2-40B4-BE49-F238E27FC236}">
                    <a16:creationId xmlns:a16="http://schemas.microsoft.com/office/drawing/2014/main" id="{A6FD0EF7-EB04-F7FE-52B4-3936DCA2EB35}"/>
                  </a:ext>
                </a:extLst>
              </p:cNvPr>
              <p:cNvSpPr/>
              <p:nvPr/>
            </p:nvSpPr>
            <p:spPr>
              <a:xfrm>
                <a:off x="7904450" y="1776775"/>
                <a:ext cx="66700" cy="38500"/>
              </a:xfrm>
              <a:custGeom>
                <a:avLst/>
                <a:gdLst/>
                <a:ahLst/>
                <a:cxnLst/>
                <a:rect l="l" t="t" r="r" b="b"/>
                <a:pathLst>
                  <a:path w="2668" h="1540" extrusionOk="0">
                    <a:moveTo>
                      <a:pt x="2627" y="0"/>
                    </a:moveTo>
                    <a:cubicBezTo>
                      <a:pt x="2577" y="20"/>
                      <a:pt x="2527" y="30"/>
                      <a:pt x="2486" y="50"/>
                    </a:cubicBezTo>
                    <a:cubicBezTo>
                      <a:pt x="1651" y="433"/>
                      <a:pt x="866" y="926"/>
                      <a:pt x="111" y="1439"/>
                    </a:cubicBezTo>
                    <a:cubicBezTo>
                      <a:pt x="61" y="1469"/>
                      <a:pt x="31" y="1500"/>
                      <a:pt x="1" y="1540"/>
                    </a:cubicBezTo>
                    <a:cubicBezTo>
                      <a:pt x="101" y="1530"/>
                      <a:pt x="172" y="1479"/>
                      <a:pt x="252" y="1439"/>
                    </a:cubicBezTo>
                    <a:cubicBezTo>
                      <a:pt x="594" y="1268"/>
                      <a:pt x="937" y="1097"/>
                      <a:pt x="1279" y="906"/>
                    </a:cubicBezTo>
                    <a:cubicBezTo>
                      <a:pt x="1722" y="664"/>
                      <a:pt x="2154" y="393"/>
                      <a:pt x="2577" y="111"/>
                    </a:cubicBezTo>
                    <a:cubicBezTo>
                      <a:pt x="2607" y="91"/>
                      <a:pt x="2627" y="70"/>
                      <a:pt x="2658" y="50"/>
                    </a:cubicBezTo>
                    <a:cubicBezTo>
                      <a:pt x="2658" y="40"/>
                      <a:pt x="2668" y="30"/>
                      <a:pt x="2658" y="20"/>
                    </a:cubicBezTo>
                    <a:cubicBezTo>
                      <a:pt x="2648" y="10"/>
                      <a:pt x="2637" y="0"/>
                      <a:pt x="2627" y="0"/>
                    </a:cubicBezTo>
                    <a:close/>
                  </a:path>
                </a:pathLst>
              </a:custGeom>
              <a:solidFill>
                <a:srgbClr val="E8E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9" name="Google Shape;4574;p69">
                <a:extLst>
                  <a:ext uri="{FF2B5EF4-FFF2-40B4-BE49-F238E27FC236}">
                    <a16:creationId xmlns:a16="http://schemas.microsoft.com/office/drawing/2014/main" id="{88E0EB9D-90AA-10AE-29B5-347A085950EA}"/>
                  </a:ext>
                </a:extLst>
              </p:cNvPr>
              <p:cNvSpPr/>
              <p:nvPr/>
            </p:nvSpPr>
            <p:spPr>
              <a:xfrm>
                <a:off x="7975050" y="1776475"/>
                <a:ext cx="1125" cy="575"/>
              </a:xfrm>
              <a:custGeom>
                <a:avLst/>
                <a:gdLst/>
                <a:ahLst/>
                <a:cxnLst/>
                <a:rect l="l" t="t" r="r" b="b"/>
                <a:pathLst>
                  <a:path w="45" h="23" extrusionOk="0">
                    <a:moveTo>
                      <a:pt x="13" y="0"/>
                    </a:moveTo>
                    <a:cubicBezTo>
                      <a:pt x="5" y="0"/>
                      <a:pt x="0" y="5"/>
                      <a:pt x="5" y="22"/>
                    </a:cubicBezTo>
                    <a:cubicBezTo>
                      <a:pt x="12" y="15"/>
                      <a:pt x="25" y="7"/>
                      <a:pt x="35" y="4"/>
                    </a:cubicBezTo>
                    <a:lnTo>
                      <a:pt x="35" y="4"/>
                    </a:lnTo>
                    <a:cubicBezTo>
                      <a:pt x="36" y="4"/>
                      <a:pt x="37" y="4"/>
                      <a:pt x="38" y="4"/>
                    </a:cubicBezTo>
                    <a:cubicBezTo>
                      <a:pt x="41" y="4"/>
                      <a:pt x="43" y="4"/>
                      <a:pt x="45" y="2"/>
                    </a:cubicBezTo>
                    <a:lnTo>
                      <a:pt x="45" y="2"/>
                    </a:lnTo>
                    <a:cubicBezTo>
                      <a:pt x="42" y="2"/>
                      <a:pt x="39" y="3"/>
                      <a:pt x="35" y="4"/>
                    </a:cubicBezTo>
                    <a:lnTo>
                      <a:pt x="35" y="4"/>
                    </a:lnTo>
                    <a:cubicBezTo>
                      <a:pt x="28" y="3"/>
                      <a:pt x="20" y="0"/>
                      <a:pt x="13" y="0"/>
                    </a:cubicBezTo>
                    <a:close/>
                  </a:path>
                </a:pathLst>
              </a:custGeom>
              <a:solidFill>
                <a:srgbClr val="FBEEB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0" name="Google Shape;4575;p69">
                <a:extLst>
                  <a:ext uri="{FF2B5EF4-FFF2-40B4-BE49-F238E27FC236}">
                    <a16:creationId xmlns:a16="http://schemas.microsoft.com/office/drawing/2014/main" id="{787B38C1-0057-66D6-A4C2-FA9A3B9FB650}"/>
                  </a:ext>
                </a:extLst>
              </p:cNvPr>
              <p:cNvSpPr/>
              <p:nvPr/>
            </p:nvSpPr>
            <p:spPr>
              <a:xfrm>
                <a:off x="7903275" y="1815250"/>
                <a:ext cx="1200" cy="800"/>
              </a:xfrm>
              <a:custGeom>
                <a:avLst/>
                <a:gdLst/>
                <a:ahLst/>
                <a:cxnLst/>
                <a:rect l="l" t="t" r="r" b="b"/>
                <a:pathLst>
                  <a:path w="48" h="32" extrusionOk="0">
                    <a:moveTo>
                      <a:pt x="48" y="1"/>
                    </a:moveTo>
                    <a:cubicBezTo>
                      <a:pt x="44" y="4"/>
                      <a:pt x="38" y="4"/>
                      <a:pt x="31" y="4"/>
                    </a:cubicBezTo>
                    <a:lnTo>
                      <a:pt x="31" y="4"/>
                    </a:lnTo>
                    <a:cubicBezTo>
                      <a:pt x="16" y="4"/>
                      <a:pt x="1" y="4"/>
                      <a:pt x="7" y="31"/>
                    </a:cubicBezTo>
                    <a:cubicBezTo>
                      <a:pt x="28" y="21"/>
                      <a:pt x="38" y="11"/>
                      <a:pt x="48" y="1"/>
                    </a:cubicBezTo>
                    <a:close/>
                  </a:path>
                </a:pathLst>
              </a:custGeom>
              <a:solidFill>
                <a:srgbClr val="FBEDB3"/>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1" name="Google Shape;4576;p69">
                <a:extLst>
                  <a:ext uri="{FF2B5EF4-FFF2-40B4-BE49-F238E27FC236}">
                    <a16:creationId xmlns:a16="http://schemas.microsoft.com/office/drawing/2014/main" id="{6141295E-91C8-ABA5-11CF-A412FA1031CD}"/>
                  </a:ext>
                </a:extLst>
              </p:cNvPr>
              <p:cNvSpPr/>
              <p:nvPr/>
            </p:nvSpPr>
            <p:spPr>
              <a:xfrm>
                <a:off x="7850350" y="1655750"/>
                <a:ext cx="69475" cy="60950"/>
              </a:xfrm>
              <a:custGeom>
                <a:avLst/>
                <a:gdLst/>
                <a:ahLst/>
                <a:cxnLst/>
                <a:rect l="l" t="t" r="r" b="b"/>
                <a:pathLst>
                  <a:path w="2779" h="2438" extrusionOk="0">
                    <a:moveTo>
                      <a:pt x="1379" y="1"/>
                    </a:moveTo>
                    <a:cubicBezTo>
                      <a:pt x="1156" y="1"/>
                      <a:pt x="930" y="62"/>
                      <a:pt x="725" y="191"/>
                    </a:cubicBezTo>
                    <a:cubicBezTo>
                      <a:pt x="162" y="564"/>
                      <a:pt x="1" y="1309"/>
                      <a:pt x="363" y="1882"/>
                    </a:cubicBezTo>
                    <a:cubicBezTo>
                      <a:pt x="595" y="2242"/>
                      <a:pt x="986" y="2438"/>
                      <a:pt x="1386" y="2438"/>
                    </a:cubicBezTo>
                    <a:cubicBezTo>
                      <a:pt x="1612" y="2438"/>
                      <a:pt x="1840" y="2375"/>
                      <a:pt x="2044" y="2245"/>
                    </a:cubicBezTo>
                    <a:cubicBezTo>
                      <a:pt x="2607" y="1882"/>
                      <a:pt x="2779" y="1127"/>
                      <a:pt x="2406" y="564"/>
                    </a:cubicBezTo>
                    <a:cubicBezTo>
                      <a:pt x="2173" y="201"/>
                      <a:pt x="1781" y="1"/>
                      <a:pt x="1379" y="1"/>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2" name="Google Shape;4577;p69">
                <a:extLst>
                  <a:ext uri="{FF2B5EF4-FFF2-40B4-BE49-F238E27FC236}">
                    <a16:creationId xmlns:a16="http://schemas.microsoft.com/office/drawing/2014/main" id="{CDB7F589-C22E-E7BA-4503-DEE53B1CC534}"/>
                  </a:ext>
                </a:extLst>
              </p:cNvPr>
              <p:cNvSpPr/>
              <p:nvPr/>
            </p:nvSpPr>
            <p:spPr>
              <a:xfrm>
                <a:off x="7866725" y="1667500"/>
                <a:ext cx="40275" cy="35325"/>
              </a:xfrm>
              <a:custGeom>
                <a:avLst/>
                <a:gdLst/>
                <a:ahLst/>
                <a:cxnLst/>
                <a:rect l="l" t="t" r="r" b="b"/>
                <a:pathLst>
                  <a:path w="1611" h="1413" extrusionOk="0">
                    <a:moveTo>
                      <a:pt x="809" y="0"/>
                    </a:moveTo>
                    <a:cubicBezTo>
                      <a:pt x="677" y="0"/>
                      <a:pt x="543" y="37"/>
                      <a:pt x="423" y="114"/>
                    </a:cubicBezTo>
                    <a:cubicBezTo>
                      <a:pt x="91" y="325"/>
                      <a:pt x="0" y="758"/>
                      <a:pt x="211" y="1090"/>
                    </a:cubicBezTo>
                    <a:cubicBezTo>
                      <a:pt x="347" y="1297"/>
                      <a:pt x="575" y="1413"/>
                      <a:pt x="808" y="1413"/>
                    </a:cubicBezTo>
                    <a:cubicBezTo>
                      <a:pt x="937" y="1413"/>
                      <a:pt x="1069" y="1377"/>
                      <a:pt x="1188" y="1301"/>
                    </a:cubicBezTo>
                    <a:cubicBezTo>
                      <a:pt x="1520" y="1090"/>
                      <a:pt x="1610" y="647"/>
                      <a:pt x="1399" y="325"/>
                    </a:cubicBezTo>
                    <a:cubicBezTo>
                      <a:pt x="1264" y="114"/>
                      <a:pt x="1040" y="0"/>
                      <a:pt x="809" y="0"/>
                    </a:cubicBezTo>
                    <a:close/>
                  </a:path>
                </a:pathLst>
              </a:custGeom>
              <a:solidFill>
                <a:srgbClr val="2C3C5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3" name="Google Shape;4578;p69">
                <a:extLst>
                  <a:ext uri="{FF2B5EF4-FFF2-40B4-BE49-F238E27FC236}">
                    <a16:creationId xmlns:a16="http://schemas.microsoft.com/office/drawing/2014/main" id="{4B9514DD-3A91-2797-3BDF-8C684323151B}"/>
                  </a:ext>
                </a:extLst>
              </p:cNvPr>
              <p:cNvSpPr/>
              <p:nvPr/>
            </p:nvSpPr>
            <p:spPr>
              <a:xfrm>
                <a:off x="7774875" y="1694675"/>
                <a:ext cx="69475" cy="60950"/>
              </a:xfrm>
              <a:custGeom>
                <a:avLst/>
                <a:gdLst/>
                <a:ahLst/>
                <a:cxnLst/>
                <a:rect l="l" t="t" r="r" b="b"/>
                <a:pathLst>
                  <a:path w="2779" h="2438" extrusionOk="0">
                    <a:moveTo>
                      <a:pt x="1393" y="1"/>
                    </a:moveTo>
                    <a:cubicBezTo>
                      <a:pt x="1167" y="1"/>
                      <a:pt x="939" y="63"/>
                      <a:pt x="735" y="194"/>
                    </a:cubicBezTo>
                    <a:cubicBezTo>
                      <a:pt x="172" y="557"/>
                      <a:pt x="1" y="1311"/>
                      <a:pt x="373" y="1875"/>
                    </a:cubicBezTo>
                    <a:cubicBezTo>
                      <a:pt x="606" y="2238"/>
                      <a:pt x="998" y="2438"/>
                      <a:pt x="1400" y="2438"/>
                    </a:cubicBezTo>
                    <a:cubicBezTo>
                      <a:pt x="1623" y="2438"/>
                      <a:pt x="1849" y="2377"/>
                      <a:pt x="2054" y="2247"/>
                    </a:cubicBezTo>
                    <a:cubicBezTo>
                      <a:pt x="2617" y="1875"/>
                      <a:pt x="2778" y="1130"/>
                      <a:pt x="2416" y="557"/>
                    </a:cubicBezTo>
                    <a:cubicBezTo>
                      <a:pt x="2185" y="197"/>
                      <a:pt x="1793" y="1"/>
                      <a:pt x="1393" y="1"/>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4" name="Google Shape;4579;p69">
                <a:extLst>
                  <a:ext uri="{FF2B5EF4-FFF2-40B4-BE49-F238E27FC236}">
                    <a16:creationId xmlns:a16="http://schemas.microsoft.com/office/drawing/2014/main" id="{6564E816-B1B6-A828-D8C9-A67217B3C2E1}"/>
                  </a:ext>
                </a:extLst>
              </p:cNvPr>
              <p:cNvSpPr/>
              <p:nvPr/>
            </p:nvSpPr>
            <p:spPr>
              <a:xfrm>
                <a:off x="7789475" y="1707500"/>
                <a:ext cx="40275" cy="35400"/>
              </a:xfrm>
              <a:custGeom>
                <a:avLst/>
                <a:gdLst/>
                <a:ahLst/>
                <a:cxnLst/>
                <a:rect l="l" t="t" r="r" b="b"/>
                <a:pathLst>
                  <a:path w="1611" h="1416" extrusionOk="0">
                    <a:moveTo>
                      <a:pt x="809" y="0"/>
                    </a:moveTo>
                    <a:cubicBezTo>
                      <a:pt x="678" y="0"/>
                      <a:pt x="544" y="37"/>
                      <a:pt x="423" y="114"/>
                    </a:cubicBezTo>
                    <a:cubicBezTo>
                      <a:pt x="101" y="325"/>
                      <a:pt x="0" y="758"/>
                      <a:pt x="212" y="1090"/>
                    </a:cubicBezTo>
                    <a:cubicBezTo>
                      <a:pt x="346" y="1302"/>
                      <a:pt x="575" y="1415"/>
                      <a:pt x="806" y="1415"/>
                    </a:cubicBezTo>
                    <a:cubicBezTo>
                      <a:pt x="938" y="1415"/>
                      <a:pt x="1071" y="1378"/>
                      <a:pt x="1188" y="1302"/>
                    </a:cubicBezTo>
                    <a:cubicBezTo>
                      <a:pt x="1520" y="1090"/>
                      <a:pt x="1611" y="658"/>
                      <a:pt x="1399" y="325"/>
                    </a:cubicBezTo>
                    <a:cubicBezTo>
                      <a:pt x="1265" y="114"/>
                      <a:pt x="1040" y="0"/>
                      <a:pt x="809" y="0"/>
                    </a:cubicBezTo>
                    <a:close/>
                  </a:path>
                </a:pathLst>
              </a:custGeom>
              <a:solidFill>
                <a:srgbClr val="2C3C5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5" name="Google Shape;4580;p69">
                <a:extLst>
                  <a:ext uri="{FF2B5EF4-FFF2-40B4-BE49-F238E27FC236}">
                    <a16:creationId xmlns:a16="http://schemas.microsoft.com/office/drawing/2014/main" id="{7BFEA1F2-4FB7-E1EE-11FA-2B9073BDC58E}"/>
                  </a:ext>
                </a:extLst>
              </p:cNvPr>
              <p:cNvSpPr/>
              <p:nvPr/>
            </p:nvSpPr>
            <p:spPr>
              <a:xfrm>
                <a:off x="7845075" y="1718400"/>
                <a:ext cx="22925" cy="15625"/>
              </a:xfrm>
              <a:custGeom>
                <a:avLst/>
                <a:gdLst/>
                <a:ahLst/>
                <a:cxnLst/>
                <a:rect l="l" t="t" r="r" b="b"/>
                <a:pathLst>
                  <a:path w="917" h="625" fill="none" extrusionOk="0">
                    <a:moveTo>
                      <a:pt x="916" y="0"/>
                    </a:moveTo>
                    <a:cubicBezTo>
                      <a:pt x="916" y="0"/>
                      <a:pt x="665" y="624"/>
                      <a:pt x="1" y="483"/>
                    </a:cubicBezTo>
                  </a:path>
                </a:pathLst>
              </a:custGeom>
              <a:noFill/>
              <a:ln w="9525" cap="rnd" cmpd="sng">
                <a:solidFill>
                  <a:srgbClr val="2C3C52"/>
                </a:solidFill>
                <a:prstDash val="solid"/>
                <a:miter lim="10064"/>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6" name="Google Shape;4581;p69">
                <a:extLst>
                  <a:ext uri="{FF2B5EF4-FFF2-40B4-BE49-F238E27FC236}">
                    <a16:creationId xmlns:a16="http://schemas.microsoft.com/office/drawing/2014/main" id="{E363CF65-3375-675D-DA11-8A8867DD95FB}"/>
                  </a:ext>
                </a:extLst>
              </p:cNvPr>
              <p:cNvSpPr/>
              <p:nvPr/>
            </p:nvSpPr>
            <p:spPr>
              <a:xfrm>
                <a:off x="7888600" y="1700900"/>
                <a:ext cx="33500" cy="28550"/>
              </a:xfrm>
              <a:custGeom>
                <a:avLst/>
                <a:gdLst/>
                <a:ahLst/>
                <a:cxnLst/>
                <a:rect l="l" t="t" r="r" b="b"/>
                <a:pathLst>
                  <a:path w="1340" h="1142" extrusionOk="0">
                    <a:moveTo>
                      <a:pt x="713" y="1"/>
                    </a:moveTo>
                    <a:cubicBezTo>
                      <a:pt x="601" y="1"/>
                      <a:pt x="484" y="36"/>
                      <a:pt x="373" y="116"/>
                    </a:cubicBezTo>
                    <a:cubicBezTo>
                      <a:pt x="91" y="318"/>
                      <a:pt x="1" y="680"/>
                      <a:pt x="162" y="912"/>
                    </a:cubicBezTo>
                    <a:cubicBezTo>
                      <a:pt x="266" y="1053"/>
                      <a:pt x="460" y="1141"/>
                      <a:pt x="661" y="1141"/>
                    </a:cubicBezTo>
                    <a:cubicBezTo>
                      <a:pt x="791" y="1141"/>
                      <a:pt x="923" y="1105"/>
                      <a:pt x="1037" y="1022"/>
                    </a:cubicBezTo>
                    <a:cubicBezTo>
                      <a:pt x="1319" y="821"/>
                      <a:pt x="1339" y="469"/>
                      <a:pt x="1168" y="237"/>
                    </a:cubicBezTo>
                    <a:cubicBezTo>
                      <a:pt x="1062" y="94"/>
                      <a:pt x="894" y="1"/>
                      <a:pt x="713" y="1"/>
                    </a:cubicBezTo>
                    <a:close/>
                  </a:path>
                </a:pathLst>
              </a:custGeom>
              <a:solidFill>
                <a:srgbClr val="D7424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7" name="Google Shape;4582;p69">
                <a:extLst>
                  <a:ext uri="{FF2B5EF4-FFF2-40B4-BE49-F238E27FC236}">
                    <a16:creationId xmlns:a16="http://schemas.microsoft.com/office/drawing/2014/main" id="{14FEEA7A-9206-DE11-4161-746AA0A93158}"/>
                  </a:ext>
                </a:extLst>
              </p:cNvPr>
              <p:cNvSpPr/>
              <p:nvPr/>
            </p:nvSpPr>
            <p:spPr>
              <a:xfrm>
                <a:off x="7806325" y="1745775"/>
                <a:ext cx="33500" cy="28450"/>
              </a:xfrm>
              <a:custGeom>
                <a:avLst/>
                <a:gdLst/>
                <a:ahLst/>
                <a:cxnLst/>
                <a:rect l="l" t="t" r="r" b="b"/>
                <a:pathLst>
                  <a:path w="1340" h="1138" extrusionOk="0">
                    <a:moveTo>
                      <a:pt x="681" y="0"/>
                    </a:moveTo>
                    <a:cubicBezTo>
                      <a:pt x="550" y="0"/>
                      <a:pt x="416" y="38"/>
                      <a:pt x="303" y="123"/>
                    </a:cubicBezTo>
                    <a:cubicBezTo>
                      <a:pt x="11" y="324"/>
                      <a:pt x="1" y="676"/>
                      <a:pt x="172" y="908"/>
                    </a:cubicBezTo>
                    <a:cubicBezTo>
                      <a:pt x="276" y="1049"/>
                      <a:pt x="440" y="1138"/>
                      <a:pt x="618" y="1138"/>
                    </a:cubicBezTo>
                    <a:cubicBezTo>
                      <a:pt x="733" y="1138"/>
                      <a:pt x="853" y="1101"/>
                      <a:pt x="967" y="1019"/>
                    </a:cubicBezTo>
                    <a:cubicBezTo>
                      <a:pt x="1249" y="817"/>
                      <a:pt x="1339" y="455"/>
                      <a:pt x="1168" y="224"/>
                    </a:cubicBezTo>
                    <a:cubicBezTo>
                      <a:pt x="1066" y="85"/>
                      <a:pt x="876" y="0"/>
                      <a:pt x="681" y="0"/>
                    </a:cubicBezTo>
                    <a:close/>
                  </a:path>
                </a:pathLst>
              </a:custGeom>
              <a:solidFill>
                <a:srgbClr val="D7424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59" name="TextBox 58">
              <a:extLst>
                <a:ext uri="{FF2B5EF4-FFF2-40B4-BE49-F238E27FC236}">
                  <a16:creationId xmlns:a16="http://schemas.microsoft.com/office/drawing/2014/main" id="{5F6076EC-8A3F-EB63-1300-EBE79FB37E57}"/>
                </a:ext>
              </a:extLst>
            </p:cNvPr>
            <p:cNvSpPr txBox="1"/>
            <p:nvPr/>
          </p:nvSpPr>
          <p:spPr>
            <a:xfrm>
              <a:off x="3365902" y="677646"/>
              <a:ext cx="13509663" cy="1824923"/>
            </a:xfrm>
            <a:prstGeom prst="rect">
              <a:avLst/>
            </a:prstGeom>
            <a:noFill/>
          </p:spPr>
          <p:txBody>
            <a:bodyPr wrap="square">
              <a:spAutoFit/>
            </a:bodyPr>
            <a:lstStyle/>
            <a:p>
              <a:pPr algn="just">
                <a:lnSpc>
                  <a:spcPct val="150000"/>
                </a:lnSpc>
              </a:pPr>
              <a:r>
                <a:rPr lang="en-US" sz="4000" dirty="0"/>
                <a:t>Đọc </a:t>
              </a:r>
              <a:r>
                <a:rPr lang="en-US" sz="4000" dirty="0" err="1"/>
                <a:t>hiểu</a:t>
              </a:r>
              <a:r>
                <a:rPr lang="en-US" sz="4000" dirty="0"/>
                <a:t> </a:t>
              </a:r>
              <a:r>
                <a:rPr lang="en-US" sz="4000" dirty="0" err="1"/>
                <a:t>nội</a:t>
              </a:r>
              <a:r>
                <a:rPr lang="en-US" sz="4000" dirty="0"/>
                <a:t> dung </a:t>
              </a:r>
              <a:r>
                <a:rPr lang="en-US" sz="4000" b="1" dirty="0" err="1"/>
                <a:t>mục</a:t>
              </a:r>
              <a:r>
                <a:rPr lang="en-US" sz="4000" b="1" dirty="0"/>
                <a:t> II</a:t>
              </a:r>
              <a:r>
                <a:rPr lang="en-US" sz="4000" dirty="0"/>
                <a:t>, </a:t>
              </a:r>
              <a:r>
                <a:rPr lang="en-US" sz="4000" dirty="0" err="1"/>
                <a:t>quan</a:t>
              </a:r>
              <a:r>
                <a:rPr lang="en-US" sz="4000" dirty="0"/>
                <a:t> </a:t>
              </a:r>
              <a:r>
                <a:rPr lang="en-US" sz="4000" dirty="0" err="1"/>
                <a:t>sát</a:t>
              </a:r>
              <a:r>
                <a:rPr lang="en-US" sz="4000" dirty="0"/>
                <a:t> </a:t>
              </a:r>
              <a:r>
                <a:rPr lang="en-US" sz="4000" b="1" dirty="0"/>
                <a:t>Hình 42.5</a:t>
              </a:r>
              <a:r>
                <a:rPr lang="en-US" sz="4000" dirty="0"/>
                <a:t>, </a:t>
              </a:r>
              <a:r>
                <a:rPr lang="en-US" sz="4000" b="1" dirty="0" err="1"/>
                <a:t>Bảng</a:t>
              </a:r>
              <a:r>
                <a:rPr lang="en-US" sz="4000" b="1" dirty="0"/>
                <a:t> 42.1 </a:t>
              </a:r>
              <a:r>
                <a:rPr lang="en-US" sz="4000" dirty="0"/>
                <a:t>SGK tr.183 </a:t>
              </a:r>
              <a:r>
                <a:rPr lang="en-US" sz="4000" dirty="0" err="1"/>
                <a:t>và</a:t>
              </a:r>
              <a:r>
                <a:rPr lang="en-US" sz="4000" dirty="0"/>
                <a:t> </a:t>
              </a:r>
              <a:r>
                <a:rPr lang="en-US" sz="4000" dirty="0" err="1"/>
                <a:t>thực</a:t>
              </a:r>
              <a:r>
                <a:rPr lang="en-US" sz="4000" dirty="0"/>
                <a:t> </a:t>
              </a:r>
              <a:r>
                <a:rPr lang="en-US" sz="4000" dirty="0" err="1"/>
                <a:t>hiện</a:t>
              </a:r>
              <a:r>
                <a:rPr lang="en-US" sz="4000" dirty="0"/>
                <a:t> </a:t>
              </a:r>
              <a:r>
                <a:rPr lang="en-US" sz="4000" dirty="0" err="1"/>
                <a:t>các</a:t>
              </a:r>
              <a:r>
                <a:rPr lang="en-US" sz="4000" dirty="0"/>
                <a:t> </a:t>
              </a:r>
              <a:r>
                <a:rPr lang="en-US" sz="4000" dirty="0" err="1"/>
                <a:t>nhiệm</a:t>
              </a:r>
              <a:r>
                <a:rPr lang="en-US" sz="4000" dirty="0"/>
                <a:t> </a:t>
              </a:r>
              <a:r>
                <a:rPr lang="en-US" sz="4000" dirty="0" err="1"/>
                <a:t>vụ</a:t>
              </a:r>
              <a:r>
                <a:rPr lang="en-US" sz="4000" dirty="0"/>
                <a:t> </a:t>
              </a:r>
              <a:r>
                <a:rPr lang="en-US" sz="4000" dirty="0" err="1"/>
                <a:t>sau</a:t>
              </a:r>
              <a:r>
                <a:rPr lang="en-US" sz="4000" dirty="0"/>
                <a:t>:</a:t>
              </a:r>
            </a:p>
          </p:txBody>
        </p:sp>
      </p:grpSp>
      <p:sp>
        <p:nvSpPr>
          <p:cNvPr id="62" name="Arrow: Pentagon 61">
            <a:extLst>
              <a:ext uri="{FF2B5EF4-FFF2-40B4-BE49-F238E27FC236}">
                <a16:creationId xmlns:a16="http://schemas.microsoft.com/office/drawing/2014/main" id="{4C3BB4E5-2C9C-4AF7-6987-7AB5C34DE475}"/>
              </a:ext>
            </a:extLst>
          </p:cNvPr>
          <p:cNvSpPr/>
          <p:nvPr/>
        </p:nvSpPr>
        <p:spPr>
          <a:xfrm flipH="1">
            <a:off x="12055642" y="493296"/>
            <a:ext cx="6232358" cy="1167062"/>
          </a:xfrm>
          <a:prstGeom prst="homePlate">
            <a:avLst/>
          </a:prstGeom>
          <a:solidFill>
            <a:srgbClr val="0070C0"/>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srgbClr val="FFFFFF"/>
                </a:solidFill>
                <a:effectLst/>
                <a:uLnTx/>
                <a:uFillTx/>
                <a:latin typeface="Arial"/>
                <a:ea typeface="+mn-ea"/>
                <a:cs typeface="+mn-cs"/>
              </a:rPr>
              <a:t>THẢO LUẬN NHÓM</a:t>
            </a:r>
          </a:p>
        </p:txBody>
      </p:sp>
      <p:grpSp>
        <p:nvGrpSpPr>
          <p:cNvPr id="78" name="Group 77">
            <a:extLst>
              <a:ext uri="{FF2B5EF4-FFF2-40B4-BE49-F238E27FC236}">
                <a16:creationId xmlns:a16="http://schemas.microsoft.com/office/drawing/2014/main" id="{822557A8-DA22-5FB7-F972-8CF305A4070D}"/>
              </a:ext>
            </a:extLst>
          </p:cNvPr>
          <p:cNvGrpSpPr/>
          <p:nvPr/>
        </p:nvGrpSpPr>
        <p:grpSpPr>
          <a:xfrm>
            <a:off x="1909083" y="4192413"/>
            <a:ext cx="12706570" cy="5443969"/>
            <a:chOff x="697832" y="4192413"/>
            <a:chExt cx="8263061" cy="5443969"/>
          </a:xfrm>
        </p:grpSpPr>
        <p:sp>
          <p:nvSpPr>
            <p:cNvPr id="61" name="Google Shape;2835;p73">
              <a:extLst>
                <a:ext uri="{FF2B5EF4-FFF2-40B4-BE49-F238E27FC236}">
                  <a16:creationId xmlns:a16="http://schemas.microsoft.com/office/drawing/2014/main" id="{3AF2F7E0-B6F7-16BB-0347-363441A325DE}"/>
                </a:ext>
              </a:extLst>
            </p:cNvPr>
            <p:cNvSpPr/>
            <p:nvPr/>
          </p:nvSpPr>
          <p:spPr>
            <a:xfrm>
              <a:off x="697832" y="5143500"/>
              <a:ext cx="8263061" cy="4492882"/>
            </a:xfrm>
            <a:prstGeom prst="roundRect">
              <a:avLst>
                <a:gd name="adj" fmla="val 16667"/>
              </a:avLst>
            </a:prstGeom>
            <a:solidFill>
              <a:srgbClr val="ABDDFB"/>
            </a:solidFill>
            <a:ln>
              <a:noFill/>
            </a:ln>
          </p:spPr>
          <p:txBody>
            <a:bodyPr spcFirstLastPara="1" wrap="square" lIns="182850" tIns="182850" rIns="182850" bIns="182850" anchor="ctr" anchorCtr="0">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vi-VN" sz="4000" b="1" i="0" u="none" strike="noStrike" kern="0" cap="none" spc="0" normalizeH="0" baseline="0" noProof="0" dirty="0">
                  <a:ln>
                    <a:noFill/>
                  </a:ln>
                  <a:effectLst/>
                  <a:uLnTx/>
                  <a:uFillTx/>
                </a:rPr>
                <a:t>Nhiệm vụ 1: </a:t>
              </a:r>
              <a:endParaRPr kumimoji="0" lang="en-US" sz="4000" b="1" i="0" u="none" strike="noStrike" kern="0" cap="none" spc="0" normalizeH="0" baseline="0" noProof="0" dirty="0">
                <a:ln>
                  <a:noFill/>
                </a:ln>
                <a:effectLst/>
                <a:uLnTx/>
                <a:uFillTx/>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vi-VN" sz="4000" b="1" i="0" u="none" strike="noStrike" kern="0" cap="none" spc="0" normalizeH="0" baseline="0" noProof="0" dirty="0">
                  <a:ln>
                    <a:noFill/>
                  </a:ln>
                  <a:effectLst/>
                  <a:uLnTx/>
                  <a:uFillTx/>
                </a:rPr>
                <a:t>Phân biệt các khái niệm cặp NST tương đồng, bộ NST lưỡng bội, bộ NST đơn bội. </a:t>
              </a:r>
              <a:endParaRPr kumimoji="0" sz="4000" b="1" i="0" u="none" strike="noStrike" kern="0" cap="none" spc="0" normalizeH="0" baseline="0" noProof="0" dirty="0">
                <a:ln>
                  <a:noFill/>
                </a:ln>
                <a:effectLst/>
                <a:uLnTx/>
                <a:uFillTx/>
              </a:endParaRPr>
            </a:p>
          </p:txBody>
        </p:sp>
        <p:grpSp>
          <p:nvGrpSpPr>
            <p:cNvPr id="64" name="Google Shape;2641;p67">
              <a:extLst>
                <a:ext uri="{FF2B5EF4-FFF2-40B4-BE49-F238E27FC236}">
                  <a16:creationId xmlns:a16="http://schemas.microsoft.com/office/drawing/2014/main" id="{3831688C-907A-48A6-EF53-1CC9EAC41030}"/>
                </a:ext>
              </a:extLst>
            </p:cNvPr>
            <p:cNvGrpSpPr/>
            <p:nvPr/>
          </p:nvGrpSpPr>
          <p:grpSpPr>
            <a:xfrm>
              <a:off x="4480848" y="4192413"/>
              <a:ext cx="1531592" cy="1516779"/>
              <a:chOff x="7476473" y="868316"/>
              <a:chExt cx="970405" cy="951640"/>
            </a:xfrm>
          </p:grpSpPr>
          <p:sp>
            <p:nvSpPr>
              <p:cNvPr id="65" name="Google Shape;2642;p67">
                <a:extLst>
                  <a:ext uri="{FF2B5EF4-FFF2-40B4-BE49-F238E27FC236}">
                    <a16:creationId xmlns:a16="http://schemas.microsoft.com/office/drawing/2014/main" id="{F0C7B22E-2EE6-002A-7BF9-5B72EBFD7A67}"/>
                  </a:ext>
                </a:extLst>
              </p:cNvPr>
              <p:cNvSpPr/>
              <p:nvPr/>
            </p:nvSpPr>
            <p:spPr>
              <a:xfrm>
                <a:off x="7476473" y="868316"/>
                <a:ext cx="970405" cy="951640"/>
              </a:xfrm>
              <a:custGeom>
                <a:avLst/>
                <a:gdLst/>
                <a:ahLst/>
                <a:cxnLst/>
                <a:rect l="l" t="t" r="r" b="b"/>
                <a:pathLst>
                  <a:path w="32114" h="31493" extrusionOk="0">
                    <a:moveTo>
                      <a:pt x="18149" y="1"/>
                    </a:moveTo>
                    <a:cubicBezTo>
                      <a:pt x="16954" y="1"/>
                      <a:pt x="11705" y="9012"/>
                      <a:pt x="11705" y="9012"/>
                    </a:cubicBezTo>
                    <a:cubicBezTo>
                      <a:pt x="11705" y="9012"/>
                      <a:pt x="6493" y="8193"/>
                      <a:pt x="3200" y="8193"/>
                    </a:cubicBezTo>
                    <a:cubicBezTo>
                      <a:pt x="1821" y="8193"/>
                      <a:pt x="778" y="8336"/>
                      <a:pt x="597" y="8745"/>
                    </a:cubicBezTo>
                    <a:cubicBezTo>
                      <a:pt x="0" y="10127"/>
                      <a:pt x="7149" y="17716"/>
                      <a:pt x="7149" y="17716"/>
                    </a:cubicBezTo>
                    <a:cubicBezTo>
                      <a:pt x="7149" y="17716"/>
                      <a:pt x="2702" y="27362"/>
                      <a:pt x="3472" y="28179"/>
                    </a:cubicBezTo>
                    <a:cubicBezTo>
                      <a:pt x="3539" y="28253"/>
                      <a:pt x="3677" y="28287"/>
                      <a:pt x="3874" y="28287"/>
                    </a:cubicBezTo>
                    <a:cubicBezTo>
                      <a:pt x="5887" y="28287"/>
                      <a:pt x="14014" y="24738"/>
                      <a:pt x="14014" y="24738"/>
                    </a:cubicBezTo>
                    <a:cubicBezTo>
                      <a:pt x="14014" y="24738"/>
                      <a:pt x="21250" y="31492"/>
                      <a:pt x="22704" y="31492"/>
                    </a:cubicBezTo>
                    <a:cubicBezTo>
                      <a:pt x="22759" y="31492"/>
                      <a:pt x="22806" y="31483"/>
                      <a:pt x="22844" y="31463"/>
                    </a:cubicBezTo>
                    <a:cubicBezTo>
                      <a:pt x="23881" y="30928"/>
                      <a:pt x="22828" y="20371"/>
                      <a:pt x="22828" y="20371"/>
                    </a:cubicBezTo>
                    <a:cubicBezTo>
                      <a:pt x="22828" y="20371"/>
                      <a:pt x="32113" y="15736"/>
                      <a:pt x="31956" y="14055"/>
                    </a:cubicBezTo>
                    <a:cubicBezTo>
                      <a:pt x="31799" y="12390"/>
                      <a:pt x="21383" y="10646"/>
                      <a:pt x="21383" y="10646"/>
                    </a:cubicBezTo>
                    <a:cubicBezTo>
                      <a:pt x="21383" y="10646"/>
                      <a:pt x="19277" y="339"/>
                      <a:pt x="18209" y="9"/>
                    </a:cubicBezTo>
                    <a:cubicBezTo>
                      <a:pt x="18191" y="4"/>
                      <a:pt x="18171" y="1"/>
                      <a:pt x="18149" y="1"/>
                    </a:cubicBezTo>
                    <a:close/>
                  </a:path>
                </a:pathLst>
              </a:custGeom>
              <a:solidFill>
                <a:srgbClr val="FFFFFF"/>
              </a:solidFill>
              <a:ln w="76200"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5600" b="1" i="0" u="none" strike="noStrike" kern="0" cap="none" spc="0" normalizeH="0" baseline="0" noProof="0">
                  <a:ln>
                    <a:noFill/>
                  </a:ln>
                  <a:solidFill>
                    <a:srgbClr val="000000"/>
                  </a:solidFill>
                  <a:effectLst/>
                  <a:uLnTx/>
                  <a:uFillTx/>
                  <a:latin typeface="Arial"/>
                  <a:cs typeface="Arial"/>
                  <a:sym typeface="Arial"/>
                </a:endParaRPr>
              </a:p>
            </p:txBody>
          </p:sp>
          <p:grpSp>
            <p:nvGrpSpPr>
              <p:cNvPr id="66" name="Google Shape;2643;p67">
                <a:extLst>
                  <a:ext uri="{FF2B5EF4-FFF2-40B4-BE49-F238E27FC236}">
                    <a16:creationId xmlns:a16="http://schemas.microsoft.com/office/drawing/2014/main" id="{51DC6A3A-C74E-0B6A-C76B-666103AD84BD}"/>
                  </a:ext>
                </a:extLst>
              </p:cNvPr>
              <p:cNvGrpSpPr/>
              <p:nvPr/>
            </p:nvGrpSpPr>
            <p:grpSpPr>
              <a:xfrm>
                <a:off x="7476715" y="868316"/>
                <a:ext cx="969921" cy="951640"/>
                <a:chOff x="3183841" y="893816"/>
                <a:chExt cx="969921" cy="951640"/>
              </a:xfrm>
            </p:grpSpPr>
            <p:sp>
              <p:nvSpPr>
                <p:cNvPr id="67" name="Google Shape;2644;p67">
                  <a:extLst>
                    <a:ext uri="{FF2B5EF4-FFF2-40B4-BE49-F238E27FC236}">
                      <a16:creationId xmlns:a16="http://schemas.microsoft.com/office/drawing/2014/main" id="{9B986E6F-D297-E1FE-38B9-6A003B44151C}"/>
                    </a:ext>
                  </a:extLst>
                </p:cNvPr>
                <p:cNvSpPr/>
                <p:nvPr/>
              </p:nvSpPr>
              <p:spPr>
                <a:xfrm>
                  <a:off x="3183841" y="893816"/>
                  <a:ext cx="969921" cy="951640"/>
                </a:xfrm>
                <a:custGeom>
                  <a:avLst/>
                  <a:gdLst/>
                  <a:ahLst/>
                  <a:cxnLst/>
                  <a:rect l="l" t="t" r="r" b="b"/>
                  <a:pathLst>
                    <a:path w="32098" h="31493" extrusionOk="0">
                      <a:moveTo>
                        <a:pt x="18149" y="1"/>
                      </a:moveTo>
                      <a:cubicBezTo>
                        <a:pt x="16938" y="1"/>
                        <a:pt x="11689" y="9012"/>
                        <a:pt x="11689" y="9012"/>
                      </a:cubicBezTo>
                      <a:cubicBezTo>
                        <a:pt x="11689" y="9012"/>
                        <a:pt x="6478" y="8193"/>
                        <a:pt x="3191" y="8193"/>
                      </a:cubicBezTo>
                      <a:cubicBezTo>
                        <a:pt x="1813" y="8193"/>
                        <a:pt x="774" y="8336"/>
                        <a:pt x="597" y="8745"/>
                      </a:cubicBezTo>
                      <a:cubicBezTo>
                        <a:pt x="0" y="10127"/>
                        <a:pt x="7133" y="17716"/>
                        <a:pt x="7133" y="17716"/>
                      </a:cubicBezTo>
                      <a:cubicBezTo>
                        <a:pt x="7133" y="17716"/>
                        <a:pt x="2703" y="27362"/>
                        <a:pt x="3457" y="28179"/>
                      </a:cubicBezTo>
                      <a:cubicBezTo>
                        <a:pt x="3525" y="28253"/>
                        <a:pt x="3665" y="28287"/>
                        <a:pt x="3862" y="28287"/>
                      </a:cubicBezTo>
                      <a:cubicBezTo>
                        <a:pt x="5887" y="28287"/>
                        <a:pt x="14014" y="24738"/>
                        <a:pt x="14014" y="24738"/>
                      </a:cubicBezTo>
                      <a:cubicBezTo>
                        <a:pt x="14014" y="24738"/>
                        <a:pt x="21235" y="31492"/>
                        <a:pt x="22689" y="31492"/>
                      </a:cubicBezTo>
                      <a:cubicBezTo>
                        <a:pt x="22744" y="31492"/>
                        <a:pt x="22791" y="31483"/>
                        <a:pt x="22828" y="31463"/>
                      </a:cubicBezTo>
                      <a:cubicBezTo>
                        <a:pt x="23881" y="30928"/>
                        <a:pt x="22813" y="20371"/>
                        <a:pt x="22813" y="20371"/>
                      </a:cubicBezTo>
                      <a:cubicBezTo>
                        <a:pt x="22813" y="20371"/>
                        <a:pt x="32098" y="15736"/>
                        <a:pt x="31941" y="14055"/>
                      </a:cubicBezTo>
                      <a:cubicBezTo>
                        <a:pt x="31784" y="12390"/>
                        <a:pt x="21383" y="10646"/>
                        <a:pt x="21383" y="10646"/>
                      </a:cubicBezTo>
                      <a:cubicBezTo>
                        <a:pt x="21383" y="10646"/>
                        <a:pt x="19278" y="339"/>
                        <a:pt x="18209" y="9"/>
                      </a:cubicBezTo>
                      <a:cubicBezTo>
                        <a:pt x="18190" y="4"/>
                        <a:pt x="18170" y="1"/>
                        <a:pt x="18149" y="1"/>
                      </a:cubicBezTo>
                      <a:close/>
                    </a:path>
                  </a:pathLst>
                </a:custGeom>
                <a:solidFill>
                  <a:srgbClr val="FDC82B"/>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5600" b="1" i="0" u="none" strike="noStrike" kern="0" cap="none" spc="0" normalizeH="0" baseline="0" noProof="0">
                    <a:ln>
                      <a:noFill/>
                    </a:ln>
                    <a:solidFill>
                      <a:srgbClr val="000000"/>
                    </a:solidFill>
                    <a:effectLst/>
                    <a:uLnTx/>
                    <a:uFillTx/>
                    <a:latin typeface="Arial"/>
                    <a:cs typeface="Arial"/>
                    <a:sym typeface="Arial"/>
                  </a:endParaRPr>
                </a:p>
              </p:txBody>
            </p:sp>
            <p:sp>
              <p:nvSpPr>
                <p:cNvPr id="68" name="Google Shape;2645;p67">
                  <a:extLst>
                    <a:ext uri="{FF2B5EF4-FFF2-40B4-BE49-F238E27FC236}">
                      <a16:creationId xmlns:a16="http://schemas.microsoft.com/office/drawing/2014/main" id="{470F83CA-4E42-FA3B-FD0A-79E3C6499A7F}"/>
                    </a:ext>
                  </a:extLst>
                </p:cNvPr>
                <p:cNvSpPr/>
                <p:nvPr/>
              </p:nvSpPr>
              <p:spPr>
                <a:xfrm>
                  <a:off x="3724583" y="1314263"/>
                  <a:ext cx="91650" cy="85546"/>
                </a:xfrm>
                <a:custGeom>
                  <a:avLst/>
                  <a:gdLst/>
                  <a:ahLst/>
                  <a:cxnLst/>
                  <a:rect l="l" t="t" r="r" b="b"/>
                  <a:pathLst>
                    <a:path w="3033" h="2831" extrusionOk="0">
                      <a:moveTo>
                        <a:pt x="1527" y="1"/>
                      </a:moveTo>
                      <a:cubicBezTo>
                        <a:pt x="836" y="1"/>
                        <a:pt x="226" y="507"/>
                        <a:pt x="126" y="1209"/>
                      </a:cubicBezTo>
                      <a:cubicBezTo>
                        <a:pt x="0" y="1979"/>
                        <a:pt x="534" y="2702"/>
                        <a:pt x="1320" y="2812"/>
                      </a:cubicBezTo>
                      <a:cubicBezTo>
                        <a:pt x="1396" y="2824"/>
                        <a:pt x="1471" y="2830"/>
                        <a:pt x="1545" y="2830"/>
                      </a:cubicBezTo>
                      <a:cubicBezTo>
                        <a:pt x="2226" y="2830"/>
                        <a:pt x="2823" y="2328"/>
                        <a:pt x="2922" y="1633"/>
                      </a:cubicBezTo>
                      <a:cubicBezTo>
                        <a:pt x="3032" y="848"/>
                        <a:pt x="2498" y="141"/>
                        <a:pt x="1728" y="15"/>
                      </a:cubicBezTo>
                      <a:cubicBezTo>
                        <a:pt x="1661" y="6"/>
                        <a:pt x="1593" y="1"/>
                        <a:pt x="1527" y="1"/>
                      </a:cubicBezTo>
                      <a:close/>
                    </a:path>
                  </a:pathLst>
                </a:custGeom>
                <a:solidFill>
                  <a:srgbClr val="222051"/>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5600" b="1" i="0" u="none" strike="noStrike" kern="0" cap="none" spc="0" normalizeH="0" baseline="0" noProof="0">
                    <a:ln>
                      <a:noFill/>
                    </a:ln>
                    <a:solidFill>
                      <a:srgbClr val="000000"/>
                    </a:solidFill>
                    <a:effectLst/>
                    <a:uLnTx/>
                    <a:uFillTx/>
                    <a:latin typeface="Arial"/>
                    <a:cs typeface="Arial"/>
                    <a:sym typeface="Arial"/>
                  </a:endParaRPr>
                </a:p>
              </p:txBody>
            </p:sp>
            <p:sp>
              <p:nvSpPr>
                <p:cNvPr id="69" name="Google Shape;2646;p67">
                  <a:extLst>
                    <a:ext uri="{FF2B5EF4-FFF2-40B4-BE49-F238E27FC236}">
                      <a16:creationId xmlns:a16="http://schemas.microsoft.com/office/drawing/2014/main" id="{35EE08EB-C3EF-68FB-C127-82011F73C79E}"/>
                    </a:ext>
                  </a:extLst>
                </p:cNvPr>
                <p:cNvSpPr/>
                <p:nvPr/>
              </p:nvSpPr>
              <p:spPr>
                <a:xfrm>
                  <a:off x="3501911" y="1281507"/>
                  <a:ext cx="91650" cy="85546"/>
                </a:xfrm>
                <a:custGeom>
                  <a:avLst/>
                  <a:gdLst/>
                  <a:ahLst/>
                  <a:cxnLst/>
                  <a:rect l="l" t="t" r="r" b="b"/>
                  <a:pathLst>
                    <a:path w="3033" h="2831" extrusionOk="0">
                      <a:moveTo>
                        <a:pt x="1528" y="1"/>
                      </a:moveTo>
                      <a:cubicBezTo>
                        <a:pt x="837" y="1"/>
                        <a:pt x="227" y="507"/>
                        <a:pt x="126" y="1209"/>
                      </a:cubicBezTo>
                      <a:cubicBezTo>
                        <a:pt x="1" y="1979"/>
                        <a:pt x="535" y="2702"/>
                        <a:pt x="1320" y="2812"/>
                      </a:cubicBezTo>
                      <a:cubicBezTo>
                        <a:pt x="1396" y="2824"/>
                        <a:pt x="1471" y="2830"/>
                        <a:pt x="1545" y="2830"/>
                      </a:cubicBezTo>
                      <a:cubicBezTo>
                        <a:pt x="2226" y="2830"/>
                        <a:pt x="2824" y="2326"/>
                        <a:pt x="2923" y="1618"/>
                      </a:cubicBezTo>
                      <a:cubicBezTo>
                        <a:pt x="3033" y="848"/>
                        <a:pt x="2499" y="125"/>
                        <a:pt x="1729" y="15"/>
                      </a:cubicBezTo>
                      <a:cubicBezTo>
                        <a:pt x="1661" y="6"/>
                        <a:pt x="1594" y="1"/>
                        <a:pt x="1528" y="1"/>
                      </a:cubicBezTo>
                      <a:close/>
                    </a:path>
                  </a:pathLst>
                </a:custGeom>
                <a:solidFill>
                  <a:srgbClr val="222051"/>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5600" b="1" i="0" u="none" strike="noStrike" kern="0" cap="none" spc="0" normalizeH="0" baseline="0" noProof="0">
                    <a:ln>
                      <a:noFill/>
                    </a:ln>
                    <a:solidFill>
                      <a:srgbClr val="000000"/>
                    </a:solidFill>
                    <a:effectLst/>
                    <a:uLnTx/>
                    <a:uFillTx/>
                    <a:latin typeface="Arial"/>
                    <a:cs typeface="Arial"/>
                    <a:sym typeface="Arial"/>
                  </a:endParaRPr>
                </a:p>
              </p:txBody>
            </p:sp>
            <p:sp>
              <p:nvSpPr>
                <p:cNvPr id="70" name="Google Shape;2647;p67">
                  <a:extLst>
                    <a:ext uri="{FF2B5EF4-FFF2-40B4-BE49-F238E27FC236}">
                      <a16:creationId xmlns:a16="http://schemas.microsoft.com/office/drawing/2014/main" id="{F9FB5B78-6DAD-FFC1-2752-BCFE528A68B3}"/>
                    </a:ext>
                  </a:extLst>
                </p:cNvPr>
                <p:cNvSpPr/>
                <p:nvPr/>
              </p:nvSpPr>
              <p:spPr>
                <a:xfrm>
                  <a:off x="3600178" y="1363608"/>
                  <a:ext cx="99264" cy="67053"/>
                </a:xfrm>
                <a:custGeom>
                  <a:avLst/>
                  <a:gdLst/>
                  <a:ahLst/>
                  <a:cxnLst/>
                  <a:rect l="l" t="t" r="r" b="b"/>
                  <a:pathLst>
                    <a:path w="3285" h="2219" extrusionOk="0">
                      <a:moveTo>
                        <a:pt x="111" y="0"/>
                      </a:moveTo>
                      <a:cubicBezTo>
                        <a:pt x="1" y="440"/>
                        <a:pt x="17" y="912"/>
                        <a:pt x="221" y="1352"/>
                      </a:cubicBezTo>
                      <a:cubicBezTo>
                        <a:pt x="331" y="1572"/>
                        <a:pt x="488" y="1760"/>
                        <a:pt x="692" y="1917"/>
                      </a:cubicBezTo>
                      <a:cubicBezTo>
                        <a:pt x="896" y="2059"/>
                        <a:pt x="1132" y="2153"/>
                        <a:pt x="1368" y="2200"/>
                      </a:cubicBezTo>
                      <a:cubicBezTo>
                        <a:pt x="1454" y="2211"/>
                        <a:pt x="1544" y="2219"/>
                        <a:pt x="1636" y="2219"/>
                      </a:cubicBezTo>
                      <a:cubicBezTo>
                        <a:pt x="1795" y="2219"/>
                        <a:pt x="1957" y="2197"/>
                        <a:pt x="2106" y="2137"/>
                      </a:cubicBezTo>
                      <a:cubicBezTo>
                        <a:pt x="2342" y="2059"/>
                        <a:pt x="2562" y="1917"/>
                        <a:pt x="2719" y="1744"/>
                      </a:cubicBezTo>
                      <a:cubicBezTo>
                        <a:pt x="3033" y="1399"/>
                        <a:pt x="3222" y="959"/>
                        <a:pt x="3284" y="519"/>
                      </a:cubicBezTo>
                      <a:lnTo>
                        <a:pt x="3284" y="519"/>
                      </a:lnTo>
                      <a:cubicBezTo>
                        <a:pt x="3049" y="896"/>
                        <a:pt x="2797" y="1242"/>
                        <a:pt x="2483" y="1477"/>
                      </a:cubicBezTo>
                      <a:cubicBezTo>
                        <a:pt x="2241" y="1671"/>
                        <a:pt x="1971" y="1771"/>
                        <a:pt x="1695" y="1771"/>
                      </a:cubicBezTo>
                      <a:cubicBezTo>
                        <a:pt x="1612" y="1771"/>
                        <a:pt x="1529" y="1762"/>
                        <a:pt x="1446" y="1744"/>
                      </a:cubicBezTo>
                      <a:cubicBezTo>
                        <a:pt x="1069" y="1682"/>
                        <a:pt x="755" y="1493"/>
                        <a:pt x="535" y="1163"/>
                      </a:cubicBezTo>
                      <a:cubicBezTo>
                        <a:pt x="315" y="849"/>
                        <a:pt x="189" y="440"/>
                        <a:pt x="111" y="0"/>
                      </a:cubicBezTo>
                      <a:close/>
                    </a:path>
                  </a:pathLst>
                </a:custGeom>
                <a:solidFill>
                  <a:srgbClr val="222051"/>
                </a:solidFill>
                <a:ln>
                  <a:noFill/>
                </a:ln>
              </p:spPr>
              <p:txBody>
                <a:bodyPr spcFirstLastPara="1" wrap="square" lIns="182850" tIns="182850" rIns="182850" bIns="182850"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5600" b="1" i="0" u="none" strike="noStrike" kern="0" cap="none" spc="0" normalizeH="0" baseline="0" noProof="0">
                    <a:ln>
                      <a:noFill/>
                    </a:ln>
                    <a:solidFill>
                      <a:srgbClr val="000000"/>
                    </a:solidFill>
                    <a:effectLst/>
                    <a:uLnTx/>
                    <a:uFillTx/>
                    <a:latin typeface="Arial"/>
                    <a:cs typeface="Arial"/>
                    <a:sym typeface="Arial"/>
                  </a:endParaRPr>
                </a:p>
              </p:txBody>
            </p:sp>
          </p:grpSp>
        </p:grpSp>
      </p:grpSp>
    </p:spTree>
    <p:extLst>
      <p:ext uri="{BB962C8B-B14F-4D97-AF65-F5344CB8AC3E}">
        <p14:creationId xmlns:p14="http://schemas.microsoft.com/office/powerpoint/2010/main" val="2473028142"/>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additive="base">
                                        <p:cTn id="7" dur="500" fill="hold"/>
                                        <p:tgtEl>
                                          <p:spTgt spid="62"/>
                                        </p:tgtEl>
                                        <p:attrNameLst>
                                          <p:attrName>ppt_x</p:attrName>
                                        </p:attrNameLst>
                                      </p:cBhvr>
                                      <p:tavLst>
                                        <p:tav tm="0">
                                          <p:val>
                                            <p:strVal val="1+#ppt_w/2"/>
                                          </p:val>
                                        </p:tav>
                                        <p:tav tm="100000">
                                          <p:val>
                                            <p:strVal val="#ppt_x"/>
                                          </p:val>
                                        </p:tav>
                                      </p:tavLst>
                                    </p:anim>
                                    <p:anim calcmode="lin" valueType="num">
                                      <p:cBhvr additive="base">
                                        <p:cTn id="8" dur="500" fill="hold"/>
                                        <p:tgtEl>
                                          <p:spTgt spid="6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barn(inVertical)">
                                      <p:cBhvr>
                                        <p:cTn id="13" dur="500"/>
                                        <p:tgtEl>
                                          <p:spTgt spid="60"/>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78"/>
                                        </p:tgtEl>
                                        <p:attrNameLst>
                                          <p:attrName>style.visibility</p:attrName>
                                        </p:attrNameLst>
                                      </p:cBhvr>
                                      <p:to>
                                        <p:strVal val="visible"/>
                                      </p:to>
                                    </p:set>
                                    <p:anim calcmode="lin" valueType="num">
                                      <p:cBhvr additive="base">
                                        <p:cTn id="18" dur="500" fill="hold"/>
                                        <p:tgtEl>
                                          <p:spTgt spid="78"/>
                                        </p:tgtEl>
                                        <p:attrNameLst>
                                          <p:attrName>ppt_x</p:attrName>
                                        </p:attrNameLst>
                                      </p:cBhvr>
                                      <p:tavLst>
                                        <p:tav tm="0">
                                          <p:val>
                                            <p:strVal val="#ppt_x"/>
                                          </p:val>
                                        </p:tav>
                                        <p:tav tm="100000">
                                          <p:val>
                                            <p:strVal val="#ppt_x"/>
                                          </p:val>
                                        </p:tav>
                                      </p:tavLst>
                                    </p:anim>
                                    <p:anim calcmode="lin" valueType="num">
                                      <p:cBhvr additive="base">
                                        <p:cTn id="19" dur="500" fill="hold"/>
                                        <p:tgtEl>
                                          <p:spTgt spid="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50"/>
        <p:cNvGrpSpPr/>
        <p:nvPr/>
      </p:nvGrpSpPr>
      <p:grpSpPr>
        <a:xfrm>
          <a:off x="0" y="0"/>
          <a:ext cx="0" cy="0"/>
          <a:chOff x="0" y="0"/>
          <a:chExt cx="0" cy="0"/>
        </a:xfrm>
      </p:grpSpPr>
      <p:sp>
        <p:nvSpPr>
          <p:cNvPr id="7" name="Arrow: Pentagon 6">
            <a:extLst>
              <a:ext uri="{FF2B5EF4-FFF2-40B4-BE49-F238E27FC236}">
                <a16:creationId xmlns:a16="http://schemas.microsoft.com/office/drawing/2014/main" id="{8277C022-B46E-8960-73D3-2DB9F605FF1D}"/>
              </a:ext>
            </a:extLst>
          </p:cNvPr>
          <p:cNvSpPr/>
          <p:nvPr/>
        </p:nvSpPr>
        <p:spPr>
          <a:xfrm>
            <a:off x="0" y="458959"/>
            <a:ext cx="9384632" cy="1227221"/>
          </a:xfrm>
          <a:prstGeom prst="homePlate">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schemeClr val="bg1"/>
                </a:solidFill>
                <a:effectLst/>
                <a:uLnTx/>
                <a:uFillTx/>
                <a:latin typeface="Arial"/>
                <a:ea typeface="+mn-ea"/>
                <a:cs typeface="+mn-cs"/>
              </a:rPr>
              <a:t>1. KHÁI NIỆM BỘ NHIỄM SẮC THỂ</a:t>
            </a:r>
          </a:p>
        </p:txBody>
      </p:sp>
      <p:sp>
        <p:nvSpPr>
          <p:cNvPr id="3" name="TextBox 2">
            <a:extLst>
              <a:ext uri="{FF2B5EF4-FFF2-40B4-BE49-F238E27FC236}">
                <a16:creationId xmlns:a16="http://schemas.microsoft.com/office/drawing/2014/main" id="{20ACFB4E-E6A9-0A72-FF2F-E3DA7316AD2D}"/>
              </a:ext>
            </a:extLst>
          </p:cNvPr>
          <p:cNvSpPr txBox="1"/>
          <p:nvPr/>
        </p:nvSpPr>
        <p:spPr>
          <a:xfrm>
            <a:off x="2931886" y="2009315"/>
            <a:ext cx="14625009" cy="2751715"/>
          </a:xfrm>
          <a:prstGeom prst="rect">
            <a:avLst/>
          </a:prstGeom>
          <a:noFill/>
        </p:spPr>
        <p:txBody>
          <a:bodyPr wrap="square">
            <a:spAutoFit/>
          </a:bodyPr>
          <a:lstStyle/>
          <a:p>
            <a:pPr marL="571500" indent="-571500" algn="just">
              <a:lnSpc>
                <a:spcPct val="150000"/>
              </a:lnSpc>
              <a:buFont typeface="Wingdings" panose="05000000000000000000" pitchFamily="2" charset="2"/>
              <a:buChar char="Ø"/>
            </a:pPr>
            <a:r>
              <a:rPr lang="en-US" sz="4000" b="1" dirty="0">
                <a:latin typeface="Times New Roman" panose="02020603050405020304" pitchFamily="18" charset="0"/>
                <a:cs typeface="Times New Roman" panose="02020603050405020304" pitchFamily="18" charset="0"/>
              </a:rPr>
              <a:t>Trong </a:t>
            </a:r>
            <a:r>
              <a:rPr lang="en-US" sz="4000" b="1" dirty="0" err="1">
                <a:latin typeface="Times New Roman" panose="02020603050405020304" pitchFamily="18" charset="0"/>
                <a:cs typeface="Times New Roman" panose="02020603050405020304" pitchFamily="18" charset="0"/>
              </a:rPr>
              <a:t>nhân</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tế</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bào</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sinh</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dưỡng</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các</a:t>
            </a:r>
            <a:r>
              <a:rPr lang="en-US" sz="4000" b="1" dirty="0">
                <a:latin typeface="Times New Roman" panose="02020603050405020304" pitchFamily="18" charset="0"/>
                <a:cs typeface="Times New Roman" panose="02020603050405020304" pitchFamily="18" charset="0"/>
              </a:rPr>
              <a:t> NST </a:t>
            </a:r>
            <a:r>
              <a:rPr lang="en-US" sz="4000" b="1" dirty="0" err="1">
                <a:latin typeface="Times New Roman" panose="02020603050405020304" pitchFamily="18" charset="0"/>
                <a:cs typeface="Times New Roman" panose="02020603050405020304" pitchFamily="18" charset="0"/>
              </a:rPr>
              <a:t>tồn</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tại</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thành</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từng</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cặp</a:t>
            </a:r>
            <a:r>
              <a:rPr lang="en-US" sz="4000" b="1" dirty="0">
                <a:latin typeface="Times New Roman" panose="02020603050405020304" pitchFamily="18" charset="0"/>
                <a:cs typeface="Times New Roman" panose="02020603050405020304" pitchFamily="18" charset="0"/>
              </a:rPr>
              <a:t>.</a:t>
            </a:r>
          </a:p>
          <a:p>
            <a:pPr marL="571500" indent="-571500" algn="just">
              <a:lnSpc>
                <a:spcPct val="150000"/>
              </a:lnSpc>
              <a:buFont typeface="Wingdings" panose="05000000000000000000" pitchFamily="2" charset="2"/>
              <a:buChar char="Ø"/>
            </a:pPr>
            <a:r>
              <a:rPr lang="en-US" sz="4000" b="1" dirty="0" err="1">
                <a:latin typeface="Times New Roman" panose="02020603050405020304" pitchFamily="18" charset="0"/>
                <a:cs typeface="Times New Roman" panose="02020603050405020304" pitchFamily="18" charset="0"/>
              </a:rPr>
              <a:t>Mỗi</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cặp</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gồm</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hai</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chiếc</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giống</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nhau</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về</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hình</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dạng</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kích</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thước</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và</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cấu</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trúc</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gọi</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là</a:t>
            </a:r>
            <a:r>
              <a:rPr lang="en-US" sz="4000" b="1" dirty="0">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cặp</a:t>
            </a:r>
            <a:r>
              <a:rPr lang="en-US" sz="4000" b="1" dirty="0">
                <a:solidFill>
                  <a:srgbClr val="FF0000"/>
                </a:solidFill>
                <a:latin typeface="Times New Roman" panose="02020603050405020304" pitchFamily="18" charset="0"/>
                <a:cs typeface="Times New Roman" panose="02020603050405020304" pitchFamily="18" charset="0"/>
              </a:rPr>
              <a:t> NST </a:t>
            </a:r>
            <a:r>
              <a:rPr lang="en-US" sz="4000" b="1" dirty="0" err="1">
                <a:solidFill>
                  <a:srgbClr val="FF0000"/>
                </a:solidFill>
                <a:latin typeface="Times New Roman" panose="02020603050405020304" pitchFamily="18" charset="0"/>
                <a:cs typeface="Times New Roman" panose="02020603050405020304" pitchFamily="18" charset="0"/>
              </a:rPr>
              <a:t>tương</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đồng</a:t>
            </a:r>
            <a:r>
              <a:rPr lang="en-US" sz="4000" b="1" dirty="0">
                <a:solidFill>
                  <a:srgbClr val="FF0000"/>
                </a:solidFill>
                <a:latin typeface="Times New Roman" panose="02020603050405020304" pitchFamily="18" charset="0"/>
                <a:cs typeface="Times New Roman" panose="02020603050405020304" pitchFamily="18" charset="0"/>
              </a:rPr>
              <a:t>.</a:t>
            </a:r>
          </a:p>
        </p:txBody>
      </p:sp>
      <p:pic>
        <p:nvPicPr>
          <p:cNvPr id="5" name="Picture 4">
            <a:extLst>
              <a:ext uri="{FF2B5EF4-FFF2-40B4-BE49-F238E27FC236}">
                <a16:creationId xmlns:a16="http://schemas.microsoft.com/office/drawing/2014/main" id="{6ED5CC59-7026-DB11-4B10-A1E0DDC9F070}"/>
              </a:ext>
            </a:extLst>
          </p:cNvPr>
          <p:cNvPicPr>
            <a:picLocks noChangeAspect="1"/>
          </p:cNvPicPr>
          <p:nvPr/>
        </p:nvPicPr>
        <p:blipFill rotWithShape="1">
          <a:blip r:embed="rId3"/>
          <a:srcRect l="25131" r="21962" b="21253"/>
          <a:stretch/>
        </p:blipFill>
        <p:spPr>
          <a:xfrm>
            <a:off x="731104" y="1878686"/>
            <a:ext cx="1444700" cy="3492623"/>
          </a:xfrm>
          <a:prstGeom prst="rect">
            <a:avLst/>
          </a:prstGeom>
        </p:spPr>
      </p:pic>
      <p:grpSp>
        <p:nvGrpSpPr>
          <p:cNvPr id="14" name="Group 13">
            <a:extLst>
              <a:ext uri="{FF2B5EF4-FFF2-40B4-BE49-F238E27FC236}">
                <a16:creationId xmlns:a16="http://schemas.microsoft.com/office/drawing/2014/main" id="{D94D2CEB-F6D9-51E1-278B-7EBE1BF9B58D}"/>
              </a:ext>
            </a:extLst>
          </p:cNvPr>
          <p:cNvGrpSpPr/>
          <p:nvPr/>
        </p:nvGrpSpPr>
        <p:grpSpPr>
          <a:xfrm>
            <a:off x="1563602" y="5371309"/>
            <a:ext cx="7580398" cy="4818298"/>
            <a:chOff x="5136732" y="5930646"/>
            <a:chExt cx="7580398" cy="4818298"/>
          </a:xfrm>
        </p:grpSpPr>
        <p:pic>
          <p:nvPicPr>
            <p:cNvPr id="12" name="Picture 11">
              <a:extLst>
                <a:ext uri="{FF2B5EF4-FFF2-40B4-BE49-F238E27FC236}">
                  <a16:creationId xmlns:a16="http://schemas.microsoft.com/office/drawing/2014/main" id="{FD97F9F7-9753-7151-F5D1-83FABA4DBDD0}"/>
                </a:ext>
              </a:extLst>
            </p:cNvPr>
            <p:cNvPicPr>
              <a:picLocks noChangeAspect="1"/>
            </p:cNvPicPr>
            <p:nvPr/>
          </p:nvPicPr>
          <p:blipFill>
            <a:blip r:embed="rId4"/>
            <a:stretch>
              <a:fillRect/>
            </a:stretch>
          </p:blipFill>
          <p:spPr>
            <a:xfrm>
              <a:off x="7467523" y="5930646"/>
              <a:ext cx="2918816" cy="3163550"/>
            </a:xfrm>
            <a:prstGeom prst="rect">
              <a:avLst/>
            </a:prstGeom>
          </p:spPr>
        </p:pic>
        <p:sp>
          <p:nvSpPr>
            <p:cNvPr id="13" name="TextBox 12">
              <a:extLst>
                <a:ext uri="{FF2B5EF4-FFF2-40B4-BE49-F238E27FC236}">
                  <a16:creationId xmlns:a16="http://schemas.microsoft.com/office/drawing/2014/main" id="{EEC9F903-8BF2-4DBB-089F-51159E1F8CB4}"/>
                </a:ext>
              </a:extLst>
            </p:cNvPr>
            <p:cNvSpPr txBox="1"/>
            <p:nvPr/>
          </p:nvSpPr>
          <p:spPr>
            <a:xfrm>
              <a:off x="5136732" y="9094196"/>
              <a:ext cx="7580398" cy="1654748"/>
            </a:xfrm>
            <a:prstGeom prst="rect">
              <a:avLst/>
            </a:prstGeom>
            <a:noFill/>
          </p:spPr>
          <p:txBody>
            <a:bodyPr wrap="square">
              <a:spAutoFit/>
            </a:bodyPr>
            <a:lstStyle/>
            <a:p>
              <a:pPr algn="ctr">
                <a:lnSpc>
                  <a:spcPct val="150000"/>
                </a:lnSpc>
              </a:pPr>
              <a:r>
                <a:rPr lang="en-US" sz="3600" b="1" dirty="0">
                  <a:latin typeface="Times New Roman" panose="02020603050405020304" pitchFamily="18" charset="0"/>
                  <a:cs typeface="Times New Roman" panose="02020603050405020304" pitchFamily="18" charset="0"/>
                </a:rPr>
                <a:t>Hình 42.5. Bộ NST </a:t>
              </a:r>
              <a:r>
                <a:rPr lang="en-US" sz="3600" b="1" dirty="0" err="1">
                  <a:latin typeface="Times New Roman" panose="02020603050405020304" pitchFamily="18" charset="0"/>
                  <a:cs typeface="Times New Roman" panose="02020603050405020304" pitchFamily="18" charset="0"/>
                </a:rPr>
                <a:t>lưỡng</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bội</a:t>
              </a:r>
              <a:r>
                <a:rPr lang="en-US" sz="3600" b="1" dirty="0">
                  <a:latin typeface="Times New Roman" panose="02020603050405020304" pitchFamily="18" charset="0"/>
                  <a:cs typeface="Times New Roman" panose="02020603050405020304" pitchFamily="18" charset="0"/>
                </a:rPr>
                <a:t> ở </a:t>
              </a:r>
              <a:r>
                <a:rPr lang="en-US" sz="3600" b="1" dirty="0" err="1">
                  <a:latin typeface="Times New Roman" panose="02020603050405020304" pitchFamily="18" charset="0"/>
                  <a:cs typeface="Times New Roman" panose="02020603050405020304" pitchFamily="18" charset="0"/>
                </a:rPr>
                <a:t>ruồi</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giấm</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cái</a:t>
              </a:r>
              <a:r>
                <a:rPr lang="en-US" sz="3600" b="1" dirty="0">
                  <a:latin typeface="Times New Roman" panose="02020603050405020304" pitchFamily="18" charset="0"/>
                  <a:cs typeface="Times New Roman" panose="02020603050405020304" pitchFamily="18" charset="0"/>
                </a:rPr>
                <a:t> (Drosophila melanogaster)</a:t>
              </a:r>
            </a:p>
          </p:txBody>
        </p:sp>
      </p:grpSp>
      <p:grpSp>
        <p:nvGrpSpPr>
          <p:cNvPr id="18" name="Group 17">
            <a:extLst>
              <a:ext uri="{FF2B5EF4-FFF2-40B4-BE49-F238E27FC236}">
                <a16:creationId xmlns:a16="http://schemas.microsoft.com/office/drawing/2014/main" id="{7D02C24F-D233-3F74-A3E7-B2CC4B196E17}"/>
              </a:ext>
            </a:extLst>
          </p:cNvPr>
          <p:cNvGrpSpPr/>
          <p:nvPr/>
        </p:nvGrpSpPr>
        <p:grpSpPr>
          <a:xfrm>
            <a:off x="9649200" y="5806205"/>
            <a:ext cx="7609192" cy="3589852"/>
            <a:chOff x="9649200" y="5770842"/>
            <a:chExt cx="7609192" cy="3589852"/>
          </a:xfrm>
        </p:grpSpPr>
        <p:sp>
          <p:nvSpPr>
            <p:cNvPr id="15" name="Rectangle: Rounded Corners 14">
              <a:extLst>
                <a:ext uri="{FF2B5EF4-FFF2-40B4-BE49-F238E27FC236}">
                  <a16:creationId xmlns:a16="http://schemas.microsoft.com/office/drawing/2014/main" id="{59683738-9DCC-A760-6F2E-E7518CD3A1D0}"/>
                </a:ext>
              </a:extLst>
            </p:cNvPr>
            <p:cNvSpPr/>
            <p:nvPr/>
          </p:nvSpPr>
          <p:spPr>
            <a:xfrm>
              <a:off x="9649200" y="6219595"/>
              <a:ext cx="7609192" cy="3141099"/>
            </a:xfrm>
            <a:prstGeom prst="roundRect">
              <a:avLst/>
            </a:prstGeom>
            <a:solidFill>
              <a:srgbClr val="F0AAC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b="1" dirty="0" err="1">
                  <a:solidFill>
                    <a:srgbClr val="000000"/>
                  </a:solidFill>
                </a:rPr>
                <a:t>Ví</a:t>
              </a:r>
              <a:r>
                <a:rPr lang="en-US" sz="4000" b="1" dirty="0">
                  <a:solidFill>
                    <a:srgbClr val="000000"/>
                  </a:solidFill>
                </a:rPr>
                <a:t> </a:t>
              </a:r>
              <a:r>
                <a:rPr lang="en-US" sz="4000" b="1" dirty="0" err="1">
                  <a:solidFill>
                    <a:srgbClr val="000000"/>
                  </a:solidFill>
                </a:rPr>
                <a:t>dụ</a:t>
              </a:r>
              <a:r>
                <a:rPr lang="en-US" sz="4000" b="1" dirty="0">
                  <a:solidFill>
                    <a:srgbClr val="000000"/>
                  </a:solidFill>
                </a:rPr>
                <a:t>:</a:t>
              </a:r>
            </a:p>
            <a:p>
              <a:pPr algn="ctr">
                <a:lnSpc>
                  <a:spcPct val="150000"/>
                </a:lnSpc>
              </a:pPr>
              <a:r>
                <a:rPr lang="en-US" sz="4000" b="1" dirty="0">
                  <a:solidFill>
                    <a:srgbClr val="000000"/>
                  </a:solidFill>
                </a:rPr>
                <a:t>C</a:t>
              </a:r>
              <a:r>
                <a:rPr lang="vi-VN" sz="4000" b="1" dirty="0">
                  <a:solidFill>
                    <a:srgbClr val="000000"/>
                  </a:solidFill>
                </a:rPr>
                <a:t>ác NST tế bào sinh dưỡng của ruồi giấm cái.</a:t>
              </a:r>
              <a:endParaRPr lang="en-US" sz="4000" b="1" dirty="0">
                <a:solidFill>
                  <a:srgbClr val="000000"/>
                </a:solidFill>
              </a:endParaRPr>
            </a:p>
          </p:txBody>
        </p:sp>
        <p:pic>
          <p:nvPicPr>
            <p:cNvPr id="17" name="Picture 16">
              <a:extLst>
                <a:ext uri="{FF2B5EF4-FFF2-40B4-BE49-F238E27FC236}">
                  <a16:creationId xmlns:a16="http://schemas.microsoft.com/office/drawing/2014/main" id="{E1424FFE-2666-24C7-1105-D1D95724EB74}"/>
                </a:ext>
              </a:extLst>
            </p:cNvPr>
            <p:cNvPicPr>
              <a:picLocks noChangeAspect="1"/>
            </p:cNvPicPr>
            <p:nvPr/>
          </p:nvPicPr>
          <p:blipFill>
            <a:blip r:embed="rId5"/>
            <a:stretch>
              <a:fillRect/>
            </a:stretch>
          </p:blipFill>
          <p:spPr>
            <a:xfrm rot="2576506" flipV="1">
              <a:off x="15911896" y="5770842"/>
              <a:ext cx="1228698" cy="1578643"/>
            </a:xfrm>
            <a:prstGeom prst="rect">
              <a:avLst/>
            </a:prstGeom>
          </p:spPr>
        </p:pic>
      </p:grpSp>
    </p:spTree>
    <p:extLst>
      <p:ext uri="{BB962C8B-B14F-4D97-AF65-F5344CB8AC3E}">
        <p14:creationId xmlns:p14="http://schemas.microsoft.com/office/powerpoint/2010/main" val="806493991"/>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2" dur="500"/>
                                        <p:tgtEl>
                                          <p:spTgt spid="3">
                                            <p:txEl>
                                              <p:pRg st="0" end="0"/>
                                            </p:txEl>
                                          </p:spTgt>
                                        </p:tgtEl>
                                      </p:cBhvr>
                                    </p:animEffect>
                                  </p:childTnLst>
                                </p:cTn>
                              </p:par>
                              <p:par>
                                <p:cTn id="13" presetID="14" presetClass="entr" presetSubtype="1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circle(in)">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ppt_x"/>
                                          </p:val>
                                        </p:tav>
                                        <p:tav tm="100000">
                                          <p:val>
                                            <p:strVal val="#ppt_x"/>
                                          </p:val>
                                        </p:tav>
                                      </p:tavLst>
                                    </p:anim>
                                    <p:anim calcmode="lin" valueType="num">
                                      <p:cBhvr additive="base">
                                        <p:cTn id="2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064155C-73F5-E77E-AF9A-6872C293AF04}"/>
              </a:ext>
            </a:extLst>
          </p:cNvPr>
          <p:cNvSpPr txBox="1"/>
          <p:nvPr/>
        </p:nvSpPr>
        <p:spPr>
          <a:xfrm>
            <a:off x="120314" y="440177"/>
            <a:ext cx="16150199" cy="986360"/>
          </a:xfrm>
          <a:prstGeom prst="rect">
            <a:avLst/>
          </a:prstGeom>
          <a:noFill/>
        </p:spPr>
        <p:txBody>
          <a:bodyPr wrap="square">
            <a:spAutoFit/>
          </a:bodyPr>
          <a:lstStyle/>
          <a:p>
            <a:pPr algn="ctr">
              <a:lnSpc>
                <a:spcPct val="150000"/>
              </a:lnSpc>
            </a:pP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Bộ</a:t>
            </a:r>
            <a:r>
              <a:rPr lang="en-US" sz="4400" b="1" dirty="0">
                <a:latin typeface="Times New Roman" panose="02020603050405020304" pitchFamily="18" charset="0"/>
                <a:cs typeface="Times New Roman" panose="02020603050405020304" pitchFamily="18" charset="0"/>
              </a:rPr>
              <a:t> NST </a:t>
            </a:r>
            <a:r>
              <a:rPr lang="en-US" sz="4400" b="1" dirty="0" err="1">
                <a:latin typeface="Times New Roman" panose="02020603050405020304" pitchFamily="18" charset="0"/>
                <a:cs typeface="Times New Roman" panose="02020603050405020304" pitchFamily="18" charset="0"/>
              </a:rPr>
              <a:t>lưỡng</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bội</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là</a:t>
            </a:r>
            <a:r>
              <a:rPr lang="en-US" sz="4400" b="1" dirty="0">
                <a:latin typeface="Times New Roman" panose="02020603050405020304" pitchFamily="18" charset="0"/>
                <a:cs typeface="Times New Roman" panose="02020603050405020304" pitchFamily="18" charset="0"/>
              </a:rPr>
              <a:t> b</a:t>
            </a:r>
            <a:r>
              <a:rPr lang="vi-VN" sz="4400" b="1" dirty="0">
                <a:latin typeface="Times New Roman" panose="02020603050405020304" pitchFamily="18" charset="0"/>
                <a:cs typeface="Times New Roman" panose="02020603050405020304" pitchFamily="18" charset="0"/>
              </a:rPr>
              <a:t>ộ NST </a:t>
            </a:r>
            <a:r>
              <a:rPr lang="en-US" sz="4400" b="1" dirty="0" err="1">
                <a:latin typeface="Times New Roman" panose="02020603050405020304" pitchFamily="18" charset="0"/>
                <a:cs typeface="Times New Roman" panose="02020603050405020304" pitchFamily="18" charset="0"/>
              </a:rPr>
              <a:t>chứa</a:t>
            </a:r>
            <a:r>
              <a:rPr lang="vi-VN" sz="4400" b="1" dirty="0">
                <a:latin typeface="Times New Roman" panose="02020603050405020304" pitchFamily="18" charset="0"/>
                <a:cs typeface="Times New Roman" panose="02020603050405020304" pitchFamily="18" charset="0"/>
              </a:rPr>
              <a:t> các cặp NST, kí hiệu là 2n.</a:t>
            </a:r>
            <a:endParaRPr lang="en-US" sz="4400" b="1" dirty="0">
              <a:latin typeface="Times New Roman" panose="02020603050405020304" pitchFamily="18" charset="0"/>
              <a:cs typeface="Times New Roman" panose="02020603050405020304" pitchFamily="18" charset="0"/>
            </a:endParaRPr>
          </a:p>
        </p:txBody>
      </p:sp>
      <p:grpSp>
        <p:nvGrpSpPr>
          <p:cNvPr id="13" name="Group 12">
            <a:extLst>
              <a:ext uri="{FF2B5EF4-FFF2-40B4-BE49-F238E27FC236}">
                <a16:creationId xmlns:a16="http://schemas.microsoft.com/office/drawing/2014/main" id="{5963AAFC-3484-C095-0E8C-BDCCC544E88C}"/>
              </a:ext>
            </a:extLst>
          </p:cNvPr>
          <p:cNvGrpSpPr/>
          <p:nvPr/>
        </p:nvGrpSpPr>
        <p:grpSpPr>
          <a:xfrm>
            <a:off x="2151671" y="1675419"/>
            <a:ext cx="13984656" cy="901593"/>
            <a:chOff x="601579" y="1891987"/>
            <a:chExt cx="13984656" cy="901593"/>
          </a:xfrm>
        </p:grpSpPr>
        <p:sp>
          <p:nvSpPr>
            <p:cNvPr id="10" name="Rectangle 9">
              <a:extLst>
                <a:ext uri="{FF2B5EF4-FFF2-40B4-BE49-F238E27FC236}">
                  <a16:creationId xmlns:a16="http://schemas.microsoft.com/office/drawing/2014/main" id="{AEE5116B-3F5A-580D-CBED-E7477BF26A4E}"/>
                </a:ext>
              </a:extLst>
            </p:cNvPr>
            <p:cNvSpPr/>
            <p:nvPr/>
          </p:nvSpPr>
          <p:spPr>
            <a:xfrm>
              <a:off x="601579" y="1932446"/>
              <a:ext cx="2021305" cy="861134"/>
            </a:xfrm>
            <a:prstGeom prst="rect">
              <a:avLst/>
            </a:prstGeom>
            <a:solidFill>
              <a:srgbClr val="F0AAC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000" dirty="0" err="1">
                  <a:solidFill>
                    <a:srgbClr val="000000"/>
                  </a:solidFill>
                </a:rPr>
                <a:t>Ví</a:t>
              </a:r>
              <a:r>
                <a:rPr lang="en-US" sz="4000" dirty="0">
                  <a:solidFill>
                    <a:srgbClr val="000000"/>
                  </a:solidFill>
                </a:rPr>
                <a:t> </a:t>
              </a:r>
              <a:r>
                <a:rPr lang="en-US" sz="4000" dirty="0" err="1">
                  <a:solidFill>
                    <a:srgbClr val="000000"/>
                  </a:solidFill>
                </a:rPr>
                <a:t>dụ</a:t>
              </a:r>
              <a:endParaRPr lang="en-US" sz="4000" dirty="0">
                <a:solidFill>
                  <a:srgbClr val="000000"/>
                </a:solidFill>
              </a:endParaRPr>
            </a:p>
          </p:txBody>
        </p:sp>
        <p:sp>
          <p:nvSpPr>
            <p:cNvPr id="12" name="TextBox 11">
              <a:extLst>
                <a:ext uri="{FF2B5EF4-FFF2-40B4-BE49-F238E27FC236}">
                  <a16:creationId xmlns:a16="http://schemas.microsoft.com/office/drawing/2014/main" id="{F1952C78-06AB-2AA1-6A8C-E5F8761E1291}"/>
                </a:ext>
              </a:extLst>
            </p:cNvPr>
            <p:cNvSpPr txBox="1"/>
            <p:nvPr/>
          </p:nvSpPr>
          <p:spPr>
            <a:xfrm>
              <a:off x="2833436" y="1891987"/>
              <a:ext cx="11752799" cy="901593"/>
            </a:xfrm>
            <a:prstGeom prst="rect">
              <a:avLst/>
            </a:prstGeom>
            <a:noFill/>
          </p:spPr>
          <p:txBody>
            <a:bodyPr wrap="square">
              <a:spAutoFit/>
            </a:bodyPr>
            <a:lstStyle/>
            <a:p>
              <a:pPr algn="just">
                <a:lnSpc>
                  <a:spcPct val="150000"/>
                </a:lnSpc>
              </a:pPr>
              <a:r>
                <a:rPr lang="en-US" sz="4000" dirty="0"/>
                <a:t>B</a:t>
              </a:r>
              <a:r>
                <a:rPr lang="vi-VN" sz="4000" dirty="0"/>
                <a:t>ộ NST ở người là 2n = 46, ở ruồi giấm là 2n = 8.</a:t>
              </a:r>
              <a:endParaRPr lang="en-US" sz="4000" dirty="0"/>
            </a:p>
          </p:txBody>
        </p:sp>
      </p:grpSp>
      <p:grpSp>
        <p:nvGrpSpPr>
          <p:cNvPr id="19" name="Group 18">
            <a:extLst>
              <a:ext uri="{FF2B5EF4-FFF2-40B4-BE49-F238E27FC236}">
                <a16:creationId xmlns:a16="http://schemas.microsoft.com/office/drawing/2014/main" id="{013EFCA4-A4E5-6074-1C2B-DDE46E0C6064}"/>
              </a:ext>
            </a:extLst>
          </p:cNvPr>
          <p:cNvGrpSpPr/>
          <p:nvPr/>
        </p:nvGrpSpPr>
        <p:grpSpPr>
          <a:xfrm>
            <a:off x="312821" y="3344780"/>
            <a:ext cx="13210674" cy="6213286"/>
            <a:chOff x="1417744" y="2951120"/>
            <a:chExt cx="15667099" cy="6721631"/>
          </a:xfrm>
        </p:grpSpPr>
        <p:pic>
          <p:nvPicPr>
            <p:cNvPr id="8" name="Picture 7">
              <a:extLst>
                <a:ext uri="{FF2B5EF4-FFF2-40B4-BE49-F238E27FC236}">
                  <a16:creationId xmlns:a16="http://schemas.microsoft.com/office/drawing/2014/main" id="{A9934646-F51B-C193-6EB8-8C7813AD0928}"/>
                </a:ext>
              </a:extLst>
            </p:cNvPr>
            <p:cNvPicPr>
              <a:picLocks noChangeAspect="1"/>
            </p:cNvPicPr>
            <p:nvPr/>
          </p:nvPicPr>
          <p:blipFill>
            <a:blip r:embed="rId2"/>
            <a:stretch>
              <a:fillRect/>
            </a:stretch>
          </p:blipFill>
          <p:spPr>
            <a:xfrm>
              <a:off x="2996289" y="2951120"/>
              <a:ext cx="12295421" cy="6718612"/>
            </a:xfrm>
            <a:prstGeom prst="rect">
              <a:avLst/>
            </a:prstGeom>
          </p:spPr>
        </p:pic>
        <p:pic>
          <p:nvPicPr>
            <p:cNvPr id="17" name="Picture 16">
              <a:extLst>
                <a:ext uri="{FF2B5EF4-FFF2-40B4-BE49-F238E27FC236}">
                  <a16:creationId xmlns:a16="http://schemas.microsoft.com/office/drawing/2014/main" id="{F7334285-6B00-ED34-B3EB-C164ADC09EAA}"/>
                </a:ext>
              </a:extLst>
            </p:cNvPr>
            <p:cNvPicPr>
              <a:picLocks noChangeAspect="1"/>
            </p:cNvPicPr>
            <p:nvPr/>
          </p:nvPicPr>
          <p:blipFill rotWithShape="1">
            <a:blip r:embed="rId3"/>
            <a:srcRect l="24272" r="53931"/>
            <a:stretch/>
          </p:blipFill>
          <p:spPr>
            <a:xfrm>
              <a:off x="1417744" y="6310426"/>
              <a:ext cx="1467853" cy="3362325"/>
            </a:xfrm>
            <a:prstGeom prst="rect">
              <a:avLst/>
            </a:prstGeom>
          </p:spPr>
        </p:pic>
        <p:pic>
          <p:nvPicPr>
            <p:cNvPr id="18" name="Picture 17">
              <a:extLst>
                <a:ext uri="{FF2B5EF4-FFF2-40B4-BE49-F238E27FC236}">
                  <a16:creationId xmlns:a16="http://schemas.microsoft.com/office/drawing/2014/main" id="{F7AAAFC2-08FA-102A-A642-0E10D272042E}"/>
                </a:ext>
              </a:extLst>
            </p:cNvPr>
            <p:cNvPicPr>
              <a:picLocks noChangeAspect="1"/>
            </p:cNvPicPr>
            <p:nvPr/>
          </p:nvPicPr>
          <p:blipFill rotWithShape="1">
            <a:blip r:embed="rId3"/>
            <a:srcRect l="46070" r="32133"/>
            <a:stretch/>
          </p:blipFill>
          <p:spPr>
            <a:xfrm>
              <a:off x="15616990" y="6307407"/>
              <a:ext cx="1467853" cy="3362325"/>
            </a:xfrm>
            <a:prstGeom prst="rect">
              <a:avLst/>
            </a:prstGeom>
          </p:spPr>
        </p:pic>
      </p:grpSp>
      <p:pic>
        <p:nvPicPr>
          <p:cNvPr id="21" name="Picture 20">
            <a:extLst>
              <a:ext uri="{FF2B5EF4-FFF2-40B4-BE49-F238E27FC236}">
                <a16:creationId xmlns:a16="http://schemas.microsoft.com/office/drawing/2014/main" id="{BE362CAB-02C8-74C7-CD9C-56DA3C66FFC0}"/>
              </a:ext>
            </a:extLst>
          </p:cNvPr>
          <p:cNvPicPr>
            <a:picLocks noChangeAspect="1"/>
          </p:cNvPicPr>
          <p:nvPr/>
        </p:nvPicPr>
        <p:blipFill>
          <a:blip r:embed="rId4"/>
          <a:stretch>
            <a:fillRect/>
          </a:stretch>
        </p:blipFill>
        <p:spPr>
          <a:xfrm>
            <a:off x="13695446" y="3508525"/>
            <a:ext cx="4279733" cy="5877423"/>
          </a:xfrm>
          <a:prstGeom prst="rect">
            <a:avLst/>
          </a:prstGeom>
        </p:spPr>
      </p:pic>
    </p:spTree>
    <p:extLst>
      <p:ext uri="{BB962C8B-B14F-4D97-AF65-F5344CB8AC3E}">
        <p14:creationId xmlns:p14="http://schemas.microsoft.com/office/powerpoint/2010/main" val="2197925701"/>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randombar(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randombar(horizontal)">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randombar(horizontal)">
                                      <p:cBhvr>
                                        <p:cTn id="2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0535D3-31C0-36DC-E37E-5E9BD7572C16}"/>
            </a:ext>
          </a:extLst>
        </p:cNvPr>
        <p:cNvGrpSpPr/>
        <p:nvPr/>
      </p:nvGrpSpPr>
      <p:grpSpPr>
        <a:xfrm>
          <a:off x="0" y="0"/>
          <a:ext cx="0" cy="0"/>
          <a:chOff x="0" y="0"/>
          <a:chExt cx="0" cy="0"/>
        </a:xfrm>
      </p:grpSpPr>
      <p:grpSp>
        <p:nvGrpSpPr>
          <p:cNvPr id="27" name="Group 26">
            <a:extLst>
              <a:ext uri="{FF2B5EF4-FFF2-40B4-BE49-F238E27FC236}">
                <a16:creationId xmlns:a16="http://schemas.microsoft.com/office/drawing/2014/main" id="{FDAFB233-200F-2356-A937-5C56AE9C4974}"/>
              </a:ext>
            </a:extLst>
          </p:cNvPr>
          <p:cNvGrpSpPr/>
          <p:nvPr/>
        </p:nvGrpSpPr>
        <p:grpSpPr>
          <a:xfrm>
            <a:off x="1723946" y="1825229"/>
            <a:ext cx="6516117" cy="4295351"/>
            <a:chOff x="1501422" y="6573201"/>
            <a:chExt cx="3617928" cy="2560606"/>
          </a:xfrm>
        </p:grpSpPr>
        <p:pic>
          <p:nvPicPr>
            <p:cNvPr id="22" name="Picture 21">
              <a:extLst>
                <a:ext uri="{FF2B5EF4-FFF2-40B4-BE49-F238E27FC236}">
                  <a16:creationId xmlns:a16="http://schemas.microsoft.com/office/drawing/2014/main" id="{5B14C63D-D861-B265-239D-157E165A8B33}"/>
                </a:ext>
              </a:extLst>
            </p:cNvPr>
            <p:cNvPicPr>
              <a:picLocks noChangeAspect="1"/>
            </p:cNvPicPr>
            <p:nvPr/>
          </p:nvPicPr>
          <p:blipFill rotWithShape="1">
            <a:blip r:embed="rId2"/>
            <a:srcRect l="52452" r="2246"/>
            <a:stretch/>
          </p:blipFill>
          <p:spPr>
            <a:xfrm>
              <a:off x="2319188" y="6573201"/>
              <a:ext cx="1982396" cy="1872967"/>
            </a:xfrm>
            <a:prstGeom prst="rect">
              <a:avLst/>
            </a:prstGeom>
          </p:spPr>
        </p:pic>
        <p:sp>
          <p:nvSpPr>
            <p:cNvPr id="25" name="TextBox 24">
              <a:extLst>
                <a:ext uri="{FF2B5EF4-FFF2-40B4-BE49-F238E27FC236}">
                  <a16:creationId xmlns:a16="http://schemas.microsoft.com/office/drawing/2014/main" id="{E042220B-0B92-063E-3C9A-7293FB272C6B}"/>
                </a:ext>
              </a:extLst>
            </p:cNvPr>
            <p:cNvSpPr txBox="1"/>
            <p:nvPr/>
          </p:nvSpPr>
          <p:spPr>
            <a:xfrm>
              <a:off x="1501422" y="8394053"/>
              <a:ext cx="3617928" cy="739754"/>
            </a:xfrm>
            <a:prstGeom prst="rect">
              <a:avLst/>
            </a:prstGeom>
            <a:noFill/>
          </p:spPr>
          <p:txBody>
            <a:bodyPr wrap="square">
              <a:spAutoFit/>
            </a:bodyPr>
            <a:lstStyle/>
            <a:p>
              <a:pPr algn="ctr">
                <a:lnSpc>
                  <a:spcPct val="150000"/>
                </a:lnSpc>
              </a:pPr>
              <a:r>
                <a:rPr lang="en-US" sz="3200" dirty="0">
                  <a:solidFill>
                    <a:schemeClr val="tx1"/>
                  </a:solidFill>
                </a:rPr>
                <a:t>Bộ NST </a:t>
              </a:r>
              <a:r>
                <a:rPr lang="en-US" sz="3200" dirty="0" err="1">
                  <a:solidFill>
                    <a:schemeClr val="tx1"/>
                  </a:solidFill>
                </a:rPr>
                <a:t>lưỡng</a:t>
              </a:r>
              <a:r>
                <a:rPr lang="en-US" sz="3200" dirty="0">
                  <a:solidFill>
                    <a:schemeClr val="tx1"/>
                  </a:solidFill>
                </a:rPr>
                <a:t> </a:t>
              </a:r>
              <a:r>
                <a:rPr lang="en-US" sz="3200" dirty="0" err="1">
                  <a:solidFill>
                    <a:schemeClr val="tx1"/>
                  </a:solidFill>
                </a:rPr>
                <a:t>bội</a:t>
              </a:r>
              <a:endParaRPr lang="en-US" sz="3200" dirty="0">
                <a:solidFill>
                  <a:schemeClr val="tx1"/>
                </a:solidFill>
              </a:endParaRPr>
            </a:p>
          </p:txBody>
        </p:sp>
      </p:grpSp>
      <p:grpSp>
        <p:nvGrpSpPr>
          <p:cNvPr id="28" name="Group 27">
            <a:extLst>
              <a:ext uri="{FF2B5EF4-FFF2-40B4-BE49-F238E27FC236}">
                <a16:creationId xmlns:a16="http://schemas.microsoft.com/office/drawing/2014/main" id="{D68413B1-42A1-5822-3BA1-CC5CB3AE1ACF}"/>
              </a:ext>
            </a:extLst>
          </p:cNvPr>
          <p:cNvGrpSpPr/>
          <p:nvPr/>
        </p:nvGrpSpPr>
        <p:grpSpPr>
          <a:xfrm>
            <a:off x="9245404" y="1859028"/>
            <a:ext cx="5845802" cy="4154615"/>
            <a:chOff x="5630170" y="6496881"/>
            <a:chExt cx="3617928" cy="2689041"/>
          </a:xfrm>
        </p:grpSpPr>
        <p:pic>
          <p:nvPicPr>
            <p:cNvPr id="21" name="Picture 20">
              <a:extLst>
                <a:ext uri="{FF2B5EF4-FFF2-40B4-BE49-F238E27FC236}">
                  <a16:creationId xmlns:a16="http://schemas.microsoft.com/office/drawing/2014/main" id="{01B63939-0985-8150-6B4A-C3408BC454D4}"/>
                </a:ext>
              </a:extLst>
            </p:cNvPr>
            <p:cNvPicPr>
              <a:picLocks noChangeAspect="1"/>
            </p:cNvPicPr>
            <p:nvPr/>
          </p:nvPicPr>
          <p:blipFill rotWithShape="1">
            <a:blip r:embed="rId2"/>
            <a:srcRect r="57468"/>
            <a:stretch/>
          </p:blipFill>
          <p:spPr>
            <a:xfrm>
              <a:off x="6432703" y="6496881"/>
              <a:ext cx="2012862" cy="2025606"/>
            </a:xfrm>
            <a:prstGeom prst="rect">
              <a:avLst/>
            </a:prstGeom>
          </p:spPr>
        </p:pic>
        <p:sp>
          <p:nvSpPr>
            <p:cNvPr id="26" name="TextBox 25">
              <a:extLst>
                <a:ext uri="{FF2B5EF4-FFF2-40B4-BE49-F238E27FC236}">
                  <a16:creationId xmlns:a16="http://schemas.microsoft.com/office/drawing/2014/main" id="{8231CC91-B14D-40FA-4DA8-CACC4EA6ACA1}"/>
                </a:ext>
              </a:extLst>
            </p:cNvPr>
            <p:cNvSpPr txBox="1"/>
            <p:nvPr/>
          </p:nvSpPr>
          <p:spPr>
            <a:xfrm>
              <a:off x="5630170" y="8446168"/>
              <a:ext cx="3617928" cy="739754"/>
            </a:xfrm>
            <a:prstGeom prst="rect">
              <a:avLst/>
            </a:prstGeom>
            <a:noFill/>
          </p:spPr>
          <p:txBody>
            <a:bodyPr wrap="square">
              <a:spAutoFit/>
            </a:bodyPr>
            <a:lstStyle/>
            <a:p>
              <a:pPr algn="ctr">
                <a:lnSpc>
                  <a:spcPct val="150000"/>
                </a:lnSpc>
              </a:pPr>
              <a:r>
                <a:rPr lang="en-US" sz="3200" dirty="0">
                  <a:solidFill>
                    <a:schemeClr val="tx1"/>
                  </a:solidFill>
                </a:rPr>
                <a:t>Bộ NST </a:t>
              </a:r>
              <a:r>
                <a:rPr lang="en-US" sz="3200" dirty="0" err="1">
                  <a:solidFill>
                    <a:schemeClr val="tx1"/>
                  </a:solidFill>
                </a:rPr>
                <a:t>đơn</a:t>
              </a:r>
              <a:r>
                <a:rPr lang="en-US" sz="3200" dirty="0">
                  <a:solidFill>
                    <a:schemeClr val="tx1"/>
                  </a:solidFill>
                </a:rPr>
                <a:t> </a:t>
              </a:r>
              <a:r>
                <a:rPr lang="en-US" sz="3200" dirty="0" err="1">
                  <a:solidFill>
                    <a:schemeClr val="tx1"/>
                  </a:solidFill>
                </a:rPr>
                <a:t>bội</a:t>
              </a:r>
              <a:endParaRPr lang="en-US" sz="3200" dirty="0">
                <a:solidFill>
                  <a:schemeClr val="tx1"/>
                </a:solidFill>
              </a:endParaRPr>
            </a:p>
          </p:txBody>
        </p:sp>
      </p:grpSp>
      <p:sp>
        <p:nvSpPr>
          <p:cNvPr id="2" name="TextBox 1">
            <a:extLst>
              <a:ext uri="{FF2B5EF4-FFF2-40B4-BE49-F238E27FC236}">
                <a16:creationId xmlns:a16="http://schemas.microsoft.com/office/drawing/2014/main" id="{CD9EB310-C444-9016-EC1A-0F5C9A5938DF}"/>
              </a:ext>
            </a:extLst>
          </p:cNvPr>
          <p:cNvSpPr txBox="1"/>
          <p:nvPr/>
        </p:nvSpPr>
        <p:spPr>
          <a:xfrm>
            <a:off x="10088672" y="6013643"/>
            <a:ext cx="5823666" cy="2175596"/>
          </a:xfrm>
          <a:prstGeom prst="rect">
            <a:avLst/>
          </a:prstGeom>
          <a:noFill/>
        </p:spPr>
        <p:txBody>
          <a:bodyPr wrap="square">
            <a:spAutoFit/>
          </a:bodyPr>
          <a:lstStyle/>
          <a:p>
            <a:pPr algn="ctr">
              <a:lnSpc>
                <a:spcPct val="150000"/>
              </a:lnSpc>
            </a:pPr>
            <a:r>
              <a:rPr lang="en-US" sz="4800" b="1" dirty="0">
                <a:latin typeface="Times New Roman" panose="02020603050405020304" pitchFamily="18" charset="0"/>
                <a:cs typeface="Times New Roman" panose="02020603050405020304" pitchFamily="18" charset="0"/>
              </a:rPr>
              <a:t>- Các NST </a:t>
            </a:r>
            <a:r>
              <a:rPr lang="en-US" sz="4800" b="1" dirty="0" err="1">
                <a:latin typeface="Times New Roman" panose="02020603050405020304" pitchFamily="18" charset="0"/>
                <a:cs typeface="Times New Roman" panose="02020603050405020304" pitchFamily="18" charset="0"/>
              </a:rPr>
              <a:t>tồn</a:t>
            </a:r>
            <a:r>
              <a:rPr lang="en-US" sz="4800" b="1" dirty="0">
                <a:latin typeface="Times New Roman" panose="02020603050405020304" pitchFamily="18" charset="0"/>
                <a:cs typeface="Times New Roman" panose="02020603050405020304" pitchFamily="18" charset="0"/>
              </a:rPr>
              <a:t> </a:t>
            </a:r>
            <a:r>
              <a:rPr lang="en-US" sz="4800" b="1" dirty="0" err="1">
                <a:latin typeface="Times New Roman" panose="02020603050405020304" pitchFamily="18" charset="0"/>
                <a:cs typeface="Times New Roman" panose="02020603050405020304" pitchFamily="18" charset="0"/>
              </a:rPr>
              <a:t>tại</a:t>
            </a:r>
            <a:r>
              <a:rPr lang="en-US" sz="4800" b="1" dirty="0">
                <a:latin typeface="Times New Roman" panose="02020603050405020304" pitchFamily="18" charset="0"/>
                <a:cs typeface="Times New Roman" panose="02020603050405020304" pitchFamily="18" charset="0"/>
              </a:rPr>
              <a:t> </a:t>
            </a:r>
            <a:r>
              <a:rPr lang="en-US" sz="4800" b="1" dirty="0" err="1">
                <a:latin typeface="Times New Roman" panose="02020603050405020304" pitchFamily="18" charset="0"/>
                <a:cs typeface="Times New Roman" panose="02020603050405020304" pitchFamily="18" charset="0"/>
              </a:rPr>
              <a:t>từng</a:t>
            </a:r>
            <a:r>
              <a:rPr lang="en-US" sz="4800" b="1" dirty="0">
                <a:latin typeface="Times New Roman" panose="02020603050405020304" pitchFamily="18" charset="0"/>
                <a:cs typeface="Times New Roman" panose="02020603050405020304" pitchFamily="18" charset="0"/>
              </a:rPr>
              <a:t> </a:t>
            </a:r>
            <a:r>
              <a:rPr lang="en-US" sz="4800" b="1" dirty="0" err="1">
                <a:latin typeface="Times New Roman" panose="02020603050405020304" pitchFamily="18" charset="0"/>
                <a:cs typeface="Times New Roman" panose="02020603050405020304" pitchFamily="18" charset="0"/>
              </a:rPr>
              <a:t>chiếc</a:t>
            </a:r>
            <a:r>
              <a:rPr lang="en-US" sz="4800" b="1" dirty="0">
                <a:latin typeface="Times New Roman" panose="02020603050405020304" pitchFamily="18" charset="0"/>
                <a:cs typeface="Times New Roman" panose="02020603050405020304" pitchFamily="18" charset="0"/>
              </a:rPr>
              <a:t>.</a:t>
            </a:r>
          </a:p>
        </p:txBody>
      </p:sp>
      <p:sp>
        <p:nvSpPr>
          <p:cNvPr id="9" name="TextBox 8">
            <a:extLst>
              <a:ext uri="{FF2B5EF4-FFF2-40B4-BE49-F238E27FC236}">
                <a16:creationId xmlns:a16="http://schemas.microsoft.com/office/drawing/2014/main" id="{D532DA87-2F51-FB9E-6404-78C98E3E114E}"/>
              </a:ext>
            </a:extLst>
          </p:cNvPr>
          <p:cNvSpPr txBox="1"/>
          <p:nvPr/>
        </p:nvSpPr>
        <p:spPr>
          <a:xfrm>
            <a:off x="2114710" y="5782587"/>
            <a:ext cx="5823666" cy="2175596"/>
          </a:xfrm>
          <a:prstGeom prst="rect">
            <a:avLst/>
          </a:prstGeom>
          <a:noFill/>
        </p:spPr>
        <p:txBody>
          <a:bodyPr wrap="square">
            <a:spAutoFit/>
          </a:bodyPr>
          <a:lstStyle/>
          <a:p>
            <a:pPr algn="ctr">
              <a:lnSpc>
                <a:spcPct val="150000"/>
              </a:lnSpc>
            </a:pPr>
            <a:r>
              <a:rPr lang="en-US" sz="4800" b="1" dirty="0">
                <a:latin typeface="Times New Roman" panose="02020603050405020304" pitchFamily="18" charset="0"/>
                <a:cs typeface="Times New Roman" panose="02020603050405020304" pitchFamily="18" charset="0"/>
              </a:rPr>
              <a:t>- Các NST </a:t>
            </a:r>
            <a:r>
              <a:rPr lang="en-US" sz="4800" b="1" dirty="0" err="1">
                <a:latin typeface="Times New Roman" panose="02020603050405020304" pitchFamily="18" charset="0"/>
                <a:cs typeface="Times New Roman" panose="02020603050405020304" pitchFamily="18" charset="0"/>
              </a:rPr>
              <a:t>tồn</a:t>
            </a:r>
            <a:r>
              <a:rPr lang="en-US" sz="4800" b="1" dirty="0">
                <a:latin typeface="Times New Roman" panose="02020603050405020304" pitchFamily="18" charset="0"/>
                <a:cs typeface="Times New Roman" panose="02020603050405020304" pitchFamily="18" charset="0"/>
              </a:rPr>
              <a:t> </a:t>
            </a:r>
            <a:r>
              <a:rPr lang="en-US" sz="4800" b="1" dirty="0" err="1">
                <a:latin typeface="Times New Roman" panose="02020603050405020304" pitchFamily="18" charset="0"/>
                <a:cs typeface="Times New Roman" panose="02020603050405020304" pitchFamily="18" charset="0"/>
              </a:rPr>
              <a:t>tại</a:t>
            </a:r>
            <a:r>
              <a:rPr lang="en-US" sz="4800" b="1" dirty="0">
                <a:latin typeface="Times New Roman" panose="02020603050405020304" pitchFamily="18" charset="0"/>
                <a:cs typeface="Times New Roman" panose="02020603050405020304" pitchFamily="18" charset="0"/>
              </a:rPr>
              <a:t> </a:t>
            </a:r>
            <a:r>
              <a:rPr lang="en-US" sz="4800" b="1" dirty="0" err="1">
                <a:latin typeface="Times New Roman" panose="02020603050405020304" pitchFamily="18" charset="0"/>
                <a:cs typeface="Times New Roman" panose="02020603050405020304" pitchFamily="18" charset="0"/>
              </a:rPr>
              <a:t>từng</a:t>
            </a:r>
            <a:r>
              <a:rPr lang="en-US" sz="4800" b="1" dirty="0">
                <a:latin typeface="Times New Roman" panose="02020603050405020304" pitchFamily="18" charset="0"/>
                <a:cs typeface="Times New Roman" panose="02020603050405020304" pitchFamily="18" charset="0"/>
              </a:rPr>
              <a:t> </a:t>
            </a:r>
            <a:r>
              <a:rPr lang="en-US" sz="4800" b="1" dirty="0" err="1">
                <a:latin typeface="Times New Roman" panose="02020603050405020304" pitchFamily="18" charset="0"/>
                <a:cs typeface="Times New Roman" panose="02020603050405020304" pitchFamily="18" charset="0"/>
              </a:rPr>
              <a:t>cặp</a:t>
            </a:r>
            <a:endParaRPr lang="en-US" sz="4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42637038"/>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barn(inVertical)">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down)">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9FD7338C-780D-1528-2D4D-61AA0D4DA561}"/>
              </a:ext>
            </a:extLst>
          </p:cNvPr>
          <p:cNvGrpSpPr/>
          <p:nvPr/>
        </p:nvGrpSpPr>
        <p:grpSpPr>
          <a:xfrm>
            <a:off x="536694" y="3583683"/>
            <a:ext cx="9232948" cy="6194146"/>
            <a:chOff x="406541" y="3438699"/>
            <a:chExt cx="9232948" cy="6194146"/>
          </a:xfrm>
        </p:grpSpPr>
        <p:pic>
          <p:nvPicPr>
            <p:cNvPr id="13" name="Picture 12">
              <a:extLst>
                <a:ext uri="{FF2B5EF4-FFF2-40B4-BE49-F238E27FC236}">
                  <a16:creationId xmlns:a16="http://schemas.microsoft.com/office/drawing/2014/main" id="{ECA5445D-2508-CE16-6B4C-03051BAC498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406541" y="6821083"/>
              <a:ext cx="2668543" cy="2811762"/>
            </a:xfrm>
            <a:prstGeom prst="rect">
              <a:avLst/>
            </a:prstGeom>
          </p:spPr>
        </p:pic>
        <p:sp>
          <p:nvSpPr>
            <p:cNvPr id="14" name="Speech Bubble: Rectangle with Corners Rounded 13">
              <a:extLst>
                <a:ext uri="{FF2B5EF4-FFF2-40B4-BE49-F238E27FC236}">
                  <a16:creationId xmlns:a16="http://schemas.microsoft.com/office/drawing/2014/main" id="{79F88D30-405B-A6B8-CFD3-C0C333DD175C}"/>
                </a:ext>
              </a:extLst>
            </p:cNvPr>
            <p:cNvSpPr/>
            <p:nvPr/>
          </p:nvSpPr>
          <p:spPr>
            <a:xfrm>
              <a:off x="1294244" y="3438699"/>
              <a:ext cx="8345245" cy="2995948"/>
            </a:xfrm>
            <a:prstGeom prst="wedgeRoundRectCallout">
              <a:avLst>
                <a:gd name="adj1" fmla="val -38140"/>
                <a:gd name="adj2" fmla="val 74851"/>
                <a:gd name="adj3" fmla="val 16667"/>
              </a:avLst>
            </a:prstGeom>
            <a:solidFill>
              <a:srgbClr val="F2F49E"/>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4000" dirty="0">
                  <a:solidFill>
                    <a:srgbClr val="000000"/>
                  </a:solidFill>
                </a:rPr>
                <a:t>Số </a:t>
              </a:r>
              <a:r>
                <a:rPr lang="en-US" sz="4000" dirty="0" err="1">
                  <a:solidFill>
                    <a:srgbClr val="000000"/>
                  </a:solidFill>
                </a:rPr>
                <a:t>lượng</a:t>
              </a:r>
              <a:r>
                <a:rPr lang="en-US" sz="4000" dirty="0">
                  <a:solidFill>
                    <a:srgbClr val="000000"/>
                  </a:solidFill>
                </a:rPr>
                <a:t> NST ở </a:t>
              </a:r>
              <a:r>
                <a:rPr lang="en-US" sz="4000" dirty="0" err="1">
                  <a:solidFill>
                    <a:srgbClr val="000000"/>
                  </a:solidFill>
                </a:rPr>
                <a:t>giao</a:t>
              </a:r>
              <a:r>
                <a:rPr lang="en-US" sz="4000" dirty="0">
                  <a:solidFill>
                    <a:srgbClr val="000000"/>
                  </a:solidFill>
                </a:rPr>
                <a:t> </a:t>
              </a:r>
              <a:r>
                <a:rPr lang="en-US" sz="4000" dirty="0" err="1">
                  <a:solidFill>
                    <a:srgbClr val="000000"/>
                  </a:solidFill>
                </a:rPr>
                <a:t>tử</a:t>
              </a:r>
              <a:r>
                <a:rPr lang="en-US" sz="4000" dirty="0">
                  <a:solidFill>
                    <a:srgbClr val="000000"/>
                  </a:solidFill>
                </a:rPr>
                <a:t> </a:t>
              </a:r>
              <a:r>
                <a:rPr lang="en-US" sz="4000" dirty="0" err="1">
                  <a:solidFill>
                    <a:srgbClr val="000000"/>
                  </a:solidFill>
                </a:rPr>
                <a:t>đã</a:t>
              </a:r>
              <a:r>
                <a:rPr lang="en-US" sz="4000" dirty="0">
                  <a:solidFill>
                    <a:srgbClr val="000000"/>
                  </a:solidFill>
                </a:rPr>
                <a:t> </a:t>
              </a:r>
              <a:r>
                <a:rPr lang="en-US" sz="4000" dirty="0" err="1">
                  <a:solidFill>
                    <a:srgbClr val="000000"/>
                  </a:solidFill>
                </a:rPr>
                <a:t>giảm</a:t>
              </a:r>
              <a:r>
                <a:rPr lang="en-US" sz="4000" dirty="0">
                  <a:solidFill>
                    <a:srgbClr val="000000"/>
                  </a:solidFill>
                </a:rPr>
                <a:t> </a:t>
              </a:r>
              <a:r>
                <a:rPr lang="en-US" sz="4000" dirty="0" err="1">
                  <a:solidFill>
                    <a:srgbClr val="000000"/>
                  </a:solidFill>
                </a:rPr>
                <a:t>đi</a:t>
              </a:r>
              <a:r>
                <a:rPr lang="en-US" sz="4000" dirty="0">
                  <a:solidFill>
                    <a:srgbClr val="000000"/>
                  </a:solidFill>
                </a:rPr>
                <a:t> </a:t>
              </a:r>
              <a:r>
                <a:rPr lang="en-US" sz="4000" dirty="0" err="1">
                  <a:solidFill>
                    <a:srgbClr val="000000"/>
                  </a:solidFill>
                </a:rPr>
                <a:t>một</a:t>
              </a:r>
              <a:r>
                <a:rPr lang="en-US" sz="4000" dirty="0">
                  <a:solidFill>
                    <a:srgbClr val="000000"/>
                  </a:solidFill>
                </a:rPr>
                <a:t> </a:t>
              </a:r>
              <a:r>
                <a:rPr lang="en-US" sz="4000" dirty="0" err="1">
                  <a:solidFill>
                    <a:srgbClr val="000000"/>
                  </a:solidFill>
                </a:rPr>
                <a:t>nửa</a:t>
              </a:r>
              <a:r>
                <a:rPr lang="en-US" sz="4000" dirty="0">
                  <a:solidFill>
                    <a:srgbClr val="000000"/>
                  </a:solidFill>
                </a:rPr>
                <a:t>, </a:t>
              </a:r>
              <a:r>
                <a:rPr lang="en-US" sz="4000" dirty="0" err="1">
                  <a:solidFill>
                    <a:srgbClr val="000000"/>
                  </a:solidFill>
                </a:rPr>
                <a:t>gọi</a:t>
              </a:r>
              <a:r>
                <a:rPr lang="en-US" sz="4000" dirty="0">
                  <a:solidFill>
                    <a:srgbClr val="000000"/>
                  </a:solidFill>
                </a:rPr>
                <a:t> </a:t>
              </a:r>
              <a:r>
                <a:rPr lang="en-US" sz="4000" dirty="0" err="1">
                  <a:solidFill>
                    <a:srgbClr val="000000"/>
                  </a:solidFill>
                </a:rPr>
                <a:t>là</a:t>
              </a:r>
              <a:r>
                <a:rPr lang="en-US" sz="4000" dirty="0">
                  <a:solidFill>
                    <a:srgbClr val="000000"/>
                  </a:solidFill>
                </a:rPr>
                <a:t> </a:t>
              </a:r>
              <a:r>
                <a:rPr lang="en-US" sz="4000" b="1" dirty="0" err="1">
                  <a:solidFill>
                    <a:srgbClr val="000000"/>
                  </a:solidFill>
                </a:rPr>
                <a:t>bộ</a:t>
              </a:r>
              <a:r>
                <a:rPr lang="en-US" sz="4000" b="1" dirty="0">
                  <a:solidFill>
                    <a:srgbClr val="000000"/>
                  </a:solidFill>
                </a:rPr>
                <a:t> NST </a:t>
              </a:r>
              <a:r>
                <a:rPr lang="en-US" sz="4000" b="1" dirty="0" err="1">
                  <a:solidFill>
                    <a:srgbClr val="000000"/>
                  </a:solidFill>
                </a:rPr>
                <a:t>đơn</a:t>
              </a:r>
              <a:r>
                <a:rPr lang="en-US" sz="4000" b="1" dirty="0">
                  <a:solidFill>
                    <a:srgbClr val="000000"/>
                  </a:solidFill>
                </a:rPr>
                <a:t> </a:t>
              </a:r>
              <a:r>
                <a:rPr lang="en-US" sz="4000" b="1" dirty="0" err="1">
                  <a:solidFill>
                    <a:srgbClr val="000000"/>
                  </a:solidFill>
                </a:rPr>
                <a:t>bội</a:t>
              </a:r>
              <a:r>
                <a:rPr lang="en-US" sz="4000" dirty="0">
                  <a:solidFill>
                    <a:srgbClr val="000000"/>
                  </a:solidFill>
                </a:rPr>
                <a:t>, </a:t>
              </a:r>
              <a:r>
                <a:rPr lang="en-US" sz="4000" dirty="0" err="1">
                  <a:solidFill>
                    <a:srgbClr val="000000"/>
                  </a:solidFill>
                </a:rPr>
                <a:t>kí</a:t>
              </a:r>
              <a:r>
                <a:rPr lang="en-US" sz="4000" dirty="0">
                  <a:solidFill>
                    <a:srgbClr val="000000"/>
                  </a:solidFill>
                </a:rPr>
                <a:t> </a:t>
              </a:r>
              <a:r>
                <a:rPr lang="en-US" sz="4000" dirty="0" err="1">
                  <a:solidFill>
                    <a:srgbClr val="000000"/>
                  </a:solidFill>
                </a:rPr>
                <a:t>hiệu</a:t>
              </a:r>
              <a:r>
                <a:rPr lang="en-US" sz="4000" dirty="0">
                  <a:solidFill>
                    <a:srgbClr val="000000"/>
                  </a:solidFill>
                </a:rPr>
                <a:t> </a:t>
              </a:r>
              <a:r>
                <a:rPr lang="en-US" sz="4000" dirty="0" err="1">
                  <a:solidFill>
                    <a:srgbClr val="000000"/>
                  </a:solidFill>
                </a:rPr>
                <a:t>là</a:t>
              </a:r>
              <a:r>
                <a:rPr lang="en-US" sz="4000" dirty="0">
                  <a:solidFill>
                    <a:srgbClr val="000000"/>
                  </a:solidFill>
                </a:rPr>
                <a:t> n.</a:t>
              </a:r>
              <a:endParaRPr lang="vi-VN" sz="4000" dirty="0">
                <a:solidFill>
                  <a:srgbClr val="000000"/>
                </a:solidFill>
              </a:endParaRPr>
            </a:p>
          </p:txBody>
        </p:sp>
      </p:grpSp>
      <p:sp>
        <p:nvSpPr>
          <p:cNvPr id="21" name="TextBox 20">
            <a:extLst>
              <a:ext uri="{FF2B5EF4-FFF2-40B4-BE49-F238E27FC236}">
                <a16:creationId xmlns:a16="http://schemas.microsoft.com/office/drawing/2014/main" id="{569E4B13-1596-8DA7-F556-4537EC86CD1C}"/>
              </a:ext>
            </a:extLst>
          </p:cNvPr>
          <p:cNvSpPr txBox="1"/>
          <p:nvPr/>
        </p:nvSpPr>
        <p:spPr>
          <a:xfrm>
            <a:off x="824459" y="1046094"/>
            <a:ext cx="15899436" cy="1824923"/>
          </a:xfrm>
          <a:prstGeom prst="rect">
            <a:avLst/>
          </a:prstGeom>
          <a:noFill/>
        </p:spPr>
        <p:txBody>
          <a:bodyPr wrap="square">
            <a:spAutoFit/>
          </a:bodyPr>
          <a:lstStyle/>
          <a:p>
            <a:pPr algn="ctr">
              <a:lnSpc>
                <a:spcPct val="150000"/>
              </a:lnSpc>
            </a:pPr>
            <a:r>
              <a:rPr lang="en-US" sz="4000" b="1" dirty="0"/>
              <a:t>Trong </a:t>
            </a:r>
            <a:r>
              <a:rPr lang="en-US" sz="4000" b="1" dirty="0" err="1"/>
              <a:t>các</a:t>
            </a:r>
            <a:r>
              <a:rPr lang="en-US" sz="4000" b="1" dirty="0"/>
              <a:t> </a:t>
            </a:r>
            <a:r>
              <a:rPr lang="en-US" sz="4000" b="1" dirty="0" err="1"/>
              <a:t>giao</a:t>
            </a:r>
            <a:r>
              <a:rPr lang="en-US" sz="4000" b="1" dirty="0"/>
              <a:t> </a:t>
            </a:r>
            <a:r>
              <a:rPr lang="en-US" sz="4000" b="1" dirty="0" err="1"/>
              <a:t>tử</a:t>
            </a:r>
            <a:r>
              <a:rPr lang="en-US" sz="4000" b="1" dirty="0"/>
              <a:t>, </a:t>
            </a:r>
            <a:r>
              <a:rPr lang="en-US" sz="4000" b="1" dirty="0" err="1"/>
              <a:t>mỗi</a:t>
            </a:r>
            <a:r>
              <a:rPr lang="en-US" sz="4000" b="1" dirty="0"/>
              <a:t> </a:t>
            </a:r>
            <a:r>
              <a:rPr lang="en-US" sz="4000" b="1" dirty="0" err="1"/>
              <a:t>cặp</a:t>
            </a:r>
            <a:r>
              <a:rPr lang="en-US" sz="4000" b="1" dirty="0"/>
              <a:t> NST ở </a:t>
            </a:r>
            <a:r>
              <a:rPr lang="en-US" sz="4000" b="1" dirty="0" err="1"/>
              <a:t>tế</a:t>
            </a:r>
            <a:r>
              <a:rPr lang="en-US" sz="4000" b="1" dirty="0"/>
              <a:t> </a:t>
            </a:r>
            <a:r>
              <a:rPr lang="en-US" sz="4000" b="1" dirty="0" err="1"/>
              <a:t>bào</a:t>
            </a:r>
            <a:r>
              <a:rPr lang="en-US" sz="4000" b="1" dirty="0"/>
              <a:t> </a:t>
            </a:r>
            <a:r>
              <a:rPr lang="en-US" sz="4000" b="1" dirty="0" err="1"/>
              <a:t>sinh</a:t>
            </a:r>
            <a:r>
              <a:rPr lang="en-US" sz="4000" b="1" dirty="0"/>
              <a:t> </a:t>
            </a:r>
            <a:r>
              <a:rPr lang="en-US" sz="4000" b="1" dirty="0" err="1"/>
              <a:t>dưỡng</a:t>
            </a:r>
            <a:r>
              <a:rPr lang="en-US" sz="4000" b="1" dirty="0"/>
              <a:t> </a:t>
            </a:r>
            <a:r>
              <a:rPr lang="en-US" sz="4000" b="1" dirty="0" err="1"/>
              <a:t>chỉ</a:t>
            </a:r>
            <a:r>
              <a:rPr lang="en-US" sz="4000" b="1" dirty="0"/>
              <a:t> </a:t>
            </a:r>
            <a:r>
              <a:rPr lang="en-US" sz="4000" b="1" dirty="0" err="1"/>
              <a:t>còn</a:t>
            </a:r>
            <a:r>
              <a:rPr lang="en-US" sz="4000" b="1" dirty="0"/>
              <a:t> </a:t>
            </a:r>
            <a:r>
              <a:rPr lang="en-US" sz="4000" b="1" dirty="0" err="1"/>
              <a:t>một</a:t>
            </a:r>
            <a:r>
              <a:rPr lang="en-US" sz="4000" b="1" dirty="0"/>
              <a:t> </a:t>
            </a:r>
            <a:r>
              <a:rPr lang="en-US" sz="4000" b="1" dirty="0" err="1"/>
              <a:t>chiếc</a:t>
            </a:r>
            <a:r>
              <a:rPr lang="en-US" sz="4000" b="1" dirty="0"/>
              <a:t>.</a:t>
            </a:r>
          </a:p>
        </p:txBody>
      </p:sp>
      <p:grpSp>
        <p:nvGrpSpPr>
          <p:cNvPr id="26" name="Group 25">
            <a:extLst>
              <a:ext uri="{FF2B5EF4-FFF2-40B4-BE49-F238E27FC236}">
                <a16:creationId xmlns:a16="http://schemas.microsoft.com/office/drawing/2014/main" id="{63B5BBBC-F172-27BD-2E3C-EA834718E39D}"/>
              </a:ext>
            </a:extLst>
          </p:cNvPr>
          <p:cNvGrpSpPr/>
          <p:nvPr/>
        </p:nvGrpSpPr>
        <p:grpSpPr>
          <a:xfrm>
            <a:off x="11156485" y="2294252"/>
            <a:ext cx="4939323" cy="3530384"/>
            <a:chOff x="11081664" y="2720897"/>
            <a:chExt cx="4939323" cy="3530384"/>
          </a:xfrm>
        </p:grpSpPr>
        <p:pic>
          <p:nvPicPr>
            <p:cNvPr id="24" name="Picture 23">
              <a:extLst>
                <a:ext uri="{FF2B5EF4-FFF2-40B4-BE49-F238E27FC236}">
                  <a16:creationId xmlns:a16="http://schemas.microsoft.com/office/drawing/2014/main" id="{2BD9F741-89B5-B4A9-9AD6-35238283F464}"/>
                </a:ext>
              </a:extLst>
            </p:cNvPr>
            <p:cNvPicPr>
              <a:picLocks noChangeAspect="1"/>
            </p:cNvPicPr>
            <p:nvPr/>
          </p:nvPicPr>
          <p:blipFill rotWithShape="1">
            <a:blip r:embed="rId3"/>
            <a:srcRect l="25131" r="21962" b="21253"/>
            <a:stretch/>
          </p:blipFill>
          <p:spPr>
            <a:xfrm>
              <a:off x="12927969" y="2720897"/>
              <a:ext cx="1104118" cy="2669251"/>
            </a:xfrm>
            <a:prstGeom prst="rect">
              <a:avLst/>
            </a:prstGeom>
          </p:spPr>
        </p:pic>
        <p:sp>
          <p:nvSpPr>
            <p:cNvPr id="25" name="TextBox 24">
              <a:extLst>
                <a:ext uri="{FF2B5EF4-FFF2-40B4-BE49-F238E27FC236}">
                  <a16:creationId xmlns:a16="http://schemas.microsoft.com/office/drawing/2014/main" id="{8BD2399F-82FA-EF8A-647E-A4A118979D81}"/>
                </a:ext>
              </a:extLst>
            </p:cNvPr>
            <p:cNvSpPr txBox="1"/>
            <p:nvPr/>
          </p:nvSpPr>
          <p:spPr>
            <a:xfrm>
              <a:off x="11081664" y="5390148"/>
              <a:ext cx="4939323" cy="861133"/>
            </a:xfrm>
            <a:prstGeom prst="rect">
              <a:avLst/>
            </a:prstGeom>
            <a:noFill/>
          </p:spPr>
          <p:txBody>
            <a:bodyPr wrap="square">
              <a:spAutoFit/>
            </a:bodyPr>
            <a:lstStyle/>
            <a:p>
              <a:pPr algn="ctr">
                <a:lnSpc>
                  <a:spcPct val="150000"/>
                </a:lnSpc>
              </a:pPr>
              <a:r>
                <a:rPr lang="en-US" sz="3800" dirty="0" err="1"/>
                <a:t>Cặp</a:t>
              </a:r>
              <a:r>
                <a:rPr lang="en-US" sz="3800" dirty="0"/>
                <a:t> NST </a:t>
              </a:r>
              <a:r>
                <a:rPr lang="en-US" sz="3800" dirty="0" err="1"/>
                <a:t>tương</a:t>
              </a:r>
              <a:r>
                <a:rPr lang="en-US" sz="3800" dirty="0"/>
                <a:t> </a:t>
              </a:r>
              <a:r>
                <a:rPr lang="en-US" sz="3800" dirty="0" err="1"/>
                <a:t>đồng</a:t>
              </a:r>
              <a:endParaRPr lang="en-US" sz="3800" dirty="0"/>
            </a:p>
          </p:txBody>
        </p:sp>
      </p:grpSp>
      <p:grpSp>
        <p:nvGrpSpPr>
          <p:cNvPr id="2" name="Group 1">
            <a:extLst>
              <a:ext uri="{FF2B5EF4-FFF2-40B4-BE49-F238E27FC236}">
                <a16:creationId xmlns:a16="http://schemas.microsoft.com/office/drawing/2014/main" id="{14D442D3-1805-6B72-0532-1B0EF85640AE}"/>
              </a:ext>
            </a:extLst>
          </p:cNvPr>
          <p:cNvGrpSpPr/>
          <p:nvPr/>
        </p:nvGrpSpPr>
        <p:grpSpPr>
          <a:xfrm>
            <a:off x="8967148" y="6039987"/>
            <a:ext cx="4391916" cy="3875551"/>
            <a:chOff x="8967148" y="6039987"/>
            <a:chExt cx="4391916" cy="3875551"/>
          </a:xfrm>
        </p:grpSpPr>
        <p:grpSp>
          <p:nvGrpSpPr>
            <p:cNvPr id="18" name="Group 17">
              <a:extLst>
                <a:ext uri="{FF2B5EF4-FFF2-40B4-BE49-F238E27FC236}">
                  <a16:creationId xmlns:a16="http://schemas.microsoft.com/office/drawing/2014/main" id="{C5041A52-2863-0D08-12F6-D8F6EC912FDC}"/>
                </a:ext>
              </a:extLst>
            </p:cNvPr>
            <p:cNvGrpSpPr/>
            <p:nvPr/>
          </p:nvGrpSpPr>
          <p:grpSpPr>
            <a:xfrm>
              <a:off x="8967148" y="6821689"/>
              <a:ext cx="3932748" cy="3093849"/>
              <a:chOff x="10426224" y="4329418"/>
              <a:chExt cx="3932748" cy="3093849"/>
            </a:xfrm>
          </p:grpSpPr>
          <p:pic>
            <p:nvPicPr>
              <p:cNvPr id="7" name="Picture 6">
                <a:extLst>
                  <a:ext uri="{FF2B5EF4-FFF2-40B4-BE49-F238E27FC236}">
                    <a16:creationId xmlns:a16="http://schemas.microsoft.com/office/drawing/2014/main" id="{74696B48-E44A-9722-F909-41A9412FAC1E}"/>
                  </a:ext>
                </a:extLst>
              </p:cNvPr>
              <p:cNvPicPr>
                <a:picLocks noChangeAspect="1"/>
              </p:cNvPicPr>
              <p:nvPr/>
            </p:nvPicPr>
            <p:blipFill rotWithShape="1">
              <a:blip r:embed="rId3"/>
              <a:srcRect l="25131" r="49170" b="21253"/>
              <a:stretch/>
            </p:blipFill>
            <p:spPr>
              <a:xfrm>
                <a:off x="12169635" y="4329418"/>
                <a:ext cx="445926" cy="2219388"/>
              </a:xfrm>
              <a:prstGeom prst="rect">
                <a:avLst/>
              </a:prstGeom>
            </p:spPr>
          </p:pic>
          <p:sp>
            <p:nvSpPr>
              <p:cNvPr id="17" name="TextBox 16">
                <a:extLst>
                  <a:ext uri="{FF2B5EF4-FFF2-40B4-BE49-F238E27FC236}">
                    <a16:creationId xmlns:a16="http://schemas.microsoft.com/office/drawing/2014/main" id="{D381B444-C978-B1A8-C3AC-00B3C3EC2A7A}"/>
                  </a:ext>
                </a:extLst>
              </p:cNvPr>
              <p:cNvSpPr txBox="1"/>
              <p:nvPr/>
            </p:nvSpPr>
            <p:spPr>
              <a:xfrm>
                <a:off x="10426224" y="6562134"/>
                <a:ext cx="3932748" cy="861133"/>
              </a:xfrm>
              <a:prstGeom prst="rect">
                <a:avLst/>
              </a:prstGeom>
              <a:noFill/>
            </p:spPr>
            <p:txBody>
              <a:bodyPr wrap="square">
                <a:spAutoFit/>
              </a:bodyPr>
              <a:lstStyle/>
              <a:p>
                <a:pPr algn="ctr">
                  <a:lnSpc>
                    <a:spcPct val="150000"/>
                  </a:lnSpc>
                </a:pPr>
                <a:r>
                  <a:rPr lang="en-US" sz="3800" dirty="0"/>
                  <a:t>B</a:t>
                </a:r>
                <a:r>
                  <a:rPr lang="vi-VN" sz="3800" dirty="0"/>
                  <a:t>ộ NST đơn bội</a:t>
                </a:r>
                <a:endParaRPr lang="en-US" sz="3800" dirty="0"/>
              </a:p>
            </p:txBody>
          </p:sp>
        </p:grpSp>
        <p:cxnSp>
          <p:nvCxnSpPr>
            <p:cNvPr id="27" name="Straight Connector 26">
              <a:extLst>
                <a:ext uri="{FF2B5EF4-FFF2-40B4-BE49-F238E27FC236}">
                  <a16:creationId xmlns:a16="http://schemas.microsoft.com/office/drawing/2014/main" id="{C568C581-7041-6428-CA13-B3C83DFFEDE2}"/>
                </a:ext>
              </a:extLst>
            </p:cNvPr>
            <p:cNvCxnSpPr>
              <a:cxnSpLocks/>
            </p:cNvCxnSpPr>
            <p:nvPr/>
          </p:nvCxnSpPr>
          <p:spPr>
            <a:xfrm flipH="1">
              <a:off x="11405937" y="6039987"/>
              <a:ext cx="1953127" cy="553318"/>
            </a:xfrm>
            <a:prstGeom prst="line">
              <a:avLst/>
            </a:prstGeom>
            <a:ln w="38100">
              <a:solidFill>
                <a:srgbClr val="00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id="{51FF19CE-C7AD-FE8A-9277-7352495EE83D}"/>
              </a:ext>
            </a:extLst>
          </p:cNvPr>
          <p:cNvGrpSpPr/>
          <p:nvPr/>
        </p:nvGrpSpPr>
        <p:grpSpPr>
          <a:xfrm>
            <a:off x="13626146" y="6025069"/>
            <a:ext cx="4327667" cy="3890469"/>
            <a:chOff x="13626146" y="6025069"/>
            <a:chExt cx="4327667" cy="3890469"/>
          </a:xfrm>
        </p:grpSpPr>
        <p:grpSp>
          <p:nvGrpSpPr>
            <p:cNvPr id="23" name="Group 22">
              <a:extLst>
                <a:ext uri="{FF2B5EF4-FFF2-40B4-BE49-F238E27FC236}">
                  <a16:creationId xmlns:a16="http://schemas.microsoft.com/office/drawing/2014/main" id="{56813B6E-360D-2771-77B5-9288860490E6}"/>
                </a:ext>
              </a:extLst>
            </p:cNvPr>
            <p:cNvGrpSpPr/>
            <p:nvPr/>
          </p:nvGrpSpPr>
          <p:grpSpPr>
            <a:xfrm>
              <a:off x="14021065" y="6831688"/>
              <a:ext cx="3932748" cy="3083850"/>
              <a:chOff x="13981575" y="6831688"/>
              <a:chExt cx="3932748" cy="3083850"/>
            </a:xfrm>
          </p:grpSpPr>
          <p:pic>
            <p:nvPicPr>
              <p:cNvPr id="10" name="Picture 9">
                <a:extLst>
                  <a:ext uri="{FF2B5EF4-FFF2-40B4-BE49-F238E27FC236}">
                    <a16:creationId xmlns:a16="http://schemas.microsoft.com/office/drawing/2014/main" id="{80B3B0ED-5719-78D2-579A-7A60DB614685}"/>
                  </a:ext>
                </a:extLst>
              </p:cNvPr>
              <p:cNvPicPr>
                <a:picLocks noChangeAspect="1"/>
              </p:cNvPicPr>
              <p:nvPr/>
            </p:nvPicPr>
            <p:blipFill rotWithShape="1">
              <a:blip r:embed="rId3"/>
              <a:srcRect l="50830" r="21962" b="21253"/>
              <a:stretch/>
            </p:blipFill>
            <p:spPr>
              <a:xfrm>
                <a:off x="15711895" y="6831688"/>
                <a:ext cx="472109" cy="2219388"/>
              </a:xfrm>
              <a:prstGeom prst="rect">
                <a:avLst/>
              </a:prstGeom>
            </p:spPr>
          </p:pic>
          <p:sp>
            <p:nvSpPr>
              <p:cNvPr id="22" name="TextBox 21">
                <a:extLst>
                  <a:ext uri="{FF2B5EF4-FFF2-40B4-BE49-F238E27FC236}">
                    <a16:creationId xmlns:a16="http://schemas.microsoft.com/office/drawing/2014/main" id="{56D408CC-5BAE-1E27-9A9F-B92E7FB0E0F8}"/>
                  </a:ext>
                </a:extLst>
              </p:cNvPr>
              <p:cNvSpPr txBox="1"/>
              <p:nvPr/>
            </p:nvSpPr>
            <p:spPr>
              <a:xfrm>
                <a:off x="13981575" y="9054405"/>
                <a:ext cx="3932748" cy="861133"/>
              </a:xfrm>
              <a:prstGeom prst="rect">
                <a:avLst/>
              </a:prstGeom>
              <a:noFill/>
            </p:spPr>
            <p:txBody>
              <a:bodyPr wrap="square">
                <a:spAutoFit/>
              </a:bodyPr>
              <a:lstStyle/>
              <a:p>
                <a:pPr algn="ctr">
                  <a:lnSpc>
                    <a:spcPct val="150000"/>
                  </a:lnSpc>
                </a:pPr>
                <a:r>
                  <a:rPr lang="en-US" sz="3800" dirty="0"/>
                  <a:t>B</a:t>
                </a:r>
                <a:r>
                  <a:rPr lang="vi-VN" sz="3800" dirty="0"/>
                  <a:t>ộ NST đơn bội</a:t>
                </a:r>
                <a:endParaRPr lang="en-US" sz="3800" dirty="0"/>
              </a:p>
            </p:txBody>
          </p:sp>
        </p:grpSp>
        <p:cxnSp>
          <p:nvCxnSpPr>
            <p:cNvPr id="29" name="Straight Connector 28">
              <a:extLst>
                <a:ext uri="{FF2B5EF4-FFF2-40B4-BE49-F238E27FC236}">
                  <a16:creationId xmlns:a16="http://schemas.microsoft.com/office/drawing/2014/main" id="{8E7AB8CF-A525-173E-2DA5-D92A0CB6C2A6}"/>
                </a:ext>
              </a:extLst>
            </p:cNvPr>
            <p:cNvCxnSpPr>
              <a:cxnSpLocks/>
            </p:cNvCxnSpPr>
            <p:nvPr/>
          </p:nvCxnSpPr>
          <p:spPr>
            <a:xfrm>
              <a:off x="13626146" y="6025069"/>
              <a:ext cx="1953127" cy="553318"/>
            </a:xfrm>
            <a:prstGeom prst="line">
              <a:avLst/>
            </a:prstGeom>
            <a:ln w="38100">
              <a:solidFill>
                <a:srgbClr val="00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54983068"/>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wipe(up)">
                                      <p:cBhvr>
                                        <p:cTn id="18" dur="500"/>
                                        <p:tgtEl>
                                          <p:spTgt spid="2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up)">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up)">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99C318-02D6-1970-1476-6F8A7275971E}"/>
            </a:ext>
          </a:extLst>
        </p:cNvPr>
        <p:cNvGrpSpPr/>
        <p:nvPr/>
      </p:nvGrpSpPr>
      <p:grpSpPr>
        <a:xfrm>
          <a:off x="0" y="0"/>
          <a:ext cx="0" cy="0"/>
          <a:chOff x="0" y="0"/>
          <a:chExt cx="0" cy="0"/>
        </a:xfrm>
      </p:grpSpPr>
      <p:sp>
        <p:nvSpPr>
          <p:cNvPr id="21" name="TextBox 20">
            <a:extLst>
              <a:ext uri="{FF2B5EF4-FFF2-40B4-BE49-F238E27FC236}">
                <a16:creationId xmlns:a16="http://schemas.microsoft.com/office/drawing/2014/main" id="{33368D0B-0ED1-045A-5DA6-57BBCD7F901C}"/>
              </a:ext>
            </a:extLst>
          </p:cNvPr>
          <p:cNvSpPr txBox="1"/>
          <p:nvPr/>
        </p:nvSpPr>
        <p:spPr>
          <a:xfrm>
            <a:off x="1564104" y="881206"/>
            <a:ext cx="8784581" cy="4391587"/>
          </a:xfrm>
          <a:prstGeom prst="rect">
            <a:avLst/>
          </a:prstGeom>
          <a:noFill/>
        </p:spPr>
        <p:txBody>
          <a:bodyPr wrap="square">
            <a:spAutoFit/>
          </a:bodyPr>
          <a:lstStyle/>
          <a:p>
            <a:pPr>
              <a:lnSpc>
                <a:spcPct val="150000"/>
              </a:lnSpc>
            </a:pPr>
            <a:r>
              <a:rPr lang="en-US" sz="4800" b="1" dirty="0">
                <a:latin typeface="Times New Roman" panose="02020603050405020304" pitchFamily="18" charset="0"/>
                <a:cs typeface="Times New Roman" panose="02020603050405020304" pitchFamily="18" charset="0"/>
              </a:rPr>
              <a:t>- </a:t>
            </a:r>
            <a:r>
              <a:rPr lang="en-US" sz="4800" b="1" dirty="0" err="1">
                <a:latin typeface="Times New Roman" panose="02020603050405020304" pitchFamily="18" charset="0"/>
                <a:cs typeface="Times New Roman" panose="02020603050405020304" pitchFamily="18" charset="0"/>
              </a:rPr>
              <a:t>Bộ</a:t>
            </a:r>
            <a:r>
              <a:rPr lang="en-US" sz="4800" b="1" dirty="0">
                <a:latin typeface="Times New Roman" panose="02020603050405020304" pitchFamily="18" charset="0"/>
                <a:cs typeface="Times New Roman" panose="02020603050405020304" pitchFamily="18" charset="0"/>
              </a:rPr>
              <a:t> NST </a:t>
            </a:r>
            <a:r>
              <a:rPr lang="en-US" sz="4800" b="1" dirty="0" err="1">
                <a:latin typeface="Times New Roman" panose="02020603050405020304" pitchFamily="18" charset="0"/>
                <a:cs typeface="Times New Roman" panose="02020603050405020304" pitchFamily="18" charset="0"/>
              </a:rPr>
              <a:t>đơn</a:t>
            </a:r>
            <a:r>
              <a:rPr lang="en-US" sz="4800" b="1" dirty="0">
                <a:latin typeface="Times New Roman" panose="02020603050405020304" pitchFamily="18" charset="0"/>
                <a:cs typeface="Times New Roman" panose="02020603050405020304" pitchFamily="18" charset="0"/>
              </a:rPr>
              <a:t> </a:t>
            </a:r>
            <a:r>
              <a:rPr lang="en-US" sz="4800" b="1" dirty="0" err="1">
                <a:latin typeface="Times New Roman" panose="02020603050405020304" pitchFamily="18" charset="0"/>
                <a:cs typeface="Times New Roman" panose="02020603050405020304" pitchFamily="18" charset="0"/>
              </a:rPr>
              <a:t>bội</a:t>
            </a:r>
            <a:r>
              <a:rPr lang="en-US" sz="4800" b="1" dirty="0">
                <a:latin typeface="Times New Roman" panose="02020603050405020304" pitchFamily="18" charset="0"/>
                <a:cs typeface="Times New Roman" panose="02020603050405020304" pitchFamily="18" charset="0"/>
              </a:rPr>
              <a:t> </a:t>
            </a:r>
            <a:r>
              <a:rPr lang="en-US" sz="4800" b="1" dirty="0" err="1">
                <a:latin typeface="Times New Roman" panose="02020603050405020304" pitchFamily="18" charset="0"/>
                <a:cs typeface="Times New Roman" panose="02020603050405020304" pitchFamily="18" charset="0"/>
              </a:rPr>
              <a:t>là</a:t>
            </a:r>
            <a:r>
              <a:rPr lang="en-US" sz="4800" b="1" dirty="0">
                <a:latin typeface="Times New Roman" panose="02020603050405020304" pitchFamily="18" charset="0"/>
                <a:cs typeface="Times New Roman" panose="02020603050405020304" pitchFamily="18" charset="0"/>
              </a:rPr>
              <a:t> </a:t>
            </a:r>
            <a:r>
              <a:rPr lang="en-US" sz="4800" b="1" dirty="0" err="1">
                <a:latin typeface="Times New Roman" panose="02020603050405020304" pitchFamily="18" charset="0"/>
                <a:cs typeface="Times New Roman" panose="02020603050405020304" pitchFamily="18" charset="0"/>
              </a:rPr>
              <a:t>bộ</a:t>
            </a:r>
            <a:r>
              <a:rPr lang="en-US" sz="4800" b="1" dirty="0">
                <a:latin typeface="Times New Roman" panose="02020603050405020304" pitchFamily="18" charset="0"/>
                <a:cs typeface="Times New Roman" panose="02020603050405020304" pitchFamily="18" charset="0"/>
              </a:rPr>
              <a:t> NST </a:t>
            </a:r>
            <a:r>
              <a:rPr lang="en-US" sz="4800" b="1" dirty="0" err="1">
                <a:latin typeface="Times New Roman" panose="02020603050405020304" pitchFamily="18" charset="0"/>
                <a:cs typeface="Times New Roman" panose="02020603050405020304" pitchFamily="18" charset="0"/>
              </a:rPr>
              <a:t>các</a:t>
            </a:r>
            <a:r>
              <a:rPr lang="en-US" sz="4800" b="1" dirty="0">
                <a:latin typeface="Times New Roman" panose="02020603050405020304" pitchFamily="18" charset="0"/>
                <a:cs typeface="Times New Roman" panose="02020603050405020304" pitchFamily="18" charset="0"/>
              </a:rPr>
              <a:t> NST </a:t>
            </a:r>
            <a:r>
              <a:rPr lang="en-US" sz="4800" b="1" dirty="0" err="1">
                <a:latin typeface="Times New Roman" panose="02020603050405020304" pitchFamily="18" charset="0"/>
                <a:cs typeface="Times New Roman" panose="02020603050405020304" pitchFamily="18" charset="0"/>
              </a:rPr>
              <a:t>tồn</a:t>
            </a:r>
            <a:r>
              <a:rPr lang="en-US" sz="4800" b="1" dirty="0">
                <a:latin typeface="Times New Roman" panose="02020603050405020304" pitchFamily="18" charset="0"/>
                <a:cs typeface="Times New Roman" panose="02020603050405020304" pitchFamily="18" charset="0"/>
              </a:rPr>
              <a:t> </a:t>
            </a:r>
            <a:r>
              <a:rPr lang="en-US" sz="4800" b="1" dirty="0" err="1">
                <a:latin typeface="Times New Roman" panose="02020603050405020304" pitchFamily="18" charset="0"/>
                <a:cs typeface="Times New Roman" panose="02020603050405020304" pitchFamily="18" charset="0"/>
              </a:rPr>
              <a:t>tại</a:t>
            </a:r>
            <a:r>
              <a:rPr lang="en-US" sz="4800" b="1" dirty="0">
                <a:latin typeface="Times New Roman" panose="02020603050405020304" pitchFamily="18" charset="0"/>
                <a:cs typeface="Times New Roman" panose="02020603050405020304" pitchFamily="18" charset="0"/>
              </a:rPr>
              <a:t> </a:t>
            </a:r>
            <a:r>
              <a:rPr lang="en-US" sz="4800" b="1" dirty="0" err="1">
                <a:latin typeface="Times New Roman" panose="02020603050405020304" pitchFamily="18" charset="0"/>
                <a:cs typeface="Times New Roman" panose="02020603050405020304" pitchFamily="18" charset="0"/>
              </a:rPr>
              <a:t>từng</a:t>
            </a:r>
            <a:r>
              <a:rPr lang="en-US" sz="4800" b="1" dirty="0">
                <a:latin typeface="Times New Roman" panose="02020603050405020304" pitchFamily="18" charset="0"/>
                <a:cs typeface="Times New Roman" panose="02020603050405020304" pitchFamily="18" charset="0"/>
              </a:rPr>
              <a:t> </a:t>
            </a:r>
            <a:r>
              <a:rPr lang="en-US" sz="4800" b="1" dirty="0" err="1">
                <a:latin typeface="Times New Roman" panose="02020603050405020304" pitchFamily="18" charset="0"/>
                <a:cs typeface="Times New Roman" panose="02020603050405020304" pitchFamily="18" charset="0"/>
              </a:rPr>
              <a:t>chiếc</a:t>
            </a:r>
            <a:r>
              <a:rPr lang="en-US" sz="4800" b="1" dirty="0">
                <a:latin typeface="Times New Roman" panose="02020603050405020304" pitchFamily="18" charset="0"/>
                <a:cs typeface="Times New Roman" panose="02020603050405020304" pitchFamily="18" charset="0"/>
              </a:rPr>
              <a:t>.</a:t>
            </a:r>
          </a:p>
          <a:p>
            <a:pPr>
              <a:lnSpc>
                <a:spcPct val="150000"/>
              </a:lnSpc>
            </a:pPr>
            <a:r>
              <a:rPr lang="en-US" sz="4800" b="1" dirty="0">
                <a:latin typeface="Times New Roman" panose="02020603050405020304" pitchFamily="18" charset="0"/>
                <a:cs typeface="Times New Roman" panose="02020603050405020304" pitchFamily="18" charset="0"/>
              </a:rPr>
              <a:t>+ </a:t>
            </a:r>
            <a:r>
              <a:rPr lang="en-US" sz="4800" b="1" dirty="0" err="1">
                <a:latin typeface="Times New Roman" panose="02020603050405020304" pitchFamily="18" charset="0"/>
                <a:cs typeface="Times New Roman" panose="02020603050405020304" pitchFamily="18" charset="0"/>
              </a:rPr>
              <a:t>Kí</a:t>
            </a:r>
            <a:r>
              <a:rPr lang="en-US" sz="4800" b="1" dirty="0">
                <a:latin typeface="Times New Roman" panose="02020603050405020304" pitchFamily="18" charset="0"/>
                <a:cs typeface="Times New Roman" panose="02020603050405020304" pitchFamily="18" charset="0"/>
              </a:rPr>
              <a:t> </a:t>
            </a:r>
            <a:r>
              <a:rPr lang="en-US" sz="4800" b="1" dirty="0" err="1">
                <a:latin typeface="Times New Roman" panose="02020603050405020304" pitchFamily="18" charset="0"/>
                <a:cs typeface="Times New Roman" panose="02020603050405020304" pitchFamily="18" charset="0"/>
              </a:rPr>
              <a:t>hiệu</a:t>
            </a:r>
            <a:r>
              <a:rPr lang="en-US" sz="4800" b="1" dirty="0">
                <a:latin typeface="Times New Roman" panose="02020603050405020304" pitchFamily="18" charset="0"/>
                <a:cs typeface="Times New Roman" panose="02020603050405020304" pitchFamily="18" charset="0"/>
              </a:rPr>
              <a:t>: n</a:t>
            </a:r>
          </a:p>
          <a:p>
            <a:pPr>
              <a:lnSpc>
                <a:spcPct val="150000"/>
              </a:lnSpc>
            </a:pPr>
            <a:r>
              <a:rPr lang="en-US" sz="4800" b="1" dirty="0">
                <a:latin typeface="Times New Roman" panose="02020603050405020304" pitchFamily="18" charset="0"/>
                <a:cs typeface="Times New Roman" panose="02020603050405020304" pitchFamily="18" charset="0"/>
              </a:rPr>
              <a:t>+ Ở </a:t>
            </a:r>
            <a:r>
              <a:rPr lang="en-US" sz="4800" b="1" dirty="0" err="1">
                <a:latin typeface="Times New Roman" panose="02020603050405020304" pitchFamily="18" charset="0"/>
                <a:cs typeface="Times New Roman" panose="02020603050405020304" pitchFamily="18" charset="0"/>
              </a:rPr>
              <a:t>tế</a:t>
            </a:r>
            <a:r>
              <a:rPr lang="en-US" sz="4800" b="1" dirty="0">
                <a:latin typeface="Times New Roman" panose="02020603050405020304" pitchFamily="18" charset="0"/>
                <a:cs typeface="Times New Roman" panose="02020603050405020304" pitchFamily="18" charset="0"/>
              </a:rPr>
              <a:t> </a:t>
            </a:r>
            <a:r>
              <a:rPr lang="en-US" sz="4800" b="1" dirty="0" err="1">
                <a:latin typeface="Times New Roman" panose="02020603050405020304" pitchFamily="18" charset="0"/>
                <a:cs typeface="Times New Roman" panose="02020603050405020304" pitchFamily="18" charset="0"/>
              </a:rPr>
              <a:t>bào</a:t>
            </a:r>
            <a:r>
              <a:rPr lang="en-US" sz="4800" b="1" dirty="0">
                <a:latin typeface="Times New Roman" panose="02020603050405020304" pitchFamily="18" charset="0"/>
                <a:cs typeface="Times New Roman" panose="02020603050405020304" pitchFamily="18" charset="0"/>
              </a:rPr>
              <a:t> </a:t>
            </a:r>
            <a:r>
              <a:rPr lang="en-US" sz="4800" b="1" dirty="0" err="1">
                <a:latin typeface="Times New Roman" panose="02020603050405020304" pitchFamily="18" charset="0"/>
                <a:cs typeface="Times New Roman" panose="02020603050405020304" pitchFamily="18" charset="0"/>
              </a:rPr>
              <a:t>giao</a:t>
            </a:r>
            <a:r>
              <a:rPr lang="en-US" sz="4800" b="1" dirty="0">
                <a:latin typeface="Times New Roman" panose="02020603050405020304" pitchFamily="18" charset="0"/>
                <a:cs typeface="Times New Roman" panose="02020603050405020304" pitchFamily="18" charset="0"/>
              </a:rPr>
              <a:t> </a:t>
            </a:r>
            <a:r>
              <a:rPr lang="en-US" sz="4800" b="1" dirty="0" err="1">
                <a:latin typeface="Times New Roman" panose="02020603050405020304" pitchFamily="18" charset="0"/>
                <a:cs typeface="Times New Roman" panose="02020603050405020304" pitchFamily="18" charset="0"/>
              </a:rPr>
              <a:t>tử</a:t>
            </a:r>
            <a:r>
              <a:rPr lang="en-US" sz="4800" b="1" dirty="0">
                <a:latin typeface="Times New Roman" panose="02020603050405020304" pitchFamily="18" charset="0"/>
                <a:cs typeface="Times New Roman" panose="02020603050405020304" pitchFamily="18" charset="0"/>
              </a:rPr>
              <a:t> </a:t>
            </a:r>
          </a:p>
        </p:txBody>
      </p:sp>
      <p:grpSp>
        <p:nvGrpSpPr>
          <p:cNvPr id="26" name="Group 25">
            <a:extLst>
              <a:ext uri="{FF2B5EF4-FFF2-40B4-BE49-F238E27FC236}">
                <a16:creationId xmlns:a16="http://schemas.microsoft.com/office/drawing/2014/main" id="{0F85C8DD-A7DF-47E6-9B27-8AB7F2769517}"/>
              </a:ext>
            </a:extLst>
          </p:cNvPr>
          <p:cNvGrpSpPr/>
          <p:nvPr/>
        </p:nvGrpSpPr>
        <p:grpSpPr>
          <a:xfrm>
            <a:off x="11156485" y="2294252"/>
            <a:ext cx="4939323" cy="3530384"/>
            <a:chOff x="11081664" y="2720897"/>
            <a:chExt cx="4939323" cy="3530384"/>
          </a:xfrm>
        </p:grpSpPr>
        <p:pic>
          <p:nvPicPr>
            <p:cNvPr id="24" name="Picture 23">
              <a:extLst>
                <a:ext uri="{FF2B5EF4-FFF2-40B4-BE49-F238E27FC236}">
                  <a16:creationId xmlns:a16="http://schemas.microsoft.com/office/drawing/2014/main" id="{E5C0FE02-E9AE-8F1A-F29D-B6D6DC3890C4}"/>
                </a:ext>
              </a:extLst>
            </p:cNvPr>
            <p:cNvPicPr>
              <a:picLocks noChangeAspect="1"/>
            </p:cNvPicPr>
            <p:nvPr/>
          </p:nvPicPr>
          <p:blipFill rotWithShape="1">
            <a:blip r:embed="rId2"/>
            <a:srcRect l="25131" r="21962" b="21253"/>
            <a:stretch/>
          </p:blipFill>
          <p:spPr>
            <a:xfrm>
              <a:off x="12927969" y="2720897"/>
              <a:ext cx="1104118" cy="2669251"/>
            </a:xfrm>
            <a:prstGeom prst="rect">
              <a:avLst/>
            </a:prstGeom>
          </p:spPr>
        </p:pic>
        <p:sp>
          <p:nvSpPr>
            <p:cNvPr id="25" name="TextBox 24">
              <a:extLst>
                <a:ext uri="{FF2B5EF4-FFF2-40B4-BE49-F238E27FC236}">
                  <a16:creationId xmlns:a16="http://schemas.microsoft.com/office/drawing/2014/main" id="{B91971ED-8B70-34DF-329C-9DA6F0E19525}"/>
                </a:ext>
              </a:extLst>
            </p:cNvPr>
            <p:cNvSpPr txBox="1"/>
            <p:nvPr/>
          </p:nvSpPr>
          <p:spPr>
            <a:xfrm>
              <a:off x="11081664" y="5390148"/>
              <a:ext cx="4939323" cy="861133"/>
            </a:xfrm>
            <a:prstGeom prst="rect">
              <a:avLst/>
            </a:prstGeom>
            <a:noFill/>
          </p:spPr>
          <p:txBody>
            <a:bodyPr wrap="square">
              <a:spAutoFit/>
            </a:bodyPr>
            <a:lstStyle/>
            <a:p>
              <a:pPr algn="ctr">
                <a:lnSpc>
                  <a:spcPct val="150000"/>
                </a:lnSpc>
              </a:pPr>
              <a:r>
                <a:rPr lang="en-US" sz="3800" dirty="0" err="1"/>
                <a:t>Cặp</a:t>
              </a:r>
              <a:r>
                <a:rPr lang="en-US" sz="3800" dirty="0"/>
                <a:t> NST </a:t>
              </a:r>
              <a:r>
                <a:rPr lang="en-US" sz="3800" dirty="0" err="1"/>
                <a:t>tương</a:t>
              </a:r>
              <a:r>
                <a:rPr lang="en-US" sz="3800" dirty="0"/>
                <a:t> </a:t>
              </a:r>
              <a:r>
                <a:rPr lang="en-US" sz="3800" dirty="0" err="1"/>
                <a:t>đồng</a:t>
              </a:r>
              <a:endParaRPr lang="en-US" sz="3800" dirty="0"/>
            </a:p>
          </p:txBody>
        </p:sp>
      </p:grpSp>
      <p:grpSp>
        <p:nvGrpSpPr>
          <p:cNvPr id="2" name="Group 1">
            <a:extLst>
              <a:ext uri="{FF2B5EF4-FFF2-40B4-BE49-F238E27FC236}">
                <a16:creationId xmlns:a16="http://schemas.microsoft.com/office/drawing/2014/main" id="{C7C7F300-7AAA-12EA-D3D0-7C3B30991D5C}"/>
              </a:ext>
            </a:extLst>
          </p:cNvPr>
          <p:cNvGrpSpPr/>
          <p:nvPr/>
        </p:nvGrpSpPr>
        <p:grpSpPr>
          <a:xfrm>
            <a:off x="8967148" y="6039987"/>
            <a:ext cx="4391916" cy="3875551"/>
            <a:chOff x="8967148" y="6039987"/>
            <a:chExt cx="4391916" cy="3875551"/>
          </a:xfrm>
        </p:grpSpPr>
        <p:grpSp>
          <p:nvGrpSpPr>
            <p:cNvPr id="18" name="Group 17">
              <a:extLst>
                <a:ext uri="{FF2B5EF4-FFF2-40B4-BE49-F238E27FC236}">
                  <a16:creationId xmlns:a16="http://schemas.microsoft.com/office/drawing/2014/main" id="{010E84AD-FE92-1CE2-4690-068983EC4250}"/>
                </a:ext>
              </a:extLst>
            </p:cNvPr>
            <p:cNvGrpSpPr/>
            <p:nvPr/>
          </p:nvGrpSpPr>
          <p:grpSpPr>
            <a:xfrm>
              <a:off x="8967148" y="6821689"/>
              <a:ext cx="3932748" cy="3093849"/>
              <a:chOff x="10426224" y="4329418"/>
              <a:chExt cx="3932748" cy="3093849"/>
            </a:xfrm>
          </p:grpSpPr>
          <p:pic>
            <p:nvPicPr>
              <p:cNvPr id="7" name="Picture 6">
                <a:extLst>
                  <a:ext uri="{FF2B5EF4-FFF2-40B4-BE49-F238E27FC236}">
                    <a16:creationId xmlns:a16="http://schemas.microsoft.com/office/drawing/2014/main" id="{45DB5C73-1DC7-1F52-0E3F-085D8EB069C8}"/>
                  </a:ext>
                </a:extLst>
              </p:cNvPr>
              <p:cNvPicPr>
                <a:picLocks noChangeAspect="1"/>
              </p:cNvPicPr>
              <p:nvPr/>
            </p:nvPicPr>
            <p:blipFill rotWithShape="1">
              <a:blip r:embed="rId2"/>
              <a:srcRect l="25131" r="49170" b="21253"/>
              <a:stretch/>
            </p:blipFill>
            <p:spPr>
              <a:xfrm>
                <a:off x="12169635" y="4329418"/>
                <a:ext cx="445926" cy="2219388"/>
              </a:xfrm>
              <a:prstGeom prst="rect">
                <a:avLst/>
              </a:prstGeom>
            </p:spPr>
          </p:pic>
          <p:sp>
            <p:nvSpPr>
              <p:cNvPr id="17" name="TextBox 16">
                <a:extLst>
                  <a:ext uri="{FF2B5EF4-FFF2-40B4-BE49-F238E27FC236}">
                    <a16:creationId xmlns:a16="http://schemas.microsoft.com/office/drawing/2014/main" id="{ED5EF124-DA95-60A8-FD96-A280CBD16ACF}"/>
                  </a:ext>
                </a:extLst>
              </p:cNvPr>
              <p:cNvSpPr txBox="1"/>
              <p:nvPr/>
            </p:nvSpPr>
            <p:spPr>
              <a:xfrm>
                <a:off x="10426224" y="6562134"/>
                <a:ext cx="3932748" cy="861133"/>
              </a:xfrm>
              <a:prstGeom prst="rect">
                <a:avLst/>
              </a:prstGeom>
              <a:noFill/>
            </p:spPr>
            <p:txBody>
              <a:bodyPr wrap="square">
                <a:spAutoFit/>
              </a:bodyPr>
              <a:lstStyle/>
              <a:p>
                <a:pPr algn="ctr">
                  <a:lnSpc>
                    <a:spcPct val="150000"/>
                  </a:lnSpc>
                </a:pPr>
                <a:r>
                  <a:rPr lang="en-US" sz="3800" dirty="0"/>
                  <a:t>B</a:t>
                </a:r>
                <a:r>
                  <a:rPr lang="vi-VN" sz="3800" dirty="0"/>
                  <a:t>ộ NST đơn bội</a:t>
                </a:r>
                <a:endParaRPr lang="en-US" sz="3800" dirty="0"/>
              </a:p>
            </p:txBody>
          </p:sp>
        </p:grpSp>
        <p:cxnSp>
          <p:nvCxnSpPr>
            <p:cNvPr id="27" name="Straight Connector 26">
              <a:extLst>
                <a:ext uri="{FF2B5EF4-FFF2-40B4-BE49-F238E27FC236}">
                  <a16:creationId xmlns:a16="http://schemas.microsoft.com/office/drawing/2014/main" id="{9C05AECA-20D7-374E-C8F6-01FDA12B6555}"/>
                </a:ext>
              </a:extLst>
            </p:cNvPr>
            <p:cNvCxnSpPr>
              <a:cxnSpLocks/>
            </p:cNvCxnSpPr>
            <p:nvPr/>
          </p:nvCxnSpPr>
          <p:spPr>
            <a:xfrm flipH="1">
              <a:off x="11405937" y="6039987"/>
              <a:ext cx="1953127" cy="553318"/>
            </a:xfrm>
            <a:prstGeom prst="line">
              <a:avLst/>
            </a:prstGeom>
            <a:ln w="38100">
              <a:solidFill>
                <a:srgbClr val="00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id="{21A3FEAC-97C2-1FAF-482B-9CD5254911F8}"/>
              </a:ext>
            </a:extLst>
          </p:cNvPr>
          <p:cNvGrpSpPr/>
          <p:nvPr/>
        </p:nvGrpSpPr>
        <p:grpSpPr>
          <a:xfrm>
            <a:off x="13626146" y="6025069"/>
            <a:ext cx="4327667" cy="3890469"/>
            <a:chOff x="13626146" y="6025069"/>
            <a:chExt cx="4327667" cy="3890469"/>
          </a:xfrm>
        </p:grpSpPr>
        <p:grpSp>
          <p:nvGrpSpPr>
            <p:cNvPr id="23" name="Group 22">
              <a:extLst>
                <a:ext uri="{FF2B5EF4-FFF2-40B4-BE49-F238E27FC236}">
                  <a16:creationId xmlns:a16="http://schemas.microsoft.com/office/drawing/2014/main" id="{358F5492-36E7-5363-509E-EDD39AD76207}"/>
                </a:ext>
              </a:extLst>
            </p:cNvPr>
            <p:cNvGrpSpPr/>
            <p:nvPr/>
          </p:nvGrpSpPr>
          <p:grpSpPr>
            <a:xfrm>
              <a:off x="14021065" y="6831688"/>
              <a:ext cx="3932748" cy="3083850"/>
              <a:chOff x="13981575" y="6831688"/>
              <a:chExt cx="3932748" cy="3083850"/>
            </a:xfrm>
          </p:grpSpPr>
          <p:pic>
            <p:nvPicPr>
              <p:cNvPr id="10" name="Picture 9">
                <a:extLst>
                  <a:ext uri="{FF2B5EF4-FFF2-40B4-BE49-F238E27FC236}">
                    <a16:creationId xmlns:a16="http://schemas.microsoft.com/office/drawing/2014/main" id="{D50D2314-807B-5164-880A-56C7AC1E8D1E}"/>
                  </a:ext>
                </a:extLst>
              </p:cNvPr>
              <p:cNvPicPr>
                <a:picLocks noChangeAspect="1"/>
              </p:cNvPicPr>
              <p:nvPr/>
            </p:nvPicPr>
            <p:blipFill rotWithShape="1">
              <a:blip r:embed="rId2"/>
              <a:srcRect l="50830" r="21962" b="21253"/>
              <a:stretch/>
            </p:blipFill>
            <p:spPr>
              <a:xfrm>
                <a:off x="15711895" y="6831688"/>
                <a:ext cx="472109" cy="2219388"/>
              </a:xfrm>
              <a:prstGeom prst="rect">
                <a:avLst/>
              </a:prstGeom>
            </p:spPr>
          </p:pic>
          <p:sp>
            <p:nvSpPr>
              <p:cNvPr id="22" name="TextBox 21">
                <a:extLst>
                  <a:ext uri="{FF2B5EF4-FFF2-40B4-BE49-F238E27FC236}">
                    <a16:creationId xmlns:a16="http://schemas.microsoft.com/office/drawing/2014/main" id="{40F70795-3EFF-15B7-B15E-3E3B3A8E6DAB}"/>
                  </a:ext>
                </a:extLst>
              </p:cNvPr>
              <p:cNvSpPr txBox="1"/>
              <p:nvPr/>
            </p:nvSpPr>
            <p:spPr>
              <a:xfrm>
                <a:off x="13981575" y="9054405"/>
                <a:ext cx="3932748" cy="861133"/>
              </a:xfrm>
              <a:prstGeom prst="rect">
                <a:avLst/>
              </a:prstGeom>
              <a:noFill/>
            </p:spPr>
            <p:txBody>
              <a:bodyPr wrap="square">
                <a:spAutoFit/>
              </a:bodyPr>
              <a:lstStyle/>
              <a:p>
                <a:pPr algn="ctr">
                  <a:lnSpc>
                    <a:spcPct val="150000"/>
                  </a:lnSpc>
                </a:pPr>
                <a:r>
                  <a:rPr lang="en-US" sz="3800" dirty="0"/>
                  <a:t>B</a:t>
                </a:r>
                <a:r>
                  <a:rPr lang="vi-VN" sz="3800" dirty="0"/>
                  <a:t>ộ NST đơn bội</a:t>
                </a:r>
                <a:endParaRPr lang="en-US" sz="3800" dirty="0"/>
              </a:p>
            </p:txBody>
          </p:sp>
        </p:grpSp>
        <p:cxnSp>
          <p:nvCxnSpPr>
            <p:cNvPr id="29" name="Straight Connector 28">
              <a:extLst>
                <a:ext uri="{FF2B5EF4-FFF2-40B4-BE49-F238E27FC236}">
                  <a16:creationId xmlns:a16="http://schemas.microsoft.com/office/drawing/2014/main" id="{924AB3CE-926D-D05F-E570-3D459D943C6D}"/>
                </a:ext>
              </a:extLst>
            </p:cNvPr>
            <p:cNvCxnSpPr>
              <a:cxnSpLocks/>
            </p:cNvCxnSpPr>
            <p:nvPr/>
          </p:nvCxnSpPr>
          <p:spPr>
            <a:xfrm>
              <a:off x="13626146" y="6025069"/>
              <a:ext cx="1953127" cy="553318"/>
            </a:xfrm>
            <a:prstGeom prst="line">
              <a:avLst/>
            </a:prstGeom>
            <a:ln w="38100">
              <a:solidFill>
                <a:srgbClr val="00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94507683"/>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up)">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E610729-3BC6-CC3B-C374-5F5ADD04F6FC}"/>
              </a:ext>
            </a:extLst>
          </p:cNvPr>
          <p:cNvSpPr txBox="1"/>
          <p:nvPr/>
        </p:nvSpPr>
        <p:spPr>
          <a:xfrm>
            <a:off x="4051634" y="0"/>
            <a:ext cx="10184732" cy="820674"/>
          </a:xfrm>
          <a:prstGeom prst="rect">
            <a:avLst/>
          </a:prstGeom>
          <a:noFill/>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sz="3600" b="1" i="0" u="none" strike="noStrike" kern="0" cap="none" spc="0" normalizeH="0" baseline="0" noProof="0" dirty="0" err="1">
                <a:ln>
                  <a:noFill/>
                </a:ln>
                <a:solidFill>
                  <a:srgbClr val="DD9A7B">
                    <a:lumMod val="75000"/>
                  </a:srgbClr>
                </a:solidFill>
                <a:effectLst/>
                <a:uLnTx/>
                <a:uFillTx/>
              </a:rPr>
              <a:t>Trả</a:t>
            </a:r>
            <a:r>
              <a:rPr kumimoji="0" lang="en-US" sz="3600" b="1" i="0" u="none" strike="noStrike" kern="0" cap="none" spc="0" normalizeH="0" baseline="0" noProof="0" dirty="0">
                <a:ln>
                  <a:noFill/>
                </a:ln>
                <a:solidFill>
                  <a:srgbClr val="DD9A7B">
                    <a:lumMod val="75000"/>
                  </a:srgbClr>
                </a:solidFill>
                <a:effectLst/>
                <a:uLnTx/>
                <a:uFillTx/>
              </a:rPr>
              <a:t> </a:t>
            </a:r>
            <a:r>
              <a:rPr kumimoji="0" lang="en-US" sz="3600" b="1" i="0" u="none" strike="noStrike" kern="0" cap="none" spc="0" normalizeH="0" baseline="0" noProof="0" dirty="0" err="1">
                <a:ln>
                  <a:noFill/>
                </a:ln>
                <a:solidFill>
                  <a:srgbClr val="DD9A7B">
                    <a:lumMod val="75000"/>
                  </a:srgbClr>
                </a:solidFill>
                <a:effectLst/>
                <a:uLnTx/>
                <a:uFillTx/>
              </a:rPr>
              <a:t>lời</a:t>
            </a:r>
            <a:r>
              <a:rPr kumimoji="0" lang="en-US" sz="3600" b="1" i="0" u="none" strike="noStrike" kern="0" cap="none" spc="0" normalizeH="0" baseline="0" noProof="0" dirty="0">
                <a:ln>
                  <a:noFill/>
                </a:ln>
                <a:solidFill>
                  <a:srgbClr val="DD9A7B">
                    <a:lumMod val="75000"/>
                  </a:srgbClr>
                </a:solidFill>
                <a:effectLst/>
                <a:uLnTx/>
                <a:uFillTx/>
              </a:rPr>
              <a:t> </a:t>
            </a:r>
            <a:r>
              <a:rPr kumimoji="0" lang="en-US" sz="3600" b="1" i="0" u="none" strike="noStrike" kern="0" cap="none" spc="0" normalizeH="0" baseline="0" noProof="0" dirty="0" err="1">
                <a:ln>
                  <a:noFill/>
                </a:ln>
                <a:solidFill>
                  <a:srgbClr val="DD9A7B">
                    <a:lumMod val="75000"/>
                  </a:srgbClr>
                </a:solidFill>
                <a:effectLst/>
                <a:uLnTx/>
                <a:uFillTx/>
              </a:rPr>
              <a:t>Phiếu</a:t>
            </a:r>
            <a:r>
              <a:rPr kumimoji="0" lang="en-US" sz="3600" b="1" i="0" u="none" strike="noStrike" kern="0" cap="none" spc="0" normalizeH="0" baseline="0" noProof="0" dirty="0">
                <a:ln>
                  <a:noFill/>
                </a:ln>
                <a:solidFill>
                  <a:srgbClr val="DD9A7B">
                    <a:lumMod val="75000"/>
                  </a:srgbClr>
                </a:solidFill>
                <a:effectLst/>
                <a:uLnTx/>
                <a:uFillTx/>
              </a:rPr>
              <a:t> </a:t>
            </a:r>
            <a:r>
              <a:rPr kumimoji="0" lang="en-US" sz="3600" b="1" i="0" u="none" strike="noStrike" kern="0" cap="none" spc="0" normalizeH="0" baseline="0" noProof="0" dirty="0" err="1">
                <a:ln>
                  <a:noFill/>
                </a:ln>
                <a:solidFill>
                  <a:srgbClr val="DD9A7B">
                    <a:lumMod val="75000"/>
                  </a:srgbClr>
                </a:solidFill>
                <a:effectLst/>
                <a:uLnTx/>
                <a:uFillTx/>
              </a:rPr>
              <a:t>bài</a:t>
            </a:r>
            <a:r>
              <a:rPr kumimoji="0" lang="en-US" sz="3600" b="1" i="0" u="none" strike="noStrike" kern="0" cap="none" spc="0" normalizeH="0" baseline="0" noProof="0" dirty="0">
                <a:ln>
                  <a:noFill/>
                </a:ln>
                <a:solidFill>
                  <a:srgbClr val="DD9A7B">
                    <a:lumMod val="75000"/>
                  </a:srgbClr>
                </a:solidFill>
                <a:effectLst/>
                <a:uLnTx/>
                <a:uFillTx/>
              </a:rPr>
              <a:t> </a:t>
            </a:r>
            <a:r>
              <a:rPr kumimoji="0" lang="en-US" sz="3600" b="1" i="0" u="none" strike="noStrike" kern="0" cap="none" spc="0" normalizeH="0" baseline="0" noProof="0" dirty="0" err="1">
                <a:ln>
                  <a:noFill/>
                </a:ln>
                <a:solidFill>
                  <a:srgbClr val="DD9A7B">
                    <a:lumMod val="75000"/>
                  </a:srgbClr>
                </a:solidFill>
                <a:effectLst/>
                <a:uLnTx/>
                <a:uFillTx/>
              </a:rPr>
              <a:t>tập</a:t>
            </a:r>
            <a:r>
              <a:rPr kumimoji="0" lang="en-US" sz="3600" b="1" i="0" u="none" strike="noStrike" kern="0" cap="none" spc="0" normalizeH="0" baseline="0" noProof="0" dirty="0">
                <a:ln>
                  <a:noFill/>
                </a:ln>
                <a:solidFill>
                  <a:srgbClr val="DD9A7B">
                    <a:lumMod val="75000"/>
                  </a:srgbClr>
                </a:solidFill>
                <a:effectLst/>
                <a:uLnTx/>
                <a:uFillTx/>
              </a:rPr>
              <a:t> </a:t>
            </a:r>
            <a:r>
              <a:rPr kumimoji="0" lang="en-US" sz="3600" b="1" i="0" u="none" strike="noStrike" kern="0" cap="none" spc="0" normalizeH="0" baseline="0" noProof="0" dirty="0" err="1">
                <a:ln>
                  <a:noFill/>
                </a:ln>
                <a:solidFill>
                  <a:srgbClr val="DD9A7B">
                    <a:lumMod val="75000"/>
                  </a:srgbClr>
                </a:solidFill>
                <a:effectLst/>
                <a:uLnTx/>
                <a:uFillTx/>
              </a:rPr>
              <a:t>số</a:t>
            </a:r>
            <a:r>
              <a:rPr kumimoji="0" lang="en-US" sz="3600" b="1" i="0" u="none" strike="noStrike" kern="0" cap="none" spc="0" normalizeH="0" baseline="0" noProof="0" dirty="0">
                <a:ln>
                  <a:noFill/>
                </a:ln>
                <a:solidFill>
                  <a:srgbClr val="DD9A7B">
                    <a:lumMod val="75000"/>
                  </a:srgbClr>
                </a:solidFill>
                <a:effectLst/>
                <a:uLnTx/>
                <a:uFillTx/>
              </a:rPr>
              <a:t> 2</a:t>
            </a:r>
          </a:p>
        </p:txBody>
      </p:sp>
      <p:sp>
        <p:nvSpPr>
          <p:cNvPr id="4" name="TextBox 3">
            <a:extLst>
              <a:ext uri="{FF2B5EF4-FFF2-40B4-BE49-F238E27FC236}">
                <a16:creationId xmlns:a16="http://schemas.microsoft.com/office/drawing/2014/main" id="{FFFEAF4C-C628-E7FB-6405-2D2FF0C24611}"/>
              </a:ext>
            </a:extLst>
          </p:cNvPr>
          <p:cNvSpPr txBox="1"/>
          <p:nvPr/>
        </p:nvSpPr>
        <p:spPr>
          <a:xfrm>
            <a:off x="339175" y="672970"/>
            <a:ext cx="1835819" cy="1478418"/>
          </a:xfrm>
          <a:prstGeom prst="rect">
            <a:avLst/>
          </a:prstGeom>
          <a:noFill/>
        </p:spPr>
        <p:txBody>
          <a:bodyPr wrap="square">
            <a:spAutoFit/>
          </a:bodyPr>
          <a:lstStyle/>
          <a:p>
            <a:pPr algn="just">
              <a:lnSpc>
                <a:spcPct val="150000"/>
              </a:lnSpc>
            </a:pPr>
            <a:r>
              <a:rPr lang="en-US" sz="3200" b="1" dirty="0">
                <a:solidFill>
                  <a:srgbClr val="0070C0"/>
                </a:solidFill>
              </a:rPr>
              <a:t>Câu 1:</a:t>
            </a:r>
          </a:p>
          <a:p>
            <a:pPr algn="just">
              <a:lnSpc>
                <a:spcPct val="150000"/>
              </a:lnSpc>
            </a:pPr>
            <a:r>
              <a:rPr lang="en-US" sz="3200" b="1" dirty="0">
                <a:solidFill>
                  <a:schemeClr val="tx1"/>
                </a:solidFill>
              </a:rPr>
              <a:t>1.</a:t>
            </a:r>
          </a:p>
        </p:txBody>
      </p:sp>
      <p:graphicFrame>
        <p:nvGraphicFramePr>
          <p:cNvPr id="5" name="Table 4">
            <a:extLst>
              <a:ext uri="{FF2B5EF4-FFF2-40B4-BE49-F238E27FC236}">
                <a16:creationId xmlns:a16="http://schemas.microsoft.com/office/drawing/2014/main" id="{EF4A666F-BCA0-0CCF-CD5A-09EB75D2341C}"/>
              </a:ext>
            </a:extLst>
          </p:cNvPr>
          <p:cNvGraphicFramePr>
            <a:graphicFrameLocks noGrp="1"/>
          </p:cNvGraphicFramePr>
          <p:nvPr/>
        </p:nvGraphicFramePr>
        <p:xfrm>
          <a:off x="336883" y="2228405"/>
          <a:ext cx="17614233" cy="3657157"/>
        </p:xfrm>
        <a:graphic>
          <a:graphicData uri="http://schemas.openxmlformats.org/drawingml/2006/table">
            <a:tbl>
              <a:tblPr firstRow="1" bandRow="1">
                <a:tableStyleId>{31516884-7B7D-4DA2-A05E-774EA34D818F}</a:tableStyleId>
              </a:tblPr>
              <a:tblGrid>
                <a:gridCol w="4572000">
                  <a:extLst>
                    <a:ext uri="{9D8B030D-6E8A-4147-A177-3AD203B41FA5}">
                      <a16:colId xmlns:a16="http://schemas.microsoft.com/office/drawing/2014/main" val="3012995211"/>
                    </a:ext>
                  </a:extLst>
                </a:gridCol>
                <a:gridCol w="1449137">
                  <a:extLst>
                    <a:ext uri="{9D8B030D-6E8A-4147-A177-3AD203B41FA5}">
                      <a16:colId xmlns:a16="http://schemas.microsoft.com/office/drawing/2014/main" val="2058950750"/>
                    </a:ext>
                  </a:extLst>
                </a:gridCol>
                <a:gridCol w="1449137">
                  <a:extLst>
                    <a:ext uri="{9D8B030D-6E8A-4147-A177-3AD203B41FA5}">
                      <a16:colId xmlns:a16="http://schemas.microsoft.com/office/drawing/2014/main" val="3775677855"/>
                    </a:ext>
                  </a:extLst>
                </a:gridCol>
                <a:gridCol w="1449137">
                  <a:extLst>
                    <a:ext uri="{9D8B030D-6E8A-4147-A177-3AD203B41FA5}">
                      <a16:colId xmlns:a16="http://schemas.microsoft.com/office/drawing/2014/main" val="2661134785"/>
                    </a:ext>
                  </a:extLst>
                </a:gridCol>
                <a:gridCol w="1449137">
                  <a:extLst>
                    <a:ext uri="{9D8B030D-6E8A-4147-A177-3AD203B41FA5}">
                      <a16:colId xmlns:a16="http://schemas.microsoft.com/office/drawing/2014/main" val="4274789420"/>
                    </a:ext>
                  </a:extLst>
                </a:gridCol>
                <a:gridCol w="1449137">
                  <a:extLst>
                    <a:ext uri="{9D8B030D-6E8A-4147-A177-3AD203B41FA5}">
                      <a16:colId xmlns:a16="http://schemas.microsoft.com/office/drawing/2014/main" val="3306044565"/>
                    </a:ext>
                  </a:extLst>
                </a:gridCol>
                <a:gridCol w="1449137">
                  <a:extLst>
                    <a:ext uri="{9D8B030D-6E8A-4147-A177-3AD203B41FA5}">
                      <a16:colId xmlns:a16="http://schemas.microsoft.com/office/drawing/2014/main" val="3975785055"/>
                    </a:ext>
                  </a:extLst>
                </a:gridCol>
                <a:gridCol w="1449137">
                  <a:extLst>
                    <a:ext uri="{9D8B030D-6E8A-4147-A177-3AD203B41FA5}">
                      <a16:colId xmlns:a16="http://schemas.microsoft.com/office/drawing/2014/main" val="3088489030"/>
                    </a:ext>
                  </a:extLst>
                </a:gridCol>
                <a:gridCol w="1449137">
                  <a:extLst>
                    <a:ext uri="{9D8B030D-6E8A-4147-A177-3AD203B41FA5}">
                      <a16:colId xmlns:a16="http://schemas.microsoft.com/office/drawing/2014/main" val="2156386071"/>
                    </a:ext>
                  </a:extLst>
                </a:gridCol>
                <a:gridCol w="1449137">
                  <a:extLst>
                    <a:ext uri="{9D8B030D-6E8A-4147-A177-3AD203B41FA5}">
                      <a16:colId xmlns:a16="http://schemas.microsoft.com/office/drawing/2014/main" val="2310032719"/>
                    </a:ext>
                  </a:extLst>
                </a:gridCol>
              </a:tblGrid>
              <a:tr h="1978169">
                <a:tc>
                  <a:txBody>
                    <a:bodyPr/>
                    <a:lstStyle/>
                    <a:p>
                      <a:pPr algn="ctr">
                        <a:lnSpc>
                          <a:spcPct val="130000"/>
                        </a:lnSpc>
                      </a:pPr>
                      <a:endParaRPr lang="en-US" sz="3200" b="1" dirty="0"/>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solidFill>
                      <a:schemeClr val="accent2">
                        <a:lumMod val="60000"/>
                        <a:lumOff val="40000"/>
                      </a:schemeClr>
                    </a:solidFill>
                  </a:tcPr>
                </a:tc>
                <a:tc>
                  <a:txBody>
                    <a:bodyPr/>
                    <a:lstStyle/>
                    <a:p>
                      <a:pPr algn="ctr">
                        <a:lnSpc>
                          <a:spcPct val="130000"/>
                        </a:lnSpc>
                      </a:pPr>
                      <a:r>
                        <a:rPr lang="en-US" sz="3200" b="1" dirty="0" err="1"/>
                        <a:t>Người</a:t>
                      </a:r>
                      <a:endParaRPr lang="en-US" sz="3200" b="1" dirty="0"/>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solidFill>
                      <a:schemeClr val="accent2">
                        <a:lumMod val="60000"/>
                        <a:lumOff val="40000"/>
                      </a:schemeClr>
                    </a:solidFill>
                  </a:tcPr>
                </a:tc>
                <a:tc>
                  <a:txBody>
                    <a:bodyPr/>
                    <a:lstStyle/>
                    <a:p>
                      <a:pPr algn="ctr">
                        <a:lnSpc>
                          <a:spcPct val="130000"/>
                        </a:lnSpc>
                      </a:pPr>
                      <a:r>
                        <a:rPr lang="en-US" sz="3200" b="1" dirty="0"/>
                        <a:t>Tinh </a:t>
                      </a:r>
                      <a:r>
                        <a:rPr lang="en-US" sz="3200" b="1" dirty="0" err="1"/>
                        <a:t>tinh</a:t>
                      </a:r>
                      <a:endParaRPr lang="en-US" sz="3200" b="1" dirty="0"/>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solidFill>
                      <a:schemeClr val="accent2">
                        <a:lumMod val="60000"/>
                        <a:lumOff val="40000"/>
                      </a:schemeClr>
                    </a:solidFill>
                  </a:tcPr>
                </a:tc>
                <a:tc>
                  <a:txBody>
                    <a:bodyPr/>
                    <a:lstStyle/>
                    <a:p>
                      <a:pPr algn="ctr">
                        <a:lnSpc>
                          <a:spcPct val="130000"/>
                        </a:lnSpc>
                      </a:pPr>
                      <a:r>
                        <a:rPr lang="en-US" sz="3200" b="1" dirty="0" err="1"/>
                        <a:t>Gà</a:t>
                      </a:r>
                      <a:endParaRPr lang="en-US" sz="3200" b="1" dirty="0"/>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solidFill>
                      <a:schemeClr val="accent2">
                        <a:lumMod val="60000"/>
                        <a:lumOff val="40000"/>
                      </a:schemeClr>
                    </a:solidFill>
                  </a:tcPr>
                </a:tc>
                <a:tc>
                  <a:txBody>
                    <a:bodyPr/>
                    <a:lstStyle/>
                    <a:p>
                      <a:pPr algn="ctr">
                        <a:lnSpc>
                          <a:spcPct val="130000"/>
                        </a:lnSpc>
                      </a:pPr>
                      <a:r>
                        <a:rPr lang="en-US" sz="3200" b="1" dirty="0" err="1"/>
                        <a:t>Cà</a:t>
                      </a:r>
                      <a:r>
                        <a:rPr lang="en-US" sz="3200" b="1" dirty="0"/>
                        <a:t> </a:t>
                      </a:r>
                      <a:r>
                        <a:rPr lang="en-US" sz="3200" b="1" dirty="0" err="1"/>
                        <a:t>chua</a:t>
                      </a:r>
                      <a:endParaRPr lang="en-US" sz="3200" b="1" dirty="0"/>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solidFill>
                      <a:schemeClr val="accent2">
                        <a:lumMod val="60000"/>
                        <a:lumOff val="40000"/>
                      </a:schemeClr>
                    </a:solidFill>
                  </a:tcPr>
                </a:tc>
                <a:tc>
                  <a:txBody>
                    <a:bodyPr/>
                    <a:lstStyle/>
                    <a:p>
                      <a:pPr algn="ctr">
                        <a:lnSpc>
                          <a:spcPct val="130000"/>
                        </a:lnSpc>
                      </a:pPr>
                      <a:r>
                        <a:rPr lang="en-US" sz="3200" b="1" dirty="0" err="1"/>
                        <a:t>Ruồi</a:t>
                      </a:r>
                      <a:r>
                        <a:rPr lang="en-US" sz="3200" b="1" dirty="0"/>
                        <a:t> </a:t>
                      </a:r>
                      <a:r>
                        <a:rPr lang="en-US" sz="3200" b="1" dirty="0" err="1"/>
                        <a:t>giấm</a:t>
                      </a:r>
                      <a:endParaRPr lang="en-US" sz="3200" b="1" dirty="0"/>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solidFill>
                      <a:schemeClr val="accent2">
                        <a:lumMod val="60000"/>
                        <a:lumOff val="40000"/>
                      </a:schemeClr>
                    </a:solidFill>
                  </a:tcPr>
                </a:tc>
                <a:tc>
                  <a:txBody>
                    <a:bodyPr/>
                    <a:lstStyle/>
                    <a:p>
                      <a:pPr algn="ctr">
                        <a:lnSpc>
                          <a:spcPct val="130000"/>
                        </a:lnSpc>
                      </a:pPr>
                      <a:r>
                        <a:rPr lang="en-US" sz="3200" b="1" dirty="0" err="1"/>
                        <a:t>Đậu</a:t>
                      </a:r>
                      <a:r>
                        <a:rPr lang="en-US" sz="3200" b="1" dirty="0"/>
                        <a:t> </a:t>
                      </a:r>
                      <a:r>
                        <a:rPr lang="en-US" sz="3200" b="1" dirty="0" err="1"/>
                        <a:t>hà</a:t>
                      </a:r>
                      <a:r>
                        <a:rPr lang="en-US" sz="3200" b="1" dirty="0"/>
                        <a:t> </a:t>
                      </a:r>
                      <a:r>
                        <a:rPr lang="en-US" sz="3200" b="1" dirty="0" err="1"/>
                        <a:t>lan</a:t>
                      </a:r>
                      <a:endParaRPr lang="en-US" sz="3200" b="1" dirty="0"/>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solidFill>
                      <a:schemeClr val="accent2">
                        <a:lumMod val="60000"/>
                        <a:lumOff val="40000"/>
                      </a:schemeClr>
                    </a:solidFill>
                  </a:tcPr>
                </a:tc>
                <a:tc>
                  <a:txBody>
                    <a:bodyPr/>
                    <a:lstStyle/>
                    <a:p>
                      <a:pPr algn="ctr">
                        <a:lnSpc>
                          <a:spcPct val="130000"/>
                        </a:lnSpc>
                      </a:pPr>
                      <a:r>
                        <a:rPr lang="en-US" sz="3200" b="1" dirty="0"/>
                        <a:t>Ngô</a:t>
                      </a:r>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solidFill>
                      <a:schemeClr val="accent2">
                        <a:lumMod val="60000"/>
                        <a:lumOff val="40000"/>
                      </a:schemeClr>
                    </a:solidFill>
                  </a:tcPr>
                </a:tc>
                <a:tc>
                  <a:txBody>
                    <a:bodyPr/>
                    <a:lstStyle/>
                    <a:p>
                      <a:pPr algn="ctr">
                        <a:lnSpc>
                          <a:spcPct val="130000"/>
                        </a:lnSpc>
                      </a:pPr>
                      <a:r>
                        <a:rPr lang="en-US" sz="3200" b="1" dirty="0" err="1"/>
                        <a:t>Lúa</a:t>
                      </a:r>
                      <a:r>
                        <a:rPr lang="en-US" sz="3200" b="1" dirty="0"/>
                        <a:t> </a:t>
                      </a:r>
                      <a:r>
                        <a:rPr lang="en-US" sz="3200" b="1" dirty="0" err="1"/>
                        <a:t>nước</a:t>
                      </a:r>
                      <a:endParaRPr lang="en-US" sz="3200" b="1" dirty="0"/>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solidFill>
                      <a:schemeClr val="accent2">
                        <a:lumMod val="60000"/>
                        <a:lumOff val="40000"/>
                      </a:schemeClr>
                    </a:solidFill>
                  </a:tcPr>
                </a:tc>
                <a:tc>
                  <a:txBody>
                    <a:bodyPr/>
                    <a:lstStyle/>
                    <a:p>
                      <a:pPr algn="ctr">
                        <a:lnSpc>
                          <a:spcPct val="130000"/>
                        </a:lnSpc>
                      </a:pPr>
                      <a:r>
                        <a:rPr lang="en-US" sz="3200" b="1" dirty="0" err="1"/>
                        <a:t>Bắp</a:t>
                      </a:r>
                      <a:r>
                        <a:rPr lang="en-US" sz="3200" b="1" dirty="0"/>
                        <a:t> </a:t>
                      </a:r>
                      <a:r>
                        <a:rPr lang="en-US" sz="3200" b="1" dirty="0" err="1"/>
                        <a:t>cải</a:t>
                      </a:r>
                      <a:endParaRPr lang="en-US" sz="3200" b="1" dirty="0"/>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val="3921134812"/>
                  </a:ext>
                </a:extLst>
              </a:tr>
              <a:tr h="839494">
                <a:tc>
                  <a:txBody>
                    <a:bodyPr/>
                    <a:lstStyle/>
                    <a:p>
                      <a:pPr algn="ctr">
                        <a:lnSpc>
                          <a:spcPct val="130000"/>
                        </a:lnSpc>
                      </a:pPr>
                      <a:r>
                        <a:rPr lang="en-US" sz="3200" dirty="0"/>
                        <a:t>Tế </a:t>
                      </a:r>
                      <a:r>
                        <a:rPr lang="en-US" sz="3200" dirty="0" err="1"/>
                        <a:t>bào</a:t>
                      </a:r>
                      <a:r>
                        <a:rPr lang="en-US" sz="3200" dirty="0"/>
                        <a:t> </a:t>
                      </a:r>
                      <a:r>
                        <a:rPr lang="en-US" sz="3200" dirty="0" err="1"/>
                        <a:t>sinh</a:t>
                      </a:r>
                      <a:r>
                        <a:rPr lang="en-US" sz="3200" dirty="0"/>
                        <a:t> </a:t>
                      </a:r>
                      <a:r>
                        <a:rPr lang="en-US" sz="3200" dirty="0" err="1"/>
                        <a:t>dưỡng</a:t>
                      </a:r>
                      <a:endParaRPr lang="en-US" sz="3200" dirty="0"/>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tc>
                  <a:txBody>
                    <a:bodyPr/>
                    <a:lstStyle/>
                    <a:p>
                      <a:pPr algn="ctr">
                        <a:lnSpc>
                          <a:spcPct val="130000"/>
                        </a:lnSpc>
                      </a:pPr>
                      <a:r>
                        <a:rPr lang="en-US" sz="3200" dirty="0"/>
                        <a:t>46</a:t>
                      </a:r>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tc>
                  <a:txBody>
                    <a:bodyPr/>
                    <a:lstStyle/>
                    <a:p>
                      <a:pPr algn="ctr">
                        <a:lnSpc>
                          <a:spcPct val="130000"/>
                        </a:lnSpc>
                      </a:pPr>
                      <a:r>
                        <a:rPr lang="en-US" sz="3200" dirty="0"/>
                        <a:t>48</a:t>
                      </a:r>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tc>
                  <a:txBody>
                    <a:bodyPr/>
                    <a:lstStyle/>
                    <a:p>
                      <a:pPr algn="ctr">
                        <a:lnSpc>
                          <a:spcPct val="130000"/>
                        </a:lnSpc>
                      </a:pPr>
                      <a:r>
                        <a:rPr lang="en-US" sz="3200" dirty="0"/>
                        <a:t>78</a:t>
                      </a:r>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tc>
                  <a:txBody>
                    <a:bodyPr/>
                    <a:lstStyle/>
                    <a:p>
                      <a:pPr algn="ctr">
                        <a:lnSpc>
                          <a:spcPct val="130000"/>
                        </a:lnSpc>
                      </a:pPr>
                      <a:r>
                        <a:rPr lang="en-US" sz="3200" dirty="0"/>
                        <a:t>24</a:t>
                      </a:r>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tc>
                  <a:txBody>
                    <a:bodyPr/>
                    <a:lstStyle/>
                    <a:p>
                      <a:pPr algn="ctr">
                        <a:lnSpc>
                          <a:spcPct val="130000"/>
                        </a:lnSpc>
                      </a:pPr>
                      <a:r>
                        <a:rPr lang="en-US" sz="3200" dirty="0"/>
                        <a:t>8</a:t>
                      </a:r>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tc>
                  <a:txBody>
                    <a:bodyPr/>
                    <a:lstStyle/>
                    <a:p>
                      <a:pPr algn="ctr">
                        <a:lnSpc>
                          <a:spcPct val="130000"/>
                        </a:lnSpc>
                      </a:pPr>
                      <a:r>
                        <a:rPr lang="en-US" sz="3200" dirty="0"/>
                        <a:t>14</a:t>
                      </a:r>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tc>
                  <a:txBody>
                    <a:bodyPr/>
                    <a:lstStyle/>
                    <a:p>
                      <a:pPr algn="ctr">
                        <a:lnSpc>
                          <a:spcPct val="130000"/>
                        </a:lnSpc>
                      </a:pPr>
                      <a:r>
                        <a:rPr lang="en-US" sz="3200" dirty="0"/>
                        <a:t>20</a:t>
                      </a:r>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tc>
                  <a:txBody>
                    <a:bodyPr/>
                    <a:lstStyle/>
                    <a:p>
                      <a:pPr algn="ctr">
                        <a:lnSpc>
                          <a:spcPct val="130000"/>
                        </a:lnSpc>
                      </a:pPr>
                      <a:r>
                        <a:rPr lang="en-US" sz="3200" dirty="0"/>
                        <a:t>24</a:t>
                      </a:r>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tc>
                  <a:txBody>
                    <a:bodyPr/>
                    <a:lstStyle/>
                    <a:p>
                      <a:pPr algn="ctr">
                        <a:lnSpc>
                          <a:spcPct val="130000"/>
                        </a:lnSpc>
                      </a:pPr>
                      <a:r>
                        <a:rPr lang="en-US" sz="3200" dirty="0"/>
                        <a:t>18</a:t>
                      </a:r>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extLst>
                  <a:ext uri="{0D108BD9-81ED-4DB2-BD59-A6C34878D82A}">
                    <a16:rowId xmlns:a16="http://schemas.microsoft.com/office/drawing/2014/main" val="2956035097"/>
                  </a:ext>
                </a:extLst>
              </a:tr>
              <a:tr h="839494">
                <a:tc>
                  <a:txBody>
                    <a:bodyPr/>
                    <a:lstStyle/>
                    <a:p>
                      <a:pPr algn="ctr">
                        <a:lnSpc>
                          <a:spcPct val="130000"/>
                        </a:lnSpc>
                      </a:pPr>
                      <a:r>
                        <a:rPr lang="en-US" sz="3200" dirty="0"/>
                        <a:t>Tế </a:t>
                      </a:r>
                      <a:r>
                        <a:rPr lang="en-US" sz="3200" dirty="0" err="1"/>
                        <a:t>bào</a:t>
                      </a:r>
                      <a:r>
                        <a:rPr lang="en-US" sz="3200" dirty="0"/>
                        <a:t> </a:t>
                      </a:r>
                      <a:r>
                        <a:rPr lang="en-US" sz="3200" dirty="0" err="1"/>
                        <a:t>giao</a:t>
                      </a:r>
                      <a:r>
                        <a:rPr lang="en-US" sz="3200" dirty="0"/>
                        <a:t> </a:t>
                      </a:r>
                      <a:r>
                        <a:rPr lang="en-US" sz="3200" dirty="0" err="1"/>
                        <a:t>tử</a:t>
                      </a:r>
                      <a:endParaRPr lang="en-US" sz="3200" dirty="0"/>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tc>
                  <a:txBody>
                    <a:bodyPr/>
                    <a:lstStyle/>
                    <a:p>
                      <a:pPr algn="ctr">
                        <a:lnSpc>
                          <a:spcPct val="130000"/>
                        </a:lnSpc>
                      </a:pPr>
                      <a:endParaRPr lang="en-US" sz="3200" dirty="0"/>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tc>
                  <a:txBody>
                    <a:bodyPr/>
                    <a:lstStyle/>
                    <a:p>
                      <a:pPr algn="ctr">
                        <a:lnSpc>
                          <a:spcPct val="130000"/>
                        </a:lnSpc>
                      </a:pPr>
                      <a:endParaRPr lang="en-US" sz="3200" dirty="0"/>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tc>
                  <a:txBody>
                    <a:bodyPr/>
                    <a:lstStyle/>
                    <a:p>
                      <a:pPr algn="ctr">
                        <a:lnSpc>
                          <a:spcPct val="130000"/>
                        </a:lnSpc>
                      </a:pPr>
                      <a:endParaRPr lang="en-US" sz="3200" dirty="0"/>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tc>
                  <a:txBody>
                    <a:bodyPr/>
                    <a:lstStyle/>
                    <a:p>
                      <a:pPr algn="ctr">
                        <a:lnSpc>
                          <a:spcPct val="130000"/>
                        </a:lnSpc>
                      </a:pPr>
                      <a:endParaRPr lang="en-US" sz="3200" dirty="0"/>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tc>
                  <a:txBody>
                    <a:bodyPr/>
                    <a:lstStyle/>
                    <a:p>
                      <a:pPr algn="ctr">
                        <a:lnSpc>
                          <a:spcPct val="130000"/>
                        </a:lnSpc>
                      </a:pPr>
                      <a:endParaRPr lang="en-US" sz="3200" dirty="0"/>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tc>
                  <a:txBody>
                    <a:bodyPr/>
                    <a:lstStyle/>
                    <a:p>
                      <a:pPr algn="ctr">
                        <a:lnSpc>
                          <a:spcPct val="130000"/>
                        </a:lnSpc>
                      </a:pPr>
                      <a:endParaRPr lang="en-US" sz="3200" dirty="0"/>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tc>
                  <a:txBody>
                    <a:bodyPr/>
                    <a:lstStyle/>
                    <a:p>
                      <a:pPr algn="ctr">
                        <a:lnSpc>
                          <a:spcPct val="130000"/>
                        </a:lnSpc>
                      </a:pPr>
                      <a:endParaRPr lang="en-US" sz="3200" dirty="0"/>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tc>
                  <a:txBody>
                    <a:bodyPr/>
                    <a:lstStyle/>
                    <a:p>
                      <a:pPr algn="ctr">
                        <a:lnSpc>
                          <a:spcPct val="130000"/>
                        </a:lnSpc>
                      </a:pPr>
                      <a:endParaRPr lang="en-US" sz="3200" dirty="0"/>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tc>
                  <a:txBody>
                    <a:bodyPr/>
                    <a:lstStyle/>
                    <a:p>
                      <a:pPr algn="ctr">
                        <a:lnSpc>
                          <a:spcPct val="130000"/>
                        </a:lnSpc>
                      </a:pPr>
                      <a:endParaRPr lang="en-US" sz="3200" dirty="0"/>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extLst>
                  <a:ext uri="{0D108BD9-81ED-4DB2-BD59-A6C34878D82A}">
                    <a16:rowId xmlns:a16="http://schemas.microsoft.com/office/drawing/2014/main" val="263345963"/>
                  </a:ext>
                </a:extLst>
              </a:tr>
            </a:tbl>
          </a:graphicData>
        </a:graphic>
      </p:graphicFrame>
      <p:cxnSp>
        <p:nvCxnSpPr>
          <p:cNvPr id="6" name="Straight Connector 5">
            <a:extLst>
              <a:ext uri="{FF2B5EF4-FFF2-40B4-BE49-F238E27FC236}">
                <a16:creationId xmlns:a16="http://schemas.microsoft.com/office/drawing/2014/main" id="{C9099E3A-0ABE-428F-3349-703DC1D88703}"/>
              </a:ext>
            </a:extLst>
          </p:cNvPr>
          <p:cNvCxnSpPr>
            <a:cxnSpLocks/>
          </p:cNvCxnSpPr>
          <p:nvPr/>
        </p:nvCxnSpPr>
        <p:spPr>
          <a:xfrm>
            <a:off x="336883" y="2228405"/>
            <a:ext cx="4581483" cy="192153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8164DE4E-0820-8118-9770-F578E0DD5AEB}"/>
              </a:ext>
            </a:extLst>
          </p:cNvPr>
          <p:cNvSpPr txBox="1"/>
          <p:nvPr/>
        </p:nvSpPr>
        <p:spPr>
          <a:xfrm>
            <a:off x="3098885" y="2542438"/>
            <a:ext cx="1551709" cy="665888"/>
          </a:xfrm>
          <a:prstGeom prst="rect">
            <a:avLst/>
          </a:prstGeom>
          <a:noFill/>
        </p:spPr>
        <p:txBody>
          <a:bodyPr wrap="square">
            <a:spAutoFit/>
          </a:bodyPr>
          <a:lstStyle/>
          <a:p>
            <a:pPr marL="0" marR="0" lvl="0" indent="0" algn="ctr" defTabSz="914400" rtl="0" eaLnBrk="1" fontAlgn="auto" latinLnBrk="0" hangingPunct="1">
              <a:lnSpc>
                <a:spcPct val="130000"/>
              </a:lnSpc>
              <a:spcBef>
                <a:spcPts val="0"/>
              </a:spcBef>
              <a:spcAft>
                <a:spcPts val="0"/>
              </a:spcAft>
              <a:buClr>
                <a:srgbClr val="000000"/>
              </a:buClr>
              <a:buSzTx/>
              <a:buFont typeface="Arial"/>
              <a:buNone/>
              <a:tabLst/>
              <a:defRPr/>
            </a:pPr>
            <a:r>
              <a:rPr kumimoji="0" lang="en-US" sz="3200" b="1" i="0" u="none" strike="noStrike" kern="0" cap="none" spc="0" normalizeH="0" baseline="0" noProof="0" dirty="0" err="1">
                <a:ln>
                  <a:noFill/>
                </a:ln>
                <a:solidFill>
                  <a:srgbClr val="000000"/>
                </a:solidFill>
                <a:effectLst/>
                <a:uLnTx/>
                <a:uFillTx/>
                <a:latin typeface="Arial"/>
                <a:cs typeface="Arial"/>
                <a:sym typeface="Arial"/>
              </a:rPr>
              <a:t>Loài</a:t>
            </a:r>
            <a:endParaRPr kumimoji="0" lang="en-US" sz="3200" b="1" i="0" u="none" strike="noStrike" kern="0" cap="none" spc="0" normalizeH="0" baseline="0" noProof="0" dirty="0">
              <a:ln>
                <a:noFill/>
              </a:ln>
              <a:solidFill>
                <a:srgbClr val="000000"/>
              </a:solidFill>
              <a:effectLst/>
              <a:uLnTx/>
              <a:uFillTx/>
              <a:latin typeface="Arial"/>
              <a:cs typeface="Arial"/>
              <a:sym typeface="Arial"/>
            </a:endParaRPr>
          </a:p>
        </p:txBody>
      </p:sp>
      <p:sp>
        <p:nvSpPr>
          <p:cNvPr id="8" name="TextBox 7">
            <a:extLst>
              <a:ext uri="{FF2B5EF4-FFF2-40B4-BE49-F238E27FC236}">
                <a16:creationId xmlns:a16="http://schemas.microsoft.com/office/drawing/2014/main" id="{BB5E75AC-3E44-24D3-04BB-899597C39980}"/>
              </a:ext>
            </a:extLst>
          </p:cNvPr>
          <p:cNvSpPr txBox="1"/>
          <p:nvPr/>
        </p:nvSpPr>
        <p:spPr>
          <a:xfrm>
            <a:off x="144744" y="2875382"/>
            <a:ext cx="3388167" cy="1154355"/>
          </a:xfrm>
          <a:prstGeom prst="rect">
            <a:avLst/>
          </a:prstGeom>
          <a:noFill/>
        </p:spPr>
        <p:txBody>
          <a:bodyPr wrap="square">
            <a:spAutoFit/>
          </a:bodyPr>
          <a:lstStyle/>
          <a:p>
            <a:pPr marL="0" marR="0" lvl="0" indent="0" algn="just" defTabSz="914400" rtl="0" eaLnBrk="1" fontAlgn="auto" latinLnBrk="0" hangingPunct="1">
              <a:lnSpc>
                <a:spcPct val="130000"/>
              </a:lnSpc>
              <a:spcBef>
                <a:spcPts val="0"/>
              </a:spcBef>
              <a:spcAft>
                <a:spcPts val="0"/>
              </a:spcAft>
              <a:buClr>
                <a:srgbClr val="000000"/>
              </a:buClr>
              <a:buSzTx/>
              <a:buFont typeface="Arial"/>
              <a:buNone/>
              <a:tabLst/>
              <a:defRPr/>
            </a:pPr>
            <a:r>
              <a:rPr kumimoji="0" lang="en-US" b="1" i="0" u="none" strike="noStrike" kern="0" cap="none" spc="0" normalizeH="0" baseline="0" noProof="0" dirty="0">
                <a:ln>
                  <a:noFill/>
                </a:ln>
                <a:solidFill>
                  <a:srgbClr val="000000"/>
                </a:solidFill>
                <a:effectLst/>
                <a:uLnTx/>
                <a:uFillTx/>
                <a:latin typeface="Arial"/>
                <a:cs typeface="Arial"/>
                <a:sym typeface="Arial"/>
              </a:rPr>
              <a:t>   Số </a:t>
            </a:r>
            <a:r>
              <a:rPr kumimoji="0" lang="en-US" b="1" i="0" u="none" strike="noStrike" kern="0" cap="none" spc="0" normalizeH="0" baseline="0" noProof="0" dirty="0" err="1">
                <a:ln>
                  <a:noFill/>
                </a:ln>
                <a:solidFill>
                  <a:srgbClr val="000000"/>
                </a:solidFill>
                <a:effectLst/>
                <a:uLnTx/>
                <a:uFillTx/>
                <a:latin typeface="Arial"/>
                <a:cs typeface="Arial"/>
                <a:sym typeface="Arial"/>
              </a:rPr>
              <a:t>lượng</a:t>
            </a:r>
            <a:endParaRPr kumimoji="0" lang="en-US" b="1" i="0" u="none" strike="noStrike" kern="0" cap="none" spc="0" normalizeH="0" baseline="0" noProof="0" dirty="0">
              <a:ln>
                <a:noFill/>
              </a:ln>
              <a:solidFill>
                <a:srgbClr val="000000"/>
              </a:solidFill>
              <a:effectLst/>
              <a:uLnTx/>
              <a:uFillTx/>
              <a:latin typeface="Arial"/>
              <a:cs typeface="Arial"/>
              <a:sym typeface="Arial"/>
            </a:endParaRPr>
          </a:p>
          <a:p>
            <a:pPr marL="0" marR="0" lvl="0" indent="0" algn="just" defTabSz="914400" rtl="0" eaLnBrk="1" fontAlgn="auto" latinLnBrk="0" hangingPunct="1">
              <a:lnSpc>
                <a:spcPct val="130000"/>
              </a:lnSpc>
              <a:spcBef>
                <a:spcPts val="0"/>
              </a:spcBef>
              <a:spcAft>
                <a:spcPts val="0"/>
              </a:spcAft>
              <a:buClr>
                <a:srgbClr val="000000"/>
              </a:buClr>
              <a:buSzTx/>
              <a:buFont typeface="Arial"/>
              <a:buNone/>
              <a:tabLst/>
              <a:defRPr/>
            </a:pPr>
            <a:r>
              <a:rPr lang="en-US" b="1" dirty="0"/>
              <a:t>   NST </a:t>
            </a:r>
            <a:r>
              <a:rPr lang="en-US" b="1" dirty="0" err="1"/>
              <a:t>trong</a:t>
            </a:r>
            <a:r>
              <a:rPr lang="en-US" b="1" dirty="0"/>
              <a:t> </a:t>
            </a:r>
            <a:r>
              <a:rPr lang="en-US" b="1" dirty="0" err="1"/>
              <a:t>tế</a:t>
            </a:r>
            <a:r>
              <a:rPr lang="en-US" b="1" dirty="0"/>
              <a:t> </a:t>
            </a:r>
            <a:r>
              <a:rPr lang="en-US" b="1" dirty="0" err="1"/>
              <a:t>bào</a:t>
            </a:r>
            <a:endParaRPr kumimoji="0" lang="en-US" b="1" i="0" u="none" strike="noStrike" kern="0" cap="none" spc="0" normalizeH="0" baseline="0" noProof="0" dirty="0">
              <a:ln>
                <a:noFill/>
              </a:ln>
              <a:solidFill>
                <a:srgbClr val="000000"/>
              </a:solidFill>
              <a:effectLst/>
              <a:uLnTx/>
              <a:uFillTx/>
              <a:latin typeface="Arial"/>
              <a:cs typeface="Arial"/>
              <a:sym typeface="Arial"/>
            </a:endParaRPr>
          </a:p>
        </p:txBody>
      </p:sp>
      <p:sp>
        <p:nvSpPr>
          <p:cNvPr id="10" name="TextBox 9">
            <a:extLst>
              <a:ext uri="{FF2B5EF4-FFF2-40B4-BE49-F238E27FC236}">
                <a16:creationId xmlns:a16="http://schemas.microsoft.com/office/drawing/2014/main" id="{42BBAB61-A6DA-7AA4-4629-73190EEF76F0}"/>
              </a:ext>
            </a:extLst>
          </p:cNvPr>
          <p:cNvSpPr txBox="1"/>
          <p:nvPr/>
        </p:nvSpPr>
        <p:spPr>
          <a:xfrm>
            <a:off x="4918366" y="5043729"/>
            <a:ext cx="1322198" cy="739754"/>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3200" b="1" i="0" u="none" strike="noStrike" kern="0" cap="none" spc="0" normalizeH="0" baseline="0" noProof="0" dirty="0">
                <a:ln>
                  <a:noFill/>
                </a:ln>
                <a:solidFill>
                  <a:srgbClr val="C00000"/>
                </a:solidFill>
                <a:effectLst/>
                <a:uLnTx/>
                <a:uFillTx/>
                <a:latin typeface="Arial"/>
                <a:cs typeface="Arial"/>
                <a:sym typeface="Arial"/>
              </a:rPr>
              <a:t>23</a:t>
            </a:r>
          </a:p>
        </p:txBody>
      </p:sp>
      <p:sp>
        <p:nvSpPr>
          <p:cNvPr id="11" name="TextBox 10">
            <a:extLst>
              <a:ext uri="{FF2B5EF4-FFF2-40B4-BE49-F238E27FC236}">
                <a16:creationId xmlns:a16="http://schemas.microsoft.com/office/drawing/2014/main" id="{5AFDAEFE-412C-B272-0662-4F1AF76679E8}"/>
              </a:ext>
            </a:extLst>
          </p:cNvPr>
          <p:cNvSpPr txBox="1"/>
          <p:nvPr/>
        </p:nvSpPr>
        <p:spPr>
          <a:xfrm>
            <a:off x="6432703" y="5043729"/>
            <a:ext cx="1322198" cy="739754"/>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3200" b="1" i="0" u="none" strike="noStrike" kern="0" cap="none" spc="0" normalizeH="0" baseline="0" noProof="0" dirty="0">
                <a:ln>
                  <a:noFill/>
                </a:ln>
                <a:solidFill>
                  <a:srgbClr val="C00000"/>
                </a:solidFill>
                <a:effectLst/>
                <a:uLnTx/>
                <a:uFillTx/>
                <a:latin typeface="Arial"/>
                <a:cs typeface="Arial"/>
                <a:sym typeface="Arial"/>
              </a:rPr>
              <a:t>24</a:t>
            </a:r>
          </a:p>
        </p:txBody>
      </p:sp>
      <p:sp>
        <p:nvSpPr>
          <p:cNvPr id="12" name="TextBox 11">
            <a:extLst>
              <a:ext uri="{FF2B5EF4-FFF2-40B4-BE49-F238E27FC236}">
                <a16:creationId xmlns:a16="http://schemas.microsoft.com/office/drawing/2014/main" id="{2BA944F9-18CB-B6D6-7493-A05DC4D3ED93}"/>
              </a:ext>
            </a:extLst>
          </p:cNvPr>
          <p:cNvSpPr txBox="1"/>
          <p:nvPr/>
        </p:nvSpPr>
        <p:spPr>
          <a:xfrm>
            <a:off x="7821801" y="5043729"/>
            <a:ext cx="1504722" cy="739754"/>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3200" b="1" i="0" u="none" strike="noStrike" kern="0" cap="none" spc="0" normalizeH="0" baseline="0" noProof="0" dirty="0">
                <a:ln>
                  <a:noFill/>
                </a:ln>
                <a:solidFill>
                  <a:srgbClr val="C00000"/>
                </a:solidFill>
                <a:effectLst/>
                <a:uLnTx/>
                <a:uFillTx/>
                <a:latin typeface="Arial"/>
                <a:cs typeface="Arial"/>
                <a:sym typeface="Arial"/>
              </a:rPr>
              <a:t>39</a:t>
            </a:r>
          </a:p>
        </p:txBody>
      </p:sp>
      <p:sp>
        <p:nvSpPr>
          <p:cNvPr id="13" name="TextBox 12">
            <a:extLst>
              <a:ext uri="{FF2B5EF4-FFF2-40B4-BE49-F238E27FC236}">
                <a16:creationId xmlns:a16="http://schemas.microsoft.com/office/drawing/2014/main" id="{61A23DD6-339C-DD58-E356-5F8858685AA4}"/>
              </a:ext>
            </a:extLst>
          </p:cNvPr>
          <p:cNvSpPr txBox="1"/>
          <p:nvPr/>
        </p:nvSpPr>
        <p:spPr>
          <a:xfrm>
            <a:off x="9210903" y="5043729"/>
            <a:ext cx="1504722" cy="739754"/>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3200" b="1" i="0" u="none" strike="noStrike" kern="0" cap="none" spc="0" normalizeH="0" baseline="0" noProof="0" dirty="0">
                <a:ln>
                  <a:noFill/>
                </a:ln>
                <a:solidFill>
                  <a:srgbClr val="C00000"/>
                </a:solidFill>
                <a:effectLst/>
                <a:uLnTx/>
                <a:uFillTx/>
                <a:latin typeface="Arial"/>
                <a:cs typeface="Arial"/>
                <a:sym typeface="Arial"/>
              </a:rPr>
              <a:t>12</a:t>
            </a:r>
          </a:p>
        </p:txBody>
      </p:sp>
      <p:sp>
        <p:nvSpPr>
          <p:cNvPr id="14" name="TextBox 13">
            <a:extLst>
              <a:ext uri="{FF2B5EF4-FFF2-40B4-BE49-F238E27FC236}">
                <a16:creationId xmlns:a16="http://schemas.microsoft.com/office/drawing/2014/main" id="{A8C66D44-142D-5675-56BB-E049718B84F8}"/>
              </a:ext>
            </a:extLst>
          </p:cNvPr>
          <p:cNvSpPr txBox="1"/>
          <p:nvPr/>
        </p:nvSpPr>
        <p:spPr>
          <a:xfrm>
            <a:off x="10687185" y="5043729"/>
            <a:ext cx="1504722" cy="739754"/>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3200" b="1" i="0" u="none" strike="noStrike" kern="0" cap="none" spc="0" normalizeH="0" baseline="0" noProof="0" dirty="0">
                <a:ln>
                  <a:noFill/>
                </a:ln>
                <a:solidFill>
                  <a:srgbClr val="C00000"/>
                </a:solidFill>
                <a:effectLst/>
                <a:uLnTx/>
                <a:uFillTx/>
                <a:latin typeface="Arial"/>
                <a:cs typeface="Arial"/>
                <a:sym typeface="Arial"/>
              </a:rPr>
              <a:t>4</a:t>
            </a:r>
          </a:p>
        </p:txBody>
      </p:sp>
      <p:sp>
        <p:nvSpPr>
          <p:cNvPr id="15" name="TextBox 14">
            <a:extLst>
              <a:ext uri="{FF2B5EF4-FFF2-40B4-BE49-F238E27FC236}">
                <a16:creationId xmlns:a16="http://schemas.microsoft.com/office/drawing/2014/main" id="{DE4924E7-608A-B387-ACD3-0E5026F259B1}"/>
              </a:ext>
            </a:extLst>
          </p:cNvPr>
          <p:cNvSpPr txBox="1"/>
          <p:nvPr/>
        </p:nvSpPr>
        <p:spPr>
          <a:xfrm>
            <a:off x="12104727" y="5043729"/>
            <a:ext cx="1504722" cy="739754"/>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3200" b="1" i="0" u="none" strike="noStrike" kern="0" cap="none" spc="0" normalizeH="0" baseline="0" noProof="0" dirty="0">
                <a:ln>
                  <a:noFill/>
                </a:ln>
                <a:solidFill>
                  <a:srgbClr val="C00000"/>
                </a:solidFill>
                <a:effectLst/>
                <a:uLnTx/>
                <a:uFillTx/>
                <a:latin typeface="Arial"/>
                <a:cs typeface="Arial"/>
                <a:sym typeface="Arial"/>
              </a:rPr>
              <a:t>7</a:t>
            </a:r>
          </a:p>
        </p:txBody>
      </p:sp>
      <p:sp>
        <p:nvSpPr>
          <p:cNvPr id="16" name="TextBox 15">
            <a:extLst>
              <a:ext uri="{FF2B5EF4-FFF2-40B4-BE49-F238E27FC236}">
                <a16:creationId xmlns:a16="http://schemas.microsoft.com/office/drawing/2014/main" id="{AF88EF27-84B4-2C43-43A3-E19F1D9820CD}"/>
              </a:ext>
            </a:extLst>
          </p:cNvPr>
          <p:cNvSpPr txBox="1"/>
          <p:nvPr/>
        </p:nvSpPr>
        <p:spPr>
          <a:xfrm>
            <a:off x="13581009" y="5043729"/>
            <a:ext cx="1504722" cy="739754"/>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3200" b="1" i="0" u="none" strike="noStrike" kern="0" cap="none" spc="0" normalizeH="0" baseline="0" noProof="0" dirty="0">
                <a:ln>
                  <a:noFill/>
                </a:ln>
                <a:solidFill>
                  <a:srgbClr val="C00000"/>
                </a:solidFill>
                <a:effectLst/>
                <a:uLnTx/>
                <a:uFillTx/>
                <a:latin typeface="Arial"/>
                <a:cs typeface="Arial"/>
                <a:sym typeface="Arial"/>
              </a:rPr>
              <a:t>10</a:t>
            </a:r>
          </a:p>
        </p:txBody>
      </p:sp>
      <p:sp>
        <p:nvSpPr>
          <p:cNvPr id="17" name="TextBox 16">
            <a:extLst>
              <a:ext uri="{FF2B5EF4-FFF2-40B4-BE49-F238E27FC236}">
                <a16:creationId xmlns:a16="http://schemas.microsoft.com/office/drawing/2014/main" id="{4A296C39-50A5-3D43-147B-A2606C0D04A8}"/>
              </a:ext>
            </a:extLst>
          </p:cNvPr>
          <p:cNvSpPr txBox="1"/>
          <p:nvPr/>
        </p:nvSpPr>
        <p:spPr>
          <a:xfrm>
            <a:off x="14998551" y="5043729"/>
            <a:ext cx="1504722" cy="739754"/>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3200" b="1" i="0" u="none" strike="noStrike" kern="0" cap="none" spc="0" normalizeH="0" baseline="0" noProof="0" dirty="0">
                <a:ln>
                  <a:noFill/>
                </a:ln>
                <a:solidFill>
                  <a:srgbClr val="C00000"/>
                </a:solidFill>
                <a:effectLst/>
                <a:uLnTx/>
                <a:uFillTx/>
                <a:latin typeface="Arial"/>
                <a:cs typeface="Arial"/>
                <a:sym typeface="Arial"/>
              </a:rPr>
              <a:t>12</a:t>
            </a:r>
          </a:p>
        </p:txBody>
      </p:sp>
      <p:sp>
        <p:nvSpPr>
          <p:cNvPr id="18" name="TextBox 17">
            <a:extLst>
              <a:ext uri="{FF2B5EF4-FFF2-40B4-BE49-F238E27FC236}">
                <a16:creationId xmlns:a16="http://schemas.microsoft.com/office/drawing/2014/main" id="{75639856-4920-91C2-9E07-86C6480E3541}"/>
              </a:ext>
            </a:extLst>
          </p:cNvPr>
          <p:cNvSpPr txBox="1"/>
          <p:nvPr/>
        </p:nvSpPr>
        <p:spPr>
          <a:xfrm>
            <a:off x="16513294" y="5057976"/>
            <a:ext cx="1504722" cy="739754"/>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3200" b="1" i="0" u="none" strike="noStrike" kern="0" cap="none" spc="0" normalizeH="0" baseline="0" noProof="0" dirty="0">
                <a:ln>
                  <a:noFill/>
                </a:ln>
                <a:solidFill>
                  <a:srgbClr val="C00000"/>
                </a:solidFill>
                <a:effectLst/>
                <a:uLnTx/>
                <a:uFillTx/>
                <a:latin typeface="Arial"/>
                <a:cs typeface="Arial"/>
                <a:sym typeface="Arial"/>
              </a:rPr>
              <a:t>9</a:t>
            </a:r>
          </a:p>
        </p:txBody>
      </p:sp>
      <p:sp>
        <p:nvSpPr>
          <p:cNvPr id="24" name="TextBox 23">
            <a:extLst>
              <a:ext uri="{FF2B5EF4-FFF2-40B4-BE49-F238E27FC236}">
                <a16:creationId xmlns:a16="http://schemas.microsoft.com/office/drawing/2014/main" id="{E85DCBE9-D6E8-AF7C-4AAC-4FD288ED2E5E}"/>
              </a:ext>
            </a:extLst>
          </p:cNvPr>
          <p:cNvSpPr txBox="1"/>
          <p:nvPr/>
        </p:nvSpPr>
        <p:spPr>
          <a:xfrm>
            <a:off x="339174" y="5885562"/>
            <a:ext cx="1835819" cy="739754"/>
          </a:xfrm>
          <a:prstGeom prst="rect">
            <a:avLst/>
          </a:prstGeom>
          <a:noFill/>
        </p:spPr>
        <p:txBody>
          <a:bodyPr wrap="square">
            <a:spAutoFit/>
          </a:bodyPr>
          <a:lstStyle/>
          <a:p>
            <a:pPr algn="just">
              <a:lnSpc>
                <a:spcPct val="150000"/>
              </a:lnSpc>
            </a:pPr>
            <a:r>
              <a:rPr lang="en-US" sz="3200" b="1" dirty="0">
                <a:solidFill>
                  <a:schemeClr val="tx1"/>
                </a:solidFill>
              </a:rPr>
              <a:t>2.</a:t>
            </a:r>
          </a:p>
        </p:txBody>
      </p:sp>
      <p:grpSp>
        <p:nvGrpSpPr>
          <p:cNvPr id="27" name="Group 26">
            <a:extLst>
              <a:ext uri="{FF2B5EF4-FFF2-40B4-BE49-F238E27FC236}">
                <a16:creationId xmlns:a16="http://schemas.microsoft.com/office/drawing/2014/main" id="{E9F85FB3-3B8A-2CE5-D558-26FFA756CD56}"/>
              </a:ext>
            </a:extLst>
          </p:cNvPr>
          <p:cNvGrpSpPr/>
          <p:nvPr/>
        </p:nvGrpSpPr>
        <p:grpSpPr>
          <a:xfrm>
            <a:off x="1723947" y="6426729"/>
            <a:ext cx="3617928" cy="2560606"/>
            <a:chOff x="1501422" y="6573201"/>
            <a:chExt cx="3617928" cy="2560606"/>
          </a:xfrm>
        </p:grpSpPr>
        <p:pic>
          <p:nvPicPr>
            <p:cNvPr id="22" name="Picture 21">
              <a:extLst>
                <a:ext uri="{FF2B5EF4-FFF2-40B4-BE49-F238E27FC236}">
                  <a16:creationId xmlns:a16="http://schemas.microsoft.com/office/drawing/2014/main" id="{556E5A37-9859-50AA-2DE2-2A19F87BEE2C}"/>
                </a:ext>
              </a:extLst>
            </p:cNvPr>
            <p:cNvPicPr>
              <a:picLocks noChangeAspect="1"/>
            </p:cNvPicPr>
            <p:nvPr/>
          </p:nvPicPr>
          <p:blipFill rotWithShape="1">
            <a:blip r:embed="rId2"/>
            <a:srcRect l="52452" r="2246"/>
            <a:stretch/>
          </p:blipFill>
          <p:spPr>
            <a:xfrm>
              <a:off x="2319188" y="6573201"/>
              <a:ext cx="1982396" cy="1872967"/>
            </a:xfrm>
            <a:prstGeom prst="rect">
              <a:avLst/>
            </a:prstGeom>
          </p:spPr>
        </p:pic>
        <p:sp>
          <p:nvSpPr>
            <p:cNvPr id="25" name="TextBox 24">
              <a:extLst>
                <a:ext uri="{FF2B5EF4-FFF2-40B4-BE49-F238E27FC236}">
                  <a16:creationId xmlns:a16="http://schemas.microsoft.com/office/drawing/2014/main" id="{BE3A50D2-76A2-414E-AE39-99586F530360}"/>
                </a:ext>
              </a:extLst>
            </p:cNvPr>
            <p:cNvSpPr txBox="1"/>
            <p:nvPr/>
          </p:nvSpPr>
          <p:spPr>
            <a:xfrm>
              <a:off x="1501422" y="8394053"/>
              <a:ext cx="3617928" cy="739754"/>
            </a:xfrm>
            <a:prstGeom prst="rect">
              <a:avLst/>
            </a:prstGeom>
            <a:noFill/>
          </p:spPr>
          <p:txBody>
            <a:bodyPr wrap="square">
              <a:spAutoFit/>
            </a:bodyPr>
            <a:lstStyle/>
            <a:p>
              <a:pPr algn="ctr">
                <a:lnSpc>
                  <a:spcPct val="150000"/>
                </a:lnSpc>
              </a:pPr>
              <a:r>
                <a:rPr lang="en-US" sz="3200" dirty="0">
                  <a:solidFill>
                    <a:schemeClr val="tx1"/>
                  </a:solidFill>
                </a:rPr>
                <a:t>Bộ NST </a:t>
              </a:r>
              <a:r>
                <a:rPr lang="en-US" sz="3200" dirty="0" err="1">
                  <a:solidFill>
                    <a:schemeClr val="tx1"/>
                  </a:solidFill>
                </a:rPr>
                <a:t>lưỡng</a:t>
              </a:r>
              <a:r>
                <a:rPr lang="en-US" sz="3200" dirty="0">
                  <a:solidFill>
                    <a:schemeClr val="tx1"/>
                  </a:solidFill>
                </a:rPr>
                <a:t> </a:t>
              </a:r>
              <a:r>
                <a:rPr lang="en-US" sz="3200" dirty="0" err="1">
                  <a:solidFill>
                    <a:schemeClr val="tx1"/>
                  </a:solidFill>
                </a:rPr>
                <a:t>bội</a:t>
              </a:r>
              <a:endParaRPr lang="en-US" sz="3200" dirty="0">
                <a:solidFill>
                  <a:schemeClr val="tx1"/>
                </a:solidFill>
              </a:endParaRPr>
            </a:p>
          </p:txBody>
        </p:sp>
      </p:grpSp>
      <p:grpSp>
        <p:nvGrpSpPr>
          <p:cNvPr id="28" name="Group 27">
            <a:extLst>
              <a:ext uri="{FF2B5EF4-FFF2-40B4-BE49-F238E27FC236}">
                <a16:creationId xmlns:a16="http://schemas.microsoft.com/office/drawing/2014/main" id="{629B3E55-9C38-F78E-4F02-639F649D9300}"/>
              </a:ext>
            </a:extLst>
          </p:cNvPr>
          <p:cNvGrpSpPr/>
          <p:nvPr/>
        </p:nvGrpSpPr>
        <p:grpSpPr>
          <a:xfrm>
            <a:off x="5708595" y="6298294"/>
            <a:ext cx="3617928" cy="2689041"/>
            <a:chOff x="5630170" y="6496881"/>
            <a:chExt cx="3617928" cy="2689041"/>
          </a:xfrm>
        </p:grpSpPr>
        <p:pic>
          <p:nvPicPr>
            <p:cNvPr id="21" name="Picture 20">
              <a:extLst>
                <a:ext uri="{FF2B5EF4-FFF2-40B4-BE49-F238E27FC236}">
                  <a16:creationId xmlns:a16="http://schemas.microsoft.com/office/drawing/2014/main" id="{00C209BE-CEA4-73D8-3A9D-35A309897CF1}"/>
                </a:ext>
              </a:extLst>
            </p:cNvPr>
            <p:cNvPicPr>
              <a:picLocks noChangeAspect="1"/>
            </p:cNvPicPr>
            <p:nvPr/>
          </p:nvPicPr>
          <p:blipFill rotWithShape="1">
            <a:blip r:embed="rId2"/>
            <a:srcRect r="57468"/>
            <a:stretch/>
          </p:blipFill>
          <p:spPr>
            <a:xfrm>
              <a:off x="6432703" y="6496881"/>
              <a:ext cx="2012862" cy="2025606"/>
            </a:xfrm>
            <a:prstGeom prst="rect">
              <a:avLst/>
            </a:prstGeom>
          </p:spPr>
        </p:pic>
        <p:sp>
          <p:nvSpPr>
            <p:cNvPr id="26" name="TextBox 25">
              <a:extLst>
                <a:ext uri="{FF2B5EF4-FFF2-40B4-BE49-F238E27FC236}">
                  <a16:creationId xmlns:a16="http://schemas.microsoft.com/office/drawing/2014/main" id="{187E6EC2-AD2D-A6AD-1825-63FCD8200D92}"/>
                </a:ext>
              </a:extLst>
            </p:cNvPr>
            <p:cNvSpPr txBox="1"/>
            <p:nvPr/>
          </p:nvSpPr>
          <p:spPr>
            <a:xfrm>
              <a:off x="5630170" y="8446168"/>
              <a:ext cx="3617928" cy="739754"/>
            </a:xfrm>
            <a:prstGeom prst="rect">
              <a:avLst/>
            </a:prstGeom>
            <a:noFill/>
          </p:spPr>
          <p:txBody>
            <a:bodyPr wrap="square">
              <a:spAutoFit/>
            </a:bodyPr>
            <a:lstStyle/>
            <a:p>
              <a:pPr algn="ctr">
                <a:lnSpc>
                  <a:spcPct val="150000"/>
                </a:lnSpc>
              </a:pPr>
              <a:r>
                <a:rPr lang="en-US" sz="3200" dirty="0">
                  <a:solidFill>
                    <a:schemeClr val="tx1"/>
                  </a:solidFill>
                </a:rPr>
                <a:t>Bộ NST </a:t>
              </a:r>
              <a:r>
                <a:rPr lang="en-US" sz="3200" dirty="0" err="1">
                  <a:solidFill>
                    <a:schemeClr val="tx1"/>
                  </a:solidFill>
                </a:rPr>
                <a:t>đơn</a:t>
              </a:r>
              <a:r>
                <a:rPr lang="en-US" sz="3200" dirty="0">
                  <a:solidFill>
                    <a:schemeClr val="tx1"/>
                  </a:solidFill>
                </a:rPr>
                <a:t> </a:t>
              </a:r>
              <a:r>
                <a:rPr lang="en-US" sz="3200" dirty="0" err="1">
                  <a:solidFill>
                    <a:schemeClr val="tx1"/>
                  </a:solidFill>
                </a:rPr>
                <a:t>bội</a:t>
              </a:r>
              <a:endParaRPr lang="en-US" sz="3200" dirty="0">
                <a:solidFill>
                  <a:schemeClr val="tx1"/>
                </a:solidFill>
              </a:endParaRPr>
            </a:p>
          </p:txBody>
        </p:sp>
      </p:grpSp>
      <p:grpSp>
        <p:nvGrpSpPr>
          <p:cNvPr id="35" name="Group 34">
            <a:extLst>
              <a:ext uri="{FF2B5EF4-FFF2-40B4-BE49-F238E27FC236}">
                <a16:creationId xmlns:a16="http://schemas.microsoft.com/office/drawing/2014/main" id="{2E4087C3-BA46-9FFB-90FF-27ED70901B73}"/>
              </a:ext>
            </a:extLst>
          </p:cNvPr>
          <p:cNvGrpSpPr/>
          <p:nvPr/>
        </p:nvGrpSpPr>
        <p:grpSpPr>
          <a:xfrm>
            <a:off x="9419298" y="7335688"/>
            <a:ext cx="7083975" cy="884390"/>
            <a:chOff x="9419298" y="7335688"/>
            <a:chExt cx="7083975" cy="884390"/>
          </a:xfrm>
        </p:grpSpPr>
        <p:pic>
          <p:nvPicPr>
            <p:cNvPr id="29" name="Picture 28">
              <a:extLst>
                <a:ext uri="{FF2B5EF4-FFF2-40B4-BE49-F238E27FC236}">
                  <a16:creationId xmlns:a16="http://schemas.microsoft.com/office/drawing/2014/main" id="{6C9EB80A-E6FF-A45E-A6FF-C344E2FC32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19298" y="7363212"/>
              <a:ext cx="1087931" cy="856866"/>
            </a:xfrm>
            <a:prstGeom prst="rect">
              <a:avLst/>
            </a:prstGeom>
          </p:spPr>
        </p:pic>
        <p:sp>
          <p:nvSpPr>
            <p:cNvPr id="31" name="TextBox 30">
              <a:extLst>
                <a:ext uri="{FF2B5EF4-FFF2-40B4-BE49-F238E27FC236}">
                  <a16:creationId xmlns:a16="http://schemas.microsoft.com/office/drawing/2014/main" id="{E7DAA5C5-A7B3-FD4A-8A0B-F5AED149F4F4}"/>
                </a:ext>
              </a:extLst>
            </p:cNvPr>
            <p:cNvSpPr txBox="1"/>
            <p:nvPr/>
          </p:nvSpPr>
          <p:spPr>
            <a:xfrm>
              <a:off x="10861736" y="7335688"/>
              <a:ext cx="5641537" cy="739754"/>
            </a:xfrm>
            <a:prstGeom prst="rect">
              <a:avLst/>
            </a:prstGeom>
            <a:noFill/>
          </p:spPr>
          <p:txBody>
            <a:bodyPr wrap="square">
              <a:spAutoFit/>
            </a:bodyPr>
            <a:lstStyle/>
            <a:p>
              <a:pPr algn="just">
                <a:lnSpc>
                  <a:spcPct val="150000"/>
                </a:lnSpc>
              </a:pPr>
              <a:r>
                <a:rPr lang="en-US" sz="3200" dirty="0"/>
                <a:t>K</a:t>
              </a:r>
              <a:r>
                <a:rPr lang="vi-VN" sz="3200" dirty="0"/>
                <a:t>hác nhau về số lượng NST.</a:t>
              </a:r>
              <a:endParaRPr lang="en-US" sz="3200" dirty="0"/>
            </a:p>
          </p:txBody>
        </p:sp>
      </p:grpSp>
      <p:sp>
        <p:nvSpPr>
          <p:cNvPr id="32" name="TextBox 31">
            <a:extLst>
              <a:ext uri="{FF2B5EF4-FFF2-40B4-BE49-F238E27FC236}">
                <a16:creationId xmlns:a16="http://schemas.microsoft.com/office/drawing/2014/main" id="{3E7693EA-4B4C-9A08-74C2-86625DC18603}"/>
              </a:ext>
            </a:extLst>
          </p:cNvPr>
          <p:cNvSpPr txBox="1"/>
          <p:nvPr/>
        </p:nvSpPr>
        <p:spPr>
          <a:xfrm>
            <a:off x="339173" y="9103681"/>
            <a:ext cx="1835819" cy="739754"/>
          </a:xfrm>
          <a:prstGeom prst="rect">
            <a:avLst/>
          </a:prstGeom>
          <a:noFill/>
        </p:spPr>
        <p:txBody>
          <a:bodyPr wrap="square">
            <a:spAutoFit/>
          </a:bodyPr>
          <a:lstStyle/>
          <a:p>
            <a:pPr algn="just">
              <a:lnSpc>
                <a:spcPct val="150000"/>
              </a:lnSpc>
            </a:pPr>
            <a:r>
              <a:rPr lang="en-US" sz="3200" b="1" dirty="0">
                <a:solidFill>
                  <a:schemeClr val="tx1"/>
                </a:solidFill>
              </a:rPr>
              <a:t>3.</a:t>
            </a:r>
          </a:p>
        </p:txBody>
      </p:sp>
      <p:sp>
        <p:nvSpPr>
          <p:cNvPr id="34" name="TextBox 33">
            <a:extLst>
              <a:ext uri="{FF2B5EF4-FFF2-40B4-BE49-F238E27FC236}">
                <a16:creationId xmlns:a16="http://schemas.microsoft.com/office/drawing/2014/main" id="{7C9443DF-5EDE-958E-2635-F9833271C4B3}"/>
              </a:ext>
            </a:extLst>
          </p:cNvPr>
          <p:cNvSpPr txBox="1"/>
          <p:nvPr/>
        </p:nvSpPr>
        <p:spPr>
          <a:xfrm>
            <a:off x="771525" y="9103681"/>
            <a:ext cx="17261963" cy="739754"/>
          </a:xfrm>
          <a:prstGeom prst="rect">
            <a:avLst/>
          </a:prstGeom>
          <a:noFill/>
        </p:spPr>
        <p:txBody>
          <a:bodyPr wrap="square">
            <a:spAutoFit/>
          </a:bodyPr>
          <a:lstStyle/>
          <a:p>
            <a:pPr algn="just">
              <a:lnSpc>
                <a:spcPct val="150000"/>
              </a:lnSpc>
            </a:pPr>
            <a:r>
              <a:rPr lang="vi-VN" sz="3200" dirty="0"/>
              <a:t>Số lượng NST trong bộ NST ở các loài trong </a:t>
            </a:r>
            <a:r>
              <a:rPr lang="vi-VN" sz="3200" b="1" dirty="0"/>
              <a:t>Bảng 42.1 </a:t>
            </a:r>
            <a:r>
              <a:rPr lang="vi-VN" sz="3200" dirty="0"/>
              <a:t>đều có dạng 2n, là bộ NST lưỡng bội.</a:t>
            </a:r>
            <a:endParaRPr lang="en-US" sz="3200" dirty="0"/>
          </a:p>
        </p:txBody>
      </p:sp>
    </p:spTree>
    <p:extLst>
      <p:ext uri="{BB962C8B-B14F-4D97-AF65-F5344CB8AC3E}">
        <p14:creationId xmlns:p14="http://schemas.microsoft.com/office/powerpoint/2010/main" val="4248134045"/>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down)">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wipe(down)">
                                      <p:cBhvr>
                                        <p:cTn id="17" dur="500"/>
                                        <p:tgtEl>
                                          <p:spTgt spid="4">
                                            <p:txEl>
                                              <p:pRg st="1" end="1"/>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arn(inVertical)">
                                      <p:cBhvr>
                                        <p:cTn id="20" dur="500"/>
                                        <p:tgtEl>
                                          <p:spTgt spid="5"/>
                                        </p:tgtEl>
                                      </p:cBhvr>
                                    </p:animEffect>
                                  </p:childTnLst>
                                </p:cTn>
                              </p:par>
                              <p:par>
                                <p:cTn id="21" presetID="16" presetClass="entr" presetSubtype="21"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arn(inVertical)">
                                      <p:cBhvr>
                                        <p:cTn id="23" dur="500"/>
                                        <p:tgtEl>
                                          <p:spTgt spid="6"/>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500"/>
                                        <p:tgtEl>
                                          <p:spTgt spid="7"/>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barn(inVertical)">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down)">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down)">
                                      <p:cBhvr>
                                        <p:cTn id="39" dur="5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down)">
                                      <p:cBhvr>
                                        <p:cTn id="44" dur="500"/>
                                        <p:tgtEl>
                                          <p:spTgt spid="12"/>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down)">
                                      <p:cBhvr>
                                        <p:cTn id="49" dur="500"/>
                                        <p:tgtEl>
                                          <p:spTgt spid="13"/>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down)">
                                      <p:cBhvr>
                                        <p:cTn id="54" dur="500"/>
                                        <p:tgtEl>
                                          <p:spTgt spid="14"/>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down)">
                                      <p:cBhvr>
                                        <p:cTn id="59" dur="500"/>
                                        <p:tgtEl>
                                          <p:spTgt spid="15"/>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wipe(down)">
                                      <p:cBhvr>
                                        <p:cTn id="64" dur="500"/>
                                        <p:tgtEl>
                                          <p:spTgt spid="16"/>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wipe(down)">
                                      <p:cBhvr>
                                        <p:cTn id="69" dur="500"/>
                                        <p:tgtEl>
                                          <p:spTgt spid="17"/>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4" fill="hold" grpId="0" nodeType="click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wipe(down)">
                                      <p:cBhvr>
                                        <p:cTn id="74" dur="500"/>
                                        <p:tgtEl>
                                          <p:spTgt spid="18"/>
                                        </p:tgtEl>
                                      </p:cBhvr>
                                    </p:animEffect>
                                  </p:childTnLst>
                                </p:cTn>
                              </p:par>
                            </p:childTnLst>
                          </p:cTn>
                        </p:par>
                      </p:childTnLst>
                    </p:cTn>
                  </p:par>
                  <p:par>
                    <p:cTn id="75" fill="hold">
                      <p:stCondLst>
                        <p:cond delay="indefinite"/>
                      </p:stCondLst>
                      <p:childTnLst>
                        <p:par>
                          <p:cTn id="76" fill="hold">
                            <p:stCondLst>
                              <p:cond delay="0"/>
                            </p:stCondLst>
                            <p:childTnLst>
                              <p:par>
                                <p:cTn id="77" presetID="16" presetClass="entr" presetSubtype="21"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barn(inVertical)">
                                      <p:cBhvr>
                                        <p:cTn id="79" dur="500"/>
                                        <p:tgtEl>
                                          <p:spTgt spid="24"/>
                                        </p:tgtEl>
                                      </p:cBhvr>
                                    </p:animEffect>
                                  </p:childTnLst>
                                </p:cTn>
                              </p:par>
                            </p:childTnLst>
                          </p:cTn>
                        </p:par>
                      </p:childTnLst>
                    </p:cTn>
                  </p:par>
                  <p:par>
                    <p:cTn id="80" fill="hold">
                      <p:stCondLst>
                        <p:cond delay="indefinite"/>
                      </p:stCondLst>
                      <p:childTnLst>
                        <p:par>
                          <p:cTn id="81" fill="hold">
                            <p:stCondLst>
                              <p:cond delay="0"/>
                            </p:stCondLst>
                            <p:childTnLst>
                              <p:par>
                                <p:cTn id="82" presetID="16" presetClass="entr" presetSubtype="21" fill="hold" nodeType="click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barn(inVertical)">
                                      <p:cBhvr>
                                        <p:cTn id="84" dur="500"/>
                                        <p:tgtEl>
                                          <p:spTgt spid="27"/>
                                        </p:tgtEl>
                                      </p:cBhvr>
                                    </p:animEffect>
                                  </p:childTnLst>
                                </p:cTn>
                              </p:par>
                            </p:childTnLst>
                          </p:cTn>
                        </p:par>
                      </p:childTnLst>
                    </p:cTn>
                  </p:par>
                  <p:par>
                    <p:cTn id="85" fill="hold">
                      <p:stCondLst>
                        <p:cond delay="indefinite"/>
                      </p:stCondLst>
                      <p:childTnLst>
                        <p:par>
                          <p:cTn id="86" fill="hold">
                            <p:stCondLst>
                              <p:cond delay="0"/>
                            </p:stCondLst>
                            <p:childTnLst>
                              <p:par>
                                <p:cTn id="87" presetID="16" presetClass="entr" presetSubtype="21" fill="hold" nodeType="clickEffect">
                                  <p:stCondLst>
                                    <p:cond delay="0"/>
                                  </p:stCondLst>
                                  <p:childTnLst>
                                    <p:set>
                                      <p:cBhvr>
                                        <p:cTn id="88" dur="1" fill="hold">
                                          <p:stCondLst>
                                            <p:cond delay="0"/>
                                          </p:stCondLst>
                                        </p:cTn>
                                        <p:tgtEl>
                                          <p:spTgt spid="28"/>
                                        </p:tgtEl>
                                        <p:attrNameLst>
                                          <p:attrName>style.visibility</p:attrName>
                                        </p:attrNameLst>
                                      </p:cBhvr>
                                      <p:to>
                                        <p:strVal val="visible"/>
                                      </p:to>
                                    </p:set>
                                    <p:animEffect transition="in" filter="barn(inVertical)">
                                      <p:cBhvr>
                                        <p:cTn id="89" dur="500"/>
                                        <p:tgtEl>
                                          <p:spTgt spid="28"/>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nodeType="clickEffect">
                                  <p:stCondLst>
                                    <p:cond delay="0"/>
                                  </p:stCondLst>
                                  <p:childTnLst>
                                    <p:set>
                                      <p:cBhvr>
                                        <p:cTn id="93" dur="1" fill="hold">
                                          <p:stCondLst>
                                            <p:cond delay="0"/>
                                          </p:stCondLst>
                                        </p:cTn>
                                        <p:tgtEl>
                                          <p:spTgt spid="35"/>
                                        </p:tgtEl>
                                        <p:attrNameLst>
                                          <p:attrName>style.visibility</p:attrName>
                                        </p:attrNameLst>
                                      </p:cBhvr>
                                      <p:to>
                                        <p:strVal val="visible"/>
                                      </p:to>
                                    </p:set>
                                    <p:animEffect transition="in" filter="wipe(left)">
                                      <p:cBhvr>
                                        <p:cTn id="94" dur="500"/>
                                        <p:tgtEl>
                                          <p:spTgt spid="35"/>
                                        </p:tgtEl>
                                      </p:cBhvr>
                                    </p:animEffect>
                                  </p:childTnLst>
                                </p:cTn>
                              </p:par>
                            </p:childTnLst>
                          </p:cTn>
                        </p:par>
                      </p:childTnLst>
                    </p:cTn>
                  </p:par>
                  <p:par>
                    <p:cTn id="95" fill="hold">
                      <p:stCondLst>
                        <p:cond delay="indefinite"/>
                      </p:stCondLst>
                      <p:childTnLst>
                        <p:par>
                          <p:cTn id="96" fill="hold">
                            <p:stCondLst>
                              <p:cond delay="0"/>
                            </p:stCondLst>
                            <p:childTnLst>
                              <p:par>
                                <p:cTn id="97" presetID="14" presetClass="entr" presetSubtype="10" fill="hold" grpId="0" nodeType="clickEffect">
                                  <p:stCondLst>
                                    <p:cond delay="0"/>
                                  </p:stCondLst>
                                  <p:childTnLst>
                                    <p:set>
                                      <p:cBhvr>
                                        <p:cTn id="98" dur="1" fill="hold">
                                          <p:stCondLst>
                                            <p:cond delay="0"/>
                                          </p:stCondLst>
                                        </p:cTn>
                                        <p:tgtEl>
                                          <p:spTgt spid="32"/>
                                        </p:tgtEl>
                                        <p:attrNameLst>
                                          <p:attrName>style.visibility</p:attrName>
                                        </p:attrNameLst>
                                      </p:cBhvr>
                                      <p:to>
                                        <p:strVal val="visible"/>
                                      </p:to>
                                    </p:set>
                                    <p:animEffect transition="in" filter="randombar(horizontal)">
                                      <p:cBhvr>
                                        <p:cTn id="99" dur="500"/>
                                        <p:tgtEl>
                                          <p:spTgt spid="32"/>
                                        </p:tgtEl>
                                      </p:cBhvr>
                                    </p:animEffect>
                                  </p:childTnLst>
                                </p:cTn>
                              </p:par>
                            </p:childTnLst>
                          </p:cTn>
                        </p:par>
                      </p:childTnLst>
                    </p:cTn>
                  </p:par>
                  <p:par>
                    <p:cTn id="100" fill="hold">
                      <p:stCondLst>
                        <p:cond delay="indefinite"/>
                      </p:stCondLst>
                      <p:childTnLst>
                        <p:par>
                          <p:cTn id="101" fill="hold">
                            <p:stCondLst>
                              <p:cond delay="0"/>
                            </p:stCondLst>
                            <p:childTnLst>
                              <p:par>
                                <p:cTn id="102" presetID="16" presetClass="entr" presetSubtype="21" fill="hold" grpId="0" nodeType="clickEffect">
                                  <p:stCondLst>
                                    <p:cond delay="0"/>
                                  </p:stCondLst>
                                  <p:childTnLst>
                                    <p:set>
                                      <p:cBhvr>
                                        <p:cTn id="103" dur="1" fill="hold">
                                          <p:stCondLst>
                                            <p:cond delay="0"/>
                                          </p:stCondLst>
                                        </p:cTn>
                                        <p:tgtEl>
                                          <p:spTgt spid="34"/>
                                        </p:tgtEl>
                                        <p:attrNameLst>
                                          <p:attrName>style.visibility</p:attrName>
                                        </p:attrNameLst>
                                      </p:cBhvr>
                                      <p:to>
                                        <p:strVal val="visible"/>
                                      </p:to>
                                    </p:set>
                                    <p:animEffect transition="in" filter="barn(inVertical)">
                                      <p:cBhvr>
                                        <p:cTn id="10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P spid="10" grpId="0"/>
      <p:bldP spid="11" grpId="0"/>
      <p:bldP spid="12" grpId="0"/>
      <p:bldP spid="13" grpId="0"/>
      <p:bldP spid="14" grpId="0"/>
      <p:bldP spid="15" grpId="0"/>
      <p:bldP spid="16" grpId="0"/>
      <p:bldP spid="17" grpId="0"/>
      <p:bldP spid="18" grpId="0"/>
      <p:bldP spid="24" grpId="0"/>
      <p:bldP spid="32" grpId="0"/>
      <p:bldP spid="3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50">
          <a:extLst>
            <a:ext uri="{FF2B5EF4-FFF2-40B4-BE49-F238E27FC236}">
              <a16:creationId xmlns:a16="http://schemas.microsoft.com/office/drawing/2014/main" id="{1CAE9FAD-F9E2-B875-4636-ADA1D7883042}"/>
            </a:ext>
          </a:extLst>
        </p:cNvPr>
        <p:cNvGrpSpPr/>
        <p:nvPr/>
      </p:nvGrpSpPr>
      <p:grpSpPr>
        <a:xfrm>
          <a:off x="0" y="0"/>
          <a:ext cx="0" cy="0"/>
          <a:chOff x="0" y="0"/>
          <a:chExt cx="0" cy="0"/>
        </a:xfrm>
      </p:grpSpPr>
      <p:sp>
        <p:nvSpPr>
          <p:cNvPr id="7" name="Arrow: Pentagon 6">
            <a:extLst>
              <a:ext uri="{FF2B5EF4-FFF2-40B4-BE49-F238E27FC236}">
                <a16:creationId xmlns:a16="http://schemas.microsoft.com/office/drawing/2014/main" id="{6E8A83E6-2254-F6E7-3FDE-605D1C753F7A}"/>
              </a:ext>
            </a:extLst>
          </p:cNvPr>
          <p:cNvSpPr/>
          <p:nvPr/>
        </p:nvSpPr>
        <p:spPr>
          <a:xfrm>
            <a:off x="667655" y="1299193"/>
            <a:ext cx="13355053" cy="1227221"/>
          </a:xfrm>
          <a:prstGeom prst="homePlate">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schemeClr val="bg1"/>
                </a:solidFill>
                <a:effectLst/>
                <a:uLnTx/>
                <a:uFillTx/>
                <a:latin typeface="Arial"/>
                <a:ea typeface="+mn-ea"/>
                <a:cs typeface="+mn-cs"/>
              </a:rPr>
              <a:t>2. TÍNH CHẤT ĐẶC TRƯNG CỦA BỘ NHIỄM SẮC THỂ</a:t>
            </a:r>
          </a:p>
        </p:txBody>
      </p:sp>
    </p:spTree>
    <p:extLst>
      <p:ext uri="{BB962C8B-B14F-4D97-AF65-F5344CB8AC3E}">
        <p14:creationId xmlns:p14="http://schemas.microsoft.com/office/powerpoint/2010/main" val="1565903893"/>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9">
          <a:extLst>
            <a:ext uri="{FF2B5EF4-FFF2-40B4-BE49-F238E27FC236}">
              <a16:creationId xmlns:a16="http://schemas.microsoft.com/office/drawing/2014/main" id="{0A8DAE8E-D6D6-0903-DF53-3116CBD5FAFD}"/>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37560AE1-1231-657B-3CCA-7462C01CD8E2}"/>
              </a:ext>
            </a:extLst>
          </p:cNvPr>
          <p:cNvSpPr txBox="1"/>
          <p:nvPr/>
        </p:nvSpPr>
        <p:spPr>
          <a:xfrm>
            <a:off x="529389" y="773668"/>
            <a:ext cx="17229221" cy="3211007"/>
          </a:xfrm>
          <a:prstGeom prst="rect">
            <a:avLst/>
          </a:prstGeom>
          <a:noFill/>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sz="7200" b="1" i="0" u="none" strike="noStrike" kern="0" cap="none" spc="0" normalizeH="0" baseline="0" noProof="0" dirty="0">
                <a:ln>
                  <a:noFill/>
                </a:ln>
                <a:solidFill>
                  <a:srgbClr val="003E55">
                    <a:lumMod val="75000"/>
                    <a:lumOff val="25000"/>
                  </a:srgbClr>
                </a:solidFill>
                <a:effectLst/>
                <a:uLnTx/>
                <a:uFillTx/>
              </a:rPr>
              <a:t>CHƯƠNG </a:t>
            </a:r>
            <a:r>
              <a:rPr lang="en-US" sz="7200" b="1" dirty="0">
                <a:solidFill>
                  <a:srgbClr val="003E55">
                    <a:lumMod val="75000"/>
                    <a:lumOff val="25000"/>
                  </a:srgbClr>
                </a:solidFill>
              </a:rPr>
              <a:t>XII: </a:t>
            </a:r>
          </a:p>
          <a:p>
            <a:pPr marL="0" marR="0" lvl="0" indent="0" algn="ctr" defTabSz="914400" eaLnBrk="1" fontAlgn="auto" latinLnBrk="0" hangingPunct="1">
              <a:lnSpc>
                <a:spcPct val="150000"/>
              </a:lnSpc>
              <a:spcBef>
                <a:spcPts val="0"/>
              </a:spcBef>
              <a:spcAft>
                <a:spcPts val="0"/>
              </a:spcAft>
              <a:buClrTx/>
              <a:buSzTx/>
              <a:buFontTx/>
              <a:buNone/>
              <a:tabLst/>
              <a:defRPr/>
            </a:pPr>
            <a:r>
              <a:rPr lang="en-US" sz="7200" b="1" dirty="0">
                <a:solidFill>
                  <a:srgbClr val="003E55">
                    <a:lumMod val="75000"/>
                    <a:lumOff val="25000"/>
                  </a:srgbClr>
                </a:solidFill>
              </a:rPr>
              <a:t>DI TRUYỀN NHIỄM SẮC THỂ</a:t>
            </a:r>
            <a:endParaRPr kumimoji="0" lang="en-US" sz="7200" b="1" i="0" u="none" strike="noStrike" kern="0" cap="none" spc="0" normalizeH="0" baseline="0" noProof="0" dirty="0">
              <a:ln>
                <a:noFill/>
              </a:ln>
              <a:solidFill>
                <a:srgbClr val="003E55">
                  <a:lumMod val="75000"/>
                  <a:lumOff val="25000"/>
                </a:srgbClr>
              </a:solidFill>
              <a:effectLst/>
              <a:uLnTx/>
              <a:uFillTx/>
            </a:endParaRPr>
          </a:p>
        </p:txBody>
      </p:sp>
      <p:sp>
        <p:nvSpPr>
          <p:cNvPr id="2" name="TextBox 1">
            <a:extLst>
              <a:ext uri="{FF2B5EF4-FFF2-40B4-BE49-F238E27FC236}">
                <a16:creationId xmlns:a16="http://schemas.microsoft.com/office/drawing/2014/main" id="{45487612-1C2C-AB28-8235-A8C0F9B66A49}"/>
              </a:ext>
            </a:extLst>
          </p:cNvPr>
          <p:cNvSpPr txBox="1"/>
          <p:nvPr/>
        </p:nvSpPr>
        <p:spPr>
          <a:xfrm>
            <a:off x="529389" y="3900327"/>
            <a:ext cx="17229221" cy="5072222"/>
          </a:xfrm>
          <a:prstGeom prst="rect">
            <a:avLst/>
          </a:prstGeom>
          <a:noFill/>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vi-VN" sz="7500" b="1" i="0" u="none" strike="noStrike" kern="0" cap="none" spc="0" normalizeH="0" baseline="0" noProof="0" dirty="0">
                <a:ln>
                  <a:noFill/>
                </a:ln>
                <a:solidFill>
                  <a:srgbClr val="C00000"/>
                </a:solidFill>
                <a:effectLst/>
                <a:uLnTx/>
                <a:uFillTx/>
              </a:rPr>
              <a:t>BÀI </a:t>
            </a:r>
            <a:r>
              <a:rPr kumimoji="0" lang="en-US" sz="7500" b="1" i="0" u="none" strike="noStrike" kern="0" cap="none" spc="0" normalizeH="0" baseline="0" noProof="0" dirty="0">
                <a:ln>
                  <a:noFill/>
                </a:ln>
                <a:solidFill>
                  <a:srgbClr val="C00000"/>
                </a:solidFill>
                <a:effectLst/>
                <a:uLnTx/>
                <a:uFillTx/>
              </a:rPr>
              <a:t>42</a:t>
            </a:r>
            <a:r>
              <a:rPr kumimoji="0" lang="vi-VN" sz="7500" b="1" i="0" u="none" strike="noStrike" kern="0" cap="none" spc="0" normalizeH="0" baseline="0" noProof="0" dirty="0">
                <a:ln>
                  <a:noFill/>
                </a:ln>
                <a:solidFill>
                  <a:srgbClr val="C00000"/>
                </a:solidFill>
                <a:effectLst/>
                <a:uLnTx/>
                <a:uFillTx/>
              </a:rPr>
              <a:t>: </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en-US" sz="7500" b="1" i="0" u="none" strike="noStrike" kern="0" cap="none" spc="0" normalizeH="0" baseline="0" noProof="0" dirty="0">
                <a:ln>
                  <a:noFill/>
                </a:ln>
                <a:solidFill>
                  <a:sysClr val="windowText" lastClr="000000"/>
                </a:solidFill>
                <a:effectLst/>
                <a:uLnTx/>
                <a:uFillTx/>
              </a:rPr>
              <a:t>NHIỄM SẮC THỂ VÀ BỘ NHIỄM </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en-US" sz="7500" b="1" i="0" u="none" strike="noStrike" kern="0" cap="none" spc="0" normalizeH="0" baseline="0" noProof="0" dirty="0">
                <a:ln>
                  <a:noFill/>
                </a:ln>
                <a:solidFill>
                  <a:sysClr val="windowText" lastClr="000000"/>
                </a:solidFill>
                <a:effectLst/>
                <a:uLnTx/>
                <a:uFillTx/>
              </a:rPr>
              <a:t>SẮC THỂ</a:t>
            </a:r>
            <a:endParaRPr kumimoji="0" lang="vi-VN" sz="7500" b="1"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663741750"/>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F796A63-A51F-44D0-6F4F-C453238E1AF9}"/>
              </a:ext>
            </a:extLst>
          </p:cNvPr>
          <p:cNvGrpSpPr/>
          <p:nvPr/>
        </p:nvGrpSpPr>
        <p:grpSpPr>
          <a:xfrm>
            <a:off x="471087" y="382926"/>
            <a:ext cx="16975084" cy="2748253"/>
            <a:chOff x="951724" y="310737"/>
            <a:chExt cx="16445939" cy="2748253"/>
          </a:xfrm>
        </p:grpSpPr>
        <p:pic>
          <p:nvPicPr>
            <p:cNvPr id="4" name="Picture 3">
              <a:extLst>
                <a:ext uri="{FF2B5EF4-FFF2-40B4-BE49-F238E27FC236}">
                  <a16:creationId xmlns:a16="http://schemas.microsoft.com/office/drawing/2014/main" id="{D8B22204-CE55-D64E-1A6B-CF9EFA1090F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532464" flipH="1">
              <a:off x="951724" y="792633"/>
              <a:ext cx="1643758" cy="1784462"/>
            </a:xfrm>
            <a:prstGeom prst="rect">
              <a:avLst/>
            </a:prstGeom>
          </p:spPr>
        </p:pic>
        <p:sp>
          <p:nvSpPr>
            <p:cNvPr id="6" name="TextBox 5">
              <a:extLst>
                <a:ext uri="{FF2B5EF4-FFF2-40B4-BE49-F238E27FC236}">
                  <a16:creationId xmlns:a16="http://schemas.microsoft.com/office/drawing/2014/main" id="{E7ECA763-CDE5-C3C5-984A-77E644D276F7}"/>
                </a:ext>
              </a:extLst>
            </p:cNvPr>
            <p:cNvSpPr txBox="1"/>
            <p:nvPr/>
          </p:nvSpPr>
          <p:spPr>
            <a:xfrm>
              <a:off x="2828809" y="310737"/>
              <a:ext cx="14568854" cy="2748253"/>
            </a:xfrm>
            <a:prstGeom prst="rect">
              <a:avLst/>
            </a:prstGeom>
            <a:noFill/>
          </p:spPr>
          <p:txBody>
            <a:bodyPr wrap="square">
              <a:spAutoFit/>
            </a:bodyPr>
            <a:lstStyle/>
            <a:p>
              <a:pPr algn="just">
                <a:lnSpc>
                  <a:spcPct val="150000"/>
                </a:lnSpc>
              </a:pPr>
              <a:r>
                <a:rPr lang="vi-VN" sz="4000" b="1" dirty="0">
                  <a:solidFill>
                    <a:srgbClr val="FF0000"/>
                  </a:solidFill>
                  <a:latin typeface="+mj-lt"/>
                </a:rPr>
                <a:t>Sự khác nhau về số lượng NST trong bộ NST lưỡng bội giữa các loài sinh vật </a:t>
              </a:r>
              <a:r>
                <a:rPr lang="vi-VN" sz="4000" b="1" dirty="0">
                  <a:solidFill>
                    <a:schemeClr val="tx2"/>
                  </a:solidFill>
                  <a:latin typeface="+mj-lt"/>
                </a:rPr>
                <a:t>không phản ánh </a:t>
              </a:r>
              <a:r>
                <a:rPr lang="vi-VN" sz="4000" b="1" dirty="0">
                  <a:solidFill>
                    <a:srgbClr val="FF0000"/>
                  </a:solidFill>
                  <a:latin typeface="+mj-lt"/>
                </a:rPr>
                <a:t>sự khác nhau về </a:t>
              </a:r>
              <a:r>
                <a:rPr lang="vi-VN" sz="4000" b="1" i="1" dirty="0">
                  <a:solidFill>
                    <a:srgbClr val="FF0000"/>
                  </a:solidFill>
                  <a:latin typeface="+mj-lt"/>
                </a:rPr>
                <a:t>mức độ </a:t>
              </a:r>
              <a:r>
                <a:rPr lang="vi-VN" sz="4000" b="1" i="1" dirty="0">
                  <a:solidFill>
                    <a:schemeClr val="tx2"/>
                  </a:solidFill>
                  <a:latin typeface="+mj-lt"/>
                </a:rPr>
                <a:t>tiến hóa </a:t>
              </a:r>
              <a:r>
                <a:rPr lang="vi-VN" sz="4000" b="1" dirty="0">
                  <a:solidFill>
                    <a:srgbClr val="FF0000"/>
                  </a:solidFill>
                  <a:latin typeface="+mj-lt"/>
                </a:rPr>
                <a:t>(thời kì phát sinh loài) giữa chúng.</a:t>
              </a:r>
              <a:endParaRPr lang="en-US" sz="4000" b="1" dirty="0">
                <a:solidFill>
                  <a:srgbClr val="FF0000"/>
                </a:solidFill>
                <a:latin typeface="+mj-lt"/>
              </a:endParaRPr>
            </a:p>
          </p:txBody>
        </p:sp>
      </p:grpSp>
      <p:sp>
        <p:nvSpPr>
          <p:cNvPr id="9" name="TextBox 8">
            <a:extLst>
              <a:ext uri="{FF2B5EF4-FFF2-40B4-BE49-F238E27FC236}">
                <a16:creationId xmlns:a16="http://schemas.microsoft.com/office/drawing/2014/main" id="{78F69ABA-B5AE-84FB-737E-372DB6C4C6B8}"/>
              </a:ext>
            </a:extLst>
          </p:cNvPr>
          <p:cNvSpPr txBox="1"/>
          <p:nvPr/>
        </p:nvSpPr>
        <p:spPr>
          <a:xfrm>
            <a:off x="7796463" y="3288570"/>
            <a:ext cx="2695074" cy="901593"/>
          </a:xfrm>
          <a:prstGeom prst="rect">
            <a:avLst/>
          </a:prstGeom>
          <a:noFill/>
        </p:spPr>
        <p:txBody>
          <a:bodyPr wrap="square">
            <a:spAutoFit/>
          </a:bodyPr>
          <a:lstStyle/>
          <a:p>
            <a:pPr algn="ctr">
              <a:lnSpc>
                <a:spcPct val="150000"/>
              </a:lnSpc>
            </a:pPr>
            <a:r>
              <a:rPr lang="en-US" sz="4000" b="1" dirty="0" err="1">
                <a:solidFill>
                  <a:srgbClr val="C00000"/>
                </a:solidFill>
              </a:rPr>
              <a:t>Ví</a:t>
            </a:r>
            <a:r>
              <a:rPr lang="en-US" sz="4000" b="1" dirty="0">
                <a:solidFill>
                  <a:srgbClr val="C00000"/>
                </a:solidFill>
              </a:rPr>
              <a:t> </a:t>
            </a:r>
            <a:r>
              <a:rPr lang="en-US" sz="4000" b="1" dirty="0" err="1">
                <a:solidFill>
                  <a:srgbClr val="C00000"/>
                </a:solidFill>
              </a:rPr>
              <a:t>dụ</a:t>
            </a:r>
            <a:r>
              <a:rPr lang="en-US" sz="4000" b="1" dirty="0">
                <a:solidFill>
                  <a:srgbClr val="C00000"/>
                </a:solidFill>
              </a:rPr>
              <a:t>:</a:t>
            </a:r>
          </a:p>
        </p:txBody>
      </p:sp>
      <p:grpSp>
        <p:nvGrpSpPr>
          <p:cNvPr id="13" name="Group 12">
            <a:extLst>
              <a:ext uri="{FF2B5EF4-FFF2-40B4-BE49-F238E27FC236}">
                <a16:creationId xmlns:a16="http://schemas.microsoft.com/office/drawing/2014/main" id="{0D69A7E5-1B7E-AB86-4A03-F33D5D7416FB}"/>
              </a:ext>
            </a:extLst>
          </p:cNvPr>
          <p:cNvGrpSpPr/>
          <p:nvPr/>
        </p:nvGrpSpPr>
        <p:grpSpPr>
          <a:xfrm>
            <a:off x="1279871" y="4347555"/>
            <a:ext cx="3989972" cy="5556519"/>
            <a:chOff x="3734313" y="4347555"/>
            <a:chExt cx="3989972" cy="5556519"/>
          </a:xfrm>
        </p:grpSpPr>
        <p:pic>
          <p:nvPicPr>
            <p:cNvPr id="8" name="Picture 7">
              <a:extLst>
                <a:ext uri="{FF2B5EF4-FFF2-40B4-BE49-F238E27FC236}">
                  <a16:creationId xmlns:a16="http://schemas.microsoft.com/office/drawing/2014/main" id="{D00C196C-977D-22B7-B724-ACFD901DACB3}"/>
                </a:ext>
              </a:extLst>
            </p:cNvPr>
            <p:cNvPicPr>
              <a:picLocks noChangeAspect="1"/>
            </p:cNvPicPr>
            <p:nvPr/>
          </p:nvPicPr>
          <p:blipFill rotWithShape="1">
            <a:blip r:embed="rId4"/>
            <a:srcRect l="24272" r="53931"/>
            <a:stretch/>
          </p:blipFill>
          <p:spPr>
            <a:xfrm>
              <a:off x="5047311" y="6082323"/>
              <a:ext cx="1521931" cy="3821751"/>
            </a:xfrm>
            <a:prstGeom prst="rect">
              <a:avLst/>
            </a:prstGeom>
          </p:spPr>
        </p:pic>
        <p:sp>
          <p:nvSpPr>
            <p:cNvPr id="12" name="TextBox 11">
              <a:extLst>
                <a:ext uri="{FF2B5EF4-FFF2-40B4-BE49-F238E27FC236}">
                  <a16:creationId xmlns:a16="http://schemas.microsoft.com/office/drawing/2014/main" id="{0FC5B7ED-B370-3790-5C95-F1C2BC2F2884}"/>
                </a:ext>
              </a:extLst>
            </p:cNvPr>
            <p:cNvSpPr txBox="1"/>
            <p:nvPr/>
          </p:nvSpPr>
          <p:spPr>
            <a:xfrm>
              <a:off x="3734313" y="4347555"/>
              <a:ext cx="3989972" cy="1738296"/>
            </a:xfrm>
            <a:prstGeom prst="rect">
              <a:avLst/>
            </a:prstGeom>
            <a:noFill/>
          </p:spPr>
          <p:txBody>
            <a:bodyPr wrap="square">
              <a:spAutoFit/>
            </a:bodyPr>
            <a:lstStyle/>
            <a:p>
              <a:pPr algn="ctr">
                <a:lnSpc>
                  <a:spcPct val="150000"/>
                </a:lnSpc>
              </a:pPr>
              <a:r>
                <a:rPr lang="vi-VN" sz="3800" dirty="0"/>
                <a:t>Bộ NST ở người</a:t>
              </a:r>
              <a:r>
                <a:rPr lang="en-US" sz="3800" dirty="0"/>
                <a:t>:</a:t>
              </a:r>
            </a:p>
            <a:p>
              <a:pPr algn="ctr">
                <a:lnSpc>
                  <a:spcPct val="150000"/>
                </a:lnSpc>
              </a:pPr>
              <a:r>
                <a:rPr lang="vi-VN" sz="3800" dirty="0"/>
                <a:t>2n = 46</a:t>
              </a:r>
              <a:endParaRPr lang="en-US" sz="3800" dirty="0"/>
            </a:p>
          </p:txBody>
        </p:sp>
      </p:grpSp>
      <p:grpSp>
        <p:nvGrpSpPr>
          <p:cNvPr id="20" name="Group 19">
            <a:extLst>
              <a:ext uri="{FF2B5EF4-FFF2-40B4-BE49-F238E27FC236}">
                <a16:creationId xmlns:a16="http://schemas.microsoft.com/office/drawing/2014/main" id="{41929A8F-976A-92E9-520B-9A1252B196F2}"/>
              </a:ext>
            </a:extLst>
          </p:cNvPr>
          <p:cNvGrpSpPr/>
          <p:nvPr/>
        </p:nvGrpSpPr>
        <p:grpSpPr>
          <a:xfrm>
            <a:off x="6503227" y="4347555"/>
            <a:ext cx="5221693" cy="5556519"/>
            <a:chOff x="6503227" y="4347555"/>
            <a:chExt cx="5221693" cy="5556519"/>
          </a:xfrm>
        </p:grpSpPr>
        <p:pic>
          <p:nvPicPr>
            <p:cNvPr id="15" name="Picture 14">
              <a:extLst>
                <a:ext uri="{FF2B5EF4-FFF2-40B4-BE49-F238E27FC236}">
                  <a16:creationId xmlns:a16="http://schemas.microsoft.com/office/drawing/2014/main" id="{D443B632-52B5-D4AE-F7C9-CD7EB84049BD}"/>
                </a:ext>
              </a:extLst>
            </p:cNvPr>
            <p:cNvPicPr>
              <a:picLocks noChangeAspect="1"/>
            </p:cNvPicPr>
            <p:nvPr/>
          </p:nvPicPr>
          <p:blipFill>
            <a:blip r:embed="rId5"/>
            <a:stretch>
              <a:fillRect/>
            </a:stretch>
          </p:blipFill>
          <p:spPr>
            <a:xfrm>
              <a:off x="7440042" y="6390566"/>
              <a:ext cx="3513508" cy="3513508"/>
            </a:xfrm>
            <a:prstGeom prst="rect">
              <a:avLst/>
            </a:prstGeom>
          </p:spPr>
        </p:pic>
        <p:sp>
          <p:nvSpPr>
            <p:cNvPr id="18" name="TextBox 17">
              <a:extLst>
                <a:ext uri="{FF2B5EF4-FFF2-40B4-BE49-F238E27FC236}">
                  <a16:creationId xmlns:a16="http://schemas.microsoft.com/office/drawing/2014/main" id="{38FAFB52-7F55-06D7-0A44-FB1A6E33D31A}"/>
                </a:ext>
              </a:extLst>
            </p:cNvPr>
            <p:cNvSpPr txBox="1"/>
            <p:nvPr/>
          </p:nvSpPr>
          <p:spPr>
            <a:xfrm>
              <a:off x="6503227" y="4347555"/>
              <a:ext cx="5221693" cy="1738296"/>
            </a:xfrm>
            <a:prstGeom prst="rect">
              <a:avLst/>
            </a:prstGeom>
            <a:noFill/>
          </p:spPr>
          <p:txBody>
            <a:bodyPr wrap="square">
              <a:spAutoFit/>
            </a:bodyPr>
            <a:lstStyle/>
            <a:p>
              <a:pPr algn="ctr">
                <a:lnSpc>
                  <a:spcPct val="150000"/>
                </a:lnSpc>
              </a:pPr>
              <a:r>
                <a:rPr lang="vi-VN" sz="3800" dirty="0"/>
                <a:t>Bộ NST ở </a:t>
              </a:r>
              <a:r>
                <a:rPr lang="en-US" sz="3800" dirty="0" err="1"/>
                <a:t>tinh</a:t>
              </a:r>
              <a:r>
                <a:rPr lang="en-US" sz="3800" dirty="0"/>
                <a:t> </a:t>
              </a:r>
              <a:r>
                <a:rPr lang="en-US" sz="3800" dirty="0" err="1"/>
                <a:t>tinh</a:t>
              </a:r>
              <a:r>
                <a:rPr lang="en-US" sz="3800" dirty="0"/>
                <a:t>:</a:t>
              </a:r>
            </a:p>
            <a:p>
              <a:pPr algn="ctr">
                <a:lnSpc>
                  <a:spcPct val="150000"/>
                </a:lnSpc>
              </a:pPr>
              <a:r>
                <a:rPr lang="vi-VN" sz="3800" dirty="0"/>
                <a:t>2n = 4</a:t>
              </a:r>
              <a:r>
                <a:rPr lang="en-US" sz="3800" dirty="0"/>
                <a:t>8</a:t>
              </a:r>
            </a:p>
          </p:txBody>
        </p:sp>
      </p:grpSp>
      <p:grpSp>
        <p:nvGrpSpPr>
          <p:cNvPr id="21" name="Group 20">
            <a:extLst>
              <a:ext uri="{FF2B5EF4-FFF2-40B4-BE49-F238E27FC236}">
                <a16:creationId xmlns:a16="http://schemas.microsoft.com/office/drawing/2014/main" id="{AF42A1F6-20F2-0DD8-C435-4D2BD7589F19}"/>
              </a:ext>
            </a:extLst>
          </p:cNvPr>
          <p:cNvGrpSpPr/>
          <p:nvPr/>
        </p:nvGrpSpPr>
        <p:grpSpPr>
          <a:xfrm>
            <a:off x="12879963" y="4347555"/>
            <a:ext cx="4204677" cy="5939445"/>
            <a:chOff x="12879963" y="4347555"/>
            <a:chExt cx="4204677" cy="5939445"/>
          </a:xfrm>
        </p:grpSpPr>
        <p:pic>
          <p:nvPicPr>
            <p:cNvPr id="17" name="Picture 16">
              <a:extLst>
                <a:ext uri="{FF2B5EF4-FFF2-40B4-BE49-F238E27FC236}">
                  <a16:creationId xmlns:a16="http://schemas.microsoft.com/office/drawing/2014/main" id="{FA9FD2D4-1BBB-0E4F-8F78-24C4320BE099}"/>
                </a:ext>
              </a:extLst>
            </p:cNvPr>
            <p:cNvPicPr>
              <a:picLocks noChangeAspect="1"/>
            </p:cNvPicPr>
            <p:nvPr/>
          </p:nvPicPr>
          <p:blipFill>
            <a:blip r:embed="rId6"/>
            <a:stretch>
              <a:fillRect/>
            </a:stretch>
          </p:blipFill>
          <p:spPr>
            <a:xfrm>
              <a:off x="12879963" y="6082323"/>
              <a:ext cx="4204677" cy="4204677"/>
            </a:xfrm>
            <a:prstGeom prst="rect">
              <a:avLst/>
            </a:prstGeom>
          </p:spPr>
        </p:pic>
        <p:sp>
          <p:nvSpPr>
            <p:cNvPr id="19" name="TextBox 18">
              <a:extLst>
                <a:ext uri="{FF2B5EF4-FFF2-40B4-BE49-F238E27FC236}">
                  <a16:creationId xmlns:a16="http://schemas.microsoft.com/office/drawing/2014/main" id="{2BBBCD31-4B38-24A2-D629-13F269E63E6E}"/>
                </a:ext>
              </a:extLst>
            </p:cNvPr>
            <p:cNvSpPr txBox="1"/>
            <p:nvPr/>
          </p:nvSpPr>
          <p:spPr>
            <a:xfrm>
              <a:off x="12879964" y="4347555"/>
              <a:ext cx="3989972" cy="1738296"/>
            </a:xfrm>
            <a:prstGeom prst="rect">
              <a:avLst/>
            </a:prstGeom>
            <a:noFill/>
          </p:spPr>
          <p:txBody>
            <a:bodyPr wrap="square">
              <a:spAutoFit/>
            </a:bodyPr>
            <a:lstStyle/>
            <a:p>
              <a:pPr algn="ctr">
                <a:lnSpc>
                  <a:spcPct val="150000"/>
                </a:lnSpc>
              </a:pPr>
              <a:r>
                <a:rPr lang="vi-VN" sz="3800" dirty="0"/>
                <a:t>Bộ NST ở </a:t>
              </a:r>
              <a:r>
                <a:rPr lang="en-US" sz="3800" dirty="0" err="1"/>
                <a:t>gà</a:t>
              </a:r>
              <a:r>
                <a:rPr lang="en-US" sz="3800" dirty="0"/>
                <a:t>:</a:t>
              </a:r>
            </a:p>
            <a:p>
              <a:pPr algn="ctr">
                <a:lnSpc>
                  <a:spcPct val="150000"/>
                </a:lnSpc>
              </a:pPr>
              <a:r>
                <a:rPr lang="vi-VN" sz="3800" dirty="0"/>
                <a:t>2n = </a:t>
              </a:r>
              <a:r>
                <a:rPr lang="en-US" sz="3800" dirty="0"/>
                <a:t>78</a:t>
              </a:r>
            </a:p>
          </p:txBody>
        </p:sp>
      </p:grpSp>
    </p:spTree>
    <p:extLst>
      <p:ext uri="{BB962C8B-B14F-4D97-AF65-F5344CB8AC3E}">
        <p14:creationId xmlns:p14="http://schemas.microsoft.com/office/powerpoint/2010/main" val="524059477"/>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anim calcmode="lin" valueType="num">
                                      <p:cBhvr>
                                        <p:cTn id="13" dur="500" fill="hold"/>
                                        <p:tgtEl>
                                          <p:spTgt spid="13"/>
                                        </p:tgtEl>
                                        <p:attrNameLst>
                                          <p:attrName>ppt_x</p:attrName>
                                        </p:attrNameLst>
                                      </p:cBhvr>
                                      <p:tavLst>
                                        <p:tav tm="0">
                                          <p:val>
                                            <p:strVal val="#ppt_x"/>
                                          </p:val>
                                        </p:tav>
                                        <p:tav tm="100000">
                                          <p:val>
                                            <p:strVal val="#ppt_x"/>
                                          </p:val>
                                        </p:tav>
                                      </p:tavLst>
                                    </p:anim>
                                    <p:anim calcmode="lin" valueType="num">
                                      <p:cBhvr>
                                        <p:cTn id="14"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anim calcmode="lin" valueType="num">
                                      <p:cBhvr>
                                        <p:cTn id="20" dur="500" fill="hold"/>
                                        <p:tgtEl>
                                          <p:spTgt spid="20"/>
                                        </p:tgtEl>
                                        <p:attrNameLst>
                                          <p:attrName>ppt_x</p:attrName>
                                        </p:attrNameLst>
                                      </p:cBhvr>
                                      <p:tavLst>
                                        <p:tav tm="0">
                                          <p:val>
                                            <p:strVal val="#ppt_x"/>
                                          </p:val>
                                        </p:tav>
                                        <p:tav tm="100000">
                                          <p:val>
                                            <p:strVal val="#ppt_x"/>
                                          </p:val>
                                        </p:tav>
                                      </p:tavLst>
                                    </p:anim>
                                    <p:anim calcmode="lin" valueType="num">
                                      <p:cBhvr>
                                        <p:cTn id="21" dur="5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anim calcmode="lin" valueType="num">
                                      <p:cBhvr>
                                        <p:cTn id="27" dur="500" fill="hold"/>
                                        <p:tgtEl>
                                          <p:spTgt spid="21"/>
                                        </p:tgtEl>
                                        <p:attrNameLst>
                                          <p:attrName>ppt_x</p:attrName>
                                        </p:attrNameLst>
                                      </p:cBhvr>
                                      <p:tavLst>
                                        <p:tav tm="0">
                                          <p:val>
                                            <p:strVal val="#ppt_x"/>
                                          </p:val>
                                        </p:tav>
                                        <p:tav tm="100000">
                                          <p:val>
                                            <p:strVal val="#ppt_x"/>
                                          </p:val>
                                        </p:tav>
                                      </p:tavLst>
                                    </p:anim>
                                    <p:anim calcmode="lin" valueType="num">
                                      <p:cBhvr>
                                        <p:cTn id="28" dur="5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barn(inVertical)">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5644435-7230-BD8E-1523-2CA2DEBF56A8}"/>
              </a:ext>
            </a:extLst>
          </p:cNvPr>
          <p:cNvSpPr txBox="1"/>
          <p:nvPr/>
        </p:nvSpPr>
        <p:spPr>
          <a:xfrm>
            <a:off x="1347537" y="413283"/>
            <a:ext cx="15592926" cy="1824923"/>
          </a:xfrm>
          <a:prstGeom prst="rect">
            <a:avLst/>
          </a:prstGeom>
          <a:noFill/>
        </p:spPr>
        <p:txBody>
          <a:bodyPr wrap="square">
            <a:spAutoFit/>
          </a:bodyPr>
          <a:lstStyle/>
          <a:p>
            <a:pPr algn="ctr">
              <a:lnSpc>
                <a:spcPct val="150000"/>
              </a:lnSpc>
            </a:pPr>
            <a:r>
              <a:rPr lang="en-US" sz="4000" b="1" dirty="0">
                <a:solidFill>
                  <a:srgbClr val="FF0000"/>
                </a:solidFill>
              </a:rPr>
              <a:t>=&gt; </a:t>
            </a:r>
            <a:r>
              <a:rPr lang="vi-VN" sz="4000" b="1" dirty="0">
                <a:solidFill>
                  <a:srgbClr val="FF0000"/>
                </a:solidFill>
              </a:rPr>
              <a:t>Bộ NST của các loài có thể giống nhau về số lượng NST, nhưng hình dạng và cấu trúc khác nhau.</a:t>
            </a:r>
            <a:endParaRPr lang="en-US" sz="4000" b="1" dirty="0">
              <a:solidFill>
                <a:srgbClr val="FF0000"/>
              </a:solidFill>
            </a:endParaRPr>
          </a:p>
        </p:txBody>
      </p:sp>
      <p:sp>
        <p:nvSpPr>
          <p:cNvPr id="6" name="TextBox 5">
            <a:extLst>
              <a:ext uri="{FF2B5EF4-FFF2-40B4-BE49-F238E27FC236}">
                <a16:creationId xmlns:a16="http://schemas.microsoft.com/office/drawing/2014/main" id="{6BFB3752-F021-A41C-CA6A-AD3E559EB56B}"/>
              </a:ext>
            </a:extLst>
          </p:cNvPr>
          <p:cNvSpPr txBox="1"/>
          <p:nvPr/>
        </p:nvSpPr>
        <p:spPr>
          <a:xfrm>
            <a:off x="7796463" y="2238206"/>
            <a:ext cx="2695074" cy="901593"/>
          </a:xfrm>
          <a:prstGeom prst="rect">
            <a:avLst/>
          </a:prstGeom>
          <a:noFill/>
        </p:spPr>
        <p:txBody>
          <a:bodyPr wrap="square">
            <a:spAutoFit/>
          </a:bodyPr>
          <a:lstStyle/>
          <a:p>
            <a:pPr algn="ctr">
              <a:lnSpc>
                <a:spcPct val="150000"/>
              </a:lnSpc>
            </a:pPr>
            <a:r>
              <a:rPr lang="en-US" sz="4000" b="1" dirty="0" err="1">
                <a:solidFill>
                  <a:srgbClr val="C00000"/>
                </a:solidFill>
              </a:rPr>
              <a:t>Ví</a:t>
            </a:r>
            <a:r>
              <a:rPr lang="en-US" sz="4000" b="1" dirty="0">
                <a:solidFill>
                  <a:srgbClr val="C00000"/>
                </a:solidFill>
              </a:rPr>
              <a:t> </a:t>
            </a:r>
            <a:r>
              <a:rPr lang="en-US" sz="4000" b="1" dirty="0" err="1">
                <a:solidFill>
                  <a:srgbClr val="C00000"/>
                </a:solidFill>
              </a:rPr>
              <a:t>dụ</a:t>
            </a:r>
            <a:r>
              <a:rPr lang="en-US" sz="4000" b="1" dirty="0">
                <a:solidFill>
                  <a:srgbClr val="C00000"/>
                </a:solidFill>
              </a:rPr>
              <a:t>:</a:t>
            </a:r>
          </a:p>
        </p:txBody>
      </p:sp>
      <p:grpSp>
        <p:nvGrpSpPr>
          <p:cNvPr id="14" name="Group 13">
            <a:extLst>
              <a:ext uri="{FF2B5EF4-FFF2-40B4-BE49-F238E27FC236}">
                <a16:creationId xmlns:a16="http://schemas.microsoft.com/office/drawing/2014/main" id="{5F227799-50A4-2093-6A6E-E1CA0414E546}"/>
              </a:ext>
            </a:extLst>
          </p:cNvPr>
          <p:cNvGrpSpPr/>
          <p:nvPr/>
        </p:nvGrpSpPr>
        <p:grpSpPr>
          <a:xfrm>
            <a:off x="593559" y="3516323"/>
            <a:ext cx="8670757" cy="5409634"/>
            <a:chOff x="593559" y="3516323"/>
            <a:chExt cx="8670757" cy="5409634"/>
          </a:xfrm>
        </p:grpSpPr>
        <p:pic>
          <p:nvPicPr>
            <p:cNvPr id="10" name="Picture 9">
              <a:extLst>
                <a:ext uri="{FF2B5EF4-FFF2-40B4-BE49-F238E27FC236}">
                  <a16:creationId xmlns:a16="http://schemas.microsoft.com/office/drawing/2014/main" id="{EA79DB83-4303-6F8F-C54F-F69C46F7965B}"/>
                </a:ext>
              </a:extLst>
            </p:cNvPr>
            <p:cNvPicPr>
              <a:picLocks noChangeAspect="1"/>
            </p:cNvPicPr>
            <p:nvPr/>
          </p:nvPicPr>
          <p:blipFill>
            <a:blip r:embed="rId2"/>
            <a:stretch>
              <a:fillRect/>
            </a:stretch>
          </p:blipFill>
          <p:spPr>
            <a:xfrm>
              <a:off x="593559" y="3516323"/>
              <a:ext cx="8670757" cy="3630879"/>
            </a:xfrm>
            <a:prstGeom prst="rect">
              <a:avLst/>
            </a:prstGeom>
          </p:spPr>
        </p:pic>
        <p:sp>
          <p:nvSpPr>
            <p:cNvPr id="11" name="TextBox 10">
              <a:extLst>
                <a:ext uri="{FF2B5EF4-FFF2-40B4-BE49-F238E27FC236}">
                  <a16:creationId xmlns:a16="http://schemas.microsoft.com/office/drawing/2014/main" id="{0865E8EA-7CF6-4CC8-08A2-C14874955F24}"/>
                </a:ext>
              </a:extLst>
            </p:cNvPr>
            <p:cNvSpPr txBox="1"/>
            <p:nvPr/>
          </p:nvSpPr>
          <p:spPr>
            <a:xfrm>
              <a:off x="1875177" y="7187661"/>
              <a:ext cx="6107518" cy="1738296"/>
            </a:xfrm>
            <a:prstGeom prst="rect">
              <a:avLst/>
            </a:prstGeom>
            <a:noFill/>
          </p:spPr>
          <p:txBody>
            <a:bodyPr wrap="square">
              <a:spAutoFit/>
            </a:bodyPr>
            <a:lstStyle/>
            <a:p>
              <a:pPr algn="ctr">
                <a:lnSpc>
                  <a:spcPct val="150000"/>
                </a:lnSpc>
              </a:pPr>
              <a:r>
                <a:rPr lang="en-US" sz="3800" b="1" dirty="0"/>
                <a:t>(a)</a:t>
              </a:r>
            </a:p>
            <a:p>
              <a:pPr algn="ctr">
                <a:lnSpc>
                  <a:spcPct val="150000"/>
                </a:lnSpc>
              </a:pPr>
              <a:r>
                <a:rPr lang="en-US" sz="3800" b="1" dirty="0"/>
                <a:t>Bộ NST </a:t>
              </a:r>
              <a:r>
                <a:rPr lang="en-US" sz="3800" b="1" dirty="0" err="1"/>
                <a:t>của</a:t>
              </a:r>
              <a:r>
                <a:rPr lang="en-US" sz="3800" b="1" dirty="0"/>
                <a:t> </a:t>
              </a:r>
              <a:r>
                <a:rPr lang="en-US" sz="3800" b="1" dirty="0" err="1"/>
                <a:t>cây</a:t>
              </a:r>
              <a:r>
                <a:rPr lang="en-US" sz="3800" b="1" dirty="0"/>
                <a:t> </a:t>
              </a:r>
              <a:r>
                <a:rPr lang="en-US" sz="3800" b="1" dirty="0" err="1"/>
                <a:t>cà</a:t>
              </a:r>
              <a:r>
                <a:rPr lang="en-US" sz="3800" b="1" dirty="0"/>
                <a:t> </a:t>
              </a:r>
              <a:r>
                <a:rPr lang="en-US" sz="3800" b="1" dirty="0" err="1"/>
                <a:t>chua</a:t>
              </a:r>
              <a:endParaRPr lang="en-US" sz="3800" b="1" dirty="0"/>
            </a:p>
          </p:txBody>
        </p:sp>
      </p:grpSp>
      <p:grpSp>
        <p:nvGrpSpPr>
          <p:cNvPr id="15" name="Group 14">
            <a:extLst>
              <a:ext uri="{FF2B5EF4-FFF2-40B4-BE49-F238E27FC236}">
                <a16:creationId xmlns:a16="http://schemas.microsoft.com/office/drawing/2014/main" id="{D45DD32C-D1DA-B97F-3B2B-3424421BD9DB}"/>
              </a:ext>
            </a:extLst>
          </p:cNvPr>
          <p:cNvGrpSpPr/>
          <p:nvPr/>
        </p:nvGrpSpPr>
        <p:grpSpPr>
          <a:xfrm>
            <a:off x="9750229" y="3516323"/>
            <a:ext cx="7944212" cy="5409634"/>
            <a:chOff x="9750229" y="3516323"/>
            <a:chExt cx="7944212" cy="5409634"/>
          </a:xfrm>
        </p:grpSpPr>
        <p:pic>
          <p:nvPicPr>
            <p:cNvPr id="8" name="Picture 7">
              <a:extLst>
                <a:ext uri="{FF2B5EF4-FFF2-40B4-BE49-F238E27FC236}">
                  <a16:creationId xmlns:a16="http://schemas.microsoft.com/office/drawing/2014/main" id="{7A2F511E-0810-E00F-8C4D-D79A5C6AF639}"/>
                </a:ext>
              </a:extLst>
            </p:cNvPr>
            <p:cNvPicPr>
              <a:picLocks noChangeAspect="1"/>
            </p:cNvPicPr>
            <p:nvPr/>
          </p:nvPicPr>
          <p:blipFill>
            <a:blip r:embed="rId3"/>
            <a:stretch>
              <a:fillRect/>
            </a:stretch>
          </p:blipFill>
          <p:spPr>
            <a:xfrm>
              <a:off x="9750229" y="3516323"/>
              <a:ext cx="7944212" cy="3630879"/>
            </a:xfrm>
            <a:prstGeom prst="rect">
              <a:avLst/>
            </a:prstGeom>
          </p:spPr>
        </p:pic>
        <p:sp>
          <p:nvSpPr>
            <p:cNvPr id="12" name="TextBox 11">
              <a:extLst>
                <a:ext uri="{FF2B5EF4-FFF2-40B4-BE49-F238E27FC236}">
                  <a16:creationId xmlns:a16="http://schemas.microsoft.com/office/drawing/2014/main" id="{52D8B523-E84C-B772-0D30-C487F85C706F}"/>
                </a:ext>
              </a:extLst>
            </p:cNvPr>
            <p:cNvSpPr txBox="1"/>
            <p:nvPr/>
          </p:nvSpPr>
          <p:spPr>
            <a:xfrm>
              <a:off x="10668576" y="7187661"/>
              <a:ext cx="6107518" cy="1738296"/>
            </a:xfrm>
            <a:prstGeom prst="rect">
              <a:avLst/>
            </a:prstGeom>
            <a:noFill/>
          </p:spPr>
          <p:txBody>
            <a:bodyPr wrap="square">
              <a:spAutoFit/>
            </a:bodyPr>
            <a:lstStyle/>
            <a:p>
              <a:pPr algn="ctr">
                <a:lnSpc>
                  <a:spcPct val="150000"/>
                </a:lnSpc>
              </a:pPr>
              <a:r>
                <a:rPr lang="en-US" sz="3800" b="1" dirty="0"/>
                <a:t>(b)</a:t>
              </a:r>
            </a:p>
            <a:p>
              <a:pPr algn="ctr">
                <a:lnSpc>
                  <a:spcPct val="150000"/>
                </a:lnSpc>
              </a:pPr>
              <a:r>
                <a:rPr lang="en-US" sz="3800" b="1" dirty="0"/>
                <a:t>Bộ NST </a:t>
              </a:r>
              <a:r>
                <a:rPr lang="en-US" sz="3800" b="1" dirty="0" err="1"/>
                <a:t>của</a:t>
              </a:r>
              <a:r>
                <a:rPr lang="en-US" sz="3800" b="1" dirty="0"/>
                <a:t> </a:t>
              </a:r>
              <a:r>
                <a:rPr lang="en-US" sz="3800" b="1" dirty="0" err="1"/>
                <a:t>cây</a:t>
              </a:r>
              <a:r>
                <a:rPr lang="en-US" sz="3800" b="1" dirty="0"/>
                <a:t> </a:t>
              </a:r>
              <a:r>
                <a:rPr lang="en-US" sz="3800" b="1" dirty="0" err="1"/>
                <a:t>lúa</a:t>
              </a:r>
              <a:r>
                <a:rPr lang="en-US" sz="3800" b="1" dirty="0"/>
                <a:t> </a:t>
              </a:r>
              <a:r>
                <a:rPr lang="en-US" sz="3800" b="1" dirty="0" err="1"/>
                <a:t>nước</a:t>
              </a:r>
              <a:endParaRPr lang="en-US" sz="3800" b="1" dirty="0"/>
            </a:p>
          </p:txBody>
        </p:sp>
      </p:grpSp>
      <p:sp>
        <p:nvSpPr>
          <p:cNvPr id="13" name="TextBox 12">
            <a:extLst>
              <a:ext uri="{FF2B5EF4-FFF2-40B4-BE49-F238E27FC236}">
                <a16:creationId xmlns:a16="http://schemas.microsoft.com/office/drawing/2014/main" id="{74C66DA0-11C4-0E86-232D-A245EF36F358}"/>
              </a:ext>
            </a:extLst>
          </p:cNvPr>
          <p:cNvSpPr txBox="1"/>
          <p:nvPr/>
        </p:nvSpPr>
        <p:spPr>
          <a:xfrm>
            <a:off x="3753852" y="9012740"/>
            <a:ext cx="11020925" cy="861133"/>
          </a:xfrm>
          <a:prstGeom prst="rect">
            <a:avLst/>
          </a:prstGeom>
          <a:noFill/>
        </p:spPr>
        <p:txBody>
          <a:bodyPr wrap="square">
            <a:spAutoFit/>
          </a:bodyPr>
          <a:lstStyle/>
          <a:p>
            <a:pPr algn="ctr">
              <a:lnSpc>
                <a:spcPct val="150000"/>
              </a:lnSpc>
            </a:pPr>
            <a:r>
              <a:rPr lang="en-US" sz="3800" b="1" dirty="0"/>
              <a:t>Bộ NST </a:t>
            </a:r>
            <a:r>
              <a:rPr lang="en-US" sz="3800" b="1" dirty="0" err="1"/>
              <a:t>của</a:t>
            </a:r>
            <a:r>
              <a:rPr lang="en-US" sz="3800" b="1" dirty="0"/>
              <a:t> </a:t>
            </a:r>
            <a:r>
              <a:rPr lang="en-US" sz="3800" b="1" dirty="0" err="1"/>
              <a:t>cây</a:t>
            </a:r>
            <a:r>
              <a:rPr lang="en-US" sz="3800" b="1" dirty="0"/>
              <a:t> </a:t>
            </a:r>
            <a:r>
              <a:rPr lang="en-US" sz="3800" b="1" dirty="0" err="1"/>
              <a:t>cà</a:t>
            </a:r>
            <a:r>
              <a:rPr lang="en-US" sz="3800" b="1" dirty="0"/>
              <a:t> </a:t>
            </a:r>
            <a:r>
              <a:rPr lang="en-US" sz="3800" b="1" dirty="0" err="1"/>
              <a:t>chua</a:t>
            </a:r>
            <a:r>
              <a:rPr lang="en-US" sz="3800" b="1" dirty="0"/>
              <a:t> </a:t>
            </a:r>
            <a:r>
              <a:rPr lang="en-US" sz="3800" b="1" dirty="0" err="1"/>
              <a:t>và</a:t>
            </a:r>
            <a:r>
              <a:rPr lang="en-US" sz="3800" b="1" dirty="0"/>
              <a:t> </a:t>
            </a:r>
            <a:r>
              <a:rPr lang="en-US" sz="3800" b="1" dirty="0" err="1"/>
              <a:t>lúa</a:t>
            </a:r>
            <a:r>
              <a:rPr lang="en-US" sz="3800" b="1" dirty="0"/>
              <a:t> </a:t>
            </a:r>
            <a:r>
              <a:rPr lang="en-US" sz="3800" b="1" dirty="0" err="1"/>
              <a:t>nước</a:t>
            </a:r>
            <a:r>
              <a:rPr lang="en-US" sz="3800" b="1" dirty="0"/>
              <a:t> 2n = 24</a:t>
            </a:r>
          </a:p>
        </p:txBody>
      </p:sp>
    </p:spTree>
    <p:extLst>
      <p:ext uri="{BB962C8B-B14F-4D97-AF65-F5344CB8AC3E}">
        <p14:creationId xmlns:p14="http://schemas.microsoft.com/office/powerpoint/2010/main" val="1763760002"/>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circle(in)">
                                      <p:cBhvr>
                                        <p:cTn id="2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D2C9E68-7CF2-CE66-8F7A-E4A88386E6A2}"/>
              </a:ext>
            </a:extLst>
          </p:cNvPr>
          <p:cNvSpPr txBox="1"/>
          <p:nvPr/>
        </p:nvSpPr>
        <p:spPr>
          <a:xfrm>
            <a:off x="772312" y="384212"/>
            <a:ext cx="1835819" cy="1824923"/>
          </a:xfrm>
          <a:prstGeom prst="rect">
            <a:avLst/>
          </a:prstGeom>
          <a:noFill/>
        </p:spPr>
        <p:txBody>
          <a:bodyPr wrap="square">
            <a:spAutoFit/>
          </a:bodyPr>
          <a:lstStyle/>
          <a:p>
            <a:pPr algn="just">
              <a:lnSpc>
                <a:spcPct val="150000"/>
              </a:lnSpc>
            </a:pPr>
            <a:r>
              <a:rPr lang="en-US" sz="4000" b="1" dirty="0">
                <a:solidFill>
                  <a:srgbClr val="0070C0"/>
                </a:solidFill>
              </a:rPr>
              <a:t>Câu 2:</a:t>
            </a:r>
          </a:p>
          <a:p>
            <a:pPr algn="just">
              <a:lnSpc>
                <a:spcPct val="150000"/>
              </a:lnSpc>
            </a:pPr>
            <a:r>
              <a:rPr lang="en-US" sz="4000" b="1" dirty="0">
                <a:solidFill>
                  <a:schemeClr val="tx1"/>
                </a:solidFill>
              </a:rPr>
              <a:t>1.</a:t>
            </a:r>
          </a:p>
        </p:txBody>
      </p:sp>
      <p:grpSp>
        <p:nvGrpSpPr>
          <p:cNvPr id="25" name="Group 24">
            <a:extLst>
              <a:ext uri="{FF2B5EF4-FFF2-40B4-BE49-F238E27FC236}">
                <a16:creationId xmlns:a16="http://schemas.microsoft.com/office/drawing/2014/main" id="{E99D5020-E827-B8FB-14C1-D5FD5ED585E7}"/>
              </a:ext>
            </a:extLst>
          </p:cNvPr>
          <p:cNvGrpSpPr/>
          <p:nvPr/>
        </p:nvGrpSpPr>
        <p:grpSpPr>
          <a:xfrm>
            <a:off x="1112636" y="2209135"/>
            <a:ext cx="16062728" cy="1919037"/>
            <a:chOff x="1310872" y="2209135"/>
            <a:chExt cx="16062728" cy="1919037"/>
          </a:xfrm>
        </p:grpSpPr>
        <p:pic>
          <p:nvPicPr>
            <p:cNvPr id="22" name="Picture 21">
              <a:extLst>
                <a:ext uri="{FF2B5EF4-FFF2-40B4-BE49-F238E27FC236}">
                  <a16:creationId xmlns:a16="http://schemas.microsoft.com/office/drawing/2014/main" id="{D4874D5A-0E87-6837-CDAC-273B8C19496D}"/>
                </a:ext>
              </a:extLst>
            </p:cNvPr>
            <p:cNvPicPr>
              <a:picLocks noChangeAspect="1"/>
            </p:cNvPicPr>
            <p:nvPr/>
          </p:nvPicPr>
          <p:blipFill rotWithShape="1">
            <a:blip r:embed="rId2"/>
            <a:srcRect t="17284"/>
            <a:stretch/>
          </p:blipFill>
          <p:spPr>
            <a:xfrm>
              <a:off x="1310872" y="2209135"/>
              <a:ext cx="2148457" cy="1780674"/>
            </a:xfrm>
            <a:prstGeom prst="rect">
              <a:avLst/>
            </a:prstGeom>
          </p:spPr>
        </p:pic>
        <p:sp>
          <p:nvSpPr>
            <p:cNvPr id="24" name="TextBox 23">
              <a:extLst>
                <a:ext uri="{FF2B5EF4-FFF2-40B4-BE49-F238E27FC236}">
                  <a16:creationId xmlns:a16="http://schemas.microsoft.com/office/drawing/2014/main" id="{AE681412-078F-ECF8-F9FA-25C7355C6EB1}"/>
                </a:ext>
              </a:extLst>
            </p:cNvPr>
            <p:cNvSpPr txBox="1"/>
            <p:nvPr/>
          </p:nvSpPr>
          <p:spPr>
            <a:xfrm>
              <a:off x="3663616" y="2303249"/>
              <a:ext cx="13709984" cy="1824923"/>
            </a:xfrm>
            <a:prstGeom prst="rect">
              <a:avLst/>
            </a:prstGeom>
            <a:noFill/>
          </p:spPr>
          <p:txBody>
            <a:bodyPr wrap="square">
              <a:spAutoFit/>
            </a:bodyPr>
            <a:lstStyle/>
            <a:p>
              <a:pPr algn="just">
                <a:lnSpc>
                  <a:spcPct val="150000"/>
                </a:lnSpc>
              </a:pPr>
              <a:r>
                <a:rPr lang="vi-VN" sz="4000" b="1" dirty="0"/>
                <a:t>Mỗi loài sinh vật có bộ NST riêng, đặc trưng về số lượng, hình dạng và cấu trúc.</a:t>
              </a:r>
              <a:endParaRPr lang="en-US" sz="4000" b="1" dirty="0"/>
            </a:p>
          </p:txBody>
        </p:sp>
      </p:grpSp>
      <p:sp>
        <p:nvSpPr>
          <p:cNvPr id="26" name="TextBox 25">
            <a:extLst>
              <a:ext uri="{FF2B5EF4-FFF2-40B4-BE49-F238E27FC236}">
                <a16:creationId xmlns:a16="http://schemas.microsoft.com/office/drawing/2014/main" id="{091A1857-0FEF-3E72-B96C-4CA6F6E28184}"/>
              </a:ext>
            </a:extLst>
          </p:cNvPr>
          <p:cNvSpPr txBox="1"/>
          <p:nvPr/>
        </p:nvSpPr>
        <p:spPr>
          <a:xfrm>
            <a:off x="772312" y="4241907"/>
            <a:ext cx="1835819" cy="901593"/>
          </a:xfrm>
          <a:prstGeom prst="rect">
            <a:avLst/>
          </a:prstGeom>
          <a:noFill/>
        </p:spPr>
        <p:txBody>
          <a:bodyPr wrap="square">
            <a:spAutoFit/>
          </a:bodyPr>
          <a:lstStyle/>
          <a:p>
            <a:pPr algn="just">
              <a:lnSpc>
                <a:spcPct val="150000"/>
              </a:lnSpc>
            </a:pPr>
            <a:r>
              <a:rPr lang="en-US" sz="4000" b="1" dirty="0">
                <a:solidFill>
                  <a:schemeClr val="tx1"/>
                </a:solidFill>
              </a:rPr>
              <a:t>2.</a:t>
            </a:r>
          </a:p>
        </p:txBody>
      </p:sp>
      <p:sp>
        <p:nvSpPr>
          <p:cNvPr id="29" name="TextBox 28">
            <a:extLst>
              <a:ext uri="{FF2B5EF4-FFF2-40B4-BE49-F238E27FC236}">
                <a16:creationId xmlns:a16="http://schemas.microsoft.com/office/drawing/2014/main" id="{22EAE669-91D4-A6C0-46F3-6014DA53CFD3}"/>
              </a:ext>
            </a:extLst>
          </p:cNvPr>
          <p:cNvSpPr txBox="1"/>
          <p:nvPr/>
        </p:nvSpPr>
        <p:spPr>
          <a:xfrm>
            <a:off x="2096502" y="4241907"/>
            <a:ext cx="15763795" cy="901593"/>
          </a:xfrm>
          <a:prstGeom prst="rect">
            <a:avLst/>
          </a:prstGeom>
          <a:noFill/>
        </p:spPr>
        <p:txBody>
          <a:bodyPr wrap="square">
            <a:spAutoFit/>
          </a:bodyPr>
          <a:lstStyle/>
          <a:p>
            <a:pPr algn="ctr">
              <a:lnSpc>
                <a:spcPct val="150000"/>
              </a:lnSpc>
            </a:pPr>
            <a:r>
              <a:rPr lang="en-US" sz="4000" b="1" dirty="0">
                <a:solidFill>
                  <a:srgbClr val="C00000"/>
                </a:solidFill>
              </a:rPr>
              <a:t>S</a:t>
            </a:r>
            <a:r>
              <a:rPr lang="vi-VN" sz="4000" b="1" dirty="0">
                <a:solidFill>
                  <a:srgbClr val="C00000"/>
                </a:solidFill>
              </a:rPr>
              <a:t>ai </a:t>
            </a:r>
            <a:r>
              <a:rPr lang="vi-VN" sz="4000" b="1" dirty="0"/>
              <a:t>khi nói rằng cà chua và cây lúa nước có chung bộ NS</a:t>
            </a:r>
            <a:r>
              <a:rPr lang="en-US" sz="4000" b="1" dirty="0"/>
              <a:t>T.</a:t>
            </a:r>
          </a:p>
        </p:txBody>
      </p:sp>
      <p:sp>
        <p:nvSpPr>
          <p:cNvPr id="30" name="Speech Bubble: Rectangle with Corners Rounded 29">
            <a:extLst>
              <a:ext uri="{FF2B5EF4-FFF2-40B4-BE49-F238E27FC236}">
                <a16:creationId xmlns:a16="http://schemas.microsoft.com/office/drawing/2014/main" id="{EC90AAA1-B59D-BBF0-2319-BCF32711254E}"/>
              </a:ext>
            </a:extLst>
          </p:cNvPr>
          <p:cNvSpPr/>
          <p:nvPr/>
        </p:nvSpPr>
        <p:spPr>
          <a:xfrm>
            <a:off x="1112636" y="5601465"/>
            <a:ext cx="9980479" cy="3265798"/>
          </a:xfrm>
          <a:prstGeom prst="wedgeRoundRectCallout">
            <a:avLst>
              <a:gd name="adj1" fmla="val -38140"/>
              <a:gd name="adj2" fmla="val 74851"/>
              <a:gd name="adj3" fmla="val 16667"/>
            </a:avLst>
          </a:prstGeom>
          <a:solidFill>
            <a:srgbClr val="F2F49E"/>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4000" b="1" dirty="0">
                <a:solidFill>
                  <a:srgbClr val="000000"/>
                </a:solidFill>
                <a:latin typeface="Times New Roman" panose="02020603050405020304" pitchFamily="18" charset="0"/>
                <a:cs typeface="Times New Roman" panose="02020603050405020304" pitchFamily="18" charset="0"/>
              </a:rPr>
              <a:t>V</a:t>
            </a:r>
            <a:r>
              <a:rPr lang="vi-VN" sz="4000" b="1" dirty="0">
                <a:solidFill>
                  <a:srgbClr val="000000"/>
                </a:solidFill>
                <a:latin typeface="Times New Roman" panose="02020603050405020304" pitchFamily="18" charset="0"/>
                <a:cs typeface="Times New Roman" panose="02020603050405020304" pitchFamily="18" charset="0"/>
              </a:rPr>
              <a:t>ì bộ NST của các loài có thể giống nhau về số lượng NST nhưng hình dạng và đặc biệt là cấu trúc sẽ khác nhau.</a:t>
            </a:r>
          </a:p>
        </p:txBody>
      </p:sp>
      <p:grpSp>
        <p:nvGrpSpPr>
          <p:cNvPr id="41" name="Group 40">
            <a:extLst>
              <a:ext uri="{FF2B5EF4-FFF2-40B4-BE49-F238E27FC236}">
                <a16:creationId xmlns:a16="http://schemas.microsoft.com/office/drawing/2014/main" id="{79ADDE0D-D70C-2E79-D1C6-5E6CB2FBF6B3}"/>
              </a:ext>
            </a:extLst>
          </p:cNvPr>
          <p:cNvGrpSpPr/>
          <p:nvPr/>
        </p:nvGrpSpPr>
        <p:grpSpPr>
          <a:xfrm>
            <a:off x="11557907" y="5867219"/>
            <a:ext cx="5949544" cy="3619500"/>
            <a:chOff x="11870728" y="5987534"/>
            <a:chExt cx="5949544" cy="3619500"/>
          </a:xfrm>
        </p:grpSpPr>
        <p:pic>
          <p:nvPicPr>
            <p:cNvPr id="38" name="Picture 37">
              <a:extLst>
                <a:ext uri="{FF2B5EF4-FFF2-40B4-BE49-F238E27FC236}">
                  <a16:creationId xmlns:a16="http://schemas.microsoft.com/office/drawing/2014/main" id="{645928AC-5412-70F5-11CC-DEB368B326B1}"/>
                </a:ext>
              </a:extLst>
            </p:cNvPr>
            <p:cNvPicPr>
              <a:picLocks noChangeAspect="1"/>
            </p:cNvPicPr>
            <p:nvPr/>
          </p:nvPicPr>
          <p:blipFill>
            <a:blip r:embed="rId3"/>
            <a:stretch>
              <a:fillRect/>
            </a:stretch>
          </p:blipFill>
          <p:spPr>
            <a:xfrm>
              <a:off x="14562722" y="5987534"/>
              <a:ext cx="3257550" cy="3619500"/>
            </a:xfrm>
            <a:prstGeom prst="rect">
              <a:avLst/>
            </a:prstGeom>
          </p:spPr>
        </p:pic>
        <p:pic>
          <p:nvPicPr>
            <p:cNvPr id="40" name="Picture 39">
              <a:extLst>
                <a:ext uri="{FF2B5EF4-FFF2-40B4-BE49-F238E27FC236}">
                  <a16:creationId xmlns:a16="http://schemas.microsoft.com/office/drawing/2014/main" id="{E9B657EC-C1E8-CEE3-F275-40865F844668}"/>
                </a:ext>
              </a:extLst>
            </p:cNvPr>
            <p:cNvPicPr>
              <a:picLocks noChangeAspect="1"/>
            </p:cNvPicPr>
            <p:nvPr/>
          </p:nvPicPr>
          <p:blipFill rotWithShape="1">
            <a:blip r:embed="rId4"/>
            <a:srcRect l="14631" r="9579"/>
            <a:stretch/>
          </p:blipFill>
          <p:spPr>
            <a:xfrm>
              <a:off x="11870728" y="6055098"/>
              <a:ext cx="2691994" cy="3551936"/>
            </a:xfrm>
            <a:prstGeom prst="rect">
              <a:avLst/>
            </a:prstGeom>
          </p:spPr>
        </p:pic>
      </p:grpSp>
      <p:sp>
        <p:nvSpPr>
          <p:cNvPr id="42" name="Google Shape;443;p47">
            <a:extLst>
              <a:ext uri="{FF2B5EF4-FFF2-40B4-BE49-F238E27FC236}">
                <a16:creationId xmlns:a16="http://schemas.microsoft.com/office/drawing/2014/main" id="{19247879-4C0F-2375-30E9-618339C77952}"/>
              </a:ext>
            </a:extLst>
          </p:cNvPr>
          <p:cNvSpPr/>
          <p:nvPr/>
        </p:nvSpPr>
        <p:spPr>
          <a:xfrm>
            <a:off x="15111962" y="237660"/>
            <a:ext cx="3004800" cy="1339148"/>
          </a:xfrm>
          <a:custGeom>
            <a:avLst/>
            <a:gdLst/>
            <a:ahLst/>
            <a:cxnLst/>
            <a:rect l="l" t="t" r="r" b="b"/>
            <a:pathLst>
              <a:path w="2035" h="909" extrusionOk="0">
                <a:moveTo>
                  <a:pt x="79" y="909"/>
                </a:moveTo>
                <a:cubicBezTo>
                  <a:pt x="24" y="886"/>
                  <a:pt x="0" y="825"/>
                  <a:pt x="21" y="769"/>
                </a:cubicBezTo>
                <a:cubicBezTo>
                  <a:pt x="29" y="747"/>
                  <a:pt x="47" y="737"/>
                  <a:pt x="69" y="734"/>
                </a:cubicBezTo>
                <a:cubicBezTo>
                  <a:pt x="83" y="732"/>
                  <a:pt x="97" y="732"/>
                  <a:pt x="111" y="730"/>
                </a:cubicBezTo>
                <a:cubicBezTo>
                  <a:pt x="143" y="725"/>
                  <a:pt x="166" y="736"/>
                  <a:pt x="182" y="763"/>
                </a:cubicBezTo>
                <a:cubicBezTo>
                  <a:pt x="183" y="766"/>
                  <a:pt x="185" y="769"/>
                  <a:pt x="187" y="771"/>
                </a:cubicBezTo>
                <a:cubicBezTo>
                  <a:pt x="187" y="772"/>
                  <a:pt x="188" y="772"/>
                  <a:pt x="190" y="773"/>
                </a:cubicBezTo>
                <a:cubicBezTo>
                  <a:pt x="225" y="746"/>
                  <a:pt x="260" y="717"/>
                  <a:pt x="297" y="691"/>
                </a:cubicBezTo>
                <a:cubicBezTo>
                  <a:pt x="399" y="620"/>
                  <a:pt x="501" y="550"/>
                  <a:pt x="603" y="480"/>
                </a:cubicBezTo>
                <a:cubicBezTo>
                  <a:pt x="612" y="474"/>
                  <a:pt x="619" y="470"/>
                  <a:pt x="616" y="455"/>
                </a:cubicBezTo>
                <a:cubicBezTo>
                  <a:pt x="607" y="423"/>
                  <a:pt x="622" y="397"/>
                  <a:pt x="653" y="387"/>
                </a:cubicBezTo>
                <a:cubicBezTo>
                  <a:pt x="679" y="379"/>
                  <a:pt x="701" y="391"/>
                  <a:pt x="715" y="423"/>
                </a:cubicBezTo>
                <a:cubicBezTo>
                  <a:pt x="719" y="431"/>
                  <a:pt x="721" y="439"/>
                  <a:pt x="725" y="448"/>
                </a:cubicBezTo>
                <a:cubicBezTo>
                  <a:pt x="753" y="450"/>
                  <a:pt x="782" y="451"/>
                  <a:pt x="811" y="452"/>
                </a:cubicBezTo>
                <a:cubicBezTo>
                  <a:pt x="980" y="459"/>
                  <a:pt x="1149" y="475"/>
                  <a:pt x="1316" y="503"/>
                </a:cubicBezTo>
                <a:cubicBezTo>
                  <a:pt x="1326" y="504"/>
                  <a:pt x="1332" y="503"/>
                  <a:pt x="1339" y="494"/>
                </a:cubicBezTo>
                <a:cubicBezTo>
                  <a:pt x="1355" y="472"/>
                  <a:pt x="1379" y="463"/>
                  <a:pt x="1406" y="467"/>
                </a:cubicBezTo>
                <a:cubicBezTo>
                  <a:pt x="1431" y="471"/>
                  <a:pt x="1446" y="464"/>
                  <a:pt x="1460" y="441"/>
                </a:cubicBezTo>
                <a:cubicBezTo>
                  <a:pt x="1527" y="340"/>
                  <a:pt x="1596" y="241"/>
                  <a:pt x="1664" y="142"/>
                </a:cubicBezTo>
                <a:cubicBezTo>
                  <a:pt x="1676" y="124"/>
                  <a:pt x="1688" y="106"/>
                  <a:pt x="1698" y="91"/>
                </a:cubicBezTo>
                <a:cubicBezTo>
                  <a:pt x="1693" y="72"/>
                  <a:pt x="1685" y="55"/>
                  <a:pt x="1684" y="38"/>
                </a:cubicBezTo>
                <a:cubicBezTo>
                  <a:pt x="1682" y="19"/>
                  <a:pt x="1695" y="6"/>
                  <a:pt x="1714" y="0"/>
                </a:cubicBezTo>
                <a:cubicBezTo>
                  <a:pt x="1723" y="0"/>
                  <a:pt x="1732" y="0"/>
                  <a:pt x="1741" y="0"/>
                </a:cubicBezTo>
                <a:cubicBezTo>
                  <a:pt x="1775" y="18"/>
                  <a:pt x="1787" y="39"/>
                  <a:pt x="1780" y="69"/>
                </a:cubicBezTo>
                <a:cubicBezTo>
                  <a:pt x="1774" y="97"/>
                  <a:pt x="1753" y="110"/>
                  <a:pt x="1727" y="102"/>
                </a:cubicBezTo>
                <a:cubicBezTo>
                  <a:pt x="1715" y="98"/>
                  <a:pt x="1710" y="100"/>
                  <a:pt x="1704" y="111"/>
                </a:cubicBezTo>
                <a:cubicBezTo>
                  <a:pt x="1692" y="134"/>
                  <a:pt x="1677" y="157"/>
                  <a:pt x="1662" y="178"/>
                </a:cubicBezTo>
                <a:cubicBezTo>
                  <a:pt x="1595" y="276"/>
                  <a:pt x="1527" y="373"/>
                  <a:pt x="1458" y="473"/>
                </a:cubicBezTo>
                <a:cubicBezTo>
                  <a:pt x="1490" y="487"/>
                  <a:pt x="1500" y="511"/>
                  <a:pt x="1498" y="540"/>
                </a:cubicBezTo>
                <a:cubicBezTo>
                  <a:pt x="1546" y="551"/>
                  <a:pt x="1594" y="558"/>
                  <a:pt x="1639" y="573"/>
                </a:cubicBezTo>
                <a:cubicBezTo>
                  <a:pt x="1730" y="602"/>
                  <a:pt x="1821" y="634"/>
                  <a:pt x="1911" y="666"/>
                </a:cubicBezTo>
                <a:cubicBezTo>
                  <a:pt x="1921" y="669"/>
                  <a:pt x="1928" y="670"/>
                  <a:pt x="1937" y="663"/>
                </a:cubicBezTo>
                <a:cubicBezTo>
                  <a:pt x="1946" y="656"/>
                  <a:pt x="1958" y="655"/>
                  <a:pt x="1969" y="651"/>
                </a:cubicBezTo>
                <a:cubicBezTo>
                  <a:pt x="1977" y="649"/>
                  <a:pt x="1984" y="647"/>
                  <a:pt x="1992" y="646"/>
                </a:cubicBezTo>
                <a:cubicBezTo>
                  <a:pt x="1997" y="645"/>
                  <a:pt x="2002" y="646"/>
                  <a:pt x="2006" y="649"/>
                </a:cubicBezTo>
                <a:cubicBezTo>
                  <a:pt x="2027" y="664"/>
                  <a:pt x="2035" y="696"/>
                  <a:pt x="2026" y="721"/>
                </a:cubicBezTo>
                <a:cubicBezTo>
                  <a:pt x="2017" y="746"/>
                  <a:pt x="1995" y="759"/>
                  <a:pt x="1966" y="757"/>
                </a:cubicBezTo>
                <a:cubicBezTo>
                  <a:pt x="1937" y="756"/>
                  <a:pt x="1917" y="735"/>
                  <a:pt x="1916" y="705"/>
                </a:cubicBezTo>
                <a:cubicBezTo>
                  <a:pt x="1916" y="696"/>
                  <a:pt x="1917" y="690"/>
                  <a:pt x="1905" y="686"/>
                </a:cubicBezTo>
                <a:cubicBezTo>
                  <a:pt x="1791" y="650"/>
                  <a:pt x="1677" y="612"/>
                  <a:pt x="1563" y="576"/>
                </a:cubicBezTo>
                <a:cubicBezTo>
                  <a:pt x="1542" y="569"/>
                  <a:pt x="1519" y="566"/>
                  <a:pt x="1498" y="562"/>
                </a:cubicBezTo>
                <a:cubicBezTo>
                  <a:pt x="1473" y="607"/>
                  <a:pt x="1444" y="624"/>
                  <a:pt x="1405" y="619"/>
                </a:cubicBezTo>
                <a:cubicBezTo>
                  <a:pt x="1366" y="614"/>
                  <a:pt x="1344" y="590"/>
                  <a:pt x="1336" y="554"/>
                </a:cubicBezTo>
                <a:cubicBezTo>
                  <a:pt x="1331" y="531"/>
                  <a:pt x="1323" y="524"/>
                  <a:pt x="1300" y="521"/>
                </a:cubicBezTo>
                <a:cubicBezTo>
                  <a:pt x="1115" y="496"/>
                  <a:pt x="931" y="478"/>
                  <a:pt x="745" y="468"/>
                </a:cubicBezTo>
                <a:cubicBezTo>
                  <a:pt x="732" y="467"/>
                  <a:pt x="725" y="469"/>
                  <a:pt x="719" y="483"/>
                </a:cubicBezTo>
                <a:cubicBezTo>
                  <a:pt x="709" y="508"/>
                  <a:pt x="673" y="515"/>
                  <a:pt x="647" y="499"/>
                </a:cubicBezTo>
                <a:cubicBezTo>
                  <a:pt x="641" y="496"/>
                  <a:pt x="636" y="491"/>
                  <a:pt x="628" y="486"/>
                </a:cubicBezTo>
                <a:cubicBezTo>
                  <a:pt x="549" y="539"/>
                  <a:pt x="469" y="592"/>
                  <a:pt x="391" y="648"/>
                </a:cubicBezTo>
                <a:cubicBezTo>
                  <a:pt x="330" y="690"/>
                  <a:pt x="271" y="736"/>
                  <a:pt x="210" y="781"/>
                </a:cubicBezTo>
                <a:cubicBezTo>
                  <a:pt x="200" y="788"/>
                  <a:pt x="196" y="795"/>
                  <a:pt x="199" y="809"/>
                </a:cubicBezTo>
                <a:cubicBezTo>
                  <a:pt x="206" y="849"/>
                  <a:pt x="187" y="881"/>
                  <a:pt x="148" y="898"/>
                </a:cubicBezTo>
                <a:cubicBezTo>
                  <a:pt x="138" y="902"/>
                  <a:pt x="128" y="905"/>
                  <a:pt x="118" y="909"/>
                </a:cubicBezTo>
                <a:cubicBezTo>
                  <a:pt x="105" y="909"/>
                  <a:pt x="92" y="909"/>
                  <a:pt x="79" y="909"/>
                </a:cubicBezTo>
                <a:close/>
                <a:moveTo>
                  <a:pt x="36" y="811"/>
                </a:moveTo>
                <a:cubicBezTo>
                  <a:pt x="38" y="819"/>
                  <a:pt x="36" y="833"/>
                  <a:pt x="42" y="844"/>
                </a:cubicBezTo>
                <a:cubicBezTo>
                  <a:pt x="48" y="858"/>
                  <a:pt x="57" y="873"/>
                  <a:pt x="70" y="881"/>
                </a:cubicBezTo>
                <a:cubicBezTo>
                  <a:pt x="97" y="898"/>
                  <a:pt x="151" y="883"/>
                  <a:pt x="172" y="857"/>
                </a:cubicBezTo>
                <a:cubicBezTo>
                  <a:pt x="189" y="835"/>
                  <a:pt x="183" y="793"/>
                  <a:pt x="159" y="767"/>
                </a:cubicBezTo>
                <a:cubicBezTo>
                  <a:pt x="148" y="755"/>
                  <a:pt x="134" y="747"/>
                  <a:pt x="116" y="750"/>
                </a:cubicBezTo>
                <a:cubicBezTo>
                  <a:pt x="108" y="752"/>
                  <a:pt x="100" y="754"/>
                  <a:pt x="92" y="755"/>
                </a:cubicBezTo>
                <a:cubicBezTo>
                  <a:pt x="57" y="756"/>
                  <a:pt x="36" y="775"/>
                  <a:pt x="36" y="811"/>
                </a:cubicBezTo>
                <a:close/>
                <a:moveTo>
                  <a:pt x="1417" y="598"/>
                </a:moveTo>
                <a:cubicBezTo>
                  <a:pt x="1420" y="598"/>
                  <a:pt x="1426" y="598"/>
                  <a:pt x="1431" y="597"/>
                </a:cubicBezTo>
                <a:cubicBezTo>
                  <a:pt x="1463" y="592"/>
                  <a:pt x="1482" y="563"/>
                  <a:pt x="1477" y="529"/>
                </a:cubicBezTo>
                <a:cubicBezTo>
                  <a:pt x="1473" y="501"/>
                  <a:pt x="1447" y="483"/>
                  <a:pt x="1416" y="488"/>
                </a:cubicBezTo>
                <a:cubicBezTo>
                  <a:pt x="1405" y="489"/>
                  <a:pt x="1394" y="491"/>
                  <a:pt x="1383" y="492"/>
                </a:cubicBezTo>
                <a:cubicBezTo>
                  <a:pt x="1367" y="492"/>
                  <a:pt x="1357" y="502"/>
                  <a:pt x="1353" y="517"/>
                </a:cubicBezTo>
                <a:cubicBezTo>
                  <a:pt x="1343" y="555"/>
                  <a:pt x="1376" y="598"/>
                  <a:pt x="1417" y="598"/>
                </a:cubicBezTo>
                <a:close/>
                <a:moveTo>
                  <a:pt x="704" y="461"/>
                </a:moveTo>
                <a:cubicBezTo>
                  <a:pt x="705" y="440"/>
                  <a:pt x="688" y="409"/>
                  <a:pt x="677" y="409"/>
                </a:cubicBezTo>
                <a:cubicBezTo>
                  <a:pt x="651" y="410"/>
                  <a:pt x="635" y="422"/>
                  <a:pt x="634" y="439"/>
                </a:cubicBezTo>
                <a:cubicBezTo>
                  <a:pt x="634" y="463"/>
                  <a:pt x="653" y="486"/>
                  <a:pt x="674" y="487"/>
                </a:cubicBezTo>
                <a:cubicBezTo>
                  <a:pt x="691" y="488"/>
                  <a:pt x="704" y="477"/>
                  <a:pt x="704" y="461"/>
                </a:cubicBezTo>
                <a:close/>
                <a:moveTo>
                  <a:pt x="2005" y="682"/>
                </a:moveTo>
                <a:cubicBezTo>
                  <a:pt x="1982" y="677"/>
                  <a:pt x="1958" y="660"/>
                  <a:pt x="1941" y="690"/>
                </a:cubicBezTo>
                <a:cubicBezTo>
                  <a:pt x="1933" y="703"/>
                  <a:pt x="1936" y="718"/>
                  <a:pt x="1948" y="728"/>
                </a:cubicBezTo>
                <a:cubicBezTo>
                  <a:pt x="1961" y="740"/>
                  <a:pt x="1976" y="741"/>
                  <a:pt x="1991" y="733"/>
                </a:cubicBezTo>
                <a:cubicBezTo>
                  <a:pt x="2006" y="725"/>
                  <a:pt x="2011" y="706"/>
                  <a:pt x="2005" y="682"/>
                </a:cubicBezTo>
                <a:close/>
                <a:moveTo>
                  <a:pt x="1762" y="56"/>
                </a:moveTo>
                <a:cubicBezTo>
                  <a:pt x="1762" y="37"/>
                  <a:pt x="1745" y="17"/>
                  <a:pt x="1730" y="21"/>
                </a:cubicBezTo>
                <a:cubicBezTo>
                  <a:pt x="1721" y="23"/>
                  <a:pt x="1708" y="34"/>
                  <a:pt x="1707" y="43"/>
                </a:cubicBezTo>
                <a:cubicBezTo>
                  <a:pt x="1704" y="62"/>
                  <a:pt x="1725" y="83"/>
                  <a:pt x="1741" y="82"/>
                </a:cubicBezTo>
                <a:cubicBezTo>
                  <a:pt x="1759" y="81"/>
                  <a:pt x="1760" y="68"/>
                  <a:pt x="1762" y="56"/>
                </a:cubicBezTo>
                <a:close/>
              </a:path>
            </a:pathLst>
          </a:custGeom>
          <a:solidFill>
            <a:srgbClr val="000000"/>
          </a:solidFill>
          <a:ln>
            <a:noFill/>
          </a:ln>
        </p:spPr>
        <p:txBody>
          <a:bodyPr spcFirstLastPara="1" wrap="square" lIns="182850" tIns="91400" rIns="182850" bIns="91400" anchor="t" anchorCtr="0">
            <a:noAutofit/>
          </a:bodyPr>
          <a:lstStyle/>
          <a:p>
            <a:endParaRPr sz="3600">
              <a:latin typeface="Calibri"/>
              <a:ea typeface="Calibri"/>
              <a:cs typeface="Calibri"/>
              <a:sym typeface="Calibri"/>
            </a:endParaRPr>
          </a:p>
        </p:txBody>
      </p:sp>
    </p:spTree>
    <p:extLst>
      <p:ext uri="{BB962C8B-B14F-4D97-AF65-F5344CB8AC3E}">
        <p14:creationId xmlns:p14="http://schemas.microsoft.com/office/powerpoint/2010/main" val="2611966968"/>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randombar(horizontal)">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down)">
                                      <p:cBhvr>
                                        <p:cTn id="22" dur="500"/>
                                        <p:tgtEl>
                                          <p:spTgt spid="2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down)">
                                      <p:cBhvr>
                                        <p:cTn id="27" dur="5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p:cTn id="32" dur="500" fill="hold"/>
                                        <p:tgtEl>
                                          <p:spTgt spid="30"/>
                                        </p:tgtEl>
                                        <p:attrNameLst>
                                          <p:attrName>ppt_w</p:attrName>
                                        </p:attrNameLst>
                                      </p:cBhvr>
                                      <p:tavLst>
                                        <p:tav tm="0">
                                          <p:val>
                                            <p:fltVal val="0"/>
                                          </p:val>
                                        </p:tav>
                                        <p:tav tm="100000">
                                          <p:val>
                                            <p:strVal val="#ppt_w"/>
                                          </p:val>
                                        </p:tav>
                                      </p:tavLst>
                                    </p:anim>
                                    <p:anim calcmode="lin" valueType="num">
                                      <p:cBhvr>
                                        <p:cTn id="33" dur="500" fill="hold"/>
                                        <p:tgtEl>
                                          <p:spTgt spid="30"/>
                                        </p:tgtEl>
                                        <p:attrNameLst>
                                          <p:attrName>ppt_h</p:attrName>
                                        </p:attrNameLst>
                                      </p:cBhvr>
                                      <p:tavLst>
                                        <p:tav tm="0">
                                          <p:val>
                                            <p:fltVal val="0"/>
                                          </p:val>
                                        </p:tav>
                                        <p:tav tm="100000">
                                          <p:val>
                                            <p:strVal val="#ppt_h"/>
                                          </p:val>
                                        </p:tav>
                                      </p:tavLst>
                                    </p:anim>
                                    <p:animEffect transition="in" filter="fade">
                                      <p:cBhvr>
                                        <p:cTn id="34" dur="500"/>
                                        <p:tgtEl>
                                          <p:spTgt spid="30"/>
                                        </p:tgtEl>
                                      </p:cBhvr>
                                    </p:animEffect>
                                  </p:childTnLst>
                                </p:cTn>
                              </p:par>
                              <p:par>
                                <p:cTn id="35" presetID="53" presetClass="entr" presetSubtype="16" fill="hold" nodeType="with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animEffect transition="in" filter="fade">
                                      <p:cBhvr>
                                        <p:cTn id="3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9" grpId="0"/>
      <p:bldP spid="3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50"/>
        <p:cNvGrpSpPr/>
        <p:nvPr/>
      </p:nvGrpSpPr>
      <p:grpSpPr>
        <a:xfrm>
          <a:off x="0" y="0"/>
          <a:ext cx="0" cy="0"/>
          <a:chOff x="0" y="0"/>
          <a:chExt cx="0" cy="0"/>
        </a:xfrm>
      </p:grpSpPr>
      <p:sp>
        <p:nvSpPr>
          <p:cNvPr id="7" name="Arrow: Pentagon 6">
            <a:extLst>
              <a:ext uri="{FF2B5EF4-FFF2-40B4-BE49-F238E27FC236}">
                <a16:creationId xmlns:a16="http://schemas.microsoft.com/office/drawing/2014/main" id="{8277C022-B46E-8960-73D3-2DB9F605FF1D}"/>
              </a:ext>
            </a:extLst>
          </p:cNvPr>
          <p:cNvSpPr/>
          <p:nvPr/>
        </p:nvSpPr>
        <p:spPr>
          <a:xfrm>
            <a:off x="-1" y="631537"/>
            <a:ext cx="13355053" cy="1227221"/>
          </a:xfrm>
          <a:prstGeom prst="homePlate">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schemeClr val="bg1"/>
                </a:solidFill>
                <a:effectLst/>
                <a:uLnTx/>
                <a:uFillTx/>
                <a:latin typeface="Arial"/>
                <a:ea typeface="+mn-ea"/>
                <a:cs typeface="+mn-cs"/>
              </a:rPr>
              <a:t>2. TÍNH CHẤT ĐẶC TRƯNG CỦA BỘ NHIỄM SẮC THỂ</a:t>
            </a:r>
          </a:p>
        </p:txBody>
      </p:sp>
      <p:sp>
        <p:nvSpPr>
          <p:cNvPr id="3" name="TextBox 2">
            <a:extLst>
              <a:ext uri="{FF2B5EF4-FFF2-40B4-BE49-F238E27FC236}">
                <a16:creationId xmlns:a16="http://schemas.microsoft.com/office/drawing/2014/main" id="{37E6B24E-3744-F62B-CF55-601A0F9243F0}"/>
              </a:ext>
            </a:extLst>
          </p:cNvPr>
          <p:cNvSpPr txBox="1"/>
          <p:nvPr/>
        </p:nvSpPr>
        <p:spPr>
          <a:xfrm>
            <a:off x="385010" y="2098829"/>
            <a:ext cx="17517979" cy="1828386"/>
          </a:xfrm>
          <a:prstGeom prst="rect">
            <a:avLst/>
          </a:prstGeom>
          <a:noFill/>
        </p:spPr>
        <p:txBody>
          <a:bodyPr wrap="square">
            <a:spAutoFit/>
          </a:bodyPr>
          <a:lstStyle/>
          <a:p>
            <a:pPr algn="just">
              <a:lnSpc>
                <a:spcPct val="150000"/>
              </a:lnSpc>
            </a:pPr>
            <a:r>
              <a:rPr lang="en-US" sz="4000" b="1" dirty="0">
                <a:solidFill>
                  <a:srgbClr val="FF0000"/>
                </a:solidFill>
                <a:latin typeface="Times New Roman" panose="02020603050405020304" pitchFamily="18" charset="0"/>
                <a:cs typeface="Times New Roman" panose="02020603050405020304" pitchFamily="18" charset="0"/>
              </a:rPr>
              <a:t>- </a:t>
            </a:r>
            <a:r>
              <a:rPr lang="vi-VN" sz="4000" b="1" dirty="0">
                <a:solidFill>
                  <a:srgbClr val="FF0000"/>
                </a:solidFill>
                <a:latin typeface="Times New Roman" panose="02020603050405020304" pitchFamily="18" charset="0"/>
                <a:cs typeface="Times New Roman" panose="02020603050405020304" pitchFamily="18" charset="0"/>
              </a:rPr>
              <a:t>Mỗi loài sinh vật có bộ NST đặc trưng về số lượng, hình dạng và cấu trúc.</a:t>
            </a:r>
          </a:p>
          <a:p>
            <a:pPr algn="just">
              <a:lnSpc>
                <a:spcPct val="150000"/>
              </a:lnSpc>
            </a:pPr>
            <a:r>
              <a:rPr lang="en-US" sz="4000" b="1" dirty="0">
                <a:solidFill>
                  <a:srgbClr val="FF0000"/>
                </a:solidFill>
                <a:latin typeface="Times New Roman" panose="02020603050405020304" pitchFamily="18" charset="0"/>
                <a:cs typeface="Times New Roman" panose="02020603050405020304" pitchFamily="18" charset="0"/>
              </a:rPr>
              <a:t>- </a:t>
            </a:r>
            <a:r>
              <a:rPr lang="vi-VN" sz="4000" b="1" dirty="0">
                <a:solidFill>
                  <a:srgbClr val="FF0000"/>
                </a:solidFill>
                <a:latin typeface="Times New Roman" panose="02020603050405020304" pitchFamily="18" charset="0"/>
                <a:cs typeface="Times New Roman" panose="02020603050405020304" pitchFamily="18" charset="0"/>
              </a:rPr>
              <a:t>Các cá thể cùng loài đều mang bộ NST đặc trưng của loài.</a:t>
            </a:r>
          </a:p>
        </p:txBody>
      </p:sp>
      <p:sp>
        <p:nvSpPr>
          <p:cNvPr id="9" name="TextBox 8">
            <a:extLst>
              <a:ext uri="{FF2B5EF4-FFF2-40B4-BE49-F238E27FC236}">
                <a16:creationId xmlns:a16="http://schemas.microsoft.com/office/drawing/2014/main" id="{2FBA0CAD-1F80-EC6A-D617-F5E65BF09F0C}"/>
              </a:ext>
            </a:extLst>
          </p:cNvPr>
          <p:cNvSpPr txBox="1"/>
          <p:nvPr/>
        </p:nvSpPr>
        <p:spPr>
          <a:xfrm>
            <a:off x="7796462" y="3923752"/>
            <a:ext cx="2695074" cy="901593"/>
          </a:xfrm>
          <a:prstGeom prst="rect">
            <a:avLst/>
          </a:prstGeom>
          <a:noFill/>
        </p:spPr>
        <p:txBody>
          <a:bodyPr wrap="square">
            <a:spAutoFit/>
          </a:bodyPr>
          <a:lstStyle/>
          <a:p>
            <a:pPr algn="ctr">
              <a:lnSpc>
                <a:spcPct val="150000"/>
              </a:lnSpc>
            </a:pPr>
            <a:r>
              <a:rPr lang="en-US" sz="4000" b="1" dirty="0" err="1">
                <a:solidFill>
                  <a:srgbClr val="C00000"/>
                </a:solidFill>
              </a:rPr>
              <a:t>Ví</a:t>
            </a:r>
            <a:r>
              <a:rPr lang="en-US" sz="4000" b="1" dirty="0">
                <a:solidFill>
                  <a:srgbClr val="C00000"/>
                </a:solidFill>
              </a:rPr>
              <a:t> </a:t>
            </a:r>
            <a:r>
              <a:rPr lang="en-US" sz="4000" b="1" dirty="0" err="1">
                <a:solidFill>
                  <a:srgbClr val="C00000"/>
                </a:solidFill>
              </a:rPr>
              <a:t>dụ</a:t>
            </a:r>
            <a:r>
              <a:rPr lang="en-US" sz="4000" b="1" dirty="0">
                <a:solidFill>
                  <a:srgbClr val="C00000"/>
                </a:solidFill>
              </a:rPr>
              <a:t>:</a:t>
            </a:r>
          </a:p>
        </p:txBody>
      </p:sp>
      <p:grpSp>
        <p:nvGrpSpPr>
          <p:cNvPr id="12" name="Group 11">
            <a:extLst>
              <a:ext uri="{FF2B5EF4-FFF2-40B4-BE49-F238E27FC236}">
                <a16:creationId xmlns:a16="http://schemas.microsoft.com/office/drawing/2014/main" id="{457C1847-DBC6-B1D4-DF16-97B8EA747C35}"/>
              </a:ext>
            </a:extLst>
          </p:cNvPr>
          <p:cNvGrpSpPr/>
          <p:nvPr/>
        </p:nvGrpSpPr>
        <p:grpSpPr>
          <a:xfrm>
            <a:off x="177468" y="4825345"/>
            <a:ext cx="8740942" cy="3477004"/>
            <a:chOff x="724902" y="5321076"/>
            <a:chExt cx="8740942" cy="3477004"/>
          </a:xfrm>
        </p:grpSpPr>
        <p:pic>
          <p:nvPicPr>
            <p:cNvPr id="5" name="Picture 4">
              <a:extLst>
                <a:ext uri="{FF2B5EF4-FFF2-40B4-BE49-F238E27FC236}">
                  <a16:creationId xmlns:a16="http://schemas.microsoft.com/office/drawing/2014/main" id="{517DC512-D17F-80C6-E7F8-67FCBBC6A030}"/>
                </a:ext>
              </a:extLst>
            </p:cNvPr>
            <p:cNvPicPr>
              <a:picLocks noChangeAspect="1"/>
            </p:cNvPicPr>
            <p:nvPr/>
          </p:nvPicPr>
          <p:blipFill>
            <a:blip r:embed="rId3"/>
            <a:stretch>
              <a:fillRect/>
            </a:stretch>
          </p:blipFill>
          <p:spPr>
            <a:xfrm>
              <a:off x="3513221" y="5321076"/>
              <a:ext cx="3164304" cy="2318476"/>
            </a:xfrm>
            <a:prstGeom prst="rect">
              <a:avLst/>
            </a:prstGeom>
          </p:spPr>
        </p:pic>
        <p:sp>
          <p:nvSpPr>
            <p:cNvPr id="11" name="TextBox 10">
              <a:extLst>
                <a:ext uri="{FF2B5EF4-FFF2-40B4-BE49-F238E27FC236}">
                  <a16:creationId xmlns:a16="http://schemas.microsoft.com/office/drawing/2014/main" id="{BF87321F-23FE-3361-E7D0-565BFF97620E}"/>
                </a:ext>
              </a:extLst>
            </p:cNvPr>
            <p:cNvSpPr txBox="1"/>
            <p:nvPr/>
          </p:nvSpPr>
          <p:spPr>
            <a:xfrm>
              <a:off x="724902" y="7536196"/>
              <a:ext cx="8740942" cy="1261884"/>
            </a:xfrm>
            <a:prstGeom prst="rect">
              <a:avLst/>
            </a:prstGeom>
            <a:noFill/>
          </p:spPr>
          <p:txBody>
            <a:bodyPr wrap="square">
              <a:spAutoFit/>
            </a:bodyPr>
            <a:lstStyle/>
            <a:p>
              <a:pPr algn="ctr"/>
              <a:r>
                <a:rPr lang="vi-VN" sz="3800" dirty="0"/>
                <a:t>Các giống ngô hiện nay được trồng ở nhiều quốc gia đều có bộ NST 2n = 20</a:t>
              </a:r>
              <a:endParaRPr lang="en-US" sz="3800" dirty="0"/>
            </a:p>
          </p:txBody>
        </p:sp>
      </p:grpSp>
      <p:grpSp>
        <p:nvGrpSpPr>
          <p:cNvPr id="14" name="Group 13">
            <a:extLst>
              <a:ext uri="{FF2B5EF4-FFF2-40B4-BE49-F238E27FC236}">
                <a16:creationId xmlns:a16="http://schemas.microsoft.com/office/drawing/2014/main" id="{6B5F72EC-0818-B4DC-638E-15F87F7210D0}"/>
              </a:ext>
            </a:extLst>
          </p:cNvPr>
          <p:cNvGrpSpPr/>
          <p:nvPr/>
        </p:nvGrpSpPr>
        <p:grpSpPr>
          <a:xfrm>
            <a:off x="9162046" y="4825345"/>
            <a:ext cx="8740942" cy="3491519"/>
            <a:chOff x="9535029" y="4825345"/>
            <a:chExt cx="8740942" cy="3491519"/>
          </a:xfrm>
        </p:grpSpPr>
        <p:pic>
          <p:nvPicPr>
            <p:cNvPr id="8" name="Picture 7">
              <a:extLst>
                <a:ext uri="{FF2B5EF4-FFF2-40B4-BE49-F238E27FC236}">
                  <a16:creationId xmlns:a16="http://schemas.microsoft.com/office/drawing/2014/main" id="{0D0434BD-285B-168F-380B-C5C4D1F0666D}"/>
                </a:ext>
              </a:extLst>
            </p:cNvPr>
            <p:cNvPicPr>
              <a:picLocks noChangeAspect="1"/>
            </p:cNvPicPr>
            <p:nvPr/>
          </p:nvPicPr>
          <p:blipFill rotWithShape="1">
            <a:blip r:embed="rId4"/>
            <a:srcRect l="7566" t="4355" r="8545" b="3533"/>
            <a:stretch/>
          </p:blipFill>
          <p:spPr>
            <a:xfrm>
              <a:off x="12557962" y="4825345"/>
              <a:ext cx="2695075" cy="2318476"/>
            </a:xfrm>
            <a:prstGeom prst="rect">
              <a:avLst/>
            </a:prstGeom>
          </p:spPr>
        </p:pic>
        <p:sp>
          <p:nvSpPr>
            <p:cNvPr id="13" name="TextBox 12">
              <a:extLst>
                <a:ext uri="{FF2B5EF4-FFF2-40B4-BE49-F238E27FC236}">
                  <a16:creationId xmlns:a16="http://schemas.microsoft.com/office/drawing/2014/main" id="{6A9BA285-1691-EACD-07B5-0BDD6412CD17}"/>
                </a:ext>
              </a:extLst>
            </p:cNvPr>
            <p:cNvSpPr txBox="1"/>
            <p:nvPr/>
          </p:nvSpPr>
          <p:spPr>
            <a:xfrm>
              <a:off x="9535029" y="7054980"/>
              <a:ext cx="8740942" cy="1261884"/>
            </a:xfrm>
            <a:prstGeom prst="rect">
              <a:avLst/>
            </a:prstGeom>
            <a:noFill/>
          </p:spPr>
          <p:txBody>
            <a:bodyPr wrap="square">
              <a:spAutoFit/>
            </a:bodyPr>
            <a:lstStyle/>
            <a:p>
              <a:pPr algn="ctr"/>
              <a:r>
                <a:rPr lang="vi-VN" sz="3800" dirty="0"/>
                <a:t>Nhiều giống chó nhà được nuôi ở nhiều nơi trên thế giới đều có bộ NST 2n = 78</a:t>
              </a:r>
              <a:endParaRPr lang="en-US" sz="3800" dirty="0"/>
            </a:p>
          </p:txBody>
        </p:sp>
      </p:grpSp>
      <p:sp>
        <p:nvSpPr>
          <p:cNvPr id="2" name="TextBox 1">
            <a:extLst>
              <a:ext uri="{FF2B5EF4-FFF2-40B4-BE49-F238E27FC236}">
                <a16:creationId xmlns:a16="http://schemas.microsoft.com/office/drawing/2014/main" id="{20525D45-D4EB-CAED-90D5-0FA72D5A175E}"/>
              </a:ext>
            </a:extLst>
          </p:cNvPr>
          <p:cNvSpPr txBox="1"/>
          <p:nvPr/>
        </p:nvSpPr>
        <p:spPr>
          <a:xfrm>
            <a:off x="1828800" y="8563428"/>
            <a:ext cx="15791543" cy="1651671"/>
          </a:xfrm>
          <a:prstGeom prst="rect">
            <a:avLst/>
          </a:prstGeom>
          <a:noFill/>
        </p:spPr>
        <p:txBody>
          <a:bodyPr wrap="square" rtlCol="0">
            <a:spAutoFit/>
          </a:bodyPr>
          <a:lstStyle/>
          <a:p>
            <a:pPr>
              <a:lnSpc>
                <a:spcPct val="150000"/>
              </a:lnSpc>
            </a:pPr>
            <a:r>
              <a:rPr lang="en-US" sz="3600" b="1" dirty="0">
                <a:solidFill>
                  <a:srgbClr val="FF0000"/>
                </a:solidFill>
              </a:rPr>
              <a:t>- </a:t>
            </a:r>
            <a:r>
              <a:rPr lang="en-US" sz="3600" b="1" dirty="0" err="1">
                <a:solidFill>
                  <a:srgbClr val="FF0000"/>
                </a:solidFill>
              </a:rPr>
              <a:t>Số</a:t>
            </a:r>
            <a:r>
              <a:rPr lang="en-US" sz="3600" b="1" dirty="0">
                <a:solidFill>
                  <a:srgbClr val="FF0000"/>
                </a:solidFill>
              </a:rPr>
              <a:t> </a:t>
            </a:r>
            <a:r>
              <a:rPr lang="en-US" sz="3600" b="1" dirty="0" err="1">
                <a:solidFill>
                  <a:srgbClr val="FF0000"/>
                </a:solidFill>
              </a:rPr>
              <a:t>lượng</a:t>
            </a:r>
            <a:r>
              <a:rPr lang="en-US" sz="3600" b="1" dirty="0">
                <a:solidFill>
                  <a:srgbClr val="FF0000"/>
                </a:solidFill>
              </a:rPr>
              <a:t> NST </a:t>
            </a:r>
            <a:r>
              <a:rPr lang="en-US" sz="3600" b="1" dirty="0" err="1">
                <a:solidFill>
                  <a:srgbClr val="FF0000"/>
                </a:solidFill>
              </a:rPr>
              <a:t>trong</a:t>
            </a:r>
            <a:r>
              <a:rPr lang="en-US" sz="3600" b="1" dirty="0">
                <a:solidFill>
                  <a:srgbClr val="FF0000"/>
                </a:solidFill>
              </a:rPr>
              <a:t> </a:t>
            </a:r>
            <a:r>
              <a:rPr lang="en-US" sz="3600" b="1" dirty="0" err="1">
                <a:solidFill>
                  <a:srgbClr val="FF0000"/>
                </a:solidFill>
              </a:rPr>
              <a:t>bộ</a:t>
            </a:r>
            <a:r>
              <a:rPr lang="en-US" sz="3600" b="1" dirty="0">
                <a:solidFill>
                  <a:srgbClr val="FF0000"/>
                </a:solidFill>
              </a:rPr>
              <a:t> </a:t>
            </a:r>
            <a:r>
              <a:rPr lang="en-US" sz="3600" b="1" dirty="0" err="1">
                <a:solidFill>
                  <a:srgbClr val="FF0000"/>
                </a:solidFill>
              </a:rPr>
              <a:t>lưỡng</a:t>
            </a:r>
            <a:r>
              <a:rPr lang="en-US" sz="3600" b="1" dirty="0">
                <a:solidFill>
                  <a:srgbClr val="FF0000"/>
                </a:solidFill>
              </a:rPr>
              <a:t> </a:t>
            </a:r>
            <a:r>
              <a:rPr lang="en-US" sz="3600" b="1" dirty="0" err="1">
                <a:solidFill>
                  <a:srgbClr val="FF0000"/>
                </a:solidFill>
              </a:rPr>
              <a:t>bội</a:t>
            </a:r>
            <a:r>
              <a:rPr lang="en-US" sz="3600" b="1" dirty="0">
                <a:solidFill>
                  <a:srgbClr val="FF0000"/>
                </a:solidFill>
              </a:rPr>
              <a:t> </a:t>
            </a:r>
            <a:r>
              <a:rPr lang="en-US" sz="3600" b="1" dirty="0" err="1">
                <a:solidFill>
                  <a:srgbClr val="FF0000"/>
                </a:solidFill>
              </a:rPr>
              <a:t>không</a:t>
            </a:r>
            <a:r>
              <a:rPr lang="en-US" sz="3600" b="1" dirty="0">
                <a:solidFill>
                  <a:srgbClr val="FF0000"/>
                </a:solidFill>
              </a:rPr>
              <a:t> </a:t>
            </a:r>
            <a:r>
              <a:rPr lang="en-US" sz="3600" b="1" dirty="0" err="1">
                <a:solidFill>
                  <a:srgbClr val="FF0000"/>
                </a:solidFill>
              </a:rPr>
              <a:t>phản</a:t>
            </a:r>
            <a:r>
              <a:rPr lang="en-US" sz="3600" b="1" dirty="0">
                <a:solidFill>
                  <a:srgbClr val="FF0000"/>
                </a:solidFill>
              </a:rPr>
              <a:t> </a:t>
            </a:r>
            <a:r>
              <a:rPr lang="en-US" sz="3600" b="1" dirty="0" err="1">
                <a:solidFill>
                  <a:srgbClr val="FF0000"/>
                </a:solidFill>
              </a:rPr>
              <a:t>ánh</a:t>
            </a:r>
            <a:r>
              <a:rPr lang="en-US" sz="3600" b="1" dirty="0">
                <a:solidFill>
                  <a:srgbClr val="FF0000"/>
                </a:solidFill>
              </a:rPr>
              <a:t> </a:t>
            </a:r>
            <a:r>
              <a:rPr lang="en-US" sz="3600" b="1" dirty="0" err="1">
                <a:solidFill>
                  <a:srgbClr val="FF0000"/>
                </a:solidFill>
              </a:rPr>
              <a:t>trình</a:t>
            </a:r>
            <a:r>
              <a:rPr lang="en-US" sz="3600" b="1" dirty="0">
                <a:solidFill>
                  <a:srgbClr val="FF0000"/>
                </a:solidFill>
              </a:rPr>
              <a:t> </a:t>
            </a:r>
            <a:r>
              <a:rPr lang="en-US" sz="3600" b="1" dirty="0" err="1">
                <a:solidFill>
                  <a:srgbClr val="FF0000"/>
                </a:solidFill>
              </a:rPr>
              <a:t>độ</a:t>
            </a:r>
            <a:r>
              <a:rPr lang="en-US" sz="3600" b="1" dirty="0">
                <a:solidFill>
                  <a:srgbClr val="FF0000"/>
                </a:solidFill>
              </a:rPr>
              <a:t> </a:t>
            </a:r>
            <a:r>
              <a:rPr lang="en-US" sz="3600" b="1" dirty="0" err="1">
                <a:solidFill>
                  <a:srgbClr val="FF0000"/>
                </a:solidFill>
              </a:rPr>
              <a:t>tiến</a:t>
            </a:r>
            <a:r>
              <a:rPr lang="en-US" sz="3600" b="1" dirty="0">
                <a:solidFill>
                  <a:srgbClr val="FF0000"/>
                </a:solidFill>
              </a:rPr>
              <a:t> </a:t>
            </a:r>
            <a:r>
              <a:rPr lang="en-US" sz="3600" b="1" dirty="0" err="1">
                <a:solidFill>
                  <a:srgbClr val="FF0000"/>
                </a:solidFill>
              </a:rPr>
              <a:t>hoá</a:t>
            </a:r>
            <a:r>
              <a:rPr lang="en-US" sz="3600" b="1" dirty="0">
                <a:solidFill>
                  <a:srgbClr val="FF0000"/>
                </a:solidFill>
              </a:rPr>
              <a:t> </a:t>
            </a:r>
            <a:r>
              <a:rPr lang="en-US" sz="3600" b="1" dirty="0" err="1">
                <a:solidFill>
                  <a:srgbClr val="FF0000"/>
                </a:solidFill>
              </a:rPr>
              <a:t>của</a:t>
            </a:r>
            <a:r>
              <a:rPr lang="en-US" sz="3600" b="1" dirty="0">
                <a:solidFill>
                  <a:srgbClr val="FF0000"/>
                </a:solidFill>
              </a:rPr>
              <a:t> </a:t>
            </a:r>
            <a:r>
              <a:rPr lang="en-US" sz="3600" b="1" dirty="0" err="1">
                <a:solidFill>
                  <a:srgbClr val="FF0000"/>
                </a:solidFill>
              </a:rPr>
              <a:t>loài</a:t>
            </a:r>
            <a:endParaRPr lang="en-US" sz="3600" b="1" dirty="0">
              <a:solidFill>
                <a:srgbClr val="FF0000"/>
              </a:solidFill>
            </a:endParaRPr>
          </a:p>
        </p:txBody>
      </p:sp>
    </p:spTree>
    <p:extLst>
      <p:ext uri="{BB962C8B-B14F-4D97-AF65-F5344CB8AC3E}">
        <p14:creationId xmlns:p14="http://schemas.microsoft.com/office/powerpoint/2010/main" val="889452459"/>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500" fill="hold"/>
                                        <p:tgtEl>
                                          <p:spTgt spid="14"/>
                                        </p:tgtEl>
                                        <p:attrNameLst>
                                          <p:attrName>ppt_x</p:attrName>
                                        </p:attrNameLst>
                                      </p:cBhvr>
                                      <p:tavLst>
                                        <p:tav tm="0">
                                          <p:val>
                                            <p:strVal val="#ppt_x"/>
                                          </p:val>
                                        </p:tav>
                                        <p:tav tm="100000">
                                          <p:val>
                                            <p:strVal val="#ppt_x"/>
                                          </p:val>
                                        </p:tav>
                                      </p:tavLst>
                                    </p:anim>
                                    <p:anim calcmode="lin" valueType="num">
                                      <p:cBhvr additive="base">
                                        <p:cTn id="35"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A31CB201-03BF-BD42-9BD2-05C8F6D033BA}"/>
              </a:ext>
            </a:extLst>
          </p:cNvPr>
          <p:cNvGrpSpPr/>
          <p:nvPr/>
        </p:nvGrpSpPr>
        <p:grpSpPr>
          <a:xfrm>
            <a:off x="4816726" y="409073"/>
            <a:ext cx="8654547" cy="1756106"/>
            <a:chOff x="3981619" y="0"/>
            <a:chExt cx="8654547" cy="1756106"/>
          </a:xfrm>
        </p:grpSpPr>
        <p:sp>
          <p:nvSpPr>
            <p:cNvPr id="2" name="TextBox 1">
              <a:extLst>
                <a:ext uri="{FF2B5EF4-FFF2-40B4-BE49-F238E27FC236}">
                  <a16:creationId xmlns:a16="http://schemas.microsoft.com/office/drawing/2014/main" id="{974A3236-B7DC-B0B5-097A-B87FE142861A}"/>
                </a:ext>
              </a:extLst>
            </p:cNvPr>
            <p:cNvSpPr txBox="1"/>
            <p:nvPr/>
          </p:nvSpPr>
          <p:spPr>
            <a:xfrm>
              <a:off x="5651834" y="427256"/>
              <a:ext cx="6984332" cy="901593"/>
            </a:xfrm>
            <a:prstGeom prst="rect">
              <a:avLst/>
            </a:prstGeom>
            <a:noFill/>
          </p:spPr>
          <p:txBody>
            <a:bodyPr wrap="square">
              <a:spAutoFit/>
            </a:bodyPr>
            <a:lstStyle/>
            <a:p>
              <a:pPr algn="ctr">
                <a:lnSpc>
                  <a:spcPct val="150000"/>
                </a:lnSpc>
              </a:pPr>
              <a:r>
                <a:rPr lang="en-US" sz="4000" b="1" dirty="0">
                  <a:solidFill>
                    <a:srgbClr val="7030A0"/>
                  </a:solidFill>
                </a:rPr>
                <a:t>Câu </a:t>
              </a:r>
              <a:r>
                <a:rPr lang="en-US" sz="4000" b="1" dirty="0" err="1">
                  <a:solidFill>
                    <a:srgbClr val="7030A0"/>
                  </a:solidFill>
                </a:rPr>
                <a:t>hỏi</a:t>
              </a:r>
              <a:r>
                <a:rPr lang="en-US" sz="4000" b="1" dirty="0">
                  <a:solidFill>
                    <a:srgbClr val="7030A0"/>
                  </a:solidFill>
                </a:rPr>
                <a:t> </a:t>
              </a:r>
              <a:r>
                <a:rPr lang="en-US" sz="4000" b="1" dirty="0" err="1">
                  <a:solidFill>
                    <a:srgbClr val="7030A0"/>
                  </a:solidFill>
                </a:rPr>
                <a:t>củng</a:t>
              </a:r>
              <a:r>
                <a:rPr lang="en-US" sz="4000" b="1" dirty="0">
                  <a:solidFill>
                    <a:srgbClr val="7030A0"/>
                  </a:solidFill>
                </a:rPr>
                <a:t> </a:t>
              </a:r>
              <a:r>
                <a:rPr lang="en-US" sz="4000" b="1" dirty="0" err="1">
                  <a:solidFill>
                    <a:srgbClr val="7030A0"/>
                  </a:solidFill>
                </a:rPr>
                <a:t>cố</a:t>
              </a:r>
              <a:r>
                <a:rPr lang="en-US" sz="4000" b="1" dirty="0">
                  <a:solidFill>
                    <a:srgbClr val="7030A0"/>
                  </a:solidFill>
                </a:rPr>
                <a:t> </a:t>
              </a:r>
              <a:r>
                <a:rPr lang="en-US" sz="4000" b="1" dirty="0" err="1">
                  <a:solidFill>
                    <a:srgbClr val="7030A0"/>
                  </a:solidFill>
                </a:rPr>
                <a:t>kiến</a:t>
              </a:r>
              <a:r>
                <a:rPr lang="en-US" sz="4000" b="1" dirty="0">
                  <a:solidFill>
                    <a:srgbClr val="7030A0"/>
                  </a:solidFill>
                </a:rPr>
                <a:t> </a:t>
              </a:r>
              <a:r>
                <a:rPr lang="en-US" sz="4000" b="1" dirty="0" err="1">
                  <a:solidFill>
                    <a:srgbClr val="7030A0"/>
                  </a:solidFill>
                </a:rPr>
                <a:t>thức</a:t>
              </a:r>
              <a:endParaRPr lang="en-US" sz="4000" b="1" dirty="0">
                <a:solidFill>
                  <a:srgbClr val="7030A0"/>
                </a:solidFill>
              </a:endParaRPr>
            </a:p>
          </p:txBody>
        </p:sp>
        <p:pic>
          <p:nvPicPr>
            <p:cNvPr id="3" name="Picture 5">
              <a:extLst>
                <a:ext uri="{FF2B5EF4-FFF2-40B4-BE49-F238E27FC236}">
                  <a16:creationId xmlns:a16="http://schemas.microsoft.com/office/drawing/2014/main" id="{E72DC1A2-7C79-3A7C-784B-199C2EDC2F4F}"/>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981619" y="0"/>
              <a:ext cx="1898493" cy="1756106"/>
            </a:xfrm>
            <a:prstGeom prst="rect">
              <a:avLst/>
            </a:prstGeom>
          </p:spPr>
        </p:pic>
      </p:grpSp>
      <p:sp>
        <p:nvSpPr>
          <p:cNvPr id="5" name="Google Shape;2835;p73">
            <a:extLst>
              <a:ext uri="{FF2B5EF4-FFF2-40B4-BE49-F238E27FC236}">
                <a16:creationId xmlns:a16="http://schemas.microsoft.com/office/drawing/2014/main" id="{BFDCE8FC-5896-D048-4660-5322EE151656}"/>
              </a:ext>
            </a:extLst>
          </p:cNvPr>
          <p:cNvSpPr/>
          <p:nvPr/>
        </p:nvSpPr>
        <p:spPr>
          <a:xfrm>
            <a:off x="0" y="2416186"/>
            <a:ext cx="18288000" cy="2598208"/>
          </a:xfrm>
          <a:prstGeom prst="rect">
            <a:avLst/>
          </a:prstGeom>
          <a:solidFill>
            <a:srgbClr val="F0AACF"/>
          </a:solidFill>
          <a:ln>
            <a:noFill/>
          </a:ln>
        </p:spPr>
        <p:txBody>
          <a:bodyPr spcFirstLastPara="1" wrap="square" lIns="182850" tIns="182850" rIns="182850" bIns="182850" anchor="ctr" anchorCtr="0">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lang="vi-VN" sz="4000" dirty="0"/>
              <a:t>Số lượng NST trong bộ NST lưỡng bội của loài </a:t>
            </a:r>
            <a:r>
              <a:rPr lang="vi-VN" sz="4000" b="1" dirty="0"/>
              <a:t>không</a:t>
            </a:r>
            <a:r>
              <a:rPr lang="vi-VN" sz="4000" dirty="0"/>
              <a:t> phản ánh</a:t>
            </a:r>
            <a:r>
              <a:rPr lang="en-US" sz="4000" dirty="0"/>
              <a:t>:</a:t>
            </a:r>
            <a:endParaRPr kumimoji="0" sz="4000" b="0" i="0" u="none" strike="noStrike" kern="0" cap="none" spc="0" normalizeH="0" baseline="0" noProof="0" dirty="0">
              <a:ln>
                <a:noFill/>
              </a:ln>
              <a:effectLst/>
              <a:uLnTx/>
              <a:uFillTx/>
            </a:endParaRPr>
          </a:p>
        </p:txBody>
      </p:sp>
      <p:sp>
        <p:nvSpPr>
          <p:cNvPr id="8" name="Google Shape;2835;p73">
            <a:extLst>
              <a:ext uri="{FF2B5EF4-FFF2-40B4-BE49-F238E27FC236}">
                <a16:creationId xmlns:a16="http://schemas.microsoft.com/office/drawing/2014/main" id="{74B39438-1651-C8FA-7B3A-C6E07C1D49D1}"/>
              </a:ext>
            </a:extLst>
          </p:cNvPr>
          <p:cNvSpPr/>
          <p:nvPr/>
        </p:nvSpPr>
        <p:spPr>
          <a:xfrm>
            <a:off x="871167" y="5265400"/>
            <a:ext cx="7891118" cy="2180760"/>
          </a:xfrm>
          <a:prstGeom prst="roundRect">
            <a:avLst>
              <a:gd name="adj" fmla="val 16667"/>
            </a:avLst>
          </a:prstGeom>
          <a:solidFill>
            <a:schemeClr val="accent3"/>
          </a:solidFill>
          <a:ln w="38100">
            <a:solidFill>
              <a:srgbClr val="F4AAD4"/>
            </a:solidFill>
          </a:ln>
        </p:spPr>
        <p:txBody>
          <a:bodyPr spcFirstLastPara="1" wrap="square" lIns="182850" tIns="182850" rIns="182850" bIns="182850" anchor="ctr" anchorCtr="0">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sz="4000" b="0" i="0" u="none" strike="noStrike" kern="0" cap="none" spc="0" normalizeH="0" baseline="0" noProof="0" dirty="0">
                <a:ln>
                  <a:noFill/>
                </a:ln>
                <a:effectLst/>
                <a:uLnTx/>
                <a:uFillTx/>
              </a:rPr>
              <a:t>A. </a:t>
            </a:r>
            <a:r>
              <a:rPr kumimoji="0" lang="en-US" sz="4000" b="0" i="0" u="none" strike="noStrike" kern="0" cap="none" spc="0" normalizeH="0" baseline="0" noProof="0" dirty="0" err="1">
                <a:ln>
                  <a:noFill/>
                </a:ln>
                <a:effectLst/>
                <a:uLnTx/>
                <a:uFillTx/>
              </a:rPr>
              <a:t>mức</a:t>
            </a:r>
            <a:r>
              <a:rPr kumimoji="0" lang="en-US" sz="4000" b="0" i="0" u="none" strike="noStrike" kern="0" cap="none" spc="0" normalizeH="0" baseline="0" noProof="0" dirty="0">
                <a:ln>
                  <a:noFill/>
                </a:ln>
                <a:effectLst/>
                <a:uLnTx/>
                <a:uFillTx/>
              </a:rPr>
              <a:t> </a:t>
            </a:r>
            <a:r>
              <a:rPr kumimoji="0" lang="en-US" sz="4000" b="0" i="0" u="none" strike="noStrike" kern="0" cap="none" spc="0" normalizeH="0" baseline="0" noProof="0" dirty="0" err="1">
                <a:ln>
                  <a:noFill/>
                </a:ln>
                <a:effectLst/>
                <a:uLnTx/>
                <a:uFillTx/>
              </a:rPr>
              <a:t>độ</a:t>
            </a:r>
            <a:r>
              <a:rPr kumimoji="0" lang="en-US" sz="4000" b="0" i="0" u="none" strike="noStrike" kern="0" cap="none" spc="0" normalizeH="0" baseline="0" noProof="0" dirty="0">
                <a:ln>
                  <a:noFill/>
                </a:ln>
                <a:effectLst/>
                <a:uLnTx/>
                <a:uFillTx/>
              </a:rPr>
              <a:t> </a:t>
            </a:r>
            <a:r>
              <a:rPr kumimoji="0" lang="en-US" sz="4000" b="0" i="0" u="none" strike="noStrike" kern="0" cap="none" spc="0" normalizeH="0" baseline="0" noProof="0" dirty="0" err="1">
                <a:ln>
                  <a:noFill/>
                </a:ln>
                <a:effectLst/>
                <a:uLnTx/>
                <a:uFillTx/>
              </a:rPr>
              <a:t>tiến</a:t>
            </a:r>
            <a:r>
              <a:rPr kumimoji="0" lang="en-US" sz="4000" b="0" i="0" u="none" strike="noStrike" kern="0" cap="none" spc="0" normalizeH="0" baseline="0" noProof="0" dirty="0">
                <a:ln>
                  <a:noFill/>
                </a:ln>
                <a:effectLst/>
                <a:uLnTx/>
                <a:uFillTx/>
              </a:rPr>
              <a:t> </a:t>
            </a:r>
            <a:r>
              <a:rPr kumimoji="0" lang="en-US" sz="4000" b="0" i="0" u="none" strike="noStrike" kern="0" cap="none" spc="0" normalizeH="0" baseline="0" noProof="0" dirty="0" err="1">
                <a:ln>
                  <a:noFill/>
                </a:ln>
                <a:effectLst/>
                <a:uLnTx/>
                <a:uFillTx/>
              </a:rPr>
              <a:t>hóa</a:t>
            </a:r>
            <a:r>
              <a:rPr kumimoji="0" lang="en-US" sz="4000" b="0" i="0" u="none" strike="noStrike" kern="0" cap="none" spc="0" normalizeH="0" baseline="0" noProof="0" dirty="0">
                <a:ln>
                  <a:noFill/>
                </a:ln>
                <a:effectLst/>
                <a:uLnTx/>
                <a:uFillTx/>
              </a:rPr>
              <a:t> </a:t>
            </a:r>
            <a:r>
              <a:rPr kumimoji="0" lang="en-US" sz="4000" b="0" i="0" u="none" strike="noStrike" kern="0" cap="none" spc="0" normalizeH="0" baseline="0" noProof="0" dirty="0" err="1">
                <a:ln>
                  <a:noFill/>
                </a:ln>
                <a:effectLst/>
                <a:uLnTx/>
                <a:uFillTx/>
              </a:rPr>
              <a:t>của</a:t>
            </a:r>
            <a:r>
              <a:rPr kumimoji="0" lang="en-US" sz="4000" b="0" i="0" u="none" strike="noStrike" kern="0" cap="none" spc="0" normalizeH="0" baseline="0" noProof="0" dirty="0">
                <a:ln>
                  <a:noFill/>
                </a:ln>
                <a:effectLst/>
                <a:uLnTx/>
                <a:uFillTx/>
              </a:rPr>
              <a:t> </a:t>
            </a:r>
            <a:r>
              <a:rPr kumimoji="0" lang="en-US" sz="4000" b="0" i="0" u="none" strike="noStrike" kern="0" cap="none" spc="0" normalizeH="0" baseline="0" noProof="0" dirty="0" err="1">
                <a:ln>
                  <a:noFill/>
                </a:ln>
                <a:effectLst/>
                <a:uLnTx/>
                <a:uFillTx/>
              </a:rPr>
              <a:t>loài</a:t>
            </a:r>
            <a:r>
              <a:rPr kumimoji="0" lang="en-US" sz="4000" b="0" i="0" u="none" strike="noStrike" kern="0" cap="none" spc="0" normalizeH="0" baseline="0" noProof="0" dirty="0">
                <a:ln>
                  <a:noFill/>
                </a:ln>
                <a:effectLst/>
                <a:uLnTx/>
                <a:uFillTx/>
              </a:rPr>
              <a:t>.</a:t>
            </a:r>
            <a:endParaRPr kumimoji="0" sz="4000" b="0" i="0" u="none" strike="noStrike" kern="0" cap="none" spc="0" normalizeH="0" baseline="0" noProof="0" dirty="0">
              <a:ln>
                <a:noFill/>
              </a:ln>
              <a:effectLst/>
              <a:uLnTx/>
              <a:uFillTx/>
            </a:endParaRPr>
          </a:p>
        </p:txBody>
      </p:sp>
      <p:sp>
        <p:nvSpPr>
          <p:cNvPr id="9" name="Google Shape;2835;p73">
            <a:extLst>
              <a:ext uri="{FF2B5EF4-FFF2-40B4-BE49-F238E27FC236}">
                <a16:creationId xmlns:a16="http://schemas.microsoft.com/office/drawing/2014/main" id="{DCCA2A2B-1697-12CA-2D62-1B0DD2EE6DF5}"/>
              </a:ext>
            </a:extLst>
          </p:cNvPr>
          <p:cNvSpPr/>
          <p:nvPr/>
        </p:nvSpPr>
        <p:spPr>
          <a:xfrm>
            <a:off x="850399" y="7697167"/>
            <a:ext cx="7891118" cy="2180760"/>
          </a:xfrm>
          <a:prstGeom prst="roundRect">
            <a:avLst>
              <a:gd name="adj" fmla="val 16667"/>
            </a:avLst>
          </a:prstGeom>
          <a:solidFill>
            <a:schemeClr val="accent3"/>
          </a:solidFill>
          <a:ln w="38100">
            <a:solidFill>
              <a:srgbClr val="F4AAD4"/>
            </a:solidFill>
          </a:ln>
        </p:spPr>
        <p:txBody>
          <a:bodyPr spcFirstLastPara="1" wrap="square" lIns="182850" tIns="182850" rIns="182850" bIns="182850" anchor="ctr" anchorCtr="0">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vi-VN" sz="4000" b="0" i="0" u="none" strike="noStrike" kern="0" cap="none" spc="0" normalizeH="0" baseline="0" noProof="0" dirty="0">
                <a:ln>
                  <a:noFill/>
                </a:ln>
                <a:effectLst/>
                <a:uLnTx/>
                <a:uFillTx/>
              </a:rPr>
              <a:t>C. tính đặc trưng của bộ NST ở mỗi loài.</a:t>
            </a:r>
            <a:endParaRPr kumimoji="0" sz="4000" b="0" i="0" u="none" strike="noStrike" kern="0" cap="none" spc="0" normalizeH="0" baseline="0" noProof="0" dirty="0">
              <a:ln>
                <a:noFill/>
              </a:ln>
              <a:effectLst/>
              <a:uLnTx/>
              <a:uFillTx/>
            </a:endParaRPr>
          </a:p>
        </p:txBody>
      </p:sp>
      <p:sp>
        <p:nvSpPr>
          <p:cNvPr id="10" name="Google Shape;2835;p73">
            <a:extLst>
              <a:ext uri="{FF2B5EF4-FFF2-40B4-BE49-F238E27FC236}">
                <a16:creationId xmlns:a16="http://schemas.microsoft.com/office/drawing/2014/main" id="{C20D3A2E-7696-B82A-C010-7A0B464E24C8}"/>
              </a:ext>
            </a:extLst>
          </p:cNvPr>
          <p:cNvSpPr/>
          <p:nvPr/>
        </p:nvSpPr>
        <p:spPr>
          <a:xfrm>
            <a:off x="9567253" y="5265400"/>
            <a:ext cx="7891118" cy="2180760"/>
          </a:xfrm>
          <a:prstGeom prst="roundRect">
            <a:avLst>
              <a:gd name="adj" fmla="val 16667"/>
            </a:avLst>
          </a:prstGeom>
          <a:solidFill>
            <a:schemeClr val="accent3"/>
          </a:solidFill>
          <a:ln w="38100">
            <a:solidFill>
              <a:srgbClr val="F4AAD4"/>
            </a:solidFill>
          </a:ln>
        </p:spPr>
        <p:txBody>
          <a:bodyPr spcFirstLastPara="1" wrap="square" lIns="182850" tIns="182850" rIns="182850" bIns="182850" anchor="ctr" anchorCtr="0">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sz="4000" b="0" i="0" u="none" strike="noStrike" kern="0" cap="none" spc="0" normalizeH="0" baseline="0" noProof="0" dirty="0">
                <a:ln>
                  <a:noFill/>
                </a:ln>
                <a:effectLst/>
                <a:uLnTx/>
                <a:uFillTx/>
              </a:rPr>
              <a:t>B. </a:t>
            </a:r>
            <a:r>
              <a:rPr kumimoji="0" lang="en-US" sz="4000" b="0" i="0" u="none" strike="noStrike" kern="0" cap="none" spc="0" normalizeH="0" baseline="0" noProof="0" dirty="0" err="1">
                <a:ln>
                  <a:noFill/>
                </a:ln>
                <a:effectLst/>
                <a:uLnTx/>
                <a:uFillTx/>
              </a:rPr>
              <a:t>mối</a:t>
            </a:r>
            <a:r>
              <a:rPr kumimoji="0" lang="en-US" sz="4000" b="0" i="0" u="none" strike="noStrike" kern="0" cap="none" spc="0" normalizeH="0" baseline="0" noProof="0" dirty="0">
                <a:ln>
                  <a:noFill/>
                </a:ln>
                <a:effectLst/>
                <a:uLnTx/>
                <a:uFillTx/>
              </a:rPr>
              <a:t> </a:t>
            </a:r>
            <a:r>
              <a:rPr kumimoji="0" lang="en-US" sz="4000" b="0" i="0" u="none" strike="noStrike" kern="0" cap="none" spc="0" normalizeH="0" baseline="0" noProof="0" dirty="0" err="1">
                <a:ln>
                  <a:noFill/>
                </a:ln>
                <a:effectLst/>
                <a:uLnTx/>
                <a:uFillTx/>
              </a:rPr>
              <a:t>quan</a:t>
            </a:r>
            <a:r>
              <a:rPr kumimoji="0" lang="en-US" sz="4000" b="0" i="0" u="none" strike="noStrike" kern="0" cap="none" spc="0" normalizeH="0" baseline="0" noProof="0" dirty="0">
                <a:ln>
                  <a:noFill/>
                </a:ln>
                <a:effectLst/>
                <a:uLnTx/>
                <a:uFillTx/>
              </a:rPr>
              <a:t> </a:t>
            </a:r>
            <a:r>
              <a:rPr kumimoji="0" lang="en-US" sz="4000" b="0" i="0" u="none" strike="noStrike" kern="0" cap="none" spc="0" normalizeH="0" baseline="0" noProof="0" dirty="0" err="1">
                <a:ln>
                  <a:noFill/>
                </a:ln>
                <a:effectLst/>
                <a:uLnTx/>
                <a:uFillTx/>
              </a:rPr>
              <a:t>hệ</a:t>
            </a:r>
            <a:r>
              <a:rPr kumimoji="0" lang="en-US" sz="4000" b="0" i="0" u="none" strike="noStrike" kern="0" cap="none" spc="0" normalizeH="0" baseline="0" noProof="0" dirty="0">
                <a:ln>
                  <a:noFill/>
                </a:ln>
                <a:effectLst/>
                <a:uLnTx/>
                <a:uFillTx/>
              </a:rPr>
              <a:t> </a:t>
            </a:r>
            <a:r>
              <a:rPr kumimoji="0" lang="en-US" sz="4000" b="0" i="0" u="none" strike="noStrike" kern="0" cap="none" spc="0" normalizeH="0" baseline="0" noProof="0" dirty="0" err="1">
                <a:ln>
                  <a:noFill/>
                </a:ln>
                <a:effectLst/>
                <a:uLnTx/>
                <a:uFillTx/>
              </a:rPr>
              <a:t>họ</a:t>
            </a:r>
            <a:r>
              <a:rPr kumimoji="0" lang="en-US" sz="4000" b="0" i="0" u="none" strike="noStrike" kern="0" cap="none" spc="0" normalizeH="0" baseline="0" noProof="0" dirty="0">
                <a:ln>
                  <a:noFill/>
                </a:ln>
                <a:effectLst/>
                <a:uLnTx/>
                <a:uFillTx/>
              </a:rPr>
              <a:t> hàng </a:t>
            </a:r>
            <a:r>
              <a:rPr kumimoji="0" lang="en-US" sz="4000" b="0" i="0" u="none" strike="noStrike" kern="0" cap="none" spc="0" normalizeH="0" baseline="0" noProof="0" dirty="0" err="1">
                <a:ln>
                  <a:noFill/>
                </a:ln>
                <a:effectLst/>
                <a:uLnTx/>
                <a:uFillTx/>
              </a:rPr>
              <a:t>giữa</a:t>
            </a:r>
            <a:r>
              <a:rPr kumimoji="0" lang="en-US" sz="4000" b="0" i="0" u="none" strike="noStrike" kern="0" cap="none" spc="0" normalizeH="0" baseline="0" noProof="0" dirty="0">
                <a:ln>
                  <a:noFill/>
                </a:ln>
                <a:effectLst/>
                <a:uLnTx/>
                <a:uFillTx/>
              </a:rPr>
              <a:t> </a:t>
            </a:r>
            <a:r>
              <a:rPr kumimoji="0" lang="en-US" sz="4000" b="0" i="0" u="none" strike="noStrike" kern="0" cap="none" spc="0" normalizeH="0" baseline="0" noProof="0" dirty="0" err="1">
                <a:ln>
                  <a:noFill/>
                </a:ln>
                <a:effectLst/>
                <a:uLnTx/>
                <a:uFillTx/>
              </a:rPr>
              <a:t>các</a:t>
            </a:r>
            <a:r>
              <a:rPr kumimoji="0" lang="en-US" sz="4000" b="0" i="0" u="none" strike="noStrike" kern="0" cap="none" spc="0" normalizeH="0" baseline="0" noProof="0" dirty="0">
                <a:ln>
                  <a:noFill/>
                </a:ln>
                <a:effectLst/>
                <a:uLnTx/>
                <a:uFillTx/>
              </a:rPr>
              <a:t> </a:t>
            </a:r>
            <a:r>
              <a:rPr kumimoji="0" lang="en-US" sz="4000" b="0" i="0" u="none" strike="noStrike" kern="0" cap="none" spc="0" normalizeH="0" baseline="0" noProof="0" dirty="0" err="1">
                <a:ln>
                  <a:noFill/>
                </a:ln>
                <a:effectLst/>
                <a:uLnTx/>
                <a:uFillTx/>
              </a:rPr>
              <a:t>loài</a:t>
            </a:r>
            <a:r>
              <a:rPr kumimoji="0" lang="en-US" sz="4000" b="0" i="0" u="none" strike="noStrike" kern="0" cap="none" spc="0" normalizeH="0" baseline="0" noProof="0" dirty="0">
                <a:ln>
                  <a:noFill/>
                </a:ln>
                <a:effectLst/>
                <a:uLnTx/>
                <a:uFillTx/>
              </a:rPr>
              <a:t>.</a:t>
            </a:r>
            <a:endParaRPr kumimoji="0" sz="4000" b="0" i="0" u="none" strike="noStrike" kern="0" cap="none" spc="0" normalizeH="0" baseline="0" noProof="0" dirty="0">
              <a:ln>
                <a:noFill/>
              </a:ln>
              <a:effectLst/>
              <a:uLnTx/>
              <a:uFillTx/>
            </a:endParaRPr>
          </a:p>
        </p:txBody>
      </p:sp>
      <p:sp>
        <p:nvSpPr>
          <p:cNvPr id="11" name="Google Shape;2835;p73">
            <a:extLst>
              <a:ext uri="{FF2B5EF4-FFF2-40B4-BE49-F238E27FC236}">
                <a16:creationId xmlns:a16="http://schemas.microsoft.com/office/drawing/2014/main" id="{79E01AAC-14CD-321E-0C57-3ED40A308453}"/>
              </a:ext>
            </a:extLst>
          </p:cNvPr>
          <p:cNvSpPr/>
          <p:nvPr/>
        </p:nvSpPr>
        <p:spPr>
          <a:xfrm>
            <a:off x="9546485" y="7697167"/>
            <a:ext cx="7891118" cy="2180760"/>
          </a:xfrm>
          <a:prstGeom prst="roundRect">
            <a:avLst>
              <a:gd name="adj" fmla="val 16667"/>
            </a:avLst>
          </a:prstGeom>
          <a:solidFill>
            <a:schemeClr val="accent3"/>
          </a:solidFill>
          <a:ln w="38100">
            <a:solidFill>
              <a:srgbClr val="F4AAD4"/>
            </a:solidFill>
          </a:ln>
        </p:spPr>
        <p:txBody>
          <a:bodyPr spcFirstLastPara="1" wrap="square" lIns="182850" tIns="182850" rIns="182850" bIns="182850" anchor="ctr" anchorCtr="0">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vi-VN" sz="4000" b="0" i="0" u="none" strike="noStrike" kern="0" cap="none" spc="0" normalizeH="0" baseline="0" noProof="0" dirty="0">
                <a:ln>
                  <a:noFill/>
                </a:ln>
                <a:effectLst/>
                <a:uLnTx/>
                <a:uFillTx/>
              </a:rPr>
              <a:t>D. số lượng gene của mỗi loài.</a:t>
            </a:r>
            <a:endParaRPr kumimoji="0" sz="4000" b="0" i="0" u="none" strike="noStrike" kern="0" cap="none" spc="0" normalizeH="0" baseline="0" noProof="0" dirty="0">
              <a:ln>
                <a:noFill/>
              </a:ln>
              <a:effectLst/>
              <a:uLnTx/>
              <a:uFillTx/>
            </a:endParaRPr>
          </a:p>
        </p:txBody>
      </p:sp>
      <p:sp>
        <p:nvSpPr>
          <p:cNvPr id="12" name="Google Shape;2835;p73">
            <a:extLst>
              <a:ext uri="{FF2B5EF4-FFF2-40B4-BE49-F238E27FC236}">
                <a16:creationId xmlns:a16="http://schemas.microsoft.com/office/drawing/2014/main" id="{7E0AD357-4E13-7AB9-FC0A-343C4AFF8B24}"/>
              </a:ext>
            </a:extLst>
          </p:cNvPr>
          <p:cNvSpPr/>
          <p:nvPr/>
        </p:nvSpPr>
        <p:spPr>
          <a:xfrm>
            <a:off x="871167" y="5265400"/>
            <a:ext cx="7891118" cy="2180760"/>
          </a:xfrm>
          <a:prstGeom prst="roundRect">
            <a:avLst>
              <a:gd name="adj" fmla="val 16667"/>
            </a:avLst>
          </a:prstGeom>
          <a:solidFill>
            <a:srgbClr val="F2F49E"/>
          </a:solidFill>
          <a:ln w="38100">
            <a:solidFill>
              <a:srgbClr val="F4AAD4"/>
            </a:solidFill>
          </a:ln>
        </p:spPr>
        <p:txBody>
          <a:bodyPr spcFirstLastPara="1" wrap="square" lIns="182850" tIns="182850" rIns="182850" bIns="182850" anchor="ctr" anchorCtr="0">
            <a:no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sz="4000" b="0" i="0" u="none" strike="noStrike" kern="0" cap="none" spc="0" normalizeH="0" baseline="0" noProof="0" dirty="0">
                <a:ln>
                  <a:noFill/>
                </a:ln>
                <a:effectLst/>
                <a:uLnTx/>
                <a:uFillTx/>
              </a:rPr>
              <a:t>A. </a:t>
            </a:r>
            <a:r>
              <a:rPr kumimoji="0" lang="en-US" sz="4000" b="0" i="0" u="none" strike="noStrike" kern="0" cap="none" spc="0" normalizeH="0" baseline="0" noProof="0" dirty="0" err="1">
                <a:ln>
                  <a:noFill/>
                </a:ln>
                <a:effectLst/>
                <a:uLnTx/>
                <a:uFillTx/>
              </a:rPr>
              <a:t>mức</a:t>
            </a:r>
            <a:r>
              <a:rPr kumimoji="0" lang="en-US" sz="4000" b="0" i="0" u="none" strike="noStrike" kern="0" cap="none" spc="0" normalizeH="0" baseline="0" noProof="0" dirty="0">
                <a:ln>
                  <a:noFill/>
                </a:ln>
                <a:effectLst/>
                <a:uLnTx/>
                <a:uFillTx/>
              </a:rPr>
              <a:t> </a:t>
            </a:r>
            <a:r>
              <a:rPr kumimoji="0" lang="en-US" sz="4000" b="0" i="0" u="none" strike="noStrike" kern="0" cap="none" spc="0" normalizeH="0" baseline="0" noProof="0" dirty="0" err="1">
                <a:ln>
                  <a:noFill/>
                </a:ln>
                <a:effectLst/>
                <a:uLnTx/>
                <a:uFillTx/>
              </a:rPr>
              <a:t>độ</a:t>
            </a:r>
            <a:r>
              <a:rPr kumimoji="0" lang="en-US" sz="4000" b="0" i="0" u="none" strike="noStrike" kern="0" cap="none" spc="0" normalizeH="0" baseline="0" noProof="0" dirty="0">
                <a:ln>
                  <a:noFill/>
                </a:ln>
                <a:effectLst/>
                <a:uLnTx/>
                <a:uFillTx/>
              </a:rPr>
              <a:t> </a:t>
            </a:r>
            <a:r>
              <a:rPr kumimoji="0" lang="en-US" sz="4000" b="0" i="0" u="none" strike="noStrike" kern="0" cap="none" spc="0" normalizeH="0" baseline="0" noProof="0" dirty="0" err="1">
                <a:ln>
                  <a:noFill/>
                </a:ln>
                <a:effectLst/>
                <a:uLnTx/>
                <a:uFillTx/>
              </a:rPr>
              <a:t>tiến</a:t>
            </a:r>
            <a:r>
              <a:rPr kumimoji="0" lang="en-US" sz="4000" b="0" i="0" u="none" strike="noStrike" kern="0" cap="none" spc="0" normalizeH="0" baseline="0" noProof="0" dirty="0">
                <a:ln>
                  <a:noFill/>
                </a:ln>
                <a:effectLst/>
                <a:uLnTx/>
                <a:uFillTx/>
              </a:rPr>
              <a:t> </a:t>
            </a:r>
            <a:r>
              <a:rPr kumimoji="0" lang="en-US" sz="4000" b="0" i="0" u="none" strike="noStrike" kern="0" cap="none" spc="0" normalizeH="0" baseline="0" noProof="0" dirty="0" err="1">
                <a:ln>
                  <a:noFill/>
                </a:ln>
                <a:effectLst/>
                <a:uLnTx/>
                <a:uFillTx/>
              </a:rPr>
              <a:t>hóa</a:t>
            </a:r>
            <a:r>
              <a:rPr kumimoji="0" lang="en-US" sz="4000" b="0" i="0" u="none" strike="noStrike" kern="0" cap="none" spc="0" normalizeH="0" baseline="0" noProof="0" dirty="0">
                <a:ln>
                  <a:noFill/>
                </a:ln>
                <a:effectLst/>
                <a:uLnTx/>
                <a:uFillTx/>
              </a:rPr>
              <a:t> </a:t>
            </a:r>
            <a:r>
              <a:rPr kumimoji="0" lang="en-US" sz="4000" b="0" i="0" u="none" strike="noStrike" kern="0" cap="none" spc="0" normalizeH="0" baseline="0" noProof="0" dirty="0" err="1">
                <a:ln>
                  <a:noFill/>
                </a:ln>
                <a:effectLst/>
                <a:uLnTx/>
                <a:uFillTx/>
              </a:rPr>
              <a:t>của</a:t>
            </a:r>
            <a:r>
              <a:rPr kumimoji="0" lang="en-US" sz="4000" b="0" i="0" u="none" strike="noStrike" kern="0" cap="none" spc="0" normalizeH="0" baseline="0" noProof="0" dirty="0">
                <a:ln>
                  <a:noFill/>
                </a:ln>
                <a:effectLst/>
                <a:uLnTx/>
                <a:uFillTx/>
              </a:rPr>
              <a:t> </a:t>
            </a:r>
            <a:r>
              <a:rPr kumimoji="0" lang="en-US" sz="4000" b="0" i="0" u="none" strike="noStrike" kern="0" cap="none" spc="0" normalizeH="0" baseline="0" noProof="0" dirty="0" err="1">
                <a:ln>
                  <a:noFill/>
                </a:ln>
                <a:effectLst/>
                <a:uLnTx/>
                <a:uFillTx/>
              </a:rPr>
              <a:t>loài</a:t>
            </a:r>
            <a:r>
              <a:rPr kumimoji="0" lang="en-US" sz="4000" b="0" i="0" u="none" strike="noStrike" kern="0" cap="none" spc="0" normalizeH="0" baseline="0" noProof="0" dirty="0">
                <a:ln>
                  <a:noFill/>
                </a:ln>
                <a:effectLst/>
                <a:uLnTx/>
                <a:uFillTx/>
              </a:rPr>
              <a:t>.</a:t>
            </a:r>
            <a:endParaRPr kumimoji="0" sz="4000" b="0" i="0" u="none" strike="noStrike" kern="0" cap="none" spc="0" normalizeH="0" baseline="0" noProof="0" dirty="0">
              <a:ln>
                <a:noFill/>
              </a:ln>
              <a:effectLst/>
              <a:uLnTx/>
              <a:uFillTx/>
            </a:endParaRPr>
          </a:p>
        </p:txBody>
      </p:sp>
    </p:spTree>
    <p:extLst>
      <p:ext uri="{BB962C8B-B14F-4D97-AF65-F5344CB8AC3E}">
        <p14:creationId xmlns:p14="http://schemas.microsoft.com/office/powerpoint/2010/main" val="1757557858"/>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500"/>
                                        <p:tgtEl>
                                          <p:spTgt spid="5"/>
                                        </p:tgtEl>
                                      </p:cBhvr>
                                    </p:animEffect>
                                  </p:childTnLst>
                                </p:cTn>
                              </p:par>
                              <p:par>
                                <p:cTn id="13" presetID="6" presetClass="entr" presetSubtype="16"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circle(in)">
                                      <p:cBhvr>
                                        <p:cTn id="15" dur="500"/>
                                        <p:tgtEl>
                                          <p:spTgt spid="8"/>
                                        </p:tgtEl>
                                      </p:cBhvr>
                                    </p:animEffect>
                                  </p:childTnLst>
                                </p:cTn>
                              </p:par>
                              <p:par>
                                <p:cTn id="16" presetID="6" presetClass="entr" presetSubtype="16"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circle(in)">
                                      <p:cBhvr>
                                        <p:cTn id="18" dur="500"/>
                                        <p:tgtEl>
                                          <p:spTgt spid="9"/>
                                        </p:tgtEl>
                                      </p:cBhvr>
                                    </p:animEffect>
                                  </p:childTnLst>
                                </p:cTn>
                              </p:par>
                              <p:par>
                                <p:cTn id="19" presetID="6" presetClass="entr" presetSubtype="16"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circle(in)">
                                      <p:cBhvr>
                                        <p:cTn id="21" dur="500"/>
                                        <p:tgtEl>
                                          <p:spTgt spid="10"/>
                                        </p:tgtEl>
                                      </p:cBhvr>
                                    </p:animEffect>
                                  </p:childTnLst>
                                </p:cTn>
                              </p:par>
                              <p:par>
                                <p:cTn id="22" presetID="6" presetClass="entr" presetSubtype="16"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circle(in)">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B35FC5E-DE79-2061-7CC7-CEDEEEDF8266}"/>
              </a:ext>
            </a:extLst>
          </p:cNvPr>
          <p:cNvGrpSpPr/>
          <p:nvPr/>
        </p:nvGrpSpPr>
        <p:grpSpPr>
          <a:xfrm>
            <a:off x="1215189" y="589547"/>
            <a:ext cx="15857621" cy="9107906"/>
            <a:chOff x="1215189" y="589547"/>
            <a:chExt cx="15857621" cy="9107906"/>
          </a:xfrm>
        </p:grpSpPr>
        <p:sp>
          <p:nvSpPr>
            <p:cNvPr id="5" name="Rectangle: Rounded Corners 4">
              <a:extLst>
                <a:ext uri="{FF2B5EF4-FFF2-40B4-BE49-F238E27FC236}">
                  <a16:creationId xmlns:a16="http://schemas.microsoft.com/office/drawing/2014/main" id="{A380E379-0F4B-1BB6-037C-7BE46444F3A2}"/>
                </a:ext>
              </a:extLst>
            </p:cNvPr>
            <p:cNvSpPr/>
            <p:nvPr/>
          </p:nvSpPr>
          <p:spPr>
            <a:xfrm>
              <a:off x="1215189" y="2286001"/>
              <a:ext cx="15857621" cy="7411452"/>
            </a:xfrm>
            <a:prstGeom prst="roundRect">
              <a:avLst>
                <a:gd name="adj" fmla="val 11679"/>
              </a:avLst>
            </a:prstGeom>
            <a:solidFill>
              <a:srgbClr val="F2F49E"/>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4000" dirty="0">
                  <a:solidFill>
                    <a:schemeClr val="tx1"/>
                  </a:solidFill>
                </a:rPr>
                <a:t>Mỗi loài sinh vật có bộ NST đặc trưng về số lượng, hình dạng và cấu trúc. </a:t>
              </a:r>
            </a:p>
            <a:p>
              <a:pPr marL="571500" indent="-571500" algn="just">
                <a:lnSpc>
                  <a:spcPct val="150000"/>
                </a:lnSpc>
                <a:buFont typeface="Wingdings" panose="05000000000000000000" pitchFamily="2" charset="2"/>
                <a:buChar char="v"/>
              </a:pPr>
              <a:r>
                <a:rPr lang="vi-VN" sz="4000" dirty="0">
                  <a:solidFill>
                    <a:schemeClr val="tx1"/>
                  </a:solidFill>
                </a:rPr>
                <a:t>Trong tế bào sinh dưỡng, các NST tồn tại thành từng cặp tương đồng. Bộ NST lưỡng bội có chứa các cặp NST tương đồng, mỗi cặp gồm hai chiếc.</a:t>
              </a:r>
            </a:p>
            <a:p>
              <a:pPr marL="571500" indent="-571500" algn="just">
                <a:lnSpc>
                  <a:spcPct val="150000"/>
                </a:lnSpc>
                <a:buFont typeface="Wingdings" panose="05000000000000000000" pitchFamily="2" charset="2"/>
                <a:buChar char="v"/>
              </a:pPr>
              <a:r>
                <a:rPr lang="vi-VN" sz="4000" dirty="0">
                  <a:solidFill>
                    <a:schemeClr val="tx1"/>
                  </a:solidFill>
                </a:rPr>
                <a:t>Bộ NST trong các giao tử là bộ NST đơn bội, số lượng NST giảm đi một nửa so với tế bào sinh dưỡng.</a:t>
              </a:r>
            </a:p>
          </p:txBody>
        </p:sp>
        <p:sp>
          <p:nvSpPr>
            <p:cNvPr id="6" name="Rectangle: Rounded Corners 5">
              <a:extLst>
                <a:ext uri="{FF2B5EF4-FFF2-40B4-BE49-F238E27FC236}">
                  <a16:creationId xmlns:a16="http://schemas.microsoft.com/office/drawing/2014/main" id="{FE991BCF-5098-1F11-449E-064E49D72611}"/>
                </a:ext>
              </a:extLst>
            </p:cNvPr>
            <p:cNvSpPr/>
            <p:nvPr/>
          </p:nvSpPr>
          <p:spPr>
            <a:xfrm>
              <a:off x="6809874" y="589547"/>
              <a:ext cx="4668252" cy="1301416"/>
            </a:xfrm>
            <a:prstGeom prst="roundRect">
              <a:avLst>
                <a:gd name="adj" fmla="val 30169"/>
              </a:avLst>
            </a:prstGeom>
            <a:solidFill>
              <a:srgbClr val="F2F49E"/>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5000" b="1" dirty="0">
                  <a:solidFill>
                    <a:schemeClr val="tx1"/>
                  </a:solidFill>
                </a:rPr>
                <a:t>KẾT LUẬN</a:t>
              </a:r>
              <a:endParaRPr lang="vi-VN" sz="5000" b="1" dirty="0">
                <a:solidFill>
                  <a:schemeClr val="tx1"/>
                </a:solidFill>
              </a:endParaRPr>
            </a:p>
          </p:txBody>
        </p:sp>
      </p:grpSp>
    </p:spTree>
    <p:extLst>
      <p:ext uri="{BB962C8B-B14F-4D97-AF65-F5344CB8AC3E}">
        <p14:creationId xmlns:p14="http://schemas.microsoft.com/office/powerpoint/2010/main" val="3669482657"/>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6" name="Google Shape;286;p36"/>
          <p:cNvSpPr/>
          <p:nvPr/>
        </p:nvSpPr>
        <p:spPr>
          <a:xfrm flipH="1">
            <a:off x="14404171" y="986728"/>
            <a:ext cx="2580298" cy="2155048"/>
          </a:xfrm>
          <a:custGeom>
            <a:avLst/>
            <a:gdLst/>
            <a:ahLst/>
            <a:cxnLst/>
            <a:rect l="l" t="t" r="r" b="b"/>
            <a:pathLst>
              <a:path w="2215" h="1853" extrusionOk="0">
                <a:moveTo>
                  <a:pt x="0" y="694"/>
                </a:moveTo>
                <a:cubicBezTo>
                  <a:pt x="7" y="667"/>
                  <a:pt x="17" y="641"/>
                  <a:pt x="36" y="620"/>
                </a:cubicBezTo>
                <a:cubicBezTo>
                  <a:pt x="42" y="614"/>
                  <a:pt x="47" y="608"/>
                  <a:pt x="53" y="603"/>
                </a:cubicBezTo>
                <a:cubicBezTo>
                  <a:pt x="75" y="587"/>
                  <a:pt x="96" y="570"/>
                  <a:pt x="119" y="556"/>
                </a:cubicBezTo>
                <a:cubicBezTo>
                  <a:pt x="170" y="524"/>
                  <a:pt x="221" y="530"/>
                  <a:pt x="271" y="561"/>
                </a:cubicBezTo>
                <a:cubicBezTo>
                  <a:pt x="274" y="563"/>
                  <a:pt x="277" y="565"/>
                  <a:pt x="280" y="567"/>
                </a:cubicBezTo>
                <a:cubicBezTo>
                  <a:pt x="402" y="434"/>
                  <a:pt x="543" y="325"/>
                  <a:pt x="690" y="223"/>
                </a:cubicBezTo>
                <a:cubicBezTo>
                  <a:pt x="676" y="171"/>
                  <a:pt x="692" y="125"/>
                  <a:pt x="720" y="83"/>
                </a:cubicBezTo>
                <a:cubicBezTo>
                  <a:pt x="749" y="41"/>
                  <a:pt x="789" y="13"/>
                  <a:pt x="839" y="2"/>
                </a:cubicBezTo>
                <a:cubicBezTo>
                  <a:pt x="840" y="2"/>
                  <a:pt x="841" y="1"/>
                  <a:pt x="842" y="0"/>
                </a:cubicBezTo>
                <a:cubicBezTo>
                  <a:pt x="852" y="0"/>
                  <a:pt x="862" y="0"/>
                  <a:pt x="872" y="0"/>
                </a:cubicBezTo>
                <a:cubicBezTo>
                  <a:pt x="960" y="19"/>
                  <a:pt x="994" y="150"/>
                  <a:pt x="965" y="213"/>
                </a:cubicBezTo>
                <a:cubicBezTo>
                  <a:pt x="956" y="233"/>
                  <a:pt x="942" y="251"/>
                  <a:pt x="929" y="272"/>
                </a:cubicBezTo>
                <a:cubicBezTo>
                  <a:pt x="1024" y="425"/>
                  <a:pt x="1126" y="579"/>
                  <a:pt x="1236" y="729"/>
                </a:cubicBezTo>
                <a:cubicBezTo>
                  <a:pt x="1239" y="726"/>
                  <a:pt x="1242" y="722"/>
                  <a:pt x="1246" y="720"/>
                </a:cubicBezTo>
                <a:cubicBezTo>
                  <a:pt x="1295" y="683"/>
                  <a:pt x="1351" y="672"/>
                  <a:pt x="1409" y="691"/>
                </a:cubicBezTo>
                <a:cubicBezTo>
                  <a:pt x="1459" y="708"/>
                  <a:pt x="1482" y="749"/>
                  <a:pt x="1488" y="799"/>
                </a:cubicBezTo>
                <a:cubicBezTo>
                  <a:pt x="1493" y="837"/>
                  <a:pt x="1484" y="872"/>
                  <a:pt x="1469" y="906"/>
                </a:cubicBezTo>
                <a:cubicBezTo>
                  <a:pt x="1467" y="910"/>
                  <a:pt x="1466" y="914"/>
                  <a:pt x="1464" y="918"/>
                </a:cubicBezTo>
                <a:cubicBezTo>
                  <a:pt x="1504" y="938"/>
                  <a:pt x="1545" y="957"/>
                  <a:pt x="1584" y="977"/>
                </a:cubicBezTo>
                <a:cubicBezTo>
                  <a:pt x="1721" y="1047"/>
                  <a:pt x="1853" y="1124"/>
                  <a:pt x="1983" y="1207"/>
                </a:cubicBezTo>
                <a:cubicBezTo>
                  <a:pt x="1997" y="1216"/>
                  <a:pt x="2012" y="1216"/>
                  <a:pt x="2028" y="1208"/>
                </a:cubicBezTo>
                <a:cubicBezTo>
                  <a:pt x="2045" y="1200"/>
                  <a:pt x="2062" y="1192"/>
                  <a:pt x="2080" y="1185"/>
                </a:cubicBezTo>
                <a:cubicBezTo>
                  <a:pt x="2104" y="1177"/>
                  <a:pt x="2128" y="1180"/>
                  <a:pt x="2148" y="1195"/>
                </a:cubicBezTo>
                <a:cubicBezTo>
                  <a:pt x="2162" y="1205"/>
                  <a:pt x="2174" y="1216"/>
                  <a:pt x="2186" y="1228"/>
                </a:cubicBezTo>
                <a:cubicBezTo>
                  <a:pt x="2210" y="1249"/>
                  <a:pt x="2215" y="1277"/>
                  <a:pt x="2207" y="1307"/>
                </a:cubicBezTo>
                <a:cubicBezTo>
                  <a:pt x="2196" y="1346"/>
                  <a:pt x="2175" y="1380"/>
                  <a:pt x="2143" y="1406"/>
                </a:cubicBezTo>
                <a:cubicBezTo>
                  <a:pt x="2104" y="1437"/>
                  <a:pt x="2061" y="1438"/>
                  <a:pt x="2018" y="1416"/>
                </a:cubicBezTo>
                <a:cubicBezTo>
                  <a:pt x="1956" y="1384"/>
                  <a:pt x="1929" y="1314"/>
                  <a:pt x="1951" y="1249"/>
                </a:cubicBezTo>
                <a:cubicBezTo>
                  <a:pt x="1952" y="1248"/>
                  <a:pt x="1952" y="1247"/>
                  <a:pt x="1952" y="1246"/>
                </a:cubicBezTo>
                <a:cubicBezTo>
                  <a:pt x="1782" y="1149"/>
                  <a:pt x="1612" y="1052"/>
                  <a:pt x="1441" y="954"/>
                </a:cubicBezTo>
                <a:cubicBezTo>
                  <a:pt x="1422" y="982"/>
                  <a:pt x="1395" y="1002"/>
                  <a:pt x="1361" y="1012"/>
                </a:cubicBezTo>
                <a:cubicBezTo>
                  <a:pt x="1368" y="1023"/>
                  <a:pt x="1368" y="1033"/>
                  <a:pt x="1359" y="1044"/>
                </a:cubicBezTo>
                <a:cubicBezTo>
                  <a:pt x="1356" y="1048"/>
                  <a:pt x="1357" y="1057"/>
                  <a:pt x="1357" y="1064"/>
                </a:cubicBezTo>
                <a:cubicBezTo>
                  <a:pt x="1353" y="1141"/>
                  <a:pt x="1342" y="1218"/>
                  <a:pt x="1322" y="1293"/>
                </a:cubicBezTo>
                <a:cubicBezTo>
                  <a:pt x="1307" y="1348"/>
                  <a:pt x="1288" y="1403"/>
                  <a:pt x="1272" y="1457"/>
                </a:cubicBezTo>
                <a:cubicBezTo>
                  <a:pt x="1267" y="1474"/>
                  <a:pt x="1263" y="1491"/>
                  <a:pt x="1258" y="1509"/>
                </a:cubicBezTo>
                <a:cubicBezTo>
                  <a:pt x="1264" y="1509"/>
                  <a:pt x="1268" y="1508"/>
                  <a:pt x="1272" y="1508"/>
                </a:cubicBezTo>
                <a:cubicBezTo>
                  <a:pt x="1310" y="1504"/>
                  <a:pt x="1346" y="1511"/>
                  <a:pt x="1374" y="1539"/>
                </a:cubicBezTo>
                <a:cubicBezTo>
                  <a:pt x="1395" y="1559"/>
                  <a:pt x="1402" y="1585"/>
                  <a:pt x="1404" y="1613"/>
                </a:cubicBezTo>
                <a:cubicBezTo>
                  <a:pt x="1407" y="1660"/>
                  <a:pt x="1403" y="1708"/>
                  <a:pt x="1392" y="1754"/>
                </a:cubicBezTo>
                <a:cubicBezTo>
                  <a:pt x="1378" y="1806"/>
                  <a:pt x="1347" y="1841"/>
                  <a:pt x="1292" y="1851"/>
                </a:cubicBezTo>
                <a:cubicBezTo>
                  <a:pt x="1292" y="1852"/>
                  <a:pt x="1291" y="1852"/>
                  <a:pt x="1291" y="1853"/>
                </a:cubicBezTo>
                <a:cubicBezTo>
                  <a:pt x="1281" y="1853"/>
                  <a:pt x="1271" y="1853"/>
                  <a:pt x="1261" y="1853"/>
                </a:cubicBezTo>
                <a:cubicBezTo>
                  <a:pt x="1221" y="1844"/>
                  <a:pt x="1187" y="1824"/>
                  <a:pt x="1161" y="1792"/>
                </a:cubicBezTo>
                <a:cubicBezTo>
                  <a:pt x="1116" y="1737"/>
                  <a:pt x="1104" y="1676"/>
                  <a:pt x="1129" y="1608"/>
                </a:cubicBezTo>
                <a:cubicBezTo>
                  <a:pt x="1139" y="1581"/>
                  <a:pt x="1158" y="1561"/>
                  <a:pt x="1183" y="1547"/>
                </a:cubicBezTo>
                <a:cubicBezTo>
                  <a:pt x="1198" y="1538"/>
                  <a:pt x="1209" y="1528"/>
                  <a:pt x="1213" y="1508"/>
                </a:cubicBezTo>
                <a:cubicBezTo>
                  <a:pt x="1227" y="1452"/>
                  <a:pt x="1245" y="1397"/>
                  <a:pt x="1262" y="1342"/>
                </a:cubicBezTo>
                <a:cubicBezTo>
                  <a:pt x="1284" y="1271"/>
                  <a:pt x="1298" y="1199"/>
                  <a:pt x="1307" y="1125"/>
                </a:cubicBezTo>
                <a:cubicBezTo>
                  <a:pt x="1311" y="1093"/>
                  <a:pt x="1314" y="1061"/>
                  <a:pt x="1317" y="1029"/>
                </a:cubicBezTo>
                <a:cubicBezTo>
                  <a:pt x="1318" y="1026"/>
                  <a:pt x="1318" y="1023"/>
                  <a:pt x="1318" y="1019"/>
                </a:cubicBezTo>
                <a:cubicBezTo>
                  <a:pt x="1246" y="1015"/>
                  <a:pt x="1185" y="993"/>
                  <a:pt x="1162" y="918"/>
                </a:cubicBezTo>
                <a:cubicBezTo>
                  <a:pt x="1145" y="860"/>
                  <a:pt x="1153" y="804"/>
                  <a:pt x="1201" y="759"/>
                </a:cubicBezTo>
                <a:cubicBezTo>
                  <a:pt x="1087" y="612"/>
                  <a:pt x="983" y="457"/>
                  <a:pt x="893" y="293"/>
                </a:cubicBezTo>
                <a:cubicBezTo>
                  <a:pt x="861" y="308"/>
                  <a:pt x="829" y="317"/>
                  <a:pt x="795" y="313"/>
                </a:cubicBezTo>
                <a:cubicBezTo>
                  <a:pt x="760" y="308"/>
                  <a:pt x="733" y="290"/>
                  <a:pt x="710" y="262"/>
                </a:cubicBezTo>
                <a:cubicBezTo>
                  <a:pt x="577" y="374"/>
                  <a:pt x="434" y="473"/>
                  <a:pt x="313" y="597"/>
                </a:cubicBezTo>
                <a:cubicBezTo>
                  <a:pt x="321" y="612"/>
                  <a:pt x="331" y="626"/>
                  <a:pt x="338" y="642"/>
                </a:cubicBezTo>
                <a:cubicBezTo>
                  <a:pt x="375" y="722"/>
                  <a:pt x="350" y="799"/>
                  <a:pt x="271" y="841"/>
                </a:cubicBezTo>
                <a:cubicBezTo>
                  <a:pt x="186" y="887"/>
                  <a:pt x="82" y="866"/>
                  <a:pt x="28" y="791"/>
                </a:cubicBezTo>
                <a:cubicBezTo>
                  <a:pt x="13" y="772"/>
                  <a:pt x="6" y="750"/>
                  <a:pt x="0" y="726"/>
                </a:cubicBezTo>
                <a:cubicBezTo>
                  <a:pt x="0" y="716"/>
                  <a:pt x="0" y="705"/>
                  <a:pt x="0" y="694"/>
                </a:cubicBezTo>
                <a:close/>
                <a:moveTo>
                  <a:pt x="46" y="713"/>
                </a:moveTo>
                <a:cubicBezTo>
                  <a:pt x="48" y="737"/>
                  <a:pt x="56" y="756"/>
                  <a:pt x="71" y="773"/>
                </a:cubicBezTo>
                <a:cubicBezTo>
                  <a:pt x="121" y="829"/>
                  <a:pt x="208" y="835"/>
                  <a:pt x="268" y="788"/>
                </a:cubicBezTo>
                <a:cubicBezTo>
                  <a:pt x="288" y="772"/>
                  <a:pt x="302" y="753"/>
                  <a:pt x="306" y="727"/>
                </a:cubicBezTo>
                <a:cubicBezTo>
                  <a:pt x="311" y="686"/>
                  <a:pt x="295" y="652"/>
                  <a:pt x="268" y="622"/>
                </a:cubicBezTo>
                <a:cubicBezTo>
                  <a:pt x="229" y="580"/>
                  <a:pt x="154" y="558"/>
                  <a:pt x="104" y="634"/>
                </a:cubicBezTo>
                <a:cubicBezTo>
                  <a:pt x="91" y="654"/>
                  <a:pt x="80" y="676"/>
                  <a:pt x="69" y="697"/>
                </a:cubicBezTo>
                <a:cubicBezTo>
                  <a:pt x="64" y="706"/>
                  <a:pt x="58" y="713"/>
                  <a:pt x="46" y="713"/>
                </a:cubicBezTo>
                <a:close/>
                <a:moveTo>
                  <a:pt x="1352" y="735"/>
                </a:moveTo>
                <a:cubicBezTo>
                  <a:pt x="1318" y="737"/>
                  <a:pt x="1280" y="747"/>
                  <a:pt x="1254" y="784"/>
                </a:cubicBezTo>
                <a:cubicBezTo>
                  <a:pt x="1252" y="787"/>
                  <a:pt x="1247" y="792"/>
                  <a:pt x="1243" y="792"/>
                </a:cubicBezTo>
                <a:cubicBezTo>
                  <a:pt x="1228" y="791"/>
                  <a:pt x="1222" y="802"/>
                  <a:pt x="1216" y="811"/>
                </a:cubicBezTo>
                <a:cubicBezTo>
                  <a:pt x="1181" y="866"/>
                  <a:pt x="1204" y="937"/>
                  <a:pt x="1265" y="959"/>
                </a:cubicBezTo>
                <a:cubicBezTo>
                  <a:pt x="1304" y="975"/>
                  <a:pt x="1344" y="978"/>
                  <a:pt x="1379" y="949"/>
                </a:cubicBezTo>
                <a:cubicBezTo>
                  <a:pt x="1421" y="914"/>
                  <a:pt x="1441" y="868"/>
                  <a:pt x="1441" y="815"/>
                </a:cubicBezTo>
                <a:cubicBezTo>
                  <a:pt x="1441" y="763"/>
                  <a:pt x="1411" y="734"/>
                  <a:pt x="1352" y="735"/>
                </a:cubicBezTo>
                <a:close/>
                <a:moveTo>
                  <a:pt x="1174" y="1611"/>
                </a:moveTo>
                <a:cubicBezTo>
                  <a:pt x="1172" y="1617"/>
                  <a:pt x="1169" y="1622"/>
                  <a:pt x="1167" y="1628"/>
                </a:cubicBezTo>
                <a:cubicBezTo>
                  <a:pt x="1160" y="1650"/>
                  <a:pt x="1162" y="1673"/>
                  <a:pt x="1168" y="1695"/>
                </a:cubicBezTo>
                <a:cubicBezTo>
                  <a:pt x="1178" y="1734"/>
                  <a:pt x="1196" y="1768"/>
                  <a:pt x="1230" y="1791"/>
                </a:cubicBezTo>
                <a:cubicBezTo>
                  <a:pt x="1259" y="1811"/>
                  <a:pt x="1290" y="1808"/>
                  <a:pt x="1317" y="1785"/>
                </a:cubicBezTo>
                <a:cubicBezTo>
                  <a:pt x="1331" y="1772"/>
                  <a:pt x="1340" y="1756"/>
                  <a:pt x="1345" y="1738"/>
                </a:cubicBezTo>
                <a:cubicBezTo>
                  <a:pt x="1357" y="1697"/>
                  <a:pt x="1357" y="1656"/>
                  <a:pt x="1350" y="1615"/>
                </a:cubicBezTo>
                <a:cubicBezTo>
                  <a:pt x="1344" y="1582"/>
                  <a:pt x="1328" y="1566"/>
                  <a:pt x="1294" y="1560"/>
                </a:cubicBezTo>
                <a:cubicBezTo>
                  <a:pt x="1287" y="1559"/>
                  <a:pt x="1279" y="1559"/>
                  <a:pt x="1272" y="1559"/>
                </a:cubicBezTo>
                <a:cubicBezTo>
                  <a:pt x="1265" y="1559"/>
                  <a:pt x="1260" y="1561"/>
                  <a:pt x="1256" y="1567"/>
                </a:cubicBezTo>
                <a:cubicBezTo>
                  <a:pt x="1252" y="1572"/>
                  <a:pt x="1244" y="1576"/>
                  <a:pt x="1238" y="1576"/>
                </a:cubicBezTo>
                <a:cubicBezTo>
                  <a:pt x="1224" y="1576"/>
                  <a:pt x="1217" y="1585"/>
                  <a:pt x="1211" y="1596"/>
                </a:cubicBezTo>
                <a:cubicBezTo>
                  <a:pt x="1200" y="1614"/>
                  <a:pt x="1197" y="1616"/>
                  <a:pt x="1174" y="1611"/>
                </a:cubicBezTo>
                <a:close/>
                <a:moveTo>
                  <a:pt x="732" y="202"/>
                </a:moveTo>
                <a:cubicBezTo>
                  <a:pt x="741" y="248"/>
                  <a:pt x="791" y="276"/>
                  <a:pt x="840" y="263"/>
                </a:cubicBezTo>
                <a:cubicBezTo>
                  <a:pt x="923" y="240"/>
                  <a:pt x="954" y="135"/>
                  <a:pt x="896" y="70"/>
                </a:cubicBezTo>
                <a:cubicBezTo>
                  <a:pt x="878" y="51"/>
                  <a:pt x="857" y="45"/>
                  <a:pt x="832" y="55"/>
                </a:cubicBezTo>
                <a:cubicBezTo>
                  <a:pt x="798" y="68"/>
                  <a:pt x="772" y="91"/>
                  <a:pt x="755" y="123"/>
                </a:cubicBezTo>
                <a:cubicBezTo>
                  <a:pt x="747" y="137"/>
                  <a:pt x="744" y="151"/>
                  <a:pt x="750" y="167"/>
                </a:cubicBezTo>
                <a:cubicBezTo>
                  <a:pt x="756" y="186"/>
                  <a:pt x="752" y="195"/>
                  <a:pt x="732" y="202"/>
                </a:cubicBezTo>
                <a:close/>
                <a:moveTo>
                  <a:pt x="1987" y="1294"/>
                </a:moveTo>
                <a:cubicBezTo>
                  <a:pt x="1991" y="1322"/>
                  <a:pt x="2002" y="1348"/>
                  <a:pt x="2027" y="1366"/>
                </a:cubicBezTo>
                <a:cubicBezTo>
                  <a:pt x="2060" y="1391"/>
                  <a:pt x="2097" y="1387"/>
                  <a:pt x="2124" y="1356"/>
                </a:cubicBezTo>
                <a:cubicBezTo>
                  <a:pt x="2140" y="1340"/>
                  <a:pt x="2150" y="1320"/>
                  <a:pt x="2155" y="1298"/>
                </a:cubicBezTo>
                <a:cubicBezTo>
                  <a:pt x="2162" y="1263"/>
                  <a:pt x="2134" y="1234"/>
                  <a:pt x="2099" y="1239"/>
                </a:cubicBezTo>
                <a:cubicBezTo>
                  <a:pt x="2074" y="1243"/>
                  <a:pt x="2052" y="1257"/>
                  <a:pt x="2031" y="1269"/>
                </a:cubicBezTo>
                <a:cubicBezTo>
                  <a:pt x="2017" y="1277"/>
                  <a:pt x="2003" y="1285"/>
                  <a:pt x="1987" y="1294"/>
                </a:cubicBezTo>
                <a:close/>
              </a:path>
            </a:pathLst>
          </a:custGeom>
          <a:solidFill>
            <a:schemeClr val="lt2"/>
          </a:solidFill>
          <a:ln>
            <a:noFill/>
          </a:ln>
        </p:spPr>
        <p:txBody>
          <a:bodyPr spcFirstLastPara="1" wrap="square" lIns="182850" tIns="91400" rIns="182850" bIns="91400" anchor="t" anchorCtr="0">
            <a:noAutofit/>
          </a:bodyPr>
          <a:lstStyle/>
          <a:p>
            <a:endParaRPr sz="3600">
              <a:latin typeface="Calibri"/>
              <a:ea typeface="Calibri"/>
              <a:cs typeface="Calibri"/>
              <a:sym typeface="Calibri"/>
            </a:endParaRPr>
          </a:p>
        </p:txBody>
      </p:sp>
      <p:grpSp>
        <p:nvGrpSpPr>
          <p:cNvPr id="14" name="Group 13">
            <a:extLst>
              <a:ext uri="{FF2B5EF4-FFF2-40B4-BE49-F238E27FC236}">
                <a16:creationId xmlns:a16="http://schemas.microsoft.com/office/drawing/2014/main" id="{7A2C9A49-5B47-10AB-8052-96DB65BAAA9E}"/>
              </a:ext>
            </a:extLst>
          </p:cNvPr>
          <p:cNvGrpSpPr/>
          <p:nvPr/>
        </p:nvGrpSpPr>
        <p:grpSpPr>
          <a:xfrm>
            <a:off x="1094874" y="2120076"/>
            <a:ext cx="16098251" cy="6046847"/>
            <a:chOff x="-2898353" y="1456523"/>
            <a:chExt cx="16098251" cy="6046847"/>
          </a:xfrm>
        </p:grpSpPr>
        <p:sp>
          <p:nvSpPr>
            <p:cNvPr id="15" name="Rectangle: Rounded Corners 14">
              <a:extLst>
                <a:ext uri="{FF2B5EF4-FFF2-40B4-BE49-F238E27FC236}">
                  <a16:creationId xmlns:a16="http://schemas.microsoft.com/office/drawing/2014/main" id="{C36C21F4-D4A9-A49F-9144-FB3DC05D0929}"/>
                </a:ext>
              </a:extLst>
            </p:cNvPr>
            <p:cNvSpPr/>
            <p:nvPr/>
          </p:nvSpPr>
          <p:spPr>
            <a:xfrm>
              <a:off x="3522409" y="1456523"/>
              <a:ext cx="2751402" cy="2582684"/>
            </a:xfrm>
            <a:custGeom>
              <a:avLst/>
              <a:gdLst>
                <a:gd name="connsiteX0" fmla="*/ 0 w 2751402"/>
                <a:gd name="connsiteY0" fmla="*/ 430456 h 2582684"/>
                <a:gd name="connsiteX1" fmla="*/ 430456 w 2751402"/>
                <a:gd name="connsiteY1" fmla="*/ 0 h 2582684"/>
                <a:gd name="connsiteX2" fmla="*/ 2320946 w 2751402"/>
                <a:gd name="connsiteY2" fmla="*/ 0 h 2582684"/>
                <a:gd name="connsiteX3" fmla="*/ 2751402 w 2751402"/>
                <a:gd name="connsiteY3" fmla="*/ 430456 h 2582684"/>
                <a:gd name="connsiteX4" fmla="*/ 2751402 w 2751402"/>
                <a:gd name="connsiteY4" fmla="*/ 2152228 h 2582684"/>
                <a:gd name="connsiteX5" fmla="*/ 2320946 w 2751402"/>
                <a:gd name="connsiteY5" fmla="*/ 2582684 h 2582684"/>
                <a:gd name="connsiteX6" fmla="*/ 430456 w 2751402"/>
                <a:gd name="connsiteY6" fmla="*/ 2582684 h 2582684"/>
                <a:gd name="connsiteX7" fmla="*/ 0 w 2751402"/>
                <a:gd name="connsiteY7" fmla="*/ 2152228 h 2582684"/>
                <a:gd name="connsiteX8" fmla="*/ 0 w 2751402"/>
                <a:gd name="connsiteY8" fmla="*/ 430456 h 258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51402" h="2582684" fill="none" extrusionOk="0">
                  <a:moveTo>
                    <a:pt x="0" y="430456"/>
                  </a:moveTo>
                  <a:cubicBezTo>
                    <a:pt x="32904" y="192200"/>
                    <a:pt x="183197" y="-30949"/>
                    <a:pt x="430456" y="0"/>
                  </a:cubicBezTo>
                  <a:cubicBezTo>
                    <a:pt x="714662" y="-142726"/>
                    <a:pt x="2115079" y="-52525"/>
                    <a:pt x="2320946" y="0"/>
                  </a:cubicBezTo>
                  <a:cubicBezTo>
                    <a:pt x="2569205" y="-41797"/>
                    <a:pt x="2759905" y="226867"/>
                    <a:pt x="2751402" y="430456"/>
                  </a:cubicBezTo>
                  <a:cubicBezTo>
                    <a:pt x="2603649" y="880167"/>
                    <a:pt x="2630450" y="1860836"/>
                    <a:pt x="2751402" y="2152228"/>
                  </a:cubicBezTo>
                  <a:cubicBezTo>
                    <a:pt x="2732679" y="2399047"/>
                    <a:pt x="2524817" y="2598530"/>
                    <a:pt x="2320946" y="2582684"/>
                  </a:cubicBezTo>
                  <a:cubicBezTo>
                    <a:pt x="1915226" y="2520388"/>
                    <a:pt x="1191344" y="2612654"/>
                    <a:pt x="430456" y="2582684"/>
                  </a:cubicBezTo>
                  <a:cubicBezTo>
                    <a:pt x="170196" y="2613214"/>
                    <a:pt x="24166" y="2386760"/>
                    <a:pt x="0" y="2152228"/>
                  </a:cubicBezTo>
                  <a:cubicBezTo>
                    <a:pt x="91644" y="1302180"/>
                    <a:pt x="129087" y="1288093"/>
                    <a:pt x="0" y="430456"/>
                  </a:cubicBezTo>
                  <a:close/>
                </a:path>
                <a:path w="2751402" h="2582684" stroke="0" extrusionOk="0">
                  <a:moveTo>
                    <a:pt x="0" y="430456"/>
                  </a:moveTo>
                  <a:cubicBezTo>
                    <a:pt x="16363" y="194754"/>
                    <a:pt x="197123" y="45268"/>
                    <a:pt x="430456" y="0"/>
                  </a:cubicBezTo>
                  <a:cubicBezTo>
                    <a:pt x="990311" y="153085"/>
                    <a:pt x="1817265" y="39725"/>
                    <a:pt x="2320946" y="0"/>
                  </a:cubicBezTo>
                  <a:cubicBezTo>
                    <a:pt x="2579582" y="21690"/>
                    <a:pt x="2749314" y="184903"/>
                    <a:pt x="2751402" y="430456"/>
                  </a:cubicBezTo>
                  <a:cubicBezTo>
                    <a:pt x="2663201" y="644356"/>
                    <a:pt x="2606726" y="1801121"/>
                    <a:pt x="2751402" y="2152228"/>
                  </a:cubicBezTo>
                  <a:cubicBezTo>
                    <a:pt x="2753395" y="2384111"/>
                    <a:pt x="2574619" y="2573144"/>
                    <a:pt x="2320946" y="2582684"/>
                  </a:cubicBezTo>
                  <a:cubicBezTo>
                    <a:pt x="1693205" y="2701156"/>
                    <a:pt x="1263908" y="2484882"/>
                    <a:pt x="430456" y="2582684"/>
                  </a:cubicBezTo>
                  <a:cubicBezTo>
                    <a:pt x="189714" y="2596913"/>
                    <a:pt x="-7063" y="2386545"/>
                    <a:pt x="0" y="2152228"/>
                  </a:cubicBezTo>
                  <a:cubicBezTo>
                    <a:pt x="142731" y="1358932"/>
                    <a:pt x="59663" y="925618"/>
                    <a:pt x="0" y="430456"/>
                  </a:cubicBezTo>
                  <a:close/>
                </a:path>
              </a:pathLst>
            </a:custGeom>
            <a:solidFill>
              <a:schemeClr val="accent6"/>
            </a:solidFill>
            <a:ln w="38100">
              <a:solidFill>
                <a:srgbClr val="7030A0"/>
              </a:solidFill>
              <a:extLst>
                <a:ext uri="{C807C97D-BFC1-408E-A445-0C87EB9F89A2}">
                  <ask:lineSketchStyleProps xmlns:ask="http://schemas.microsoft.com/office/drawing/2018/sketchyshapes" sd="878760193">
                    <a:prstGeom prst="round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0" b="1" dirty="0">
                  <a:solidFill>
                    <a:srgbClr val="000000"/>
                  </a:solidFill>
                </a:rPr>
                <a:t>III</a:t>
              </a:r>
            </a:p>
          </p:txBody>
        </p:sp>
        <p:sp>
          <p:nvSpPr>
            <p:cNvPr id="16" name="TextBox 15">
              <a:extLst>
                <a:ext uri="{FF2B5EF4-FFF2-40B4-BE49-F238E27FC236}">
                  <a16:creationId xmlns:a16="http://schemas.microsoft.com/office/drawing/2014/main" id="{D3A008BD-6669-86A3-21DC-9E584C3ED2F8}"/>
                </a:ext>
              </a:extLst>
            </p:cNvPr>
            <p:cNvSpPr txBox="1"/>
            <p:nvPr/>
          </p:nvSpPr>
          <p:spPr>
            <a:xfrm>
              <a:off x="-2898353" y="4529406"/>
              <a:ext cx="16098251" cy="2973964"/>
            </a:xfrm>
            <a:prstGeom prst="rect">
              <a:avLst/>
            </a:prstGeom>
            <a:noFill/>
          </p:spPr>
          <p:txBody>
            <a:bodyPr wrap="square" lIns="114117" tIns="57059" rIns="114117" bIns="57059" rtlCol="0">
              <a:spAutoFit/>
            </a:bodyPr>
            <a:lstStyle/>
            <a:p>
              <a:pPr algn="ctr">
                <a:lnSpc>
                  <a:spcPct val="150000"/>
                </a:lnSpc>
              </a:pPr>
              <a:r>
                <a:rPr lang="en-US" sz="6600" b="1" dirty="0"/>
                <a:t>THỰC HÀNH: QUAN SÁT TIÊU BẢN NHIỄM SẮC THỂ DƯỚI KÍNH HIỂN VI</a:t>
              </a:r>
            </a:p>
          </p:txBody>
        </p:sp>
      </p:grpSp>
    </p:spTree>
  </p:cSld>
  <p:clrMapOvr>
    <a:masterClrMapping/>
  </p:clrMapOvr>
  <p:transition>
    <p:circl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161C3C0F-6651-2857-B6BC-DC3C493383FC}"/>
              </a:ext>
            </a:extLst>
          </p:cNvPr>
          <p:cNvSpPr/>
          <p:nvPr/>
        </p:nvSpPr>
        <p:spPr>
          <a:xfrm>
            <a:off x="842211" y="1323876"/>
            <a:ext cx="16603577" cy="8590145"/>
          </a:xfrm>
          <a:prstGeom prst="roundRect">
            <a:avLst/>
          </a:prstGeom>
          <a:solidFill>
            <a:schemeClr val="tx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571500" indent="-571500" algn="just">
              <a:lnSpc>
                <a:spcPct val="150000"/>
              </a:lnSpc>
              <a:buFont typeface="Wingdings" panose="05000000000000000000" pitchFamily="2" charset="2"/>
              <a:buChar char="v"/>
            </a:pPr>
            <a:r>
              <a:rPr lang="vi-VN" sz="4000" dirty="0">
                <a:solidFill>
                  <a:schemeClr val="tx1"/>
                </a:solidFill>
              </a:rPr>
              <a:t>Dùng vật kính có độ phóng đại nhỏ để lựa chọn điểm quan sát đạt yêu cầu.</a:t>
            </a:r>
          </a:p>
          <a:p>
            <a:pPr marL="571500" indent="-571500" algn="just">
              <a:lnSpc>
                <a:spcPct val="150000"/>
              </a:lnSpc>
              <a:buFont typeface="Wingdings" panose="05000000000000000000" pitchFamily="2" charset="2"/>
              <a:buChar char="v"/>
            </a:pPr>
            <a:r>
              <a:rPr lang="vi-VN" sz="4000" dirty="0">
                <a:solidFill>
                  <a:schemeClr val="tx1"/>
                </a:solidFill>
              </a:rPr>
              <a:t>Trong tiêu bản có các tế bào đang ở các kì khác nhau: Tế bào ở kì trung gian không nhìn rõ hình dạng NST; NST quan sát rõ nhất ở kì giữa, khi đó NST tập trung thành một hàng ở giữa tế bào. Để quan sát rõ hình dạng NST cần xác định tế bào ở kì giữa của quá trình phân bào.</a:t>
            </a:r>
          </a:p>
          <a:p>
            <a:pPr marL="571500" indent="-571500" algn="just">
              <a:lnSpc>
                <a:spcPct val="150000"/>
              </a:lnSpc>
              <a:buFont typeface="Wingdings" panose="05000000000000000000" pitchFamily="2" charset="2"/>
              <a:buChar char="v"/>
            </a:pPr>
            <a:r>
              <a:rPr lang="vi-VN" sz="4000" dirty="0">
                <a:solidFill>
                  <a:schemeClr val="tx1"/>
                </a:solidFill>
              </a:rPr>
              <a:t>Chuyển sang vật kính có độ phóng đại lớn hơn để quan sát rõ số lượng, hình dạng NST.</a:t>
            </a:r>
          </a:p>
        </p:txBody>
      </p:sp>
      <p:sp>
        <p:nvSpPr>
          <p:cNvPr id="9" name="TextBox 8">
            <a:extLst>
              <a:ext uri="{FF2B5EF4-FFF2-40B4-BE49-F238E27FC236}">
                <a16:creationId xmlns:a16="http://schemas.microsoft.com/office/drawing/2014/main" id="{2A3D2DD1-8C5F-C4E0-1553-1E4D1AEBBF3A}"/>
              </a:ext>
            </a:extLst>
          </p:cNvPr>
          <p:cNvSpPr txBox="1"/>
          <p:nvPr/>
        </p:nvSpPr>
        <p:spPr>
          <a:xfrm>
            <a:off x="842211" y="180473"/>
            <a:ext cx="16098251" cy="924493"/>
          </a:xfrm>
          <a:prstGeom prst="rect">
            <a:avLst/>
          </a:prstGeom>
          <a:noFill/>
        </p:spPr>
        <p:txBody>
          <a:bodyPr wrap="square" lIns="114117" tIns="57059" rIns="114117" bIns="57059" rtlCol="0">
            <a:spAutoFit/>
          </a:bodyPr>
          <a:lstStyle/>
          <a:p>
            <a:pPr algn="ctr">
              <a:lnSpc>
                <a:spcPct val="150000"/>
              </a:lnSpc>
            </a:pPr>
            <a:r>
              <a:rPr lang="en-US" sz="4000" b="1" dirty="0">
                <a:solidFill>
                  <a:srgbClr val="00B050"/>
                </a:solidFill>
              </a:rPr>
              <a:t>CƠ SỞ QUAN SÁT TIÊU BẢN NHIỄM SẮC THỂ</a:t>
            </a:r>
          </a:p>
        </p:txBody>
      </p:sp>
    </p:spTree>
    <p:extLst>
      <p:ext uri="{BB962C8B-B14F-4D97-AF65-F5344CB8AC3E}">
        <p14:creationId xmlns:p14="http://schemas.microsoft.com/office/powerpoint/2010/main" val="90963199"/>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500"/>
                                        <p:tgtEl>
                                          <p:spTgt spid="2"/>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heel(1)">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rrow: Pentagon 6">
            <a:extLst>
              <a:ext uri="{FF2B5EF4-FFF2-40B4-BE49-F238E27FC236}">
                <a16:creationId xmlns:a16="http://schemas.microsoft.com/office/drawing/2014/main" id="{95937E79-46E1-44CA-C0FF-6F0BF9DFC88C}"/>
              </a:ext>
            </a:extLst>
          </p:cNvPr>
          <p:cNvSpPr/>
          <p:nvPr/>
        </p:nvSpPr>
        <p:spPr>
          <a:xfrm>
            <a:off x="0" y="685801"/>
            <a:ext cx="7700211" cy="1142999"/>
          </a:xfrm>
          <a:prstGeom prst="homePlate">
            <a:avLst/>
          </a:prstGeom>
          <a:solidFill>
            <a:srgbClr val="0070C0"/>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500" b="1" i="0" u="none" strike="noStrike" kern="0" cap="none" spc="0" normalizeH="0" baseline="0" noProof="0" dirty="0">
                <a:ln>
                  <a:noFill/>
                </a:ln>
                <a:solidFill>
                  <a:srgbClr val="FFFFFF"/>
                </a:solidFill>
                <a:effectLst/>
                <a:uLnTx/>
                <a:uFillTx/>
                <a:latin typeface="Arial"/>
                <a:ea typeface="+mn-ea"/>
                <a:cs typeface="+mn-cs"/>
              </a:rPr>
              <a:t>CÁC BƯỚC TIẾN HÀNH</a:t>
            </a:r>
          </a:p>
        </p:txBody>
      </p:sp>
      <p:grpSp>
        <p:nvGrpSpPr>
          <p:cNvPr id="10" name="Group 9">
            <a:extLst>
              <a:ext uri="{FF2B5EF4-FFF2-40B4-BE49-F238E27FC236}">
                <a16:creationId xmlns:a16="http://schemas.microsoft.com/office/drawing/2014/main" id="{1F9D6C83-4C2A-6AE1-5828-A7C909C57A0F}"/>
              </a:ext>
            </a:extLst>
          </p:cNvPr>
          <p:cNvGrpSpPr/>
          <p:nvPr/>
        </p:nvGrpSpPr>
        <p:grpSpPr>
          <a:xfrm>
            <a:off x="516080" y="2282741"/>
            <a:ext cx="17255839" cy="6117417"/>
            <a:chOff x="516080" y="2523373"/>
            <a:chExt cx="17255839" cy="6117417"/>
          </a:xfrm>
        </p:grpSpPr>
        <p:pic>
          <p:nvPicPr>
            <p:cNvPr id="6" name="Picture 5">
              <a:extLst>
                <a:ext uri="{FF2B5EF4-FFF2-40B4-BE49-F238E27FC236}">
                  <a16:creationId xmlns:a16="http://schemas.microsoft.com/office/drawing/2014/main" id="{D2948A1F-30C2-F631-E3B2-668A83C2E7A7}"/>
                </a:ext>
              </a:extLst>
            </p:cNvPr>
            <p:cNvPicPr>
              <a:picLocks noChangeAspect="1"/>
            </p:cNvPicPr>
            <p:nvPr/>
          </p:nvPicPr>
          <p:blipFill>
            <a:blip r:embed="rId2"/>
            <a:stretch>
              <a:fillRect/>
            </a:stretch>
          </p:blipFill>
          <p:spPr>
            <a:xfrm>
              <a:off x="516080" y="2523373"/>
              <a:ext cx="17255839" cy="4118060"/>
            </a:xfrm>
            <a:prstGeom prst="rect">
              <a:avLst/>
            </a:prstGeom>
          </p:spPr>
        </p:pic>
        <p:sp>
          <p:nvSpPr>
            <p:cNvPr id="8" name="TextBox 7">
              <a:extLst>
                <a:ext uri="{FF2B5EF4-FFF2-40B4-BE49-F238E27FC236}">
                  <a16:creationId xmlns:a16="http://schemas.microsoft.com/office/drawing/2014/main" id="{9B2F0E0F-612C-6F33-3CA7-CE772D8D5A0A}"/>
                </a:ext>
              </a:extLst>
            </p:cNvPr>
            <p:cNvSpPr txBox="1"/>
            <p:nvPr/>
          </p:nvSpPr>
          <p:spPr>
            <a:xfrm>
              <a:off x="516080" y="6902494"/>
              <a:ext cx="17255839" cy="1738296"/>
            </a:xfrm>
            <a:prstGeom prst="rect">
              <a:avLst/>
            </a:prstGeom>
            <a:noFill/>
          </p:spPr>
          <p:txBody>
            <a:bodyPr wrap="square">
              <a:spAutoFit/>
            </a:bodyPr>
            <a:lstStyle/>
            <a:p>
              <a:pPr algn="just">
                <a:lnSpc>
                  <a:spcPct val="150000"/>
                </a:lnSpc>
              </a:pPr>
              <a:r>
                <a:rPr lang="en-US" sz="3800" dirty="0"/>
                <a:t>                    a)                                      b)                                          c)</a:t>
              </a:r>
            </a:p>
            <a:p>
              <a:pPr algn="ctr">
                <a:lnSpc>
                  <a:spcPct val="150000"/>
                </a:lnSpc>
              </a:pPr>
              <a:r>
                <a:rPr lang="en-US" sz="3800" b="1" dirty="0"/>
                <a:t>Hình 42.6. </a:t>
              </a:r>
              <a:r>
                <a:rPr lang="en-US" sz="3800" dirty="0"/>
                <a:t>Các </a:t>
              </a:r>
              <a:r>
                <a:rPr lang="en-US" sz="3800" dirty="0" err="1"/>
                <a:t>bước</a:t>
              </a:r>
              <a:r>
                <a:rPr lang="en-US" sz="3800" dirty="0"/>
                <a:t> </a:t>
              </a:r>
              <a:r>
                <a:rPr lang="en-US" sz="3800" dirty="0" err="1"/>
                <a:t>quan</a:t>
              </a:r>
              <a:r>
                <a:rPr lang="en-US" sz="3800" dirty="0"/>
                <a:t> </a:t>
              </a:r>
              <a:r>
                <a:rPr lang="en-US" sz="3800" dirty="0" err="1"/>
                <a:t>sát</a:t>
              </a:r>
              <a:r>
                <a:rPr lang="en-US" sz="3800" dirty="0"/>
                <a:t> </a:t>
              </a:r>
              <a:r>
                <a:rPr lang="en-US" sz="3800" dirty="0" err="1"/>
                <a:t>tiêu</a:t>
              </a:r>
              <a:r>
                <a:rPr lang="en-US" sz="3800" dirty="0"/>
                <a:t> </a:t>
              </a:r>
              <a:r>
                <a:rPr lang="en-US" sz="3800" dirty="0" err="1"/>
                <a:t>bản</a:t>
              </a:r>
              <a:r>
                <a:rPr lang="en-US" sz="3800" dirty="0"/>
                <a:t> </a:t>
              </a:r>
              <a:r>
                <a:rPr lang="en-US" sz="3800" dirty="0" err="1"/>
                <a:t>nhiễm</a:t>
              </a:r>
              <a:r>
                <a:rPr lang="en-US" sz="3800" dirty="0"/>
                <a:t> </a:t>
              </a:r>
              <a:r>
                <a:rPr lang="en-US" sz="3800" dirty="0" err="1"/>
                <a:t>sắc</a:t>
              </a:r>
              <a:r>
                <a:rPr lang="en-US" sz="3800" dirty="0"/>
                <a:t> </a:t>
              </a:r>
              <a:r>
                <a:rPr lang="en-US" sz="3800" dirty="0" err="1"/>
                <a:t>thể</a:t>
              </a:r>
              <a:r>
                <a:rPr lang="en-US" sz="3800" dirty="0"/>
                <a:t> </a:t>
              </a:r>
              <a:r>
                <a:rPr lang="en-US" sz="3800" dirty="0" err="1"/>
                <a:t>dưới</a:t>
              </a:r>
              <a:r>
                <a:rPr lang="en-US" sz="3800" dirty="0"/>
                <a:t> </a:t>
              </a:r>
              <a:r>
                <a:rPr lang="en-US" sz="3800" dirty="0" err="1"/>
                <a:t>kính</a:t>
              </a:r>
              <a:r>
                <a:rPr lang="en-US" sz="3800" dirty="0"/>
                <a:t> </a:t>
              </a:r>
              <a:r>
                <a:rPr lang="en-US" sz="3800" dirty="0" err="1"/>
                <a:t>hiển</a:t>
              </a:r>
              <a:r>
                <a:rPr lang="en-US" sz="3800" dirty="0"/>
                <a:t> vi</a:t>
              </a:r>
            </a:p>
          </p:txBody>
        </p:sp>
      </p:grpSp>
      <p:sp>
        <p:nvSpPr>
          <p:cNvPr id="2" name="Google Shape;224;p31">
            <a:extLst>
              <a:ext uri="{FF2B5EF4-FFF2-40B4-BE49-F238E27FC236}">
                <a16:creationId xmlns:a16="http://schemas.microsoft.com/office/drawing/2014/main" id="{8401D70B-0A53-0577-FDF8-B5C0F6679CCC}"/>
              </a:ext>
            </a:extLst>
          </p:cNvPr>
          <p:cNvSpPr/>
          <p:nvPr/>
        </p:nvSpPr>
        <p:spPr>
          <a:xfrm rot="2188278">
            <a:off x="15111131" y="8390090"/>
            <a:ext cx="2133570" cy="2476842"/>
          </a:xfrm>
          <a:custGeom>
            <a:avLst/>
            <a:gdLst/>
            <a:ahLst/>
            <a:cxnLst/>
            <a:rect l="l" t="t" r="r" b="b"/>
            <a:pathLst>
              <a:path w="946" h="1086" extrusionOk="0">
                <a:moveTo>
                  <a:pt x="0" y="998"/>
                </a:moveTo>
                <a:cubicBezTo>
                  <a:pt x="5" y="982"/>
                  <a:pt x="11" y="967"/>
                  <a:pt x="17" y="951"/>
                </a:cubicBezTo>
                <a:cubicBezTo>
                  <a:pt x="60" y="850"/>
                  <a:pt x="133" y="780"/>
                  <a:pt x="239" y="748"/>
                </a:cubicBezTo>
                <a:cubicBezTo>
                  <a:pt x="269" y="739"/>
                  <a:pt x="281" y="726"/>
                  <a:pt x="285" y="693"/>
                </a:cubicBezTo>
                <a:cubicBezTo>
                  <a:pt x="301" y="540"/>
                  <a:pt x="395" y="446"/>
                  <a:pt x="525" y="381"/>
                </a:cubicBezTo>
                <a:cubicBezTo>
                  <a:pt x="542" y="372"/>
                  <a:pt x="559" y="367"/>
                  <a:pt x="577" y="360"/>
                </a:cubicBezTo>
                <a:cubicBezTo>
                  <a:pt x="586" y="357"/>
                  <a:pt x="590" y="353"/>
                  <a:pt x="592" y="342"/>
                </a:cubicBezTo>
                <a:cubicBezTo>
                  <a:pt x="605" y="278"/>
                  <a:pt x="617" y="214"/>
                  <a:pt x="642" y="153"/>
                </a:cubicBezTo>
                <a:cubicBezTo>
                  <a:pt x="670" y="88"/>
                  <a:pt x="712" y="35"/>
                  <a:pt x="777" y="3"/>
                </a:cubicBezTo>
                <a:cubicBezTo>
                  <a:pt x="778" y="2"/>
                  <a:pt x="779" y="1"/>
                  <a:pt x="780" y="0"/>
                </a:cubicBezTo>
                <a:cubicBezTo>
                  <a:pt x="782" y="0"/>
                  <a:pt x="784" y="0"/>
                  <a:pt x="787" y="0"/>
                </a:cubicBezTo>
                <a:cubicBezTo>
                  <a:pt x="795" y="8"/>
                  <a:pt x="791" y="13"/>
                  <a:pt x="783" y="18"/>
                </a:cubicBezTo>
                <a:cubicBezTo>
                  <a:pt x="769" y="27"/>
                  <a:pt x="755" y="36"/>
                  <a:pt x="741" y="45"/>
                </a:cubicBezTo>
                <a:cubicBezTo>
                  <a:pt x="792" y="92"/>
                  <a:pt x="840" y="138"/>
                  <a:pt x="888" y="183"/>
                </a:cubicBezTo>
                <a:cubicBezTo>
                  <a:pt x="902" y="169"/>
                  <a:pt x="915" y="155"/>
                  <a:pt x="928" y="143"/>
                </a:cubicBezTo>
                <a:cubicBezTo>
                  <a:pt x="933" y="139"/>
                  <a:pt x="940" y="138"/>
                  <a:pt x="946" y="136"/>
                </a:cubicBezTo>
                <a:cubicBezTo>
                  <a:pt x="946" y="139"/>
                  <a:pt x="946" y="143"/>
                  <a:pt x="946" y="146"/>
                </a:cubicBezTo>
                <a:cubicBezTo>
                  <a:pt x="942" y="149"/>
                  <a:pt x="939" y="152"/>
                  <a:pt x="935" y="156"/>
                </a:cubicBezTo>
                <a:cubicBezTo>
                  <a:pt x="850" y="253"/>
                  <a:pt x="746" y="322"/>
                  <a:pt x="622" y="360"/>
                </a:cubicBezTo>
                <a:cubicBezTo>
                  <a:pt x="607" y="365"/>
                  <a:pt x="601" y="372"/>
                  <a:pt x="597" y="387"/>
                </a:cubicBezTo>
                <a:cubicBezTo>
                  <a:pt x="583" y="457"/>
                  <a:pt x="565" y="525"/>
                  <a:pt x="524" y="585"/>
                </a:cubicBezTo>
                <a:cubicBezTo>
                  <a:pt x="474" y="659"/>
                  <a:pt x="403" y="704"/>
                  <a:pt x="320" y="733"/>
                </a:cubicBezTo>
                <a:cubicBezTo>
                  <a:pt x="300" y="741"/>
                  <a:pt x="292" y="752"/>
                  <a:pt x="288" y="772"/>
                </a:cubicBezTo>
                <a:cubicBezTo>
                  <a:pt x="273" y="861"/>
                  <a:pt x="242" y="945"/>
                  <a:pt x="190" y="1018"/>
                </a:cubicBezTo>
                <a:cubicBezTo>
                  <a:pt x="173" y="1043"/>
                  <a:pt x="150" y="1063"/>
                  <a:pt x="130" y="1086"/>
                </a:cubicBezTo>
                <a:cubicBezTo>
                  <a:pt x="126" y="1086"/>
                  <a:pt x="123" y="1086"/>
                  <a:pt x="120" y="1086"/>
                </a:cubicBezTo>
                <a:cubicBezTo>
                  <a:pt x="108" y="1067"/>
                  <a:pt x="134" y="1066"/>
                  <a:pt x="135" y="1054"/>
                </a:cubicBezTo>
                <a:cubicBezTo>
                  <a:pt x="98" y="1027"/>
                  <a:pt x="61" y="1001"/>
                  <a:pt x="23" y="973"/>
                </a:cubicBezTo>
                <a:cubicBezTo>
                  <a:pt x="19" y="985"/>
                  <a:pt x="16" y="993"/>
                  <a:pt x="13" y="1002"/>
                </a:cubicBezTo>
                <a:cubicBezTo>
                  <a:pt x="11" y="1010"/>
                  <a:pt x="7" y="1013"/>
                  <a:pt x="0" y="1008"/>
                </a:cubicBezTo>
                <a:cubicBezTo>
                  <a:pt x="0" y="1004"/>
                  <a:pt x="0" y="1001"/>
                  <a:pt x="0" y="998"/>
                </a:cubicBezTo>
                <a:close/>
                <a:moveTo>
                  <a:pt x="878" y="193"/>
                </a:moveTo>
                <a:cubicBezTo>
                  <a:pt x="829" y="146"/>
                  <a:pt x="780" y="100"/>
                  <a:pt x="731" y="54"/>
                </a:cubicBezTo>
                <a:cubicBezTo>
                  <a:pt x="721" y="65"/>
                  <a:pt x="713" y="73"/>
                  <a:pt x="705" y="82"/>
                </a:cubicBezTo>
                <a:cubicBezTo>
                  <a:pt x="746" y="135"/>
                  <a:pt x="792" y="181"/>
                  <a:pt x="846" y="221"/>
                </a:cubicBezTo>
                <a:cubicBezTo>
                  <a:pt x="857" y="212"/>
                  <a:pt x="867" y="203"/>
                  <a:pt x="878" y="193"/>
                </a:cubicBezTo>
                <a:close/>
                <a:moveTo>
                  <a:pt x="666" y="147"/>
                </a:moveTo>
                <a:cubicBezTo>
                  <a:pt x="652" y="168"/>
                  <a:pt x="649" y="187"/>
                  <a:pt x="649" y="187"/>
                </a:cubicBezTo>
                <a:cubicBezTo>
                  <a:pt x="651" y="194"/>
                  <a:pt x="660" y="204"/>
                  <a:pt x="669" y="214"/>
                </a:cubicBezTo>
                <a:cubicBezTo>
                  <a:pt x="672" y="217"/>
                  <a:pt x="675" y="221"/>
                  <a:pt x="679" y="225"/>
                </a:cubicBezTo>
                <a:cubicBezTo>
                  <a:pt x="698" y="243"/>
                  <a:pt x="725" y="270"/>
                  <a:pt x="745" y="288"/>
                </a:cubicBezTo>
                <a:cubicBezTo>
                  <a:pt x="745" y="288"/>
                  <a:pt x="750" y="285"/>
                  <a:pt x="754" y="283"/>
                </a:cubicBezTo>
                <a:cubicBezTo>
                  <a:pt x="768" y="276"/>
                  <a:pt x="780" y="267"/>
                  <a:pt x="793" y="259"/>
                </a:cubicBezTo>
                <a:cubicBezTo>
                  <a:pt x="750" y="221"/>
                  <a:pt x="708" y="184"/>
                  <a:pt x="666" y="147"/>
                </a:cubicBezTo>
                <a:close/>
                <a:moveTo>
                  <a:pt x="423" y="464"/>
                </a:moveTo>
                <a:cubicBezTo>
                  <a:pt x="411" y="476"/>
                  <a:pt x="400" y="488"/>
                  <a:pt x="388" y="502"/>
                </a:cubicBezTo>
                <a:cubicBezTo>
                  <a:pt x="425" y="534"/>
                  <a:pt x="461" y="565"/>
                  <a:pt x="498" y="597"/>
                </a:cubicBezTo>
                <a:cubicBezTo>
                  <a:pt x="507" y="582"/>
                  <a:pt x="516" y="568"/>
                  <a:pt x="524" y="556"/>
                </a:cubicBezTo>
                <a:cubicBezTo>
                  <a:pt x="489" y="525"/>
                  <a:pt x="457" y="495"/>
                  <a:pt x="423" y="464"/>
                </a:cubicBezTo>
                <a:close/>
                <a:moveTo>
                  <a:pt x="671" y="133"/>
                </a:moveTo>
                <a:cubicBezTo>
                  <a:pt x="717" y="172"/>
                  <a:pt x="762" y="211"/>
                  <a:pt x="807" y="250"/>
                </a:cubicBezTo>
                <a:cubicBezTo>
                  <a:pt x="817" y="243"/>
                  <a:pt x="824" y="237"/>
                  <a:pt x="830" y="233"/>
                </a:cubicBezTo>
                <a:cubicBezTo>
                  <a:pt x="784" y="187"/>
                  <a:pt x="739" y="143"/>
                  <a:pt x="694" y="97"/>
                </a:cubicBezTo>
                <a:cubicBezTo>
                  <a:pt x="688" y="105"/>
                  <a:pt x="681" y="117"/>
                  <a:pt x="671" y="133"/>
                </a:cubicBezTo>
                <a:close/>
                <a:moveTo>
                  <a:pt x="487" y="608"/>
                </a:moveTo>
                <a:cubicBezTo>
                  <a:pt x="451" y="577"/>
                  <a:pt x="415" y="546"/>
                  <a:pt x="378" y="514"/>
                </a:cubicBezTo>
                <a:cubicBezTo>
                  <a:pt x="370" y="526"/>
                  <a:pt x="361" y="538"/>
                  <a:pt x="352" y="551"/>
                </a:cubicBezTo>
                <a:cubicBezTo>
                  <a:pt x="389" y="580"/>
                  <a:pt x="424" y="608"/>
                  <a:pt x="459" y="635"/>
                </a:cubicBezTo>
                <a:cubicBezTo>
                  <a:pt x="466" y="628"/>
                  <a:pt x="475" y="620"/>
                  <a:pt x="487" y="608"/>
                </a:cubicBezTo>
                <a:close/>
                <a:moveTo>
                  <a:pt x="52" y="912"/>
                </a:moveTo>
                <a:cubicBezTo>
                  <a:pt x="95" y="944"/>
                  <a:pt x="136" y="974"/>
                  <a:pt x="178" y="1006"/>
                </a:cubicBezTo>
                <a:cubicBezTo>
                  <a:pt x="184" y="997"/>
                  <a:pt x="189" y="989"/>
                  <a:pt x="196" y="979"/>
                </a:cubicBezTo>
                <a:cubicBezTo>
                  <a:pt x="156" y="946"/>
                  <a:pt x="116" y="913"/>
                  <a:pt x="75" y="879"/>
                </a:cubicBezTo>
                <a:cubicBezTo>
                  <a:pt x="66" y="891"/>
                  <a:pt x="59" y="902"/>
                  <a:pt x="52" y="912"/>
                </a:cubicBezTo>
                <a:close/>
                <a:moveTo>
                  <a:pt x="438" y="450"/>
                </a:moveTo>
                <a:cubicBezTo>
                  <a:pt x="453" y="467"/>
                  <a:pt x="466" y="483"/>
                  <a:pt x="481" y="498"/>
                </a:cubicBezTo>
                <a:cubicBezTo>
                  <a:pt x="497" y="512"/>
                  <a:pt x="514" y="525"/>
                  <a:pt x="533" y="540"/>
                </a:cubicBezTo>
                <a:cubicBezTo>
                  <a:pt x="539" y="527"/>
                  <a:pt x="544" y="516"/>
                  <a:pt x="548" y="504"/>
                </a:cubicBezTo>
                <a:cubicBezTo>
                  <a:pt x="549" y="501"/>
                  <a:pt x="547" y="494"/>
                  <a:pt x="544" y="492"/>
                </a:cubicBezTo>
                <a:cubicBezTo>
                  <a:pt x="519" y="470"/>
                  <a:pt x="494" y="448"/>
                  <a:pt x="468" y="426"/>
                </a:cubicBezTo>
                <a:cubicBezTo>
                  <a:pt x="456" y="436"/>
                  <a:pt x="446" y="444"/>
                  <a:pt x="438" y="450"/>
                </a:cubicBezTo>
                <a:close/>
                <a:moveTo>
                  <a:pt x="325" y="602"/>
                </a:moveTo>
                <a:cubicBezTo>
                  <a:pt x="345" y="619"/>
                  <a:pt x="364" y="635"/>
                  <a:pt x="383" y="652"/>
                </a:cubicBezTo>
                <a:cubicBezTo>
                  <a:pt x="412" y="677"/>
                  <a:pt x="412" y="677"/>
                  <a:pt x="442" y="651"/>
                </a:cubicBezTo>
                <a:cubicBezTo>
                  <a:pt x="443" y="650"/>
                  <a:pt x="444" y="649"/>
                  <a:pt x="446" y="646"/>
                </a:cubicBezTo>
                <a:cubicBezTo>
                  <a:pt x="412" y="619"/>
                  <a:pt x="379" y="592"/>
                  <a:pt x="344" y="564"/>
                </a:cubicBezTo>
                <a:cubicBezTo>
                  <a:pt x="337" y="578"/>
                  <a:pt x="331" y="590"/>
                  <a:pt x="325" y="602"/>
                </a:cubicBezTo>
                <a:close/>
                <a:moveTo>
                  <a:pt x="168" y="1018"/>
                </a:moveTo>
                <a:cubicBezTo>
                  <a:pt x="126" y="987"/>
                  <a:pt x="86" y="956"/>
                  <a:pt x="44" y="925"/>
                </a:cubicBezTo>
                <a:cubicBezTo>
                  <a:pt x="38" y="938"/>
                  <a:pt x="33" y="949"/>
                  <a:pt x="29" y="959"/>
                </a:cubicBezTo>
                <a:cubicBezTo>
                  <a:pt x="69" y="987"/>
                  <a:pt x="108" y="1014"/>
                  <a:pt x="148" y="1042"/>
                </a:cubicBezTo>
                <a:cubicBezTo>
                  <a:pt x="155" y="1034"/>
                  <a:pt x="161" y="1027"/>
                  <a:pt x="168" y="1018"/>
                </a:cubicBezTo>
                <a:close/>
                <a:moveTo>
                  <a:pt x="219" y="936"/>
                </a:moveTo>
                <a:cubicBezTo>
                  <a:pt x="181" y="905"/>
                  <a:pt x="145" y="875"/>
                  <a:pt x="107" y="844"/>
                </a:cubicBezTo>
                <a:cubicBezTo>
                  <a:pt x="98" y="853"/>
                  <a:pt x="91" y="861"/>
                  <a:pt x="86" y="868"/>
                </a:cubicBezTo>
                <a:cubicBezTo>
                  <a:pt x="126" y="900"/>
                  <a:pt x="165" y="932"/>
                  <a:pt x="204" y="964"/>
                </a:cubicBezTo>
                <a:cubicBezTo>
                  <a:pt x="208" y="956"/>
                  <a:pt x="213" y="948"/>
                  <a:pt x="219" y="936"/>
                </a:cubicBezTo>
                <a:close/>
                <a:moveTo>
                  <a:pt x="119" y="834"/>
                </a:moveTo>
                <a:cubicBezTo>
                  <a:pt x="156" y="863"/>
                  <a:pt x="191" y="892"/>
                  <a:pt x="226" y="920"/>
                </a:cubicBezTo>
                <a:cubicBezTo>
                  <a:pt x="232" y="907"/>
                  <a:pt x="236" y="895"/>
                  <a:pt x="242" y="881"/>
                </a:cubicBezTo>
                <a:cubicBezTo>
                  <a:pt x="211" y="860"/>
                  <a:pt x="181" y="840"/>
                  <a:pt x="151" y="820"/>
                </a:cubicBezTo>
                <a:cubicBezTo>
                  <a:pt x="148" y="818"/>
                  <a:pt x="141" y="818"/>
                  <a:pt x="137" y="820"/>
                </a:cubicBezTo>
                <a:cubicBezTo>
                  <a:pt x="131" y="824"/>
                  <a:pt x="125" y="829"/>
                  <a:pt x="119" y="834"/>
                </a:cubicBezTo>
                <a:close/>
                <a:moveTo>
                  <a:pt x="641" y="206"/>
                </a:moveTo>
                <a:cubicBezTo>
                  <a:pt x="638" y="216"/>
                  <a:pt x="634" y="225"/>
                  <a:pt x="632" y="235"/>
                </a:cubicBezTo>
                <a:cubicBezTo>
                  <a:pt x="632" y="239"/>
                  <a:pt x="631" y="243"/>
                  <a:pt x="631" y="243"/>
                </a:cubicBezTo>
                <a:cubicBezTo>
                  <a:pt x="653" y="264"/>
                  <a:pt x="677" y="292"/>
                  <a:pt x="699" y="313"/>
                </a:cubicBezTo>
                <a:cubicBezTo>
                  <a:pt x="709" y="308"/>
                  <a:pt x="721" y="302"/>
                  <a:pt x="728" y="298"/>
                </a:cubicBezTo>
                <a:cubicBezTo>
                  <a:pt x="699" y="267"/>
                  <a:pt x="671" y="237"/>
                  <a:pt x="641" y="206"/>
                </a:cubicBezTo>
                <a:close/>
                <a:moveTo>
                  <a:pt x="160" y="805"/>
                </a:moveTo>
                <a:cubicBezTo>
                  <a:pt x="188" y="825"/>
                  <a:pt x="217" y="844"/>
                  <a:pt x="246" y="864"/>
                </a:cubicBezTo>
                <a:cubicBezTo>
                  <a:pt x="262" y="833"/>
                  <a:pt x="262" y="831"/>
                  <a:pt x="236" y="812"/>
                </a:cubicBezTo>
                <a:cubicBezTo>
                  <a:pt x="233" y="809"/>
                  <a:pt x="230" y="807"/>
                  <a:pt x="227" y="805"/>
                </a:cubicBezTo>
                <a:cubicBezTo>
                  <a:pt x="194" y="780"/>
                  <a:pt x="194" y="780"/>
                  <a:pt x="161" y="804"/>
                </a:cubicBezTo>
                <a:cubicBezTo>
                  <a:pt x="160" y="804"/>
                  <a:pt x="160" y="804"/>
                  <a:pt x="160" y="805"/>
                </a:cubicBezTo>
                <a:close/>
                <a:moveTo>
                  <a:pt x="320" y="617"/>
                </a:moveTo>
                <a:cubicBezTo>
                  <a:pt x="306" y="658"/>
                  <a:pt x="306" y="658"/>
                  <a:pt x="334" y="684"/>
                </a:cubicBezTo>
                <a:cubicBezTo>
                  <a:pt x="342" y="690"/>
                  <a:pt x="349" y="697"/>
                  <a:pt x="357" y="705"/>
                </a:cubicBezTo>
                <a:cubicBezTo>
                  <a:pt x="369" y="698"/>
                  <a:pt x="382" y="692"/>
                  <a:pt x="395" y="684"/>
                </a:cubicBezTo>
                <a:cubicBezTo>
                  <a:pt x="370" y="662"/>
                  <a:pt x="346" y="640"/>
                  <a:pt x="320" y="617"/>
                </a:cubicBezTo>
                <a:close/>
                <a:moveTo>
                  <a:pt x="567" y="447"/>
                </a:moveTo>
                <a:cubicBezTo>
                  <a:pt x="552" y="433"/>
                  <a:pt x="538" y="419"/>
                  <a:pt x="524" y="406"/>
                </a:cubicBezTo>
                <a:cubicBezTo>
                  <a:pt x="521" y="403"/>
                  <a:pt x="514" y="401"/>
                  <a:pt x="511" y="402"/>
                </a:cubicBezTo>
                <a:cubicBezTo>
                  <a:pt x="500" y="406"/>
                  <a:pt x="491" y="412"/>
                  <a:pt x="480" y="419"/>
                </a:cubicBezTo>
                <a:cubicBezTo>
                  <a:pt x="506" y="440"/>
                  <a:pt x="531" y="460"/>
                  <a:pt x="557" y="480"/>
                </a:cubicBezTo>
                <a:cubicBezTo>
                  <a:pt x="561" y="468"/>
                  <a:pt x="565" y="456"/>
                  <a:pt x="567" y="447"/>
                </a:cubicBezTo>
                <a:close/>
                <a:moveTo>
                  <a:pt x="212" y="774"/>
                </a:moveTo>
                <a:cubicBezTo>
                  <a:pt x="230" y="787"/>
                  <a:pt x="246" y="798"/>
                  <a:pt x="264" y="811"/>
                </a:cubicBezTo>
                <a:cubicBezTo>
                  <a:pt x="268" y="791"/>
                  <a:pt x="272" y="771"/>
                  <a:pt x="277" y="749"/>
                </a:cubicBezTo>
                <a:cubicBezTo>
                  <a:pt x="253" y="758"/>
                  <a:pt x="233" y="766"/>
                  <a:pt x="212" y="774"/>
                </a:cubicBezTo>
                <a:close/>
                <a:moveTo>
                  <a:pt x="685" y="319"/>
                </a:moveTo>
                <a:cubicBezTo>
                  <a:pt x="683" y="320"/>
                  <a:pt x="686" y="318"/>
                  <a:pt x="684" y="319"/>
                </a:cubicBezTo>
                <a:cubicBezTo>
                  <a:pt x="659" y="294"/>
                  <a:pt x="645" y="283"/>
                  <a:pt x="625" y="264"/>
                </a:cubicBezTo>
                <a:cubicBezTo>
                  <a:pt x="623" y="271"/>
                  <a:pt x="620" y="284"/>
                  <a:pt x="620" y="288"/>
                </a:cubicBezTo>
                <a:cubicBezTo>
                  <a:pt x="620" y="288"/>
                  <a:pt x="625" y="292"/>
                  <a:pt x="640" y="303"/>
                </a:cubicBezTo>
                <a:cubicBezTo>
                  <a:pt x="650" y="309"/>
                  <a:pt x="660" y="317"/>
                  <a:pt x="670" y="325"/>
                </a:cubicBezTo>
                <a:cubicBezTo>
                  <a:pt x="674" y="324"/>
                  <a:pt x="680" y="321"/>
                  <a:pt x="685" y="319"/>
                </a:cubicBezTo>
                <a:close/>
                <a:moveTo>
                  <a:pt x="586" y="372"/>
                </a:moveTo>
                <a:cubicBezTo>
                  <a:pt x="566" y="379"/>
                  <a:pt x="549" y="385"/>
                  <a:pt x="530" y="393"/>
                </a:cubicBezTo>
                <a:cubicBezTo>
                  <a:pt x="545" y="406"/>
                  <a:pt x="557" y="418"/>
                  <a:pt x="572" y="431"/>
                </a:cubicBezTo>
                <a:cubicBezTo>
                  <a:pt x="577" y="411"/>
                  <a:pt x="581" y="393"/>
                  <a:pt x="586" y="372"/>
                </a:cubicBezTo>
                <a:close/>
                <a:moveTo>
                  <a:pt x="305" y="676"/>
                </a:moveTo>
                <a:cubicBezTo>
                  <a:pt x="302" y="694"/>
                  <a:pt x="300" y="709"/>
                  <a:pt x="297" y="728"/>
                </a:cubicBezTo>
                <a:cubicBezTo>
                  <a:pt x="314" y="722"/>
                  <a:pt x="327" y="717"/>
                  <a:pt x="342" y="711"/>
                </a:cubicBezTo>
                <a:cubicBezTo>
                  <a:pt x="330" y="699"/>
                  <a:pt x="319" y="689"/>
                  <a:pt x="305" y="676"/>
                </a:cubicBezTo>
                <a:close/>
                <a:moveTo>
                  <a:pt x="616" y="302"/>
                </a:moveTo>
                <a:cubicBezTo>
                  <a:pt x="612" y="319"/>
                  <a:pt x="610" y="333"/>
                  <a:pt x="606" y="350"/>
                </a:cubicBezTo>
                <a:cubicBezTo>
                  <a:pt x="624" y="343"/>
                  <a:pt x="639" y="338"/>
                  <a:pt x="656" y="332"/>
                </a:cubicBezTo>
                <a:cubicBezTo>
                  <a:pt x="641" y="321"/>
                  <a:pt x="629" y="313"/>
                  <a:pt x="616" y="302"/>
                </a:cubicBezTo>
                <a:close/>
              </a:path>
            </a:pathLst>
          </a:custGeom>
          <a:solidFill>
            <a:schemeClr val="accent2"/>
          </a:solidFill>
          <a:ln>
            <a:noFill/>
          </a:ln>
        </p:spPr>
        <p:txBody>
          <a:bodyPr spcFirstLastPara="1" wrap="square" lIns="182850" tIns="91400" rIns="182850" bIns="91400" anchor="t" anchorCtr="0">
            <a:noAutofit/>
          </a:bodyPr>
          <a:lstStyle/>
          <a:p>
            <a:endParaRPr sz="3600">
              <a:latin typeface="Calibri"/>
              <a:ea typeface="Calibri"/>
              <a:cs typeface="Calibri"/>
              <a:sym typeface="Calibri"/>
            </a:endParaRPr>
          </a:p>
        </p:txBody>
      </p:sp>
    </p:spTree>
    <p:extLst>
      <p:ext uri="{BB962C8B-B14F-4D97-AF65-F5344CB8AC3E}">
        <p14:creationId xmlns:p14="http://schemas.microsoft.com/office/powerpoint/2010/main" val="2479671179"/>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ircle(in)">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71D7965-65E2-8958-8B05-0995250F4CA8}"/>
              </a:ext>
            </a:extLst>
          </p:cNvPr>
          <p:cNvSpPr txBox="1"/>
          <p:nvPr/>
        </p:nvSpPr>
        <p:spPr>
          <a:xfrm>
            <a:off x="5952624" y="0"/>
            <a:ext cx="6382753" cy="901593"/>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4000" b="1" i="0" u="none" strike="noStrike" kern="0" cap="none" spc="0" normalizeH="0" baseline="0" noProof="0" dirty="0">
                <a:ln>
                  <a:noFill/>
                </a:ln>
                <a:solidFill>
                  <a:srgbClr val="0070C0"/>
                </a:solidFill>
                <a:effectLst/>
                <a:uLnTx/>
                <a:uFillTx/>
                <a:latin typeface="Arial"/>
                <a:ea typeface="+mn-ea"/>
                <a:cs typeface="+mn-cs"/>
                <a:sym typeface="Arial"/>
              </a:rPr>
              <a:t>BÁO CÁO THỰC HÀNH</a:t>
            </a:r>
          </a:p>
        </p:txBody>
      </p:sp>
      <p:sp>
        <p:nvSpPr>
          <p:cNvPr id="4" name="TextBox 3">
            <a:extLst>
              <a:ext uri="{FF2B5EF4-FFF2-40B4-BE49-F238E27FC236}">
                <a16:creationId xmlns:a16="http://schemas.microsoft.com/office/drawing/2014/main" id="{371B3AA2-4AA9-BF72-D8C0-867FFEB6B091}"/>
              </a:ext>
            </a:extLst>
          </p:cNvPr>
          <p:cNvSpPr txBox="1"/>
          <p:nvPr/>
        </p:nvSpPr>
        <p:spPr>
          <a:xfrm>
            <a:off x="709863" y="901593"/>
            <a:ext cx="16868273" cy="5806654"/>
          </a:xfrm>
          <a:prstGeom prst="rect">
            <a:avLst/>
          </a:prstGeom>
          <a:noFill/>
        </p:spPr>
        <p:txBody>
          <a:bodyPr wrap="square">
            <a:spAutoFit/>
          </a:bodyPr>
          <a:lstStyle/>
          <a:p>
            <a:pPr algn="ctr">
              <a:lnSpc>
                <a:spcPct val="150000"/>
              </a:lnSpc>
            </a:pPr>
            <a:r>
              <a:rPr lang="vi-VN" sz="3600" dirty="0"/>
              <a:t>Họ và tên: ……………… Lớp: ……….</a:t>
            </a:r>
          </a:p>
          <a:p>
            <a:pPr algn="just">
              <a:lnSpc>
                <a:spcPct val="150000"/>
              </a:lnSpc>
            </a:pPr>
            <a:r>
              <a:rPr lang="vi-VN" sz="3600" b="1" dirty="0"/>
              <a:t>1. Mục đích thí nghiệm: </a:t>
            </a:r>
            <a:r>
              <a:rPr lang="vi-VN" sz="3600" dirty="0"/>
              <a:t>Quan sát NST dưới kính hiển vi</a:t>
            </a:r>
          </a:p>
          <a:p>
            <a:pPr algn="just">
              <a:lnSpc>
                <a:spcPct val="150000"/>
              </a:lnSpc>
            </a:pPr>
            <a:r>
              <a:rPr lang="vi-VN" sz="3600" b="1" dirty="0"/>
              <a:t>2. Chuẩn bị: </a:t>
            </a:r>
            <a:r>
              <a:rPr lang="vi-VN" sz="3600" dirty="0"/>
              <a:t>Dụng cụ thí nghiệm:...</a:t>
            </a:r>
          </a:p>
          <a:p>
            <a:pPr algn="just">
              <a:lnSpc>
                <a:spcPct val="150000"/>
              </a:lnSpc>
            </a:pPr>
            <a:r>
              <a:rPr lang="vi-VN" sz="3600" b="1" dirty="0"/>
              <a:t>3. Các bước tiến hành: </a:t>
            </a:r>
            <a:r>
              <a:rPr lang="vi-VN" sz="3600" dirty="0"/>
              <a:t>Mô tả các bước tiến hành: …</a:t>
            </a:r>
          </a:p>
          <a:p>
            <a:pPr algn="just">
              <a:lnSpc>
                <a:spcPct val="150000"/>
              </a:lnSpc>
            </a:pPr>
            <a:r>
              <a:rPr lang="vi-VN" sz="3600" b="1" dirty="0"/>
              <a:t>4. Kết quả thí nghiệm: </a:t>
            </a:r>
            <a:r>
              <a:rPr lang="vi-VN" sz="3600" dirty="0"/>
              <a:t>Dựa vào kết quả quan sát NST dưới kính hiển vi hoặc ảnh chụp, vẽ hình NST vào vở và hoàn thành thông tin theo mẫu </a:t>
            </a:r>
            <a:r>
              <a:rPr lang="vi-VN" sz="3600" b="1" dirty="0"/>
              <a:t>Bảng 42.2</a:t>
            </a:r>
            <a:r>
              <a:rPr lang="vi-VN" sz="3600" dirty="0"/>
              <a:t>.</a:t>
            </a:r>
          </a:p>
          <a:p>
            <a:pPr algn="ctr">
              <a:lnSpc>
                <a:spcPct val="150000"/>
              </a:lnSpc>
            </a:pPr>
            <a:r>
              <a:rPr lang="vi-VN" sz="3600" b="1" dirty="0"/>
              <a:t>Bảng 42.2. </a:t>
            </a:r>
            <a:r>
              <a:rPr lang="vi-VN" sz="3600" dirty="0"/>
              <a:t>Kết quả quan sát tiêu bản nhiễm sắc thể</a:t>
            </a:r>
          </a:p>
        </p:txBody>
      </p:sp>
      <p:graphicFrame>
        <p:nvGraphicFramePr>
          <p:cNvPr id="5" name="Table 4">
            <a:extLst>
              <a:ext uri="{FF2B5EF4-FFF2-40B4-BE49-F238E27FC236}">
                <a16:creationId xmlns:a16="http://schemas.microsoft.com/office/drawing/2014/main" id="{EECDBA96-C91E-4BD8-CB55-CF328ECA306F}"/>
              </a:ext>
            </a:extLst>
          </p:cNvPr>
          <p:cNvGraphicFramePr>
            <a:graphicFrameLocks noGrp="1"/>
          </p:cNvGraphicFramePr>
          <p:nvPr>
            <p:extLst>
              <p:ext uri="{D42A27DB-BD31-4B8C-83A1-F6EECF244321}">
                <p14:modId xmlns:p14="http://schemas.microsoft.com/office/powerpoint/2010/main" val="846285462"/>
              </p:ext>
            </p:extLst>
          </p:nvPr>
        </p:nvGraphicFramePr>
        <p:xfrm>
          <a:off x="523371" y="6924816"/>
          <a:ext cx="17241252" cy="3014794"/>
        </p:xfrm>
        <a:graphic>
          <a:graphicData uri="http://schemas.openxmlformats.org/drawingml/2006/table">
            <a:tbl>
              <a:tblPr firstRow="1" bandRow="1">
                <a:tableStyleId>{31516884-7B7D-4DA2-A05E-774EA34D818F}</a:tableStyleId>
              </a:tblPr>
              <a:tblGrid>
                <a:gridCol w="3471113">
                  <a:extLst>
                    <a:ext uri="{9D8B030D-6E8A-4147-A177-3AD203B41FA5}">
                      <a16:colId xmlns:a16="http://schemas.microsoft.com/office/drawing/2014/main" val="3012995211"/>
                    </a:ext>
                  </a:extLst>
                </a:gridCol>
                <a:gridCol w="2526632">
                  <a:extLst>
                    <a:ext uri="{9D8B030D-6E8A-4147-A177-3AD203B41FA5}">
                      <a16:colId xmlns:a16="http://schemas.microsoft.com/office/drawing/2014/main" val="2058950750"/>
                    </a:ext>
                  </a:extLst>
                </a:gridCol>
                <a:gridCol w="3128210">
                  <a:extLst>
                    <a:ext uri="{9D8B030D-6E8A-4147-A177-3AD203B41FA5}">
                      <a16:colId xmlns:a16="http://schemas.microsoft.com/office/drawing/2014/main" val="3775677855"/>
                    </a:ext>
                  </a:extLst>
                </a:gridCol>
                <a:gridCol w="8115297">
                  <a:extLst>
                    <a:ext uri="{9D8B030D-6E8A-4147-A177-3AD203B41FA5}">
                      <a16:colId xmlns:a16="http://schemas.microsoft.com/office/drawing/2014/main" val="2661134785"/>
                    </a:ext>
                  </a:extLst>
                </a:gridCol>
              </a:tblGrid>
              <a:tr h="1553912">
                <a:tc>
                  <a:txBody>
                    <a:bodyPr/>
                    <a:lstStyle/>
                    <a:p>
                      <a:pPr algn="ctr">
                        <a:lnSpc>
                          <a:spcPct val="130000"/>
                        </a:lnSpc>
                      </a:pPr>
                      <a:endParaRPr lang="en-US" sz="3600" b="1" dirty="0"/>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solidFill>
                      <a:srgbClr val="F2F49E"/>
                    </a:solidFill>
                  </a:tcPr>
                </a:tc>
                <a:tc>
                  <a:txBody>
                    <a:bodyPr/>
                    <a:lstStyle/>
                    <a:p>
                      <a:pPr algn="ctr">
                        <a:lnSpc>
                          <a:spcPct val="130000"/>
                        </a:lnSpc>
                      </a:pPr>
                      <a:r>
                        <a:rPr lang="en-US" sz="3600" b="1" dirty="0"/>
                        <a:t>Số </a:t>
                      </a:r>
                      <a:r>
                        <a:rPr lang="en-US" sz="3600" b="1" dirty="0" err="1"/>
                        <a:t>lượng</a:t>
                      </a:r>
                      <a:r>
                        <a:rPr lang="en-US" sz="3600" b="1" dirty="0"/>
                        <a:t> NST</a:t>
                      </a:r>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solidFill>
                      <a:srgbClr val="F2F49E"/>
                    </a:solidFill>
                  </a:tcPr>
                </a:tc>
                <a:tc>
                  <a:txBody>
                    <a:bodyPr/>
                    <a:lstStyle/>
                    <a:p>
                      <a:pPr algn="ctr">
                        <a:lnSpc>
                          <a:spcPct val="130000"/>
                        </a:lnSpc>
                      </a:pPr>
                      <a:r>
                        <a:rPr lang="en-US" sz="3600" b="1" dirty="0" err="1"/>
                        <a:t>Mô</a:t>
                      </a:r>
                      <a:r>
                        <a:rPr lang="en-US" sz="3600" b="1" dirty="0"/>
                        <a:t> </a:t>
                      </a:r>
                      <a:r>
                        <a:rPr lang="en-US" sz="3600" b="1" dirty="0" err="1"/>
                        <a:t>tả</a:t>
                      </a:r>
                      <a:r>
                        <a:rPr lang="en-US" sz="3600" b="1" dirty="0"/>
                        <a:t> </a:t>
                      </a:r>
                      <a:r>
                        <a:rPr lang="en-US" sz="3600" b="1" dirty="0" err="1"/>
                        <a:t>hình</a:t>
                      </a:r>
                      <a:r>
                        <a:rPr lang="en-US" sz="3600" b="1" dirty="0"/>
                        <a:t> </a:t>
                      </a:r>
                      <a:r>
                        <a:rPr lang="en-US" sz="3600" b="1" dirty="0" err="1"/>
                        <a:t>dạng</a:t>
                      </a:r>
                      <a:r>
                        <a:rPr lang="en-US" sz="3600" b="1" dirty="0"/>
                        <a:t> NST</a:t>
                      </a:r>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solidFill>
                      <a:srgbClr val="F2F49E"/>
                    </a:solidFill>
                  </a:tcPr>
                </a:tc>
                <a:tc>
                  <a:txBody>
                    <a:bodyPr/>
                    <a:lstStyle/>
                    <a:p>
                      <a:pPr algn="ctr">
                        <a:lnSpc>
                          <a:spcPct val="130000"/>
                        </a:lnSpc>
                      </a:pPr>
                      <a:r>
                        <a:rPr lang="en-US" sz="3600" b="1" dirty="0" err="1"/>
                        <a:t>Kiểu</a:t>
                      </a:r>
                      <a:r>
                        <a:rPr lang="en-US" sz="3600" b="1" dirty="0"/>
                        <a:t> </a:t>
                      </a:r>
                      <a:r>
                        <a:rPr lang="en-US" sz="3600" b="1" dirty="0" err="1"/>
                        <a:t>sắp</a:t>
                      </a:r>
                      <a:r>
                        <a:rPr lang="en-US" sz="3600" b="1" dirty="0"/>
                        <a:t> </a:t>
                      </a:r>
                      <a:r>
                        <a:rPr lang="en-US" sz="3600" b="1" dirty="0" err="1"/>
                        <a:t>xếp</a:t>
                      </a:r>
                      <a:r>
                        <a:rPr lang="en-US" sz="3600" b="1" dirty="0"/>
                        <a:t> NST (</a:t>
                      </a:r>
                      <a:r>
                        <a:rPr lang="en-US" sz="3600" b="1" dirty="0" err="1"/>
                        <a:t>giữa</a:t>
                      </a:r>
                      <a:r>
                        <a:rPr lang="en-US" sz="3600" b="1" dirty="0"/>
                        <a:t> </a:t>
                      </a:r>
                      <a:r>
                        <a:rPr lang="en-US" sz="3600" b="1" dirty="0" err="1"/>
                        <a:t>tế</a:t>
                      </a:r>
                      <a:r>
                        <a:rPr lang="en-US" sz="3600" b="1" dirty="0"/>
                        <a:t> </a:t>
                      </a:r>
                      <a:r>
                        <a:rPr lang="en-US" sz="3600" b="1" dirty="0" err="1"/>
                        <a:t>bào</a:t>
                      </a:r>
                      <a:r>
                        <a:rPr lang="en-US" sz="3600" b="1" dirty="0"/>
                        <a:t>/ ở 2 </a:t>
                      </a:r>
                      <a:r>
                        <a:rPr lang="en-US" sz="3600" b="1" dirty="0" err="1"/>
                        <a:t>cực</a:t>
                      </a:r>
                      <a:r>
                        <a:rPr lang="en-US" sz="3600" b="1" dirty="0"/>
                        <a:t> </a:t>
                      </a:r>
                      <a:r>
                        <a:rPr lang="en-US" sz="3600" b="1" dirty="0" err="1"/>
                        <a:t>tế</a:t>
                      </a:r>
                      <a:r>
                        <a:rPr lang="en-US" sz="3600" b="1" dirty="0"/>
                        <a:t> </a:t>
                      </a:r>
                      <a:r>
                        <a:rPr lang="en-US" sz="3600" b="1" dirty="0" err="1"/>
                        <a:t>bào</a:t>
                      </a:r>
                      <a:r>
                        <a:rPr lang="en-US" sz="3600" b="1" dirty="0"/>
                        <a:t>/ </a:t>
                      </a:r>
                      <a:r>
                        <a:rPr lang="en-US" sz="3600" b="1" dirty="0" err="1"/>
                        <a:t>sắp</a:t>
                      </a:r>
                      <a:r>
                        <a:rPr lang="en-US" sz="3600" b="1" dirty="0"/>
                        <a:t> </a:t>
                      </a:r>
                      <a:r>
                        <a:rPr lang="en-US" sz="3600" b="1" dirty="0" err="1"/>
                        <a:t>xếp</a:t>
                      </a:r>
                      <a:r>
                        <a:rPr lang="en-US" sz="3600" b="1" dirty="0"/>
                        <a:t> </a:t>
                      </a:r>
                      <a:r>
                        <a:rPr lang="en-US" sz="3600" b="1" dirty="0" err="1"/>
                        <a:t>ngẫu</a:t>
                      </a:r>
                      <a:r>
                        <a:rPr lang="en-US" sz="3600" b="1" dirty="0"/>
                        <a:t> </a:t>
                      </a:r>
                      <a:r>
                        <a:rPr lang="en-US" sz="3600" b="1" dirty="0" err="1"/>
                        <a:t>nhiên</a:t>
                      </a:r>
                      <a:r>
                        <a:rPr lang="en-US" sz="3600" b="1" dirty="0"/>
                        <a:t>)</a:t>
                      </a:r>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solidFill>
                      <a:srgbClr val="F2F49E"/>
                    </a:solidFill>
                  </a:tcPr>
                </a:tc>
                <a:extLst>
                  <a:ext uri="{0D108BD9-81ED-4DB2-BD59-A6C34878D82A}">
                    <a16:rowId xmlns:a16="http://schemas.microsoft.com/office/drawing/2014/main" val="3921134812"/>
                  </a:ext>
                </a:extLst>
              </a:tr>
              <a:tr h="370840">
                <a:tc>
                  <a:txBody>
                    <a:bodyPr/>
                    <a:lstStyle/>
                    <a:p>
                      <a:pPr algn="ctr">
                        <a:lnSpc>
                          <a:spcPct val="130000"/>
                        </a:lnSpc>
                      </a:pPr>
                      <a:r>
                        <a:rPr lang="en-US" sz="3600" dirty="0"/>
                        <a:t>?</a:t>
                      </a:r>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tc>
                  <a:txBody>
                    <a:bodyPr/>
                    <a:lstStyle/>
                    <a:p>
                      <a:pPr algn="ctr">
                        <a:lnSpc>
                          <a:spcPct val="130000"/>
                        </a:lnSpc>
                      </a:pPr>
                      <a:r>
                        <a:rPr lang="en-US" sz="3600" dirty="0"/>
                        <a:t>?</a:t>
                      </a:r>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tc>
                  <a:txBody>
                    <a:bodyPr/>
                    <a:lstStyle/>
                    <a:p>
                      <a:pPr algn="ctr">
                        <a:lnSpc>
                          <a:spcPct val="130000"/>
                        </a:lnSpc>
                      </a:pPr>
                      <a:r>
                        <a:rPr lang="en-US" sz="3600" dirty="0"/>
                        <a:t>?</a:t>
                      </a:r>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tc>
                  <a:txBody>
                    <a:bodyPr/>
                    <a:lstStyle/>
                    <a:p>
                      <a:pPr algn="ctr">
                        <a:lnSpc>
                          <a:spcPct val="130000"/>
                        </a:lnSpc>
                      </a:pPr>
                      <a:r>
                        <a:rPr lang="en-US" sz="3600" dirty="0"/>
                        <a:t>?</a:t>
                      </a:r>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extLst>
                  <a:ext uri="{0D108BD9-81ED-4DB2-BD59-A6C34878D82A}">
                    <a16:rowId xmlns:a16="http://schemas.microsoft.com/office/drawing/2014/main" val="2956035097"/>
                  </a:ext>
                </a:extLst>
              </a:tr>
              <a:tr h="370840">
                <a:tc>
                  <a:txBody>
                    <a:bodyPr/>
                    <a:lstStyle/>
                    <a:p>
                      <a:pPr algn="ctr">
                        <a:lnSpc>
                          <a:spcPct val="130000"/>
                        </a:lnSpc>
                      </a:pPr>
                      <a:r>
                        <a:rPr lang="en-US" sz="3600" dirty="0"/>
                        <a:t>?</a:t>
                      </a:r>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tc>
                  <a:txBody>
                    <a:bodyPr/>
                    <a:lstStyle/>
                    <a:p>
                      <a:pPr algn="ctr">
                        <a:lnSpc>
                          <a:spcPct val="130000"/>
                        </a:lnSpc>
                      </a:pPr>
                      <a:r>
                        <a:rPr lang="en-US" sz="3600" dirty="0"/>
                        <a:t>?</a:t>
                      </a:r>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tc>
                  <a:txBody>
                    <a:bodyPr/>
                    <a:lstStyle/>
                    <a:p>
                      <a:pPr algn="ctr">
                        <a:lnSpc>
                          <a:spcPct val="130000"/>
                        </a:lnSpc>
                      </a:pPr>
                      <a:r>
                        <a:rPr lang="en-US" sz="3600" dirty="0"/>
                        <a:t>?</a:t>
                      </a:r>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tc>
                  <a:txBody>
                    <a:bodyPr/>
                    <a:lstStyle/>
                    <a:p>
                      <a:pPr algn="ctr">
                        <a:lnSpc>
                          <a:spcPct val="130000"/>
                        </a:lnSpc>
                      </a:pPr>
                      <a:r>
                        <a:rPr lang="en-US" sz="3600" dirty="0"/>
                        <a:t>?</a:t>
                      </a:r>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tcPr>
                </a:tc>
                <a:extLst>
                  <a:ext uri="{0D108BD9-81ED-4DB2-BD59-A6C34878D82A}">
                    <a16:rowId xmlns:a16="http://schemas.microsoft.com/office/drawing/2014/main" val="263345963"/>
                  </a:ext>
                </a:extLst>
              </a:tr>
            </a:tbl>
          </a:graphicData>
        </a:graphic>
      </p:graphicFrame>
      <p:cxnSp>
        <p:nvCxnSpPr>
          <p:cNvPr id="6" name="Straight Connector 5">
            <a:extLst>
              <a:ext uri="{FF2B5EF4-FFF2-40B4-BE49-F238E27FC236}">
                <a16:creationId xmlns:a16="http://schemas.microsoft.com/office/drawing/2014/main" id="{C3E8F73F-E3C2-4836-1337-C79141F0C871}"/>
              </a:ext>
            </a:extLst>
          </p:cNvPr>
          <p:cNvCxnSpPr>
            <a:cxnSpLocks/>
          </p:cNvCxnSpPr>
          <p:nvPr/>
        </p:nvCxnSpPr>
        <p:spPr>
          <a:xfrm>
            <a:off x="523371" y="6924816"/>
            <a:ext cx="3471113" cy="150739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CD0AB27B-9B45-DF67-7D27-B45DC906AAD3}"/>
              </a:ext>
            </a:extLst>
          </p:cNvPr>
          <p:cNvSpPr txBox="1"/>
          <p:nvPr/>
        </p:nvSpPr>
        <p:spPr>
          <a:xfrm>
            <a:off x="2012648" y="6943952"/>
            <a:ext cx="1981836" cy="665888"/>
          </a:xfrm>
          <a:prstGeom prst="rect">
            <a:avLst/>
          </a:prstGeom>
          <a:noFill/>
        </p:spPr>
        <p:txBody>
          <a:bodyPr wrap="square">
            <a:spAutoFit/>
          </a:bodyPr>
          <a:lstStyle/>
          <a:p>
            <a:pPr marL="0" marR="0" lvl="0" indent="0" algn="ctr" defTabSz="914400" rtl="0" eaLnBrk="1" fontAlgn="auto" latinLnBrk="0" hangingPunct="1">
              <a:lnSpc>
                <a:spcPct val="130000"/>
              </a:lnSpc>
              <a:spcBef>
                <a:spcPts val="0"/>
              </a:spcBef>
              <a:spcAft>
                <a:spcPts val="0"/>
              </a:spcAft>
              <a:buClr>
                <a:srgbClr val="000000"/>
              </a:buClr>
              <a:buSzTx/>
              <a:buFont typeface="Arial"/>
              <a:buNone/>
              <a:tabLst/>
              <a:defRPr/>
            </a:pPr>
            <a:r>
              <a:rPr kumimoji="0" lang="en-US" sz="3200" b="1" i="0" u="none" strike="noStrike" kern="0" cap="none" spc="0" normalizeH="0" baseline="0" noProof="0" dirty="0" err="1">
                <a:ln>
                  <a:noFill/>
                </a:ln>
                <a:solidFill>
                  <a:srgbClr val="000000"/>
                </a:solidFill>
                <a:effectLst/>
                <a:uLnTx/>
                <a:uFillTx/>
                <a:latin typeface="Arial"/>
                <a:cs typeface="Arial"/>
                <a:sym typeface="Arial"/>
              </a:rPr>
              <a:t>Nội</a:t>
            </a:r>
            <a:r>
              <a:rPr kumimoji="0" lang="en-US" sz="3200" b="1" i="0" u="none" strike="noStrike" kern="0" cap="none" spc="0" normalizeH="0" baseline="0" noProof="0" dirty="0">
                <a:ln>
                  <a:noFill/>
                </a:ln>
                <a:solidFill>
                  <a:srgbClr val="000000"/>
                </a:solidFill>
                <a:effectLst/>
                <a:uLnTx/>
                <a:uFillTx/>
                <a:latin typeface="Arial"/>
                <a:cs typeface="Arial"/>
                <a:sym typeface="Arial"/>
              </a:rPr>
              <a:t> dung</a:t>
            </a:r>
          </a:p>
        </p:txBody>
      </p:sp>
      <p:sp>
        <p:nvSpPr>
          <p:cNvPr id="10" name="TextBox 9">
            <a:extLst>
              <a:ext uri="{FF2B5EF4-FFF2-40B4-BE49-F238E27FC236}">
                <a16:creationId xmlns:a16="http://schemas.microsoft.com/office/drawing/2014/main" id="{FC113124-44AA-05AA-A688-5203EDA3A906}"/>
              </a:ext>
            </a:extLst>
          </p:cNvPr>
          <p:cNvSpPr txBox="1"/>
          <p:nvPr/>
        </p:nvSpPr>
        <p:spPr>
          <a:xfrm>
            <a:off x="277091" y="7173377"/>
            <a:ext cx="1981836" cy="1306063"/>
          </a:xfrm>
          <a:prstGeom prst="rect">
            <a:avLst/>
          </a:prstGeom>
          <a:noFill/>
        </p:spPr>
        <p:txBody>
          <a:bodyPr wrap="square">
            <a:spAutoFit/>
          </a:bodyPr>
          <a:lstStyle/>
          <a:p>
            <a:pPr marL="0" marR="0" lvl="0" indent="0" algn="ctr" defTabSz="914400" rtl="0" eaLnBrk="1" fontAlgn="auto" latinLnBrk="0" hangingPunct="1">
              <a:lnSpc>
                <a:spcPct val="130000"/>
              </a:lnSpc>
              <a:spcBef>
                <a:spcPts val="0"/>
              </a:spcBef>
              <a:spcAft>
                <a:spcPts val="0"/>
              </a:spcAft>
              <a:buClr>
                <a:srgbClr val="000000"/>
              </a:buClr>
              <a:buSzTx/>
              <a:buFont typeface="Arial"/>
              <a:buNone/>
              <a:tabLst/>
              <a:defRPr/>
            </a:pPr>
            <a:r>
              <a:rPr kumimoji="0" lang="en-US" sz="3200" b="1" i="0" u="none" strike="noStrike" kern="0" cap="none" spc="0" normalizeH="0" baseline="0" noProof="0" dirty="0" err="1">
                <a:ln>
                  <a:noFill/>
                </a:ln>
                <a:solidFill>
                  <a:srgbClr val="000000"/>
                </a:solidFill>
                <a:effectLst/>
                <a:uLnTx/>
                <a:uFillTx/>
                <a:latin typeface="Arial"/>
                <a:cs typeface="Arial"/>
                <a:sym typeface="Arial"/>
              </a:rPr>
              <a:t>Loại</a:t>
            </a:r>
            <a:r>
              <a:rPr kumimoji="0" lang="en-US" sz="3200" b="1" i="0" u="none" strike="noStrike" kern="0" cap="none" spc="0" normalizeH="0" baseline="0" noProof="0" dirty="0">
                <a:ln>
                  <a:noFill/>
                </a:ln>
                <a:solidFill>
                  <a:srgbClr val="000000"/>
                </a:solidFill>
                <a:effectLst/>
                <a:uLnTx/>
                <a:uFillTx/>
                <a:latin typeface="Arial"/>
                <a:cs typeface="Arial"/>
                <a:sym typeface="Arial"/>
              </a:rPr>
              <a:t> </a:t>
            </a:r>
          </a:p>
          <a:p>
            <a:pPr marL="0" marR="0" lvl="0" indent="0" algn="ctr" defTabSz="914400" rtl="0" eaLnBrk="1" fontAlgn="auto" latinLnBrk="0" hangingPunct="1">
              <a:lnSpc>
                <a:spcPct val="130000"/>
              </a:lnSpc>
              <a:spcBef>
                <a:spcPts val="0"/>
              </a:spcBef>
              <a:spcAft>
                <a:spcPts val="0"/>
              </a:spcAft>
              <a:buClr>
                <a:srgbClr val="000000"/>
              </a:buClr>
              <a:buSzTx/>
              <a:buFont typeface="Arial"/>
              <a:buNone/>
              <a:tabLst/>
              <a:defRPr/>
            </a:pPr>
            <a:r>
              <a:rPr kumimoji="0" lang="en-US" sz="3200" b="1" i="0" u="none" strike="noStrike" kern="0" cap="none" spc="0" normalizeH="0" baseline="0" noProof="0" dirty="0" err="1">
                <a:ln>
                  <a:noFill/>
                </a:ln>
                <a:solidFill>
                  <a:srgbClr val="000000"/>
                </a:solidFill>
                <a:effectLst/>
                <a:uLnTx/>
                <a:uFillTx/>
                <a:latin typeface="Arial"/>
                <a:cs typeface="Arial"/>
                <a:sym typeface="Arial"/>
              </a:rPr>
              <a:t>tế</a:t>
            </a:r>
            <a:r>
              <a:rPr kumimoji="0" lang="en-US" sz="3200" b="1" i="0" u="none" strike="noStrike" kern="0" cap="none" spc="0" normalizeH="0" baseline="0" noProof="0" dirty="0">
                <a:ln>
                  <a:noFill/>
                </a:ln>
                <a:solidFill>
                  <a:srgbClr val="000000"/>
                </a:solidFill>
                <a:effectLst/>
                <a:uLnTx/>
                <a:uFillTx/>
                <a:latin typeface="Arial"/>
                <a:cs typeface="Arial"/>
                <a:sym typeface="Arial"/>
              </a:rPr>
              <a:t> </a:t>
            </a:r>
            <a:r>
              <a:rPr kumimoji="0" lang="en-US" sz="3200" b="1" i="0" u="none" strike="noStrike" kern="0" cap="none" spc="0" normalizeH="0" baseline="0" noProof="0" dirty="0" err="1">
                <a:ln>
                  <a:noFill/>
                </a:ln>
                <a:solidFill>
                  <a:srgbClr val="000000"/>
                </a:solidFill>
                <a:effectLst/>
                <a:uLnTx/>
                <a:uFillTx/>
                <a:latin typeface="Arial"/>
                <a:cs typeface="Arial"/>
                <a:sym typeface="Arial"/>
              </a:rPr>
              <a:t>bào</a:t>
            </a:r>
            <a:endParaRPr kumimoji="0" lang="en-US" sz="3200" b="1"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395820833"/>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par>
                                <p:cTn id="11" presetID="16" presetClass="entr" presetSubtype="21"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par>
                                <p:cTn id="14" presetID="16" presetClass="entr" presetSubtype="21"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7"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grpSp>
        <p:nvGrpSpPr>
          <p:cNvPr id="31" name="Group 30">
            <a:extLst>
              <a:ext uri="{FF2B5EF4-FFF2-40B4-BE49-F238E27FC236}">
                <a16:creationId xmlns:a16="http://schemas.microsoft.com/office/drawing/2014/main" id="{B49C8DC0-8290-A9B2-A565-59A551992993}"/>
              </a:ext>
            </a:extLst>
          </p:cNvPr>
          <p:cNvGrpSpPr/>
          <p:nvPr/>
        </p:nvGrpSpPr>
        <p:grpSpPr>
          <a:xfrm>
            <a:off x="1588168" y="642253"/>
            <a:ext cx="3200401" cy="8375415"/>
            <a:chOff x="1010652" y="473811"/>
            <a:chExt cx="3200401" cy="8375415"/>
          </a:xfrm>
        </p:grpSpPr>
        <p:sp>
          <p:nvSpPr>
            <p:cNvPr id="28" name="Rectangle: Rounded Corners 27">
              <a:extLst>
                <a:ext uri="{FF2B5EF4-FFF2-40B4-BE49-F238E27FC236}">
                  <a16:creationId xmlns:a16="http://schemas.microsoft.com/office/drawing/2014/main" id="{FD361854-CB13-306A-BD47-B6E0048BFDC5}"/>
                </a:ext>
              </a:extLst>
            </p:cNvPr>
            <p:cNvSpPr/>
            <p:nvPr/>
          </p:nvSpPr>
          <p:spPr>
            <a:xfrm>
              <a:off x="1010652" y="1437773"/>
              <a:ext cx="3200401" cy="7411453"/>
            </a:xfrm>
            <a:prstGeom prst="roundRect">
              <a:avLst/>
            </a:prstGeom>
            <a:solidFill>
              <a:schemeClr val="accent6"/>
            </a:solidFill>
            <a:ln w="38100">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6600" b="1" dirty="0">
                  <a:solidFill>
                    <a:srgbClr val="F2A12A"/>
                  </a:solidFill>
                </a:rPr>
                <a:t>NỘI DUNG BÀI HỌC</a:t>
              </a:r>
            </a:p>
          </p:txBody>
        </p:sp>
        <p:pic>
          <p:nvPicPr>
            <p:cNvPr id="30" name="Picture 29">
              <a:extLst>
                <a:ext uri="{FF2B5EF4-FFF2-40B4-BE49-F238E27FC236}">
                  <a16:creationId xmlns:a16="http://schemas.microsoft.com/office/drawing/2014/main" id="{8096ED71-185D-4B69-85BE-D7E10C7306FA}"/>
                </a:ext>
              </a:extLst>
            </p:cNvPr>
            <p:cNvPicPr>
              <a:picLocks noChangeAspect="1"/>
            </p:cNvPicPr>
            <p:nvPr/>
          </p:nvPicPr>
          <p:blipFill rotWithShape="1">
            <a:blip r:embed="rId3"/>
            <a:srcRect l="15614" t="13684" r="7895"/>
            <a:stretch/>
          </p:blipFill>
          <p:spPr>
            <a:xfrm>
              <a:off x="1756609" y="473811"/>
              <a:ext cx="1708485" cy="1927923"/>
            </a:xfrm>
            <a:prstGeom prst="rect">
              <a:avLst/>
            </a:prstGeom>
          </p:spPr>
        </p:pic>
      </p:grpSp>
      <p:grpSp>
        <p:nvGrpSpPr>
          <p:cNvPr id="192" name="Group 191">
            <a:extLst>
              <a:ext uri="{FF2B5EF4-FFF2-40B4-BE49-F238E27FC236}">
                <a16:creationId xmlns:a16="http://schemas.microsoft.com/office/drawing/2014/main" id="{6764429D-5C32-B79F-9B38-D7E995C1C1D7}"/>
              </a:ext>
            </a:extLst>
          </p:cNvPr>
          <p:cNvGrpSpPr/>
          <p:nvPr/>
        </p:nvGrpSpPr>
        <p:grpSpPr>
          <a:xfrm>
            <a:off x="5534526" y="1606214"/>
            <a:ext cx="7074569" cy="1450470"/>
            <a:chOff x="2334126" y="2189747"/>
            <a:chExt cx="7074569" cy="1450470"/>
          </a:xfrm>
        </p:grpSpPr>
        <p:sp>
          <p:nvSpPr>
            <p:cNvPr id="193" name="Oval 192">
              <a:extLst>
                <a:ext uri="{FF2B5EF4-FFF2-40B4-BE49-F238E27FC236}">
                  <a16:creationId xmlns:a16="http://schemas.microsoft.com/office/drawing/2014/main" id="{7D45D623-435F-E0A6-CB25-88A28735BA44}"/>
                </a:ext>
              </a:extLst>
            </p:cNvPr>
            <p:cNvSpPr/>
            <p:nvPr/>
          </p:nvSpPr>
          <p:spPr>
            <a:xfrm>
              <a:off x="2334126" y="2189747"/>
              <a:ext cx="1482657" cy="1450470"/>
            </a:xfrm>
            <a:custGeom>
              <a:avLst/>
              <a:gdLst>
                <a:gd name="connsiteX0" fmla="*/ 0 w 1482657"/>
                <a:gd name="connsiteY0" fmla="*/ 725235 h 1450470"/>
                <a:gd name="connsiteX1" fmla="*/ 741329 w 1482657"/>
                <a:gd name="connsiteY1" fmla="*/ 0 h 1450470"/>
                <a:gd name="connsiteX2" fmla="*/ 1482658 w 1482657"/>
                <a:gd name="connsiteY2" fmla="*/ 725235 h 1450470"/>
                <a:gd name="connsiteX3" fmla="*/ 741329 w 1482657"/>
                <a:gd name="connsiteY3" fmla="*/ 1450470 h 1450470"/>
                <a:gd name="connsiteX4" fmla="*/ 0 w 1482657"/>
                <a:gd name="connsiteY4" fmla="*/ 725235 h 14504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657" h="1450470" fill="none" extrusionOk="0">
                  <a:moveTo>
                    <a:pt x="0" y="725235"/>
                  </a:moveTo>
                  <a:cubicBezTo>
                    <a:pt x="18307" y="270959"/>
                    <a:pt x="338115" y="-3718"/>
                    <a:pt x="741329" y="0"/>
                  </a:cubicBezTo>
                  <a:cubicBezTo>
                    <a:pt x="1138988" y="7986"/>
                    <a:pt x="1534437" y="363250"/>
                    <a:pt x="1482658" y="725235"/>
                  </a:cubicBezTo>
                  <a:cubicBezTo>
                    <a:pt x="1479687" y="1139825"/>
                    <a:pt x="1087011" y="1419636"/>
                    <a:pt x="741329" y="1450470"/>
                  </a:cubicBezTo>
                  <a:cubicBezTo>
                    <a:pt x="329310" y="1395501"/>
                    <a:pt x="43407" y="1149783"/>
                    <a:pt x="0" y="725235"/>
                  </a:cubicBezTo>
                  <a:close/>
                </a:path>
                <a:path w="1482657" h="1450470" stroke="0" extrusionOk="0">
                  <a:moveTo>
                    <a:pt x="0" y="725235"/>
                  </a:moveTo>
                  <a:cubicBezTo>
                    <a:pt x="74222" y="333914"/>
                    <a:pt x="333935" y="20892"/>
                    <a:pt x="741329" y="0"/>
                  </a:cubicBezTo>
                  <a:cubicBezTo>
                    <a:pt x="1145477" y="-65318"/>
                    <a:pt x="1542938" y="285518"/>
                    <a:pt x="1482658" y="725235"/>
                  </a:cubicBezTo>
                  <a:cubicBezTo>
                    <a:pt x="1489948" y="1133336"/>
                    <a:pt x="1145874" y="1432191"/>
                    <a:pt x="741329" y="1450470"/>
                  </a:cubicBezTo>
                  <a:cubicBezTo>
                    <a:pt x="277566" y="1473338"/>
                    <a:pt x="15894" y="1153633"/>
                    <a:pt x="0" y="725235"/>
                  </a:cubicBezTo>
                  <a:close/>
                </a:path>
              </a:pathLst>
            </a:custGeom>
            <a:solidFill>
              <a:schemeClr val="accent6"/>
            </a:solidFill>
            <a:ln w="38100">
              <a:solidFill>
                <a:srgbClr val="7030A0"/>
              </a:solidFill>
              <a:extLst>
                <a:ext uri="{C807C97D-BFC1-408E-A445-0C87EB9F89A2}">
                  <ask:lineSketchStyleProps xmlns:ask="http://schemas.microsoft.com/office/drawing/2018/sketchyshapes" sd="878760193">
                    <a:prstGeom prst="ellipse">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5000" b="1" dirty="0">
                  <a:solidFill>
                    <a:srgbClr val="000000"/>
                  </a:solidFill>
                </a:rPr>
                <a:t>I</a:t>
              </a:r>
            </a:p>
          </p:txBody>
        </p:sp>
        <p:sp>
          <p:nvSpPr>
            <p:cNvPr id="194" name="TextBox 193">
              <a:extLst>
                <a:ext uri="{FF2B5EF4-FFF2-40B4-BE49-F238E27FC236}">
                  <a16:creationId xmlns:a16="http://schemas.microsoft.com/office/drawing/2014/main" id="{D1DC6D3E-2415-587A-EF22-151920AB7A9B}"/>
                </a:ext>
              </a:extLst>
            </p:cNvPr>
            <p:cNvSpPr txBox="1"/>
            <p:nvPr/>
          </p:nvSpPr>
          <p:spPr>
            <a:xfrm>
              <a:off x="4185751" y="2402177"/>
              <a:ext cx="5222944" cy="1025610"/>
            </a:xfrm>
            <a:prstGeom prst="rect">
              <a:avLst/>
            </a:prstGeom>
            <a:noFill/>
          </p:spPr>
          <p:txBody>
            <a:bodyPr wrap="square" lIns="114117" tIns="57059" rIns="114117" bIns="57059" rtlCol="0">
              <a:spAutoFit/>
            </a:bodyPr>
            <a:lstStyle/>
            <a:p>
              <a:pPr algn="just">
                <a:lnSpc>
                  <a:spcPct val="150000"/>
                </a:lnSpc>
              </a:pPr>
              <a:r>
                <a:rPr lang="en-US" sz="4500" dirty="0" err="1"/>
                <a:t>Nhiễm</a:t>
              </a:r>
              <a:r>
                <a:rPr lang="en-US" sz="4500" dirty="0"/>
                <a:t> </a:t>
              </a:r>
              <a:r>
                <a:rPr lang="en-US" sz="4500" dirty="0" err="1"/>
                <a:t>sắc</a:t>
              </a:r>
              <a:r>
                <a:rPr lang="en-US" sz="4500" dirty="0"/>
                <a:t> </a:t>
              </a:r>
              <a:r>
                <a:rPr lang="en-US" sz="4500" dirty="0" err="1"/>
                <a:t>thể</a:t>
              </a:r>
              <a:endParaRPr lang="en-US" sz="4500" dirty="0"/>
            </a:p>
          </p:txBody>
        </p:sp>
      </p:grpSp>
      <p:grpSp>
        <p:nvGrpSpPr>
          <p:cNvPr id="211" name="Group 210">
            <a:extLst>
              <a:ext uri="{FF2B5EF4-FFF2-40B4-BE49-F238E27FC236}">
                <a16:creationId xmlns:a16="http://schemas.microsoft.com/office/drawing/2014/main" id="{E8EFEFEE-E8AB-399C-3CFD-4534FFF78E03}"/>
              </a:ext>
            </a:extLst>
          </p:cNvPr>
          <p:cNvGrpSpPr/>
          <p:nvPr/>
        </p:nvGrpSpPr>
        <p:grpSpPr>
          <a:xfrm>
            <a:off x="5534526" y="4370139"/>
            <a:ext cx="7074569" cy="1450470"/>
            <a:chOff x="2334126" y="2189747"/>
            <a:chExt cx="7074569" cy="1450470"/>
          </a:xfrm>
        </p:grpSpPr>
        <p:sp>
          <p:nvSpPr>
            <p:cNvPr id="212" name="Oval 211">
              <a:extLst>
                <a:ext uri="{FF2B5EF4-FFF2-40B4-BE49-F238E27FC236}">
                  <a16:creationId xmlns:a16="http://schemas.microsoft.com/office/drawing/2014/main" id="{CDB4D4E8-EC1E-521C-C3E3-60F590B6C4EC}"/>
                </a:ext>
              </a:extLst>
            </p:cNvPr>
            <p:cNvSpPr/>
            <p:nvPr/>
          </p:nvSpPr>
          <p:spPr>
            <a:xfrm>
              <a:off x="2334126" y="2189747"/>
              <a:ext cx="1482657" cy="1450470"/>
            </a:xfrm>
            <a:custGeom>
              <a:avLst/>
              <a:gdLst>
                <a:gd name="connsiteX0" fmla="*/ 0 w 1482657"/>
                <a:gd name="connsiteY0" fmla="*/ 725235 h 1450470"/>
                <a:gd name="connsiteX1" fmla="*/ 741329 w 1482657"/>
                <a:gd name="connsiteY1" fmla="*/ 0 h 1450470"/>
                <a:gd name="connsiteX2" fmla="*/ 1482658 w 1482657"/>
                <a:gd name="connsiteY2" fmla="*/ 725235 h 1450470"/>
                <a:gd name="connsiteX3" fmla="*/ 741329 w 1482657"/>
                <a:gd name="connsiteY3" fmla="*/ 1450470 h 1450470"/>
                <a:gd name="connsiteX4" fmla="*/ 0 w 1482657"/>
                <a:gd name="connsiteY4" fmla="*/ 725235 h 14504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657" h="1450470" fill="none" extrusionOk="0">
                  <a:moveTo>
                    <a:pt x="0" y="725235"/>
                  </a:moveTo>
                  <a:cubicBezTo>
                    <a:pt x="18307" y="270959"/>
                    <a:pt x="338115" y="-3718"/>
                    <a:pt x="741329" y="0"/>
                  </a:cubicBezTo>
                  <a:cubicBezTo>
                    <a:pt x="1138988" y="7986"/>
                    <a:pt x="1534437" y="363250"/>
                    <a:pt x="1482658" y="725235"/>
                  </a:cubicBezTo>
                  <a:cubicBezTo>
                    <a:pt x="1479687" y="1139825"/>
                    <a:pt x="1087011" y="1419636"/>
                    <a:pt x="741329" y="1450470"/>
                  </a:cubicBezTo>
                  <a:cubicBezTo>
                    <a:pt x="329310" y="1395501"/>
                    <a:pt x="43407" y="1149783"/>
                    <a:pt x="0" y="725235"/>
                  </a:cubicBezTo>
                  <a:close/>
                </a:path>
                <a:path w="1482657" h="1450470" stroke="0" extrusionOk="0">
                  <a:moveTo>
                    <a:pt x="0" y="725235"/>
                  </a:moveTo>
                  <a:cubicBezTo>
                    <a:pt x="74222" y="333914"/>
                    <a:pt x="333935" y="20892"/>
                    <a:pt x="741329" y="0"/>
                  </a:cubicBezTo>
                  <a:cubicBezTo>
                    <a:pt x="1145477" y="-65318"/>
                    <a:pt x="1542938" y="285518"/>
                    <a:pt x="1482658" y="725235"/>
                  </a:cubicBezTo>
                  <a:cubicBezTo>
                    <a:pt x="1489948" y="1133336"/>
                    <a:pt x="1145874" y="1432191"/>
                    <a:pt x="741329" y="1450470"/>
                  </a:cubicBezTo>
                  <a:cubicBezTo>
                    <a:pt x="277566" y="1473338"/>
                    <a:pt x="15894" y="1153633"/>
                    <a:pt x="0" y="725235"/>
                  </a:cubicBezTo>
                  <a:close/>
                </a:path>
              </a:pathLst>
            </a:custGeom>
            <a:solidFill>
              <a:schemeClr val="accent6"/>
            </a:solidFill>
            <a:ln w="38100">
              <a:solidFill>
                <a:srgbClr val="7030A0"/>
              </a:solidFill>
              <a:extLst>
                <a:ext uri="{C807C97D-BFC1-408E-A445-0C87EB9F89A2}">
                  <ask:lineSketchStyleProps xmlns:ask="http://schemas.microsoft.com/office/drawing/2018/sketchyshapes" sd="878760193">
                    <a:prstGeom prst="ellipse">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5000" b="1" dirty="0">
                  <a:solidFill>
                    <a:srgbClr val="000000"/>
                  </a:solidFill>
                </a:rPr>
                <a:t>II</a:t>
              </a:r>
            </a:p>
          </p:txBody>
        </p:sp>
        <p:sp>
          <p:nvSpPr>
            <p:cNvPr id="213" name="TextBox 212">
              <a:extLst>
                <a:ext uri="{FF2B5EF4-FFF2-40B4-BE49-F238E27FC236}">
                  <a16:creationId xmlns:a16="http://schemas.microsoft.com/office/drawing/2014/main" id="{D4DC4961-0DA6-A6C5-8BD9-F47C4D7E7D72}"/>
                </a:ext>
              </a:extLst>
            </p:cNvPr>
            <p:cNvSpPr txBox="1"/>
            <p:nvPr/>
          </p:nvSpPr>
          <p:spPr>
            <a:xfrm>
              <a:off x="4185751" y="2402177"/>
              <a:ext cx="5222944" cy="1025610"/>
            </a:xfrm>
            <a:prstGeom prst="rect">
              <a:avLst/>
            </a:prstGeom>
            <a:noFill/>
          </p:spPr>
          <p:txBody>
            <a:bodyPr wrap="square" lIns="114117" tIns="57059" rIns="114117" bIns="57059" rtlCol="0">
              <a:spAutoFit/>
            </a:bodyPr>
            <a:lstStyle/>
            <a:p>
              <a:pPr algn="just">
                <a:lnSpc>
                  <a:spcPct val="150000"/>
                </a:lnSpc>
              </a:pPr>
              <a:r>
                <a:rPr lang="en-US" sz="4500" dirty="0"/>
                <a:t>Bộ </a:t>
              </a:r>
              <a:r>
                <a:rPr lang="en-US" sz="4500" dirty="0" err="1"/>
                <a:t>nhiễm</a:t>
              </a:r>
              <a:r>
                <a:rPr lang="en-US" sz="4500" dirty="0"/>
                <a:t> </a:t>
              </a:r>
              <a:r>
                <a:rPr lang="en-US" sz="4500" dirty="0" err="1"/>
                <a:t>sắc</a:t>
              </a:r>
              <a:r>
                <a:rPr lang="en-US" sz="4500" dirty="0"/>
                <a:t> </a:t>
              </a:r>
              <a:r>
                <a:rPr lang="en-US" sz="4500" dirty="0" err="1"/>
                <a:t>thể</a:t>
              </a:r>
              <a:endParaRPr lang="en-US" sz="4500" dirty="0"/>
            </a:p>
          </p:txBody>
        </p:sp>
      </p:grpSp>
      <p:grpSp>
        <p:nvGrpSpPr>
          <p:cNvPr id="214" name="Group 213">
            <a:extLst>
              <a:ext uri="{FF2B5EF4-FFF2-40B4-BE49-F238E27FC236}">
                <a16:creationId xmlns:a16="http://schemas.microsoft.com/office/drawing/2014/main" id="{CD0DE5C8-7FC1-91AB-0F7E-E0CEEB1AFE52}"/>
              </a:ext>
            </a:extLst>
          </p:cNvPr>
          <p:cNvGrpSpPr/>
          <p:nvPr/>
        </p:nvGrpSpPr>
        <p:grpSpPr>
          <a:xfrm>
            <a:off x="5534526" y="6953312"/>
            <a:ext cx="10250906" cy="2064356"/>
            <a:chOff x="2334126" y="1882804"/>
            <a:chExt cx="10250906" cy="2064356"/>
          </a:xfrm>
        </p:grpSpPr>
        <p:sp>
          <p:nvSpPr>
            <p:cNvPr id="215" name="Oval 214">
              <a:extLst>
                <a:ext uri="{FF2B5EF4-FFF2-40B4-BE49-F238E27FC236}">
                  <a16:creationId xmlns:a16="http://schemas.microsoft.com/office/drawing/2014/main" id="{6764E36F-83C1-C6AD-9C8F-6AC29605214E}"/>
                </a:ext>
              </a:extLst>
            </p:cNvPr>
            <p:cNvSpPr/>
            <p:nvPr/>
          </p:nvSpPr>
          <p:spPr>
            <a:xfrm>
              <a:off x="2334126" y="2189747"/>
              <a:ext cx="1482657" cy="1450470"/>
            </a:xfrm>
            <a:custGeom>
              <a:avLst/>
              <a:gdLst>
                <a:gd name="connsiteX0" fmla="*/ 0 w 1482657"/>
                <a:gd name="connsiteY0" fmla="*/ 725235 h 1450470"/>
                <a:gd name="connsiteX1" fmla="*/ 741329 w 1482657"/>
                <a:gd name="connsiteY1" fmla="*/ 0 h 1450470"/>
                <a:gd name="connsiteX2" fmla="*/ 1482658 w 1482657"/>
                <a:gd name="connsiteY2" fmla="*/ 725235 h 1450470"/>
                <a:gd name="connsiteX3" fmla="*/ 741329 w 1482657"/>
                <a:gd name="connsiteY3" fmla="*/ 1450470 h 1450470"/>
                <a:gd name="connsiteX4" fmla="*/ 0 w 1482657"/>
                <a:gd name="connsiteY4" fmla="*/ 725235 h 14504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2657" h="1450470" fill="none" extrusionOk="0">
                  <a:moveTo>
                    <a:pt x="0" y="725235"/>
                  </a:moveTo>
                  <a:cubicBezTo>
                    <a:pt x="18307" y="270959"/>
                    <a:pt x="338115" y="-3718"/>
                    <a:pt x="741329" y="0"/>
                  </a:cubicBezTo>
                  <a:cubicBezTo>
                    <a:pt x="1138988" y="7986"/>
                    <a:pt x="1534437" y="363250"/>
                    <a:pt x="1482658" y="725235"/>
                  </a:cubicBezTo>
                  <a:cubicBezTo>
                    <a:pt x="1479687" y="1139825"/>
                    <a:pt x="1087011" y="1419636"/>
                    <a:pt x="741329" y="1450470"/>
                  </a:cubicBezTo>
                  <a:cubicBezTo>
                    <a:pt x="329310" y="1395501"/>
                    <a:pt x="43407" y="1149783"/>
                    <a:pt x="0" y="725235"/>
                  </a:cubicBezTo>
                  <a:close/>
                </a:path>
                <a:path w="1482657" h="1450470" stroke="0" extrusionOk="0">
                  <a:moveTo>
                    <a:pt x="0" y="725235"/>
                  </a:moveTo>
                  <a:cubicBezTo>
                    <a:pt x="74222" y="333914"/>
                    <a:pt x="333935" y="20892"/>
                    <a:pt x="741329" y="0"/>
                  </a:cubicBezTo>
                  <a:cubicBezTo>
                    <a:pt x="1145477" y="-65318"/>
                    <a:pt x="1542938" y="285518"/>
                    <a:pt x="1482658" y="725235"/>
                  </a:cubicBezTo>
                  <a:cubicBezTo>
                    <a:pt x="1489948" y="1133336"/>
                    <a:pt x="1145874" y="1432191"/>
                    <a:pt x="741329" y="1450470"/>
                  </a:cubicBezTo>
                  <a:cubicBezTo>
                    <a:pt x="277566" y="1473338"/>
                    <a:pt x="15894" y="1153633"/>
                    <a:pt x="0" y="725235"/>
                  </a:cubicBezTo>
                  <a:close/>
                </a:path>
              </a:pathLst>
            </a:custGeom>
            <a:solidFill>
              <a:schemeClr val="accent6"/>
            </a:solidFill>
            <a:ln w="38100">
              <a:solidFill>
                <a:srgbClr val="7030A0"/>
              </a:solidFill>
              <a:extLst>
                <a:ext uri="{C807C97D-BFC1-408E-A445-0C87EB9F89A2}">
                  <ask:lineSketchStyleProps xmlns:ask="http://schemas.microsoft.com/office/drawing/2018/sketchyshapes" sd="878760193">
                    <a:prstGeom prst="ellipse">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5000" b="1" dirty="0">
                  <a:solidFill>
                    <a:srgbClr val="000000"/>
                  </a:solidFill>
                </a:rPr>
                <a:t>III</a:t>
              </a:r>
            </a:p>
          </p:txBody>
        </p:sp>
        <p:sp>
          <p:nvSpPr>
            <p:cNvPr id="216" name="TextBox 215">
              <a:extLst>
                <a:ext uri="{FF2B5EF4-FFF2-40B4-BE49-F238E27FC236}">
                  <a16:creationId xmlns:a16="http://schemas.microsoft.com/office/drawing/2014/main" id="{EF642EE6-2844-2D38-B6F4-DE2825EC846E}"/>
                </a:ext>
              </a:extLst>
            </p:cNvPr>
            <p:cNvSpPr txBox="1"/>
            <p:nvPr/>
          </p:nvSpPr>
          <p:spPr>
            <a:xfrm>
              <a:off x="4185752" y="1882804"/>
              <a:ext cx="8399280" cy="2064356"/>
            </a:xfrm>
            <a:prstGeom prst="rect">
              <a:avLst/>
            </a:prstGeom>
            <a:noFill/>
          </p:spPr>
          <p:txBody>
            <a:bodyPr wrap="square" lIns="114117" tIns="57059" rIns="114117" bIns="57059" rtlCol="0">
              <a:spAutoFit/>
            </a:bodyPr>
            <a:lstStyle/>
            <a:p>
              <a:pPr algn="just">
                <a:lnSpc>
                  <a:spcPct val="150000"/>
                </a:lnSpc>
              </a:pPr>
              <a:r>
                <a:rPr lang="en-US" sz="4500" dirty="0"/>
                <a:t>Thực </a:t>
              </a:r>
              <a:r>
                <a:rPr lang="en-US" sz="4500" dirty="0" err="1"/>
                <a:t>hành</a:t>
              </a:r>
              <a:r>
                <a:rPr lang="en-US" sz="4500" dirty="0"/>
                <a:t>: Quan </a:t>
              </a:r>
              <a:r>
                <a:rPr lang="en-US" sz="4500" dirty="0" err="1"/>
                <a:t>sát</a:t>
              </a:r>
              <a:r>
                <a:rPr lang="en-US" sz="4500" dirty="0"/>
                <a:t> </a:t>
              </a:r>
              <a:r>
                <a:rPr lang="en-US" sz="4500" dirty="0" err="1"/>
                <a:t>tiêu</a:t>
              </a:r>
              <a:r>
                <a:rPr lang="en-US" sz="4500" dirty="0"/>
                <a:t> </a:t>
              </a:r>
              <a:r>
                <a:rPr lang="en-US" sz="4500" dirty="0" err="1"/>
                <a:t>bản</a:t>
              </a:r>
              <a:r>
                <a:rPr lang="en-US" sz="4500" dirty="0"/>
                <a:t> </a:t>
              </a:r>
              <a:r>
                <a:rPr lang="en-US" sz="4500" dirty="0" err="1"/>
                <a:t>nhiễm</a:t>
              </a:r>
              <a:r>
                <a:rPr lang="en-US" sz="4500" dirty="0"/>
                <a:t> </a:t>
              </a:r>
              <a:r>
                <a:rPr lang="en-US" sz="4500" dirty="0" err="1"/>
                <a:t>sắc</a:t>
              </a:r>
              <a:r>
                <a:rPr lang="en-US" sz="4500" dirty="0"/>
                <a:t> </a:t>
              </a:r>
              <a:r>
                <a:rPr lang="en-US" sz="4500" dirty="0" err="1"/>
                <a:t>thể</a:t>
              </a:r>
              <a:r>
                <a:rPr lang="en-US" sz="4500" dirty="0"/>
                <a:t> </a:t>
              </a:r>
              <a:r>
                <a:rPr lang="en-US" sz="4500" dirty="0" err="1"/>
                <a:t>dưới</a:t>
              </a:r>
              <a:r>
                <a:rPr lang="en-US" sz="4500" dirty="0"/>
                <a:t> </a:t>
              </a:r>
              <a:r>
                <a:rPr lang="en-US" sz="4500" dirty="0" err="1"/>
                <a:t>kính</a:t>
              </a:r>
              <a:r>
                <a:rPr lang="en-US" sz="4500" dirty="0"/>
                <a:t> </a:t>
              </a:r>
              <a:r>
                <a:rPr lang="en-US" sz="4500" dirty="0" err="1"/>
                <a:t>hiển</a:t>
              </a:r>
              <a:r>
                <a:rPr lang="en-US" sz="4500" dirty="0"/>
                <a:t> vi</a:t>
              </a:r>
            </a:p>
          </p:txBody>
        </p:sp>
      </p:gr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92"/>
                                        </p:tgtEl>
                                        <p:attrNameLst>
                                          <p:attrName>style.visibility</p:attrName>
                                        </p:attrNameLst>
                                      </p:cBhvr>
                                      <p:to>
                                        <p:strVal val="visible"/>
                                      </p:to>
                                    </p:set>
                                    <p:animEffect transition="in" filter="wipe(left)">
                                      <p:cBhvr>
                                        <p:cTn id="12" dur="500"/>
                                        <p:tgtEl>
                                          <p:spTgt spid="192"/>
                                        </p:tgtEl>
                                      </p:cBhvr>
                                    </p:animEffect>
                                  </p:childTnLst>
                                </p:cTn>
                              </p:par>
                              <p:par>
                                <p:cTn id="13" presetID="22" presetClass="entr" presetSubtype="8" fill="hold" nodeType="withEffect">
                                  <p:stCondLst>
                                    <p:cond delay="0"/>
                                  </p:stCondLst>
                                  <p:childTnLst>
                                    <p:set>
                                      <p:cBhvr>
                                        <p:cTn id="14" dur="1" fill="hold">
                                          <p:stCondLst>
                                            <p:cond delay="0"/>
                                          </p:stCondLst>
                                        </p:cTn>
                                        <p:tgtEl>
                                          <p:spTgt spid="211"/>
                                        </p:tgtEl>
                                        <p:attrNameLst>
                                          <p:attrName>style.visibility</p:attrName>
                                        </p:attrNameLst>
                                      </p:cBhvr>
                                      <p:to>
                                        <p:strVal val="visible"/>
                                      </p:to>
                                    </p:set>
                                    <p:animEffect transition="in" filter="wipe(left)">
                                      <p:cBhvr>
                                        <p:cTn id="15" dur="500"/>
                                        <p:tgtEl>
                                          <p:spTgt spid="211"/>
                                        </p:tgtEl>
                                      </p:cBhvr>
                                    </p:animEffect>
                                  </p:childTnLst>
                                </p:cTn>
                              </p:par>
                              <p:par>
                                <p:cTn id="16" presetID="22" presetClass="entr" presetSubtype="8" fill="hold" nodeType="withEffect">
                                  <p:stCondLst>
                                    <p:cond delay="0"/>
                                  </p:stCondLst>
                                  <p:childTnLst>
                                    <p:set>
                                      <p:cBhvr>
                                        <p:cTn id="17" dur="1" fill="hold">
                                          <p:stCondLst>
                                            <p:cond delay="0"/>
                                          </p:stCondLst>
                                        </p:cTn>
                                        <p:tgtEl>
                                          <p:spTgt spid="214"/>
                                        </p:tgtEl>
                                        <p:attrNameLst>
                                          <p:attrName>style.visibility</p:attrName>
                                        </p:attrNameLst>
                                      </p:cBhvr>
                                      <p:to>
                                        <p:strVal val="visible"/>
                                      </p:to>
                                    </p:set>
                                    <p:animEffect transition="in" filter="wipe(left)">
                                      <p:cBhvr>
                                        <p:cTn id="18" dur="500"/>
                                        <p:tgtEl>
                                          <p:spTgt spid="2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2644275C-9285-8AC8-51E8-55C450C135DD}"/>
              </a:ext>
            </a:extLst>
          </p:cNvPr>
          <p:cNvGrpSpPr/>
          <p:nvPr/>
        </p:nvGrpSpPr>
        <p:grpSpPr>
          <a:xfrm>
            <a:off x="802700" y="174130"/>
            <a:ext cx="16376536" cy="1857714"/>
            <a:chOff x="463683" y="-322688"/>
            <a:chExt cx="16376536" cy="1857714"/>
          </a:xfrm>
        </p:grpSpPr>
        <p:sp>
          <p:nvSpPr>
            <p:cNvPr id="9" name="TextBox 8">
              <a:extLst>
                <a:ext uri="{FF2B5EF4-FFF2-40B4-BE49-F238E27FC236}">
                  <a16:creationId xmlns:a16="http://schemas.microsoft.com/office/drawing/2014/main" id="{1D5E39E9-2DFD-5BD8-01FF-AC2940C06AB7}"/>
                </a:ext>
              </a:extLst>
            </p:cNvPr>
            <p:cNvSpPr txBox="1"/>
            <p:nvPr/>
          </p:nvSpPr>
          <p:spPr>
            <a:xfrm>
              <a:off x="463683" y="216568"/>
              <a:ext cx="15304169" cy="901593"/>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4000" b="1" i="0" u="none" strike="noStrike" kern="0" cap="none" spc="0" normalizeH="0" baseline="0" noProof="0" dirty="0" err="1">
                  <a:ln>
                    <a:noFill/>
                  </a:ln>
                  <a:solidFill>
                    <a:srgbClr val="7030A0"/>
                  </a:solidFill>
                  <a:effectLst/>
                  <a:uLnTx/>
                  <a:uFillTx/>
                  <a:latin typeface="Arial"/>
                  <a:ea typeface="+mn-ea"/>
                  <a:cs typeface="+mn-cs"/>
                  <a:sym typeface="Arial"/>
                </a:rPr>
                <a:t>Ví</a:t>
              </a:r>
              <a:r>
                <a:rPr kumimoji="0" lang="en-US" sz="4000" b="1" i="0" u="none" strike="noStrike" kern="0" cap="none" spc="0" normalizeH="0" baseline="0" noProof="0" dirty="0">
                  <a:ln>
                    <a:noFill/>
                  </a:ln>
                  <a:solidFill>
                    <a:srgbClr val="7030A0"/>
                  </a:solidFill>
                  <a:effectLst/>
                  <a:uLnTx/>
                  <a:uFillTx/>
                  <a:latin typeface="Arial"/>
                  <a:ea typeface="+mn-ea"/>
                  <a:cs typeface="+mn-cs"/>
                  <a:sym typeface="Arial"/>
                </a:rPr>
                <a:t> </a:t>
              </a:r>
              <a:r>
                <a:rPr kumimoji="0" lang="en-US" sz="4000" b="1" i="0" u="none" strike="noStrike" kern="0" cap="none" spc="0" normalizeH="0" baseline="0" noProof="0" dirty="0" err="1">
                  <a:ln>
                    <a:noFill/>
                  </a:ln>
                  <a:solidFill>
                    <a:srgbClr val="7030A0"/>
                  </a:solidFill>
                  <a:effectLst/>
                  <a:uLnTx/>
                  <a:uFillTx/>
                  <a:latin typeface="Arial"/>
                  <a:ea typeface="+mn-ea"/>
                  <a:cs typeface="+mn-cs"/>
                  <a:sym typeface="Arial"/>
                </a:rPr>
                <a:t>dụ</a:t>
              </a:r>
              <a:r>
                <a:rPr kumimoji="0" lang="en-US" sz="4000" b="1" i="0" u="none" strike="noStrike" kern="0" cap="none" spc="0" normalizeH="0" baseline="0" noProof="0" dirty="0">
                  <a:ln>
                    <a:noFill/>
                  </a:ln>
                  <a:solidFill>
                    <a:srgbClr val="7030A0"/>
                  </a:solidFill>
                  <a:effectLst/>
                  <a:uLnTx/>
                  <a:uFillTx/>
                  <a:latin typeface="Arial"/>
                  <a:ea typeface="+mn-ea"/>
                  <a:cs typeface="+mn-cs"/>
                  <a:sym typeface="Arial"/>
                </a:rPr>
                <a:t>: </a:t>
              </a:r>
              <a:r>
                <a:rPr kumimoji="0" lang="vi-VN" sz="4000" i="0" u="none" strike="noStrike" kern="0" cap="none" spc="0" normalizeH="0" baseline="0" noProof="0" dirty="0">
                  <a:ln>
                    <a:noFill/>
                  </a:ln>
                  <a:solidFill>
                    <a:schemeClr val="tx1"/>
                  </a:solidFill>
                  <a:effectLst/>
                  <a:uLnTx/>
                  <a:uFillTx/>
                  <a:latin typeface="Arial"/>
                  <a:ea typeface="+mn-ea"/>
                  <a:cs typeface="+mn-cs"/>
                  <a:sym typeface="Arial"/>
                </a:rPr>
                <a:t>Thực hành quan sát tiêu bản NST rễ hành dưới kính hiển vi</a:t>
              </a:r>
              <a:endParaRPr kumimoji="0" lang="en-US" sz="4000" i="0" u="none" strike="noStrike" kern="0" cap="none" spc="0" normalizeH="0" baseline="0" noProof="0" dirty="0">
                <a:ln>
                  <a:noFill/>
                </a:ln>
                <a:solidFill>
                  <a:schemeClr val="tx1"/>
                </a:solidFill>
                <a:effectLst/>
                <a:uLnTx/>
                <a:uFillTx/>
                <a:latin typeface="Arial"/>
                <a:ea typeface="+mn-ea"/>
                <a:cs typeface="+mn-cs"/>
                <a:sym typeface="Arial"/>
              </a:endParaRPr>
            </a:p>
          </p:txBody>
        </p:sp>
        <p:pic>
          <p:nvPicPr>
            <p:cNvPr id="11" name="Picture 10">
              <a:extLst>
                <a:ext uri="{FF2B5EF4-FFF2-40B4-BE49-F238E27FC236}">
                  <a16:creationId xmlns:a16="http://schemas.microsoft.com/office/drawing/2014/main" id="{D42FB7DE-EA77-0282-1746-B5D08C04DF20}"/>
                </a:ext>
              </a:extLst>
            </p:cNvPr>
            <p:cNvPicPr>
              <a:picLocks noChangeAspect="1"/>
            </p:cNvPicPr>
            <p:nvPr/>
          </p:nvPicPr>
          <p:blipFill rotWithShape="1">
            <a:blip r:embed="rId2"/>
            <a:srcRect l="23333" r="24035"/>
            <a:stretch/>
          </p:blipFill>
          <p:spPr>
            <a:xfrm rot="1174782">
              <a:off x="15862475" y="-322688"/>
              <a:ext cx="977744" cy="1857714"/>
            </a:xfrm>
            <a:prstGeom prst="rect">
              <a:avLst/>
            </a:prstGeom>
          </p:spPr>
        </p:pic>
      </p:grpSp>
      <p:sp>
        <p:nvSpPr>
          <p:cNvPr id="13" name="TextBox 12">
            <a:extLst>
              <a:ext uri="{FF2B5EF4-FFF2-40B4-BE49-F238E27FC236}">
                <a16:creationId xmlns:a16="http://schemas.microsoft.com/office/drawing/2014/main" id="{8D134464-2221-DBBA-6F47-99D30FC92E3B}"/>
              </a:ext>
            </a:extLst>
          </p:cNvPr>
          <p:cNvSpPr txBox="1"/>
          <p:nvPr/>
        </p:nvSpPr>
        <p:spPr>
          <a:xfrm>
            <a:off x="5952621" y="1866524"/>
            <a:ext cx="6382753" cy="901593"/>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4000" b="1" i="0" u="none" strike="noStrike" kern="0" cap="none" spc="0" normalizeH="0" baseline="0" noProof="0" dirty="0">
                <a:ln>
                  <a:noFill/>
                </a:ln>
                <a:solidFill>
                  <a:srgbClr val="0070C0"/>
                </a:solidFill>
                <a:effectLst/>
                <a:uLnTx/>
                <a:uFillTx/>
                <a:latin typeface="Arial"/>
                <a:ea typeface="+mn-ea"/>
                <a:cs typeface="+mn-cs"/>
                <a:sym typeface="Arial"/>
              </a:rPr>
              <a:t>BÁO CÁO THỰC HÀNH</a:t>
            </a:r>
          </a:p>
        </p:txBody>
      </p:sp>
      <p:sp>
        <p:nvSpPr>
          <p:cNvPr id="15" name="TextBox 14">
            <a:extLst>
              <a:ext uri="{FF2B5EF4-FFF2-40B4-BE49-F238E27FC236}">
                <a16:creationId xmlns:a16="http://schemas.microsoft.com/office/drawing/2014/main" id="{A422B322-74CF-99C4-8381-58E4C06CBD37}"/>
              </a:ext>
            </a:extLst>
          </p:cNvPr>
          <p:cNvSpPr txBox="1"/>
          <p:nvPr/>
        </p:nvSpPr>
        <p:spPr>
          <a:xfrm>
            <a:off x="936501" y="2669393"/>
            <a:ext cx="16414991" cy="1824923"/>
          </a:xfrm>
          <a:prstGeom prst="rect">
            <a:avLst/>
          </a:prstGeom>
          <a:noFill/>
        </p:spPr>
        <p:txBody>
          <a:bodyPr wrap="square">
            <a:spAutoFit/>
          </a:bodyPr>
          <a:lstStyle/>
          <a:p>
            <a:pPr algn="just">
              <a:lnSpc>
                <a:spcPct val="150000"/>
              </a:lnSpc>
            </a:pPr>
            <a:r>
              <a:rPr lang="vi-VN" sz="4000" b="1" dirty="0"/>
              <a:t>1. Mục đích thí nghiệm: </a:t>
            </a:r>
            <a:r>
              <a:rPr lang="vi-VN" sz="4000" dirty="0"/>
              <a:t>Quan sát NST dưới kính hiển vi</a:t>
            </a:r>
            <a:r>
              <a:rPr lang="en-US" sz="4000" dirty="0"/>
              <a:t>.</a:t>
            </a:r>
            <a:endParaRPr lang="vi-VN" sz="4000" dirty="0"/>
          </a:p>
          <a:p>
            <a:pPr algn="just">
              <a:lnSpc>
                <a:spcPct val="150000"/>
              </a:lnSpc>
            </a:pPr>
            <a:r>
              <a:rPr lang="vi-VN" sz="4000" b="1" dirty="0"/>
              <a:t>2. Chuẩn bị: </a:t>
            </a:r>
            <a:r>
              <a:rPr lang="vi-VN" sz="4000" dirty="0"/>
              <a:t>Dụng cụ thí nghiệm:</a:t>
            </a:r>
          </a:p>
        </p:txBody>
      </p:sp>
      <p:grpSp>
        <p:nvGrpSpPr>
          <p:cNvPr id="3" name="Group 2">
            <a:extLst>
              <a:ext uri="{FF2B5EF4-FFF2-40B4-BE49-F238E27FC236}">
                <a16:creationId xmlns:a16="http://schemas.microsoft.com/office/drawing/2014/main" id="{4A5D691E-48E4-D50B-F7FB-32FFFBFB584A}"/>
              </a:ext>
            </a:extLst>
          </p:cNvPr>
          <p:cNvGrpSpPr/>
          <p:nvPr/>
        </p:nvGrpSpPr>
        <p:grpSpPr>
          <a:xfrm>
            <a:off x="1261809" y="4732142"/>
            <a:ext cx="9381623" cy="1951841"/>
            <a:chOff x="475249" y="5414286"/>
            <a:chExt cx="9381623" cy="1951841"/>
          </a:xfrm>
        </p:grpSpPr>
        <p:sp>
          <p:nvSpPr>
            <p:cNvPr id="17" name="TextBox 16">
              <a:extLst>
                <a:ext uri="{FF2B5EF4-FFF2-40B4-BE49-F238E27FC236}">
                  <a16:creationId xmlns:a16="http://schemas.microsoft.com/office/drawing/2014/main" id="{5ED32A6B-7F50-5169-F664-13561861A0A0}"/>
                </a:ext>
              </a:extLst>
            </p:cNvPr>
            <p:cNvSpPr txBox="1"/>
            <p:nvPr/>
          </p:nvSpPr>
          <p:spPr>
            <a:xfrm>
              <a:off x="1693446" y="5477744"/>
              <a:ext cx="8163426" cy="1824923"/>
            </a:xfrm>
            <a:prstGeom prst="rect">
              <a:avLst/>
            </a:prstGeom>
            <a:noFill/>
          </p:spPr>
          <p:txBody>
            <a:bodyPr wrap="square">
              <a:spAutoFit/>
            </a:bodyPr>
            <a:lstStyle/>
            <a:p>
              <a:pPr algn="just">
                <a:lnSpc>
                  <a:spcPct val="150000"/>
                </a:lnSpc>
              </a:pPr>
              <a:r>
                <a:rPr lang="en-US" sz="4000" dirty="0"/>
                <a:t>Kính </a:t>
              </a:r>
              <a:r>
                <a:rPr lang="en-US" sz="4000" dirty="0" err="1"/>
                <a:t>hiển</a:t>
              </a:r>
              <a:r>
                <a:rPr lang="en-US" sz="4000" dirty="0"/>
                <a:t> vi </a:t>
              </a:r>
              <a:r>
                <a:rPr lang="en-US" sz="4000" dirty="0" err="1"/>
                <a:t>quang</a:t>
              </a:r>
              <a:r>
                <a:rPr lang="en-US" sz="4000" dirty="0"/>
                <a:t> </a:t>
              </a:r>
              <a:r>
                <a:rPr lang="en-US" sz="4000" dirty="0" err="1"/>
                <a:t>học</a:t>
              </a:r>
              <a:r>
                <a:rPr lang="en-US" sz="4000" dirty="0"/>
                <a:t> </a:t>
              </a:r>
              <a:r>
                <a:rPr lang="en-US" sz="4000" dirty="0" err="1"/>
                <a:t>có</a:t>
              </a:r>
              <a:r>
                <a:rPr lang="en-US" sz="4000" dirty="0"/>
                <a:t> </a:t>
              </a:r>
              <a:r>
                <a:rPr lang="en-US" sz="4000" dirty="0" err="1"/>
                <a:t>chỉ</a:t>
              </a:r>
              <a:r>
                <a:rPr lang="en-US" sz="4000" dirty="0"/>
                <a:t> </a:t>
              </a:r>
              <a:r>
                <a:rPr lang="en-US" sz="4000" dirty="0" err="1"/>
                <a:t>số</a:t>
              </a:r>
              <a:r>
                <a:rPr lang="en-US" sz="4000" dirty="0"/>
                <a:t> </a:t>
              </a:r>
              <a:r>
                <a:rPr lang="en-US" sz="4000" dirty="0" err="1"/>
                <a:t>phóng</a:t>
              </a:r>
              <a:r>
                <a:rPr lang="en-US" sz="4000" dirty="0"/>
                <a:t> </a:t>
              </a:r>
              <a:r>
                <a:rPr lang="en-US" sz="4000" dirty="0" err="1"/>
                <a:t>đại</a:t>
              </a:r>
              <a:r>
                <a:rPr lang="en-US" sz="4000" dirty="0"/>
                <a:t> </a:t>
              </a:r>
              <a:r>
                <a:rPr lang="en-US" sz="4000" dirty="0" err="1"/>
                <a:t>vật</a:t>
              </a:r>
              <a:r>
                <a:rPr lang="en-US" sz="4000" dirty="0"/>
                <a:t> </a:t>
              </a:r>
              <a:r>
                <a:rPr lang="en-US" sz="4000" dirty="0" err="1"/>
                <a:t>kính</a:t>
              </a:r>
              <a:r>
                <a:rPr lang="en-US" sz="4000" dirty="0"/>
                <a:t> 10×, 40×, 100×.</a:t>
              </a:r>
            </a:p>
          </p:txBody>
        </p:sp>
        <p:pic>
          <p:nvPicPr>
            <p:cNvPr id="2" name="Picture 1">
              <a:extLst>
                <a:ext uri="{FF2B5EF4-FFF2-40B4-BE49-F238E27FC236}">
                  <a16:creationId xmlns:a16="http://schemas.microsoft.com/office/drawing/2014/main" id="{AD12DEF2-F8E3-81BC-E3B9-DD4BF0052CB7}"/>
                </a:ext>
              </a:extLst>
            </p:cNvPr>
            <p:cNvPicPr>
              <a:picLocks noChangeAspect="1"/>
            </p:cNvPicPr>
            <p:nvPr/>
          </p:nvPicPr>
          <p:blipFill rotWithShape="1">
            <a:blip r:embed="rId3"/>
            <a:srcRect l="16126" r="22231"/>
            <a:stretch/>
          </p:blipFill>
          <p:spPr>
            <a:xfrm>
              <a:off x="475249" y="5414286"/>
              <a:ext cx="1203156" cy="1951841"/>
            </a:xfrm>
            <a:prstGeom prst="rect">
              <a:avLst/>
            </a:prstGeom>
          </p:spPr>
        </p:pic>
      </p:grpSp>
      <p:grpSp>
        <p:nvGrpSpPr>
          <p:cNvPr id="6" name="Group 5">
            <a:extLst>
              <a:ext uri="{FF2B5EF4-FFF2-40B4-BE49-F238E27FC236}">
                <a16:creationId xmlns:a16="http://schemas.microsoft.com/office/drawing/2014/main" id="{5EEEED5C-85AD-DD5F-537A-5B228FBFF722}"/>
              </a:ext>
            </a:extLst>
          </p:cNvPr>
          <p:cNvGrpSpPr/>
          <p:nvPr/>
        </p:nvGrpSpPr>
        <p:grpSpPr>
          <a:xfrm>
            <a:off x="1678405" y="6985140"/>
            <a:ext cx="5907344" cy="1560984"/>
            <a:chOff x="902530" y="8001985"/>
            <a:chExt cx="5907344" cy="1560984"/>
          </a:xfrm>
        </p:grpSpPr>
        <p:sp>
          <p:nvSpPr>
            <p:cNvPr id="18" name="TextBox 17">
              <a:extLst>
                <a:ext uri="{FF2B5EF4-FFF2-40B4-BE49-F238E27FC236}">
                  <a16:creationId xmlns:a16="http://schemas.microsoft.com/office/drawing/2014/main" id="{91DE0A7E-E237-C849-A538-56CEE90E7D17}"/>
                </a:ext>
              </a:extLst>
            </p:cNvPr>
            <p:cNvSpPr txBox="1"/>
            <p:nvPr/>
          </p:nvSpPr>
          <p:spPr>
            <a:xfrm>
              <a:off x="1678405" y="8331681"/>
              <a:ext cx="5131469" cy="901593"/>
            </a:xfrm>
            <a:prstGeom prst="rect">
              <a:avLst/>
            </a:prstGeom>
            <a:noFill/>
          </p:spPr>
          <p:txBody>
            <a:bodyPr wrap="square">
              <a:spAutoFit/>
            </a:bodyPr>
            <a:lstStyle/>
            <a:p>
              <a:pPr algn="just">
                <a:lnSpc>
                  <a:spcPct val="150000"/>
                </a:lnSpc>
              </a:pPr>
              <a:r>
                <a:rPr lang="en-US" sz="4000" dirty="0"/>
                <a:t>Dầu soi </a:t>
              </a:r>
              <a:r>
                <a:rPr lang="en-US" sz="4000" dirty="0" err="1"/>
                <a:t>kính</a:t>
              </a:r>
              <a:r>
                <a:rPr lang="en-US" sz="4000" dirty="0"/>
                <a:t> </a:t>
              </a:r>
              <a:r>
                <a:rPr lang="en-US" sz="4000" dirty="0" err="1"/>
                <a:t>hiển</a:t>
              </a:r>
              <a:r>
                <a:rPr lang="en-US" sz="4000" dirty="0"/>
                <a:t> vi.</a:t>
              </a:r>
            </a:p>
          </p:txBody>
        </p:sp>
        <p:pic>
          <p:nvPicPr>
            <p:cNvPr id="5" name="Picture 4">
              <a:extLst>
                <a:ext uri="{FF2B5EF4-FFF2-40B4-BE49-F238E27FC236}">
                  <a16:creationId xmlns:a16="http://schemas.microsoft.com/office/drawing/2014/main" id="{8338468A-A02A-D9F9-7AEE-24E2968B8DBA}"/>
                </a:ext>
              </a:extLst>
            </p:cNvPr>
            <p:cNvPicPr>
              <a:picLocks noChangeAspect="1"/>
            </p:cNvPicPr>
            <p:nvPr/>
          </p:nvPicPr>
          <p:blipFill rotWithShape="1">
            <a:blip r:embed="rId4"/>
            <a:srcRect l="34316" t="11735" r="34200" b="13485"/>
            <a:stretch/>
          </p:blipFill>
          <p:spPr>
            <a:xfrm>
              <a:off x="902530" y="8001985"/>
              <a:ext cx="657220" cy="1560984"/>
            </a:xfrm>
            <a:prstGeom prst="rect">
              <a:avLst/>
            </a:prstGeom>
          </p:spPr>
        </p:pic>
      </p:grpSp>
      <p:grpSp>
        <p:nvGrpSpPr>
          <p:cNvPr id="10" name="Group 9">
            <a:extLst>
              <a:ext uri="{FF2B5EF4-FFF2-40B4-BE49-F238E27FC236}">
                <a16:creationId xmlns:a16="http://schemas.microsoft.com/office/drawing/2014/main" id="{8F30BDDA-F058-C6DF-1B8A-90FA5A3A960B}"/>
              </a:ext>
            </a:extLst>
          </p:cNvPr>
          <p:cNvGrpSpPr/>
          <p:nvPr/>
        </p:nvGrpSpPr>
        <p:grpSpPr>
          <a:xfrm>
            <a:off x="11682952" y="4837657"/>
            <a:ext cx="5668540" cy="1740808"/>
            <a:chOff x="900702" y="9283026"/>
            <a:chExt cx="5668540" cy="1740808"/>
          </a:xfrm>
        </p:grpSpPr>
        <p:sp>
          <p:nvSpPr>
            <p:cNvPr id="19" name="TextBox 18">
              <a:extLst>
                <a:ext uri="{FF2B5EF4-FFF2-40B4-BE49-F238E27FC236}">
                  <a16:creationId xmlns:a16="http://schemas.microsoft.com/office/drawing/2014/main" id="{69D84036-A811-9AF6-F1F8-D5B9B4EBB1A4}"/>
                </a:ext>
              </a:extLst>
            </p:cNvPr>
            <p:cNvSpPr txBox="1"/>
            <p:nvPr/>
          </p:nvSpPr>
          <p:spPr>
            <a:xfrm>
              <a:off x="1678405" y="9694939"/>
              <a:ext cx="4890837" cy="916982"/>
            </a:xfrm>
            <a:prstGeom prst="rect">
              <a:avLst/>
            </a:prstGeom>
            <a:noFill/>
          </p:spPr>
          <p:txBody>
            <a:bodyPr wrap="square">
              <a:spAutoFit/>
            </a:bodyPr>
            <a:lstStyle/>
            <a:p>
              <a:pPr marL="0" marR="0" algn="just">
                <a:lnSpc>
                  <a:spcPct val="150000"/>
                </a:lnSpc>
                <a:spcBef>
                  <a:spcPts val="0"/>
                </a:spcBef>
                <a:spcAft>
                  <a:spcPts val="0"/>
                </a:spcAft>
              </a:pPr>
              <a:r>
                <a:rPr lang="vi-VN" sz="4000" dirty="0">
                  <a:effectLst/>
                  <a:latin typeface="+mn-lt"/>
                  <a:ea typeface="Times New Roman" panose="02020603050405020304" pitchFamily="18" charset="0"/>
                </a:rPr>
                <a:t>Giấy mềm, cồn 70</a:t>
              </a:r>
              <a:r>
                <a:rPr lang="vi-VN" sz="4000" baseline="30000" dirty="0">
                  <a:effectLst/>
                  <a:latin typeface="+mn-lt"/>
                  <a:ea typeface="Times New Roman" panose="02020603050405020304" pitchFamily="18" charset="0"/>
                </a:rPr>
                <a:t>o</a:t>
              </a:r>
              <a:r>
                <a:rPr lang="vi-VN" sz="4000" dirty="0">
                  <a:effectLst/>
                  <a:latin typeface="+mn-lt"/>
                  <a:ea typeface="Times New Roman" panose="02020603050405020304" pitchFamily="18" charset="0"/>
                </a:rPr>
                <a:t>.</a:t>
              </a:r>
              <a:endParaRPr lang="en-US" sz="3200" dirty="0">
                <a:effectLst/>
                <a:latin typeface="+mn-lt"/>
                <a:ea typeface="Calibri" panose="020F0502020204030204" pitchFamily="34" charset="0"/>
              </a:endParaRPr>
            </a:p>
          </p:txBody>
        </p:sp>
        <p:pic>
          <p:nvPicPr>
            <p:cNvPr id="8" name="Picture 7">
              <a:extLst>
                <a:ext uri="{FF2B5EF4-FFF2-40B4-BE49-F238E27FC236}">
                  <a16:creationId xmlns:a16="http://schemas.microsoft.com/office/drawing/2014/main" id="{B68B4482-1FBE-F578-1015-92A91B480EC0}"/>
                </a:ext>
              </a:extLst>
            </p:cNvPr>
            <p:cNvPicPr>
              <a:picLocks noChangeAspect="1"/>
            </p:cNvPicPr>
            <p:nvPr/>
          </p:nvPicPr>
          <p:blipFill rotWithShape="1">
            <a:blip r:embed="rId5"/>
            <a:srcRect l="30800" t="6976" r="32821" b="5337"/>
            <a:stretch/>
          </p:blipFill>
          <p:spPr>
            <a:xfrm>
              <a:off x="900702" y="9283026"/>
              <a:ext cx="722213" cy="1740808"/>
            </a:xfrm>
            <a:prstGeom prst="rect">
              <a:avLst/>
            </a:prstGeom>
          </p:spPr>
        </p:pic>
      </p:grpSp>
      <p:grpSp>
        <p:nvGrpSpPr>
          <p:cNvPr id="24" name="Group 23">
            <a:extLst>
              <a:ext uri="{FF2B5EF4-FFF2-40B4-BE49-F238E27FC236}">
                <a16:creationId xmlns:a16="http://schemas.microsoft.com/office/drawing/2014/main" id="{72D9F86A-15A0-DD76-4449-AEB1733A6EF6}"/>
              </a:ext>
            </a:extLst>
          </p:cNvPr>
          <p:cNvGrpSpPr/>
          <p:nvPr/>
        </p:nvGrpSpPr>
        <p:grpSpPr>
          <a:xfrm>
            <a:off x="11070924" y="7073053"/>
            <a:ext cx="5258934" cy="1473071"/>
            <a:chOff x="11070924" y="7073053"/>
            <a:chExt cx="5258934" cy="1473071"/>
          </a:xfrm>
        </p:grpSpPr>
        <p:sp>
          <p:nvSpPr>
            <p:cNvPr id="20" name="TextBox 19">
              <a:extLst>
                <a:ext uri="{FF2B5EF4-FFF2-40B4-BE49-F238E27FC236}">
                  <a16:creationId xmlns:a16="http://schemas.microsoft.com/office/drawing/2014/main" id="{9808E869-5F1C-4811-D0FB-64DD882440D9}"/>
                </a:ext>
              </a:extLst>
            </p:cNvPr>
            <p:cNvSpPr txBox="1"/>
            <p:nvPr/>
          </p:nvSpPr>
          <p:spPr>
            <a:xfrm>
              <a:off x="12551942" y="7314836"/>
              <a:ext cx="3777916" cy="901593"/>
            </a:xfrm>
            <a:prstGeom prst="rect">
              <a:avLst/>
            </a:prstGeom>
            <a:noFill/>
          </p:spPr>
          <p:txBody>
            <a:bodyPr wrap="square">
              <a:spAutoFit/>
            </a:bodyPr>
            <a:lstStyle/>
            <a:p>
              <a:pPr algn="just">
                <a:lnSpc>
                  <a:spcPct val="150000"/>
                </a:lnSpc>
              </a:pPr>
              <a:r>
                <a:rPr lang="en-US" sz="4000" dirty="0"/>
                <a:t>Bút </a:t>
              </a:r>
              <a:r>
                <a:rPr lang="en-US" sz="4000" dirty="0" err="1"/>
                <a:t>vẽ</a:t>
              </a:r>
              <a:r>
                <a:rPr lang="en-US" sz="4000" dirty="0"/>
                <a:t>, </a:t>
              </a:r>
              <a:r>
                <a:rPr lang="en-US" sz="4000" dirty="0" err="1"/>
                <a:t>vở</a:t>
              </a:r>
              <a:r>
                <a:rPr lang="en-US" sz="4000" dirty="0"/>
                <a:t> </a:t>
              </a:r>
              <a:r>
                <a:rPr lang="en-US" sz="4000" dirty="0" err="1"/>
                <a:t>ghi</a:t>
              </a:r>
              <a:r>
                <a:rPr lang="en-US" sz="4000" dirty="0"/>
                <a:t>.</a:t>
              </a:r>
            </a:p>
          </p:txBody>
        </p:sp>
        <p:pic>
          <p:nvPicPr>
            <p:cNvPr id="16" name="Picture 15">
              <a:extLst>
                <a:ext uri="{FF2B5EF4-FFF2-40B4-BE49-F238E27FC236}">
                  <a16:creationId xmlns:a16="http://schemas.microsoft.com/office/drawing/2014/main" id="{3130B666-3CDD-3A23-72F7-7653B7147E07}"/>
                </a:ext>
              </a:extLst>
            </p:cNvPr>
            <p:cNvPicPr>
              <a:picLocks noChangeAspect="1"/>
            </p:cNvPicPr>
            <p:nvPr/>
          </p:nvPicPr>
          <p:blipFill rotWithShape="1">
            <a:blip r:embed="rId6"/>
            <a:srcRect l="15076" t="15247" r="16209" b="16406"/>
            <a:stretch/>
          </p:blipFill>
          <p:spPr>
            <a:xfrm>
              <a:off x="11070924" y="7073053"/>
              <a:ext cx="1481018" cy="1473071"/>
            </a:xfrm>
            <a:prstGeom prst="rect">
              <a:avLst/>
            </a:prstGeom>
          </p:spPr>
        </p:pic>
      </p:grpSp>
      <p:grpSp>
        <p:nvGrpSpPr>
          <p:cNvPr id="25" name="Group 24">
            <a:extLst>
              <a:ext uri="{FF2B5EF4-FFF2-40B4-BE49-F238E27FC236}">
                <a16:creationId xmlns:a16="http://schemas.microsoft.com/office/drawing/2014/main" id="{60E12ADF-F71C-36D5-79CB-A93876D386DC}"/>
              </a:ext>
            </a:extLst>
          </p:cNvPr>
          <p:cNvGrpSpPr/>
          <p:nvPr/>
        </p:nvGrpSpPr>
        <p:grpSpPr>
          <a:xfrm>
            <a:off x="6014295" y="8579930"/>
            <a:ext cx="6259401" cy="1238660"/>
            <a:chOff x="5600158" y="9798290"/>
            <a:chExt cx="6259401" cy="1238660"/>
          </a:xfrm>
        </p:grpSpPr>
        <p:sp>
          <p:nvSpPr>
            <p:cNvPr id="21" name="TextBox 20">
              <a:extLst>
                <a:ext uri="{FF2B5EF4-FFF2-40B4-BE49-F238E27FC236}">
                  <a16:creationId xmlns:a16="http://schemas.microsoft.com/office/drawing/2014/main" id="{26C4166C-7503-A399-5388-BE2D0A298057}"/>
                </a:ext>
              </a:extLst>
            </p:cNvPr>
            <p:cNvSpPr txBox="1"/>
            <p:nvPr/>
          </p:nvSpPr>
          <p:spPr>
            <a:xfrm>
              <a:off x="7315541" y="9966823"/>
              <a:ext cx="4544018" cy="901593"/>
            </a:xfrm>
            <a:prstGeom prst="rect">
              <a:avLst/>
            </a:prstGeom>
            <a:noFill/>
          </p:spPr>
          <p:txBody>
            <a:bodyPr wrap="square">
              <a:spAutoFit/>
            </a:bodyPr>
            <a:lstStyle/>
            <a:p>
              <a:pPr algn="just">
                <a:lnSpc>
                  <a:spcPct val="150000"/>
                </a:lnSpc>
              </a:pPr>
              <a:r>
                <a:rPr lang="en-US" sz="4000" dirty="0" err="1"/>
                <a:t>Máy</a:t>
              </a:r>
              <a:r>
                <a:rPr lang="en-US" sz="4000" dirty="0"/>
                <a:t> </a:t>
              </a:r>
              <a:r>
                <a:rPr lang="en-US" sz="4000" dirty="0" err="1"/>
                <a:t>ảnh</a:t>
              </a:r>
              <a:r>
                <a:rPr lang="en-US" sz="4000" dirty="0"/>
                <a:t> (</a:t>
              </a:r>
              <a:r>
                <a:rPr lang="en-US" sz="4000" dirty="0" err="1"/>
                <a:t>nếu</a:t>
              </a:r>
              <a:r>
                <a:rPr lang="en-US" sz="4000" dirty="0"/>
                <a:t> </a:t>
              </a:r>
              <a:r>
                <a:rPr lang="en-US" sz="4000" dirty="0" err="1"/>
                <a:t>có</a:t>
              </a:r>
              <a:r>
                <a:rPr lang="en-US" sz="4000" dirty="0"/>
                <a:t>).</a:t>
              </a:r>
            </a:p>
          </p:txBody>
        </p:sp>
        <p:pic>
          <p:nvPicPr>
            <p:cNvPr id="23" name="Picture 22">
              <a:extLst>
                <a:ext uri="{FF2B5EF4-FFF2-40B4-BE49-F238E27FC236}">
                  <a16:creationId xmlns:a16="http://schemas.microsoft.com/office/drawing/2014/main" id="{8F870B0F-6918-0786-8D8B-E9936249CCED}"/>
                </a:ext>
              </a:extLst>
            </p:cNvPr>
            <p:cNvPicPr>
              <a:picLocks noChangeAspect="1"/>
            </p:cNvPicPr>
            <p:nvPr/>
          </p:nvPicPr>
          <p:blipFill rotWithShape="1">
            <a:blip r:embed="rId7"/>
            <a:srcRect l="13469" t="7344" r="9304" b="12170"/>
            <a:stretch/>
          </p:blipFill>
          <p:spPr>
            <a:xfrm>
              <a:off x="5600158" y="9798290"/>
              <a:ext cx="1680863" cy="1238660"/>
            </a:xfrm>
            <a:prstGeom prst="rect">
              <a:avLst/>
            </a:prstGeom>
          </p:spPr>
        </p:pic>
      </p:grpSp>
    </p:spTree>
    <p:extLst>
      <p:ext uri="{BB962C8B-B14F-4D97-AF65-F5344CB8AC3E}">
        <p14:creationId xmlns:p14="http://schemas.microsoft.com/office/powerpoint/2010/main" val="3441299162"/>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5">
                                            <p:txEl>
                                              <p:pRg st="0" end="0"/>
                                            </p:txEl>
                                          </p:spTgt>
                                        </p:tgtEl>
                                        <p:attrNameLst>
                                          <p:attrName>style.visibility</p:attrName>
                                        </p:attrNameLst>
                                      </p:cBhvr>
                                      <p:to>
                                        <p:strVal val="visible"/>
                                      </p:to>
                                    </p:set>
                                    <p:animEffect transition="in" filter="barn(inVertical)">
                                      <p:cBhvr>
                                        <p:cTn id="17" dur="500"/>
                                        <p:tgtEl>
                                          <p:spTgt spid="1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5">
                                            <p:txEl>
                                              <p:pRg st="1" end="1"/>
                                            </p:txEl>
                                          </p:spTgt>
                                        </p:tgtEl>
                                        <p:attrNameLst>
                                          <p:attrName>style.visibility</p:attrName>
                                        </p:attrNameLst>
                                      </p:cBhvr>
                                      <p:to>
                                        <p:strVal val="visible"/>
                                      </p:to>
                                    </p:set>
                                    <p:animEffect transition="in" filter="barn(inVertical)">
                                      <p:cBhvr>
                                        <p:cTn id="22" dur="500"/>
                                        <p:tgtEl>
                                          <p:spTgt spid="15">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ppt_x"/>
                                          </p:val>
                                        </p:tav>
                                        <p:tav tm="100000">
                                          <p:val>
                                            <p:strVal val="#ppt_x"/>
                                          </p:val>
                                        </p:tav>
                                      </p:tavLst>
                                    </p:anim>
                                    <p:anim calcmode="lin" valueType="num">
                                      <p:cBhvr additive="base">
                                        <p:cTn id="2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ppt_x"/>
                                          </p:val>
                                        </p:tav>
                                        <p:tav tm="100000">
                                          <p:val>
                                            <p:strVal val="#ppt_x"/>
                                          </p:val>
                                        </p:tav>
                                      </p:tavLst>
                                    </p:anim>
                                    <p:anim calcmode="lin" valueType="num">
                                      <p:cBhvr additive="base">
                                        <p:cTn id="3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ppt_x"/>
                                          </p:val>
                                        </p:tav>
                                        <p:tav tm="100000">
                                          <p:val>
                                            <p:strVal val="#ppt_x"/>
                                          </p:val>
                                        </p:tav>
                                      </p:tavLst>
                                    </p:anim>
                                    <p:anim calcmode="lin" valueType="num">
                                      <p:cBhvr additive="base">
                                        <p:cTn id="4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fill="hold"/>
                                        <p:tgtEl>
                                          <p:spTgt spid="24"/>
                                        </p:tgtEl>
                                        <p:attrNameLst>
                                          <p:attrName>ppt_x</p:attrName>
                                        </p:attrNameLst>
                                      </p:cBhvr>
                                      <p:tavLst>
                                        <p:tav tm="0">
                                          <p:val>
                                            <p:strVal val="#ppt_x"/>
                                          </p:val>
                                        </p:tav>
                                        <p:tav tm="100000">
                                          <p:val>
                                            <p:strVal val="#ppt_x"/>
                                          </p:val>
                                        </p:tav>
                                      </p:tavLst>
                                    </p:anim>
                                    <p:anim calcmode="lin" valueType="num">
                                      <p:cBhvr additive="base">
                                        <p:cTn id="4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additive="base">
                                        <p:cTn id="51" dur="500" fill="hold"/>
                                        <p:tgtEl>
                                          <p:spTgt spid="25"/>
                                        </p:tgtEl>
                                        <p:attrNameLst>
                                          <p:attrName>ppt_x</p:attrName>
                                        </p:attrNameLst>
                                      </p:cBhvr>
                                      <p:tavLst>
                                        <p:tav tm="0">
                                          <p:val>
                                            <p:strVal val="#ppt_x"/>
                                          </p:val>
                                        </p:tav>
                                        <p:tav tm="100000">
                                          <p:val>
                                            <p:strVal val="#ppt_x"/>
                                          </p:val>
                                        </p:tav>
                                      </p:tavLst>
                                    </p:anim>
                                    <p:anim calcmode="lin" valueType="num">
                                      <p:cBhvr additive="base">
                                        <p:cTn id="5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81B7755C-1CD3-53EB-F9CC-C6D3B58A40CF}"/>
              </a:ext>
            </a:extLst>
          </p:cNvPr>
          <p:cNvSpPr txBox="1"/>
          <p:nvPr/>
        </p:nvSpPr>
        <p:spPr>
          <a:xfrm>
            <a:off x="914399" y="1732547"/>
            <a:ext cx="16459200" cy="6441572"/>
          </a:xfrm>
          <a:prstGeom prst="rect">
            <a:avLst/>
          </a:prstGeom>
          <a:noFill/>
        </p:spPr>
        <p:txBody>
          <a:bodyPr wrap="square">
            <a:spAutoFit/>
          </a:bodyPr>
          <a:lstStyle/>
          <a:p>
            <a:pPr algn="just">
              <a:lnSpc>
                <a:spcPct val="150000"/>
              </a:lnSpc>
            </a:pPr>
            <a:r>
              <a:rPr lang="vi-VN" sz="4000" b="1" dirty="0">
                <a:solidFill>
                  <a:srgbClr val="E87A20"/>
                </a:solidFill>
              </a:rPr>
              <a:t>Bước 1: </a:t>
            </a:r>
            <a:r>
              <a:rPr lang="vi-VN" sz="4000" dirty="0"/>
              <a:t>Chọn vật kính có độ phóng đại thấp (10×) để điều chỉnh độ hội tụ ánh sáng.</a:t>
            </a:r>
          </a:p>
          <a:p>
            <a:pPr algn="just">
              <a:lnSpc>
                <a:spcPct val="150000"/>
              </a:lnSpc>
            </a:pPr>
            <a:r>
              <a:rPr lang="vi-VN" sz="4000" b="1" dirty="0">
                <a:solidFill>
                  <a:srgbClr val="E87A20"/>
                </a:solidFill>
              </a:rPr>
              <a:t>Bước 2: </a:t>
            </a:r>
            <a:r>
              <a:rPr lang="vi-VN" sz="4000" dirty="0"/>
              <a:t>Đặt tiêu bản lên bàn kính, dùng kẹp để giữ tiêu bản. Vặn ốc sơ cấp để đưa vật kính 10× tiến gần vào tiêu bản.</a:t>
            </a:r>
          </a:p>
          <a:p>
            <a:pPr algn="just">
              <a:lnSpc>
                <a:spcPct val="150000"/>
              </a:lnSpc>
            </a:pPr>
            <a:r>
              <a:rPr lang="vi-VN" sz="4000" b="1" dirty="0">
                <a:solidFill>
                  <a:srgbClr val="E87A20"/>
                </a:solidFill>
              </a:rPr>
              <a:t>Bước 3: </a:t>
            </a:r>
            <a:r>
              <a:rPr lang="vi-VN" sz="4000" dirty="0"/>
              <a:t>Vặn ốc sơ cấp kết hợp vặn ốc thứ cấp để điều chỉnh hình ảnh NST cho rõ nét.</a:t>
            </a:r>
          </a:p>
          <a:p>
            <a:pPr algn="just">
              <a:lnSpc>
                <a:spcPct val="150000"/>
              </a:lnSpc>
            </a:pPr>
            <a:r>
              <a:rPr lang="vi-VN" sz="4000" b="1" dirty="0">
                <a:solidFill>
                  <a:srgbClr val="E87A20"/>
                </a:solidFill>
              </a:rPr>
              <a:t>Bước 4: </a:t>
            </a:r>
            <a:r>
              <a:rPr lang="vi-VN" sz="4000" dirty="0"/>
              <a:t>Chuyển sang quan sát tiêu bản ở vật kính 40×.</a:t>
            </a:r>
          </a:p>
        </p:txBody>
      </p:sp>
      <p:sp>
        <p:nvSpPr>
          <p:cNvPr id="13" name="Rectangle: Rounded Corners 12">
            <a:extLst>
              <a:ext uri="{FF2B5EF4-FFF2-40B4-BE49-F238E27FC236}">
                <a16:creationId xmlns:a16="http://schemas.microsoft.com/office/drawing/2014/main" id="{F4008AC1-E64F-03E2-5804-BC1FF7B4EB48}"/>
              </a:ext>
            </a:extLst>
          </p:cNvPr>
          <p:cNvSpPr/>
          <p:nvPr/>
        </p:nvSpPr>
        <p:spPr>
          <a:xfrm>
            <a:off x="5293894" y="589548"/>
            <a:ext cx="7700211" cy="1142999"/>
          </a:xfrm>
          <a:prstGeom prst="roundRect">
            <a:avLst/>
          </a:prstGeom>
          <a:solidFill>
            <a:srgbClr val="0070C0"/>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srgbClr val="FFFFFF"/>
                </a:solidFill>
                <a:effectLst/>
                <a:uLnTx/>
                <a:uFillTx/>
                <a:latin typeface="Arial"/>
                <a:ea typeface="+mn-ea"/>
                <a:cs typeface="+mn-cs"/>
              </a:rPr>
              <a:t>3. Các </a:t>
            </a:r>
            <a:r>
              <a:rPr kumimoji="0" lang="en-US" sz="4000" b="1" i="0" u="none" strike="noStrike" kern="0" cap="none" spc="0" normalizeH="0" baseline="0" noProof="0" dirty="0" err="1">
                <a:ln>
                  <a:noFill/>
                </a:ln>
                <a:solidFill>
                  <a:srgbClr val="FFFFFF"/>
                </a:solidFill>
                <a:effectLst/>
                <a:uLnTx/>
                <a:uFillTx/>
                <a:latin typeface="Arial"/>
                <a:ea typeface="+mn-ea"/>
                <a:cs typeface="+mn-cs"/>
              </a:rPr>
              <a:t>bước</a:t>
            </a:r>
            <a:r>
              <a:rPr kumimoji="0" lang="en-US" sz="4000" b="1" i="0" u="none" strike="noStrike" kern="0" cap="none" spc="0" normalizeH="0" baseline="0" noProof="0" dirty="0">
                <a:ln>
                  <a:noFill/>
                </a:ln>
                <a:solidFill>
                  <a:srgbClr val="FFFFFF"/>
                </a:solidFill>
                <a:effectLst/>
                <a:uLnTx/>
                <a:uFillTx/>
                <a:latin typeface="Arial"/>
                <a:ea typeface="+mn-ea"/>
                <a:cs typeface="+mn-cs"/>
              </a:rPr>
              <a:t> </a:t>
            </a:r>
            <a:r>
              <a:rPr kumimoji="0" lang="en-US" sz="4000" b="1" i="0" u="none" strike="noStrike" kern="0" cap="none" spc="0" normalizeH="0" baseline="0" noProof="0" dirty="0" err="1">
                <a:ln>
                  <a:noFill/>
                </a:ln>
                <a:solidFill>
                  <a:srgbClr val="FFFFFF"/>
                </a:solidFill>
                <a:effectLst/>
                <a:uLnTx/>
                <a:uFillTx/>
                <a:latin typeface="Arial"/>
                <a:ea typeface="+mn-ea"/>
                <a:cs typeface="+mn-cs"/>
              </a:rPr>
              <a:t>tiến</a:t>
            </a:r>
            <a:r>
              <a:rPr kumimoji="0" lang="en-US" sz="4000" b="1" i="0" u="none" strike="noStrike" kern="0" cap="none" spc="0" normalizeH="0" baseline="0" noProof="0" dirty="0">
                <a:ln>
                  <a:noFill/>
                </a:ln>
                <a:solidFill>
                  <a:srgbClr val="FFFFFF"/>
                </a:solidFill>
                <a:effectLst/>
                <a:uLnTx/>
                <a:uFillTx/>
                <a:latin typeface="Arial"/>
                <a:ea typeface="+mn-ea"/>
                <a:cs typeface="+mn-cs"/>
              </a:rPr>
              <a:t> </a:t>
            </a:r>
            <a:r>
              <a:rPr kumimoji="0" lang="en-US" sz="4000" b="1" i="0" u="none" strike="noStrike" kern="0" cap="none" spc="0" normalizeH="0" baseline="0" noProof="0" dirty="0" err="1">
                <a:ln>
                  <a:noFill/>
                </a:ln>
                <a:solidFill>
                  <a:srgbClr val="FFFFFF"/>
                </a:solidFill>
                <a:effectLst/>
                <a:uLnTx/>
                <a:uFillTx/>
                <a:latin typeface="Arial"/>
                <a:ea typeface="+mn-ea"/>
                <a:cs typeface="+mn-cs"/>
              </a:rPr>
              <a:t>hành</a:t>
            </a:r>
            <a:endParaRPr kumimoji="0" lang="en-US" sz="4000" b="1" i="0" u="none" strike="noStrike" kern="0" cap="none" spc="0" normalizeH="0" baseline="0" noProof="0" dirty="0">
              <a:ln>
                <a:noFill/>
              </a:ln>
              <a:solidFill>
                <a:srgbClr val="FFFFFF"/>
              </a:solidFill>
              <a:effectLst/>
              <a:uLnTx/>
              <a:uFillTx/>
              <a:latin typeface="Arial"/>
              <a:ea typeface="+mn-ea"/>
              <a:cs typeface="+mn-cs"/>
            </a:endParaRPr>
          </a:p>
        </p:txBody>
      </p:sp>
      <p:pic>
        <p:nvPicPr>
          <p:cNvPr id="3" name="Picture 2">
            <a:extLst>
              <a:ext uri="{FF2B5EF4-FFF2-40B4-BE49-F238E27FC236}">
                <a16:creationId xmlns:a16="http://schemas.microsoft.com/office/drawing/2014/main" id="{CE13CFEE-2AA0-3949-18F8-C6D2317B6202}"/>
              </a:ext>
            </a:extLst>
          </p:cNvPr>
          <p:cNvPicPr>
            <a:picLocks noChangeAspect="1"/>
          </p:cNvPicPr>
          <p:nvPr/>
        </p:nvPicPr>
        <p:blipFill rotWithShape="1">
          <a:blip r:embed="rId2"/>
          <a:srcRect l="16126" r="22231"/>
          <a:stretch/>
        </p:blipFill>
        <p:spPr>
          <a:xfrm>
            <a:off x="16050126" y="7320199"/>
            <a:ext cx="1828799" cy="2966801"/>
          </a:xfrm>
          <a:prstGeom prst="rect">
            <a:avLst/>
          </a:prstGeom>
        </p:spPr>
      </p:pic>
    </p:spTree>
    <p:extLst>
      <p:ext uri="{BB962C8B-B14F-4D97-AF65-F5344CB8AC3E}">
        <p14:creationId xmlns:p14="http://schemas.microsoft.com/office/powerpoint/2010/main" val="2946257670"/>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wipe(down)">
                                      <p:cBhvr>
                                        <p:cTn id="12" dur="500"/>
                                        <p:tgtEl>
                                          <p:spTgt spid="1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2">
                                            <p:txEl>
                                              <p:pRg st="1" end="1"/>
                                            </p:txEl>
                                          </p:spTgt>
                                        </p:tgtEl>
                                        <p:attrNameLst>
                                          <p:attrName>style.visibility</p:attrName>
                                        </p:attrNameLst>
                                      </p:cBhvr>
                                      <p:to>
                                        <p:strVal val="visible"/>
                                      </p:to>
                                    </p:set>
                                    <p:animEffect transition="in" filter="wipe(down)">
                                      <p:cBhvr>
                                        <p:cTn id="17" dur="500"/>
                                        <p:tgtEl>
                                          <p:spTgt spid="1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2">
                                            <p:txEl>
                                              <p:pRg st="2" end="2"/>
                                            </p:txEl>
                                          </p:spTgt>
                                        </p:tgtEl>
                                        <p:attrNameLst>
                                          <p:attrName>style.visibility</p:attrName>
                                        </p:attrNameLst>
                                      </p:cBhvr>
                                      <p:to>
                                        <p:strVal val="visible"/>
                                      </p:to>
                                    </p:set>
                                    <p:animEffect transition="in" filter="wipe(down)">
                                      <p:cBhvr>
                                        <p:cTn id="22" dur="500"/>
                                        <p:tgtEl>
                                          <p:spTgt spid="12">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2">
                                            <p:txEl>
                                              <p:pRg st="3" end="3"/>
                                            </p:txEl>
                                          </p:spTgt>
                                        </p:tgtEl>
                                        <p:attrNameLst>
                                          <p:attrName>style.visibility</p:attrName>
                                        </p:attrNameLst>
                                      </p:cBhvr>
                                      <p:to>
                                        <p:strVal val="visible"/>
                                      </p:to>
                                    </p:set>
                                    <p:animEffect transition="in" filter="wipe(down)">
                                      <p:cBhvr>
                                        <p:cTn id="27" dur="5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81B7755C-1CD3-53EB-F9CC-C6D3B58A40CF}"/>
              </a:ext>
            </a:extLst>
          </p:cNvPr>
          <p:cNvSpPr txBox="1"/>
          <p:nvPr/>
        </p:nvSpPr>
        <p:spPr>
          <a:xfrm>
            <a:off x="914399" y="1732547"/>
            <a:ext cx="16459200" cy="8299644"/>
          </a:xfrm>
          <a:prstGeom prst="rect">
            <a:avLst/>
          </a:prstGeom>
          <a:noFill/>
        </p:spPr>
        <p:txBody>
          <a:bodyPr wrap="square">
            <a:spAutoFit/>
          </a:bodyPr>
          <a:lstStyle/>
          <a:p>
            <a:pPr algn="just">
              <a:lnSpc>
                <a:spcPct val="150000"/>
              </a:lnSpc>
            </a:pPr>
            <a:r>
              <a:rPr lang="vi-VN" sz="3600" b="1" dirty="0">
                <a:solidFill>
                  <a:srgbClr val="E87A20"/>
                </a:solidFill>
              </a:rPr>
              <a:t>Bước 5: </a:t>
            </a:r>
            <a:r>
              <a:rPr lang="vi-VN" sz="3600" dirty="0">
                <a:solidFill>
                  <a:schemeClr val="tx1"/>
                </a:solidFill>
              </a:rPr>
              <a:t>Quan sát tiêu bản ở vật kính 100×.</a:t>
            </a:r>
          </a:p>
          <a:p>
            <a:pPr marL="571500" indent="-571500" algn="just">
              <a:lnSpc>
                <a:spcPct val="150000"/>
              </a:lnSpc>
              <a:buFont typeface="Wingdings" panose="05000000000000000000" pitchFamily="2" charset="2"/>
              <a:buChar char="v"/>
            </a:pPr>
            <a:r>
              <a:rPr lang="vi-VN" sz="3600" dirty="0">
                <a:solidFill>
                  <a:schemeClr val="tx1"/>
                </a:solidFill>
              </a:rPr>
              <a:t>Nhỏ một giọt dầu soi kính vào tiêu bản cần quan sát.</a:t>
            </a:r>
          </a:p>
          <a:p>
            <a:pPr marL="571500" indent="-571500" algn="just">
              <a:lnSpc>
                <a:spcPct val="150000"/>
              </a:lnSpc>
              <a:buFont typeface="Wingdings" panose="05000000000000000000" pitchFamily="2" charset="2"/>
              <a:buChar char="v"/>
            </a:pPr>
            <a:r>
              <a:rPr lang="en-US" sz="3600" dirty="0">
                <a:solidFill>
                  <a:schemeClr val="tx1"/>
                </a:solidFill>
              </a:rPr>
              <a:t>V</a:t>
            </a:r>
            <a:r>
              <a:rPr lang="vi-VN" sz="3600" dirty="0">
                <a:solidFill>
                  <a:schemeClr val="tx1"/>
                </a:solidFill>
              </a:rPr>
              <a:t>ặn ốc sơ cấp để đưa vật kính 100× tiến gần vào tiêu bản, đầu vật kính ngập vào giọt dầu vừa nhỏ.</a:t>
            </a:r>
          </a:p>
          <a:p>
            <a:pPr marL="571500" indent="-571500" algn="just">
              <a:lnSpc>
                <a:spcPct val="150000"/>
              </a:lnSpc>
              <a:buFont typeface="Wingdings" panose="05000000000000000000" pitchFamily="2" charset="2"/>
              <a:buChar char="v"/>
            </a:pPr>
            <a:r>
              <a:rPr lang="vi-VN" sz="3600" dirty="0">
                <a:solidFill>
                  <a:schemeClr val="tx1"/>
                </a:solidFill>
              </a:rPr>
              <a:t>Vặn ốc thứ cấp để điều chỉnh hình ảnh cho rõ nét.</a:t>
            </a:r>
          </a:p>
          <a:p>
            <a:pPr algn="just">
              <a:lnSpc>
                <a:spcPct val="150000"/>
              </a:lnSpc>
            </a:pPr>
            <a:r>
              <a:rPr lang="vi-VN" sz="3600" b="1" dirty="0">
                <a:solidFill>
                  <a:srgbClr val="E87A20"/>
                </a:solidFill>
              </a:rPr>
              <a:t>Bước 6: </a:t>
            </a:r>
            <a:r>
              <a:rPr lang="vi-VN" sz="3600" dirty="0">
                <a:solidFill>
                  <a:schemeClr val="tx1"/>
                </a:solidFill>
              </a:rPr>
              <a:t>Lau sạch dầu soi kính trên vật kính 100×.</a:t>
            </a:r>
          </a:p>
          <a:p>
            <a:pPr marL="571500" indent="-571500" algn="just">
              <a:lnSpc>
                <a:spcPct val="150000"/>
              </a:lnSpc>
              <a:buFont typeface="Wingdings" panose="05000000000000000000" pitchFamily="2" charset="2"/>
              <a:buChar char="v"/>
            </a:pPr>
            <a:r>
              <a:rPr lang="vi-VN" sz="3600" dirty="0">
                <a:solidFill>
                  <a:schemeClr val="tx1"/>
                </a:solidFill>
              </a:rPr>
              <a:t>Dùng giấy mềm có tẩm cồn </a:t>
            </a:r>
            <a:r>
              <a:rPr lang="vi-VN" sz="3600" dirty="0">
                <a:effectLst/>
                <a:latin typeface="+mn-lt"/>
                <a:ea typeface="Times New Roman" panose="02020603050405020304" pitchFamily="18" charset="0"/>
              </a:rPr>
              <a:t>70</a:t>
            </a:r>
            <a:r>
              <a:rPr lang="vi-VN" sz="3600" baseline="30000" dirty="0">
                <a:effectLst/>
                <a:latin typeface="+mn-lt"/>
                <a:ea typeface="Times New Roman" panose="02020603050405020304" pitchFamily="18" charset="0"/>
              </a:rPr>
              <a:t>o </a:t>
            </a:r>
            <a:r>
              <a:rPr lang="en-US" sz="3600" baseline="30000" dirty="0">
                <a:effectLst/>
                <a:latin typeface="+mn-lt"/>
                <a:ea typeface="Times New Roman" panose="02020603050405020304" pitchFamily="18" charset="0"/>
              </a:rPr>
              <a:t> </a:t>
            </a:r>
            <a:r>
              <a:rPr lang="vi-VN" sz="3600" dirty="0">
                <a:solidFill>
                  <a:schemeClr val="tx1"/>
                </a:solidFill>
              </a:rPr>
              <a:t>đặt nhẹ nhàng lên bề mặt vật kính 100×.</a:t>
            </a:r>
          </a:p>
          <a:p>
            <a:pPr marL="571500" indent="-571500" algn="just">
              <a:lnSpc>
                <a:spcPct val="150000"/>
              </a:lnSpc>
              <a:buFont typeface="Wingdings" panose="05000000000000000000" pitchFamily="2" charset="2"/>
              <a:buChar char="v"/>
            </a:pPr>
            <a:r>
              <a:rPr lang="vi-VN" sz="3600" dirty="0">
                <a:solidFill>
                  <a:schemeClr val="tx1"/>
                </a:solidFill>
              </a:rPr>
              <a:t>Giữ yên vài giây để giấy tẩm cồn hút hết dầu soi trên bề mặt vật kính.</a:t>
            </a:r>
          </a:p>
          <a:p>
            <a:pPr marL="571500" indent="-571500" algn="just">
              <a:lnSpc>
                <a:spcPct val="150000"/>
              </a:lnSpc>
              <a:buFont typeface="Wingdings" panose="05000000000000000000" pitchFamily="2" charset="2"/>
              <a:buChar char="v"/>
            </a:pPr>
            <a:r>
              <a:rPr lang="vi-VN" sz="3600" dirty="0">
                <a:solidFill>
                  <a:schemeClr val="tx1"/>
                </a:solidFill>
              </a:rPr>
              <a:t>Kiểm tra mâm kính, nếu có dầu soi kính, dùng giấy mềm có tẩm cồn </a:t>
            </a:r>
            <a:r>
              <a:rPr lang="vi-VN" sz="3600" dirty="0">
                <a:effectLst/>
                <a:latin typeface="+mn-lt"/>
                <a:ea typeface="Times New Roman" panose="02020603050405020304" pitchFamily="18" charset="0"/>
              </a:rPr>
              <a:t>70</a:t>
            </a:r>
            <a:r>
              <a:rPr lang="vi-VN" sz="3600" baseline="30000" dirty="0">
                <a:effectLst/>
                <a:latin typeface="+mn-lt"/>
                <a:ea typeface="Times New Roman" panose="02020603050405020304" pitchFamily="18" charset="0"/>
              </a:rPr>
              <a:t>o</a:t>
            </a:r>
            <a:r>
              <a:rPr lang="en-US" sz="3600" baseline="30000" dirty="0">
                <a:effectLst/>
                <a:latin typeface="+mn-lt"/>
                <a:ea typeface="Times New Roman" panose="02020603050405020304" pitchFamily="18" charset="0"/>
              </a:rPr>
              <a:t> </a:t>
            </a:r>
            <a:r>
              <a:rPr lang="vi-VN" sz="3600" dirty="0">
                <a:solidFill>
                  <a:schemeClr val="tx1"/>
                </a:solidFill>
              </a:rPr>
              <a:t>lau sạch.</a:t>
            </a:r>
          </a:p>
        </p:txBody>
      </p:sp>
      <p:sp>
        <p:nvSpPr>
          <p:cNvPr id="13" name="Rectangle: Rounded Corners 12">
            <a:extLst>
              <a:ext uri="{FF2B5EF4-FFF2-40B4-BE49-F238E27FC236}">
                <a16:creationId xmlns:a16="http://schemas.microsoft.com/office/drawing/2014/main" id="{F4008AC1-E64F-03E2-5804-BC1FF7B4EB48}"/>
              </a:ext>
            </a:extLst>
          </p:cNvPr>
          <p:cNvSpPr/>
          <p:nvPr/>
        </p:nvSpPr>
        <p:spPr>
          <a:xfrm>
            <a:off x="5293894" y="589548"/>
            <a:ext cx="7700211" cy="1142999"/>
          </a:xfrm>
          <a:prstGeom prst="roundRect">
            <a:avLst/>
          </a:prstGeom>
          <a:solidFill>
            <a:srgbClr val="0070C0"/>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srgbClr val="FFFFFF"/>
                </a:solidFill>
                <a:effectLst/>
                <a:uLnTx/>
                <a:uFillTx/>
                <a:latin typeface="Arial"/>
                <a:ea typeface="+mn-ea"/>
                <a:cs typeface="+mn-cs"/>
              </a:rPr>
              <a:t>3. Các </a:t>
            </a:r>
            <a:r>
              <a:rPr kumimoji="0" lang="en-US" sz="4000" b="1" i="0" u="none" strike="noStrike" kern="0" cap="none" spc="0" normalizeH="0" baseline="0" noProof="0" dirty="0" err="1">
                <a:ln>
                  <a:noFill/>
                </a:ln>
                <a:solidFill>
                  <a:srgbClr val="FFFFFF"/>
                </a:solidFill>
                <a:effectLst/>
                <a:uLnTx/>
                <a:uFillTx/>
                <a:latin typeface="Arial"/>
                <a:ea typeface="+mn-ea"/>
                <a:cs typeface="+mn-cs"/>
              </a:rPr>
              <a:t>bước</a:t>
            </a:r>
            <a:r>
              <a:rPr kumimoji="0" lang="en-US" sz="4000" b="1" i="0" u="none" strike="noStrike" kern="0" cap="none" spc="0" normalizeH="0" baseline="0" noProof="0" dirty="0">
                <a:ln>
                  <a:noFill/>
                </a:ln>
                <a:solidFill>
                  <a:srgbClr val="FFFFFF"/>
                </a:solidFill>
                <a:effectLst/>
                <a:uLnTx/>
                <a:uFillTx/>
                <a:latin typeface="Arial"/>
                <a:ea typeface="+mn-ea"/>
                <a:cs typeface="+mn-cs"/>
              </a:rPr>
              <a:t> </a:t>
            </a:r>
            <a:r>
              <a:rPr kumimoji="0" lang="en-US" sz="4000" b="1" i="0" u="none" strike="noStrike" kern="0" cap="none" spc="0" normalizeH="0" baseline="0" noProof="0" dirty="0" err="1">
                <a:ln>
                  <a:noFill/>
                </a:ln>
                <a:solidFill>
                  <a:srgbClr val="FFFFFF"/>
                </a:solidFill>
                <a:effectLst/>
                <a:uLnTx/>
                <a:uFillTx/>
                <a:latin typeface="Arial"/>
                <a:ea typeface="+mn-ea"/>
                <a:cs typeface="+mn-cs"/>
              </a:rPr>
              <a:t>tiến</a:t>
            </a:r>
            <a:r>
              <a:rPr kumimoji="0" lang="en-US" sz="4000" b="1" i="0" u="none" strike="noStrike" kern="0" cap="none" spc="0" normalizeH="0" baseline="0" noProof="0" dirty="0">
                <a:ln>
                  <a:noFill/>
                </a:ln>
                <a:solidFill>
                  <a:srgbClr val="FFFFFF"/>
                </a:solidFill>
                <a:effectLst/>
                <a:uLnTx/>
                <a:uFillTx/>
                <a:latin typeface="Arial"/>
                <a:ea typeface="+mn-ea"/>
                <a:cs typeface="+mn-cs"/>
              </a:rPr>
              <a:t> </a:t>
            </a:r>
            <a:r>
              <a:rPr kumimoji="0" lang="en-US" sz="4000" b="1" i="0" u="none" strike="noStrike" kern="0" cap="none" spc="0" normalizeH="0" baseline="0" noProof="0" dirty="0" err="1">
                <a:ln>
                  <a:noFill/>
                </a:ln>
                <a:solidFill>
                  <a:srgbClr val="FFFFFF"/>
                </a:solidFill>
                <a:effectLst/>
                <a:uLnTx/>
                <a:uFillTx/>
                <a:latin typeface="Arial"/>
                <a:ea typeface="+mn-ea"/>
                <a:cs typeface="+mn-cs"/>
              </a:rPr>
              <a:t>hành</a:t>
            </a:r>
            <a:endParaRPr kumimoji="0" lang="en-US" sz="4000" b="1" i="0" u="none" strike="noStrike" kern="0" cap="none" spc="0" normalizeH="0" baseline="0" noProof="0" dirty="0">
              <a:ln>
                <a:noFill/>
              </a:ln>
              <a:solidFill>
                <a:srgbClr val="FFFFFF"/>
              </a:solidFill>
              <a:effectLst/>
              <a:uLnTx/>
              <a:uFillTx/>
              <a:latin typeface="Arial"/>
              <a:ea typeface="+mn-ea"/>
              <a:cs typeface="+mn-cs"/>
            </a:endParaRPr>
          </a:p>
        </p:txBody>
      </p:sp>
      <p:sp>
        <p:nvSpPr>
          <p:cNvPr id="2" name="Google Shape;443;p47">
            <a:extLst>
              <a:ext uri="{FF2B5EF4-FFF2-40B4-BE49-F238E27FC236}">
                <a16:creationId xmlns:a16="http://schemas.microsoft.com/office/drawing/2014/main" id="{63DA765C-4C32-413A-91DB-C0BFBDF9CEA5}"/>
              </a:ext>
            </a:extLst>
          </p:cNvPr>
          <p:cNvSpPr/>
          <p:nvPr/>
        </p:nvSpPr>
        <p:spPr>
          <a:xfrm>
            <a:off x="15111963" y="254809"/>
            <a:ext cx="3004800" cy="1339148"/>
          </a:xfrm>
          <a:custGeom>
            <a:avLst/>
            <a:gdLst/>
            <a:ahLst/>
            <a:cxnLst/>
            <a:rect l="l" t="t" r="r" b="b"/>
            <a:pathLst>
              <a:path w="2035" h="909" extrusionOk="0">
                <a:moveTo>
                  <a:pt x="79" y="909"/>
                </a:moveTo>
                <a:cubicBezTo>
                  <a:pt x="24" y="886"/>
                  <a:pt x="0" y="825"/>
                  <a:pt x="21" y="769"/>
                </a:cubicBezTo>
                <a:cubicBezTo>
                  <a:pt x="29" y="747"/>
                  <a:pt x="47" y="737"/>
                  <a:pt x="69" y="734"/>
                </a:cubicBezTo>
                <a:cubicBezTo>
                  <a:pt x="83" y="732"/>
                  <a:pt x="97" y="732"/>
                  <a:pt x="111" y="730"/>
                </a:cubicBezTo>
                <a:cubicBezTo>
                  <a:pt x="143" y="725"/>
                  <a:pt x="166" y="736"/>
                  <a:pt x="182" y="763"/>
                </a:cubicBezTo>
                <a:cubicBezTo>
                  <a:pt x="183" y="766"/>
                  <a:pt x="185" y="769"/>
                  <a:pt x="187" y="771"/>
                </a:cubicBezTo>
                <a:cubicBezTo>
                  <a:pt x="187" y="772"/>
                  <a:pt x="188" y="772"/>
                  <a:pt x="190" y="773"/>
                </a:cubicBezTo>
                <a:cubicBezTo>
                  <a:pt x="225" y="746"/>
                  <a:pt x="260" y="717"/>
                  <a:pt x="297" y="691"/>
                </a:cubicBezTo>
                <a:cubicBezTo>
                  <a:pt x="399" y="620"/>
                  <a:pt x="501" y="550"/>
                  <a:pt x="603" y="480"/>
                </a:cubicBezTo>
                <a:cubicBezTo>
                  <a:pt x="612" y="474"/>
                  <a:pt x="619" y="470"/>
                  <a:pt x="616" y="455"/>
                </a:cubicBezTo>
                <a:cubicBezTo>
                  <a:pt x="607" y="423"/>
                  <a:pt x="622" y="397"/>
                  <a:pt x="653" y="387"/>
                </a:cubicBezTo>
                <a:cubicBezTo>
                  <a:pt x="679" y="379"/>
                  <a:pt x="701" y="391"/>
                  <a:pt x="715" y="423"/>
                </a:cubicBezTo>
                <a:cubicBezTo>
                  <a:pt x="719" y="431"/>
                  <a:pt x="721" y="439"/>
                  <a:pt x="725" y="448"/>
                </a:cubicBezTo>
                <a:cubicBezTo>
                  <a:pt x="753" y="450"/>
                  <a:pt x="782" y="451"/>
                  <a:pt x="811" y="452"/>
                </a:cubicBezTo>
                <a:cubicBezTo>
                  <a:pt x="980" y="459"/>
                  <a:pt x="1149" y="475"/>
                  <a:pt x="1316" y="503"/>
                </a:cubicBezTo>
                <a:cubicBezTo>
                  <a:pt x="1326" y="504"/>
                  <a:pt x="1332" y="503"/>
                  <a:pt x="1339" y="494"/>
                </a:cubicBezTo>
                <a:cubicBezTo>
                  <a:pt x="1355" y="472"/>
                  <a:pt x="1379" y="463"/>
                  <a:pt x="1406" y="467"/>
                </a:cubicBezTo>
                <a:cubicBezTo>
                  <a:pt x="1431" y="471"/>
                  <a:pt x="1446" y="464"/>
                  <a:pt x="1460" y="441"/>
                </a:cubicBezTo>
                <a:cubicBezTo>
                  <a:pt x="1527" y="340"/>
                  <a:pt x="1596" y="241"/>
                  <a:pt x="1664" y="142"/>
                </a:cubicBezTo>
                <a:cubicBezTo>
                  <a:pt x="1676" y="124"/>
                  <a:pt x="1688" y="106"/>
                  <a:pt x="1698" y="91"/>
                </a:cubicBezTo>
                <a:cubicBezTo>
                  <a:pt x="1693" y="72"/>
                  <a:pt x="1685" y="55"/>
                  <a:pt x="1684" y="38"/>
                </a:cubicBezTo>
                <a:cubicBezTo>
                  <a:pt x="1682" y="19"/>
                  <a:pt x="1695" y="6"/>
                  <a:pt x="1714" y="0"/>
                </a:cubicBezTo>
                <a:cubicBezTo>
                  <a:pt x="1723" y="0"/>
                  <a:pt x="1732" y="0"/>
                  <a:pt x="1741" y="0"/>
                </a:cubicBezTo>
                <a:cubicBezTo>
                  <a:pt x="1775" y="18"/>
                  <a:pt x="1787" y="39"/>
                  <a:pt x="1780" y="69"/>
                </a:cubicBezTo>
                <a:cubicBezTo>
                  <a:pt x="1774" y="97"/>
                  <a:pt x="1753" y="110"/>
                  <a:pt x="1727" y="102"/>
                </a:cubicBezTo>
                <a:cubicBezTo>
                  <a:pt x="1715" y="98"/>
                  <a:pt x="1710" y="100"/>
                  <a:pt x="1704" y="111"/>
                </a:cubicBezTo>
                <a:cubicBezTo>
                  <a:pt x="1692" y="134"/>
                  <a:pt x="1677" y="157"/>
                  <a:pt x="1662" y="178"/>
                </a:cubicBezTo>
                <a:cubicBezTo>
                  <a:pt x="1595" y="276"/>
                  <a:pt x="1527" y="373"/>
                  <a:pt x="1458" y="473"/>
                </a:cubicBezTo>
                <a:cubicBezTo>
                  <a:pt x="1490" y="487"/>
                  <a:pt x="1500" y="511"/>
                  <a:pt x="1498" y="540"/>
                </a:cubicBezTo>
                <a:cubicBezTo>
                  <a:pt x="1546" y="551"/>
                  <a:pt x="1594" y="558"/>
                  <a:pt x="1639" y="573"/>
                </a:cubicBezTo>
                <a:cubicBezTo>
                  <a:pt x="1730" y="602"/>
                  <a:pt x="1821" y="634"/>
                  <a:pt x="1911" y="666"/>
                </a:cubicBezTo>
                <a:cubicBezTo>
                  <a:pt x="1921" y="669"/>
                  <a:pt x="1928" y="670"/>
                  <a:pt x="1937" y="663"/>
                </a:cubicBezTo>
                <a:cubicBezTo>
                  <a:pt x="1946" y="656"/>
                  <a:pt x="1958" y="655"/>
                  <a:pt x="1969" y="651"/>
                </a:cubicBezTo>
                <a:cubicBezTo>
                  <a:pt x="1977" y="649"/>
                  <a:pt x="1984" y="647"/>
                  <a:pt x="1992" y="646"/>
                </a:cubicBezTo>
                <a:cubicBezTo>
                  <a:pt x="1997" y="645"/>
                  <a:pt x="2002" y="646"/>
                  <a:pt x="2006" y="649"/>
                </a:cubicBezTo>
                <a:cubicBezTo>
                  <a:pt x="2027" y="664"/>
                  <a:pt x="2035" y="696"/>
                  <a:pt x="2026" y="721"/>
                </a:cubicBezTo>
                <a:cubicBezTo>
                  <a:pt x="2017" y="746"/>
                  <a:pt x="1995" y="759"/>
                  <a:pt x="1966" y="757"/>
                </a:cubicBezTo>
                <a:cubicBezTo>
                  <a:pt x="1937" y="756"/>
                  <a:pt x="1917" y="735"/>
                  <a:pt x="1916" y="705"/>
                </a:cubicBezTo>
                <a:cubicBezTo>
                  <a:pt x="1916" y="696"/>
                  <a:pt x="1917" y="690"/>
                  <a:pt x="1905" y="686"/>
                </a:cubicBezTo>
                <a:cubicBezTo>
                  <a:pt x="1791" y="650"/>
                  <a:pt x="1677" y="612"/>
                  <a:pt x="1563" y="576"/>
                </a:cubicBezTo>
                <a:cubicBezTo>
                  <a:pt x="1542" y="569"/>
                  <a:pt x="1519" y="566"/>
                  <a:pt x="1498" y="562"/>
                </a:cubicBezTo>
                <a:cubicBezTo>
                  <a:pt x="1473" y="607"/>
                  <a:pt x="1444" y="624"/>
                  <a:pt x="1405" y="619"/>
                </a:cubicBezTo>
                <a:cubicBezTo>
                  <a:pt x="1366" y="614"/>
                  <a:pt x="1344" y="590"/>
                  <a:pt x="1336" y="554"/>
                </a:cubicBezTo>
                <a:cubicBezTo>
                  <a:pt x="1331" y="531"/>
                  <a:pt x="1323" y="524"/>
                  <a:pt x="1300" y="521"/>
                </a:cubicBezTo>
                <a:cubicBezTo>
                  <a:pt x="1115" y="496"/>
                  <a:pt x="931" y="478"/>
                  <a:pt x="745" y="468"/>
                </a:cubicBezTo>
                <a:cubicBezTo>
                  <a:pt x="732" y="467"/>
                  <a:pt x="725" y="469"/>
                  <a:pt x="719" y="483"/>
                </a:cubicBezTo>
                <a:cubicBezTo>
                  <a:pt x="709" y="508"/>
                  <a:pt x="673" y="515"/>
                  <a:pt x="647" y="499"/>
                </a:cubicBezTo>
                <a:cubicBezTo>
                  <a:pt x="641" y="496"/>
                  <a:pt x="636" y="491"/>
                  <a:pt x="628" y="486"/>
                </a:cubicBezTo>
                <a:cubicBezTo>
                  <a:pt x="549" y="539"/>
                  <a:pt x="469" y="592"/>
                  <a:pt x="391" y="648"/>
                </a:cubicBezTo>
                <a:cubicBezTo>
                  <a:pt x="330" y="690"/>
                  <a:pt x="271" y="736"/>
                  <a:pt x="210" y="781"/>
                </a:cubicBezTo>
                <a:cubicBezTo>
                  <a:pt x="200" y="788"/>
                  <a:pt x="196" y="795"/>
                  <a:pt x="199" y="809"/>
                </a:cubicBezTo>
                <a:cubicBezTo>
                  <a:pt x="206" y="849"/>
                  <a:pt x="187" y="881"/>
                  <a:pt x="148" y="898"/>
                </a:cubicBezTo>
                <a:cubicBezTo>
                  <a:pt x="138" y="902"/>
                  <a:pt x="128" y="905"/>
                  <a:pt x="118" y="909"/>
                </a:cubicBezTo>
                <a:cubicBezTo>
                  <a:pt x="105" y="909"/>
                  <a:pt x="92" y="909"/>
                  <a:pt x="79" y="909"/>
                </a:cubicBezTo>
                <a:close/>
                <a:moveTo>
                  <a:pt x="36" y="811"/>
                </a:moveTo>
                <a:cubicBezTo>
                  <a:pt x="38" y="819"/>
                  <a:pt x="36" y="833"/>
                  <a:pt x="42" y="844"/>
                </a:cubicBezTo>
                <a:cubicBezTo>
                  <a:pt x="48" y="858"/>
                  <a:pt x="57" y="873"/>
                  <a:pt x="70" y="881"/>
                </a:cubicBezTo>
                <a:cubicBezTo>
                  <a:pt x="97" y="898"/>
                  <a:pt x="151" y="883"/>
                  <a:pt x="172" y="857"/>
                </a:cubicBezTo>
                <a:cubicBezTo>
                  <a:pt x="189" y="835"/>
                  <a:pt x="183" y="793"/>
                  <a:pt x="159" y="767"/>
                </a:cubicBezTo>
                <a:cubicBezTo>
                  <a:pt x="148" y="755"/>
                  <a:pt x="134" y="747"/>
                  <a:pt x="116" y="750"/>
                </a:cubicBezTo>
                <a:cubicBezTo>
                  <a:pt x="108" y="752"/>
                  <a:pt x="100" y="754"/>
                  <a:pt x="92" y="755"/>
                </a:cubicBezTo>
                <a:cubicBezTo>
                  <a:pt x="57" y="756"/>
                  <a:pt x="36" y="775"/>
                  <a:pt x="36" y="811"/>
                </a:cubicBezTo>
                <a:close/>
                <a:moveTo>
                  <a:pt x="1417" y="598"/>
                </a:moveTo>
                <a:cubicBezTo>
                  <a:pt x="1420" y="598"/>
                  <a:pt x="1426" y="598"/>
                  <a:pt x="1431" y="597"/>
                </a:cubicBezTo>
                <a:cubicBezTo>
                  <a:pt x="1463" y="592"/>
                  <a:pt x="1482" y="563"/>
                  <a:pt x="1477" y="529"/>
                </a:cubicBezTo>
                <a:cubicBezTo>
                  <a:pt x="1473" y="501"/>
                  <a:pt x="1447" y="483"/>
                  <a:pt x="1416" y="488"/>
                </a:cubicBezTo>
                <a:cubicBezTo>
                  <a:pt x="1405" y="489"/>
                  <a:pt x="1394" y="491"/>
                  <a:pt x="1383" y="492"/>
                </a:cubicBezTo>
                <a:cubicBezTo>
                  <a:pt x="1367" y="492"/>
                  <a:pt x="1357" y="502"/>
                  <a:pt x="1353" y="517"/>
                </a:cubicBezTo>
                <a:cubicBezTo>
                  <a:pt x="1343" y="555"/>
                  <a:pt x="1376" y="598"/>
                  <a:pt x="1417" y="598"/>
                </a:cubicBezTo>
                <a:close/>
                <a:moveTo>
                  <a:pt x="704" y="461"/>
                </a:moveTo>
                <a:cubicBezTo>
                  <a:pt x="705" y="440"/>
                  <a:pt x="688" y="409"/>
                  <a:pt x="677" y="409"/>
                </a:cubicBezTo>
                <a:cubicBezTo>
                  <a:pt x="651" y="410"/>
                  <a:pt x="635" y="422"/>
                  <a:pt x="634" y="439"/>
                </a:cubicBezTo>
                <a:cubicBezTo>
                  <a:pt x="634" y="463"/>
                  <a:pt x="653" y="486"/>
                  <a:pt x="674" y="487"/>
                </a:cubicBezTo>
                <a:cubicBezTo>
                  <a:pt x="691" y="488"/>
                  <a:pt x="704" y="477"/>
                  <a:pt x="704" y="461"/>
                </a:cubicBezTo>
                <a:close/>
                <a:moveTo>
                  <a:pt x="2005" y="682"/>
                </a:moveTo>
                <a:cubicBezTo>
                  <a:pt x="1982" y="677"/>
                  <a:pt x="1958" y="660"/>
                  <a:pt x="1941" y="690"/>
                </a:cubicBezTo>
                <a:cubicBezTo>
                  <a:pt x="1933" y="703"/>
                  <a:pt x="1936" y="718"/>
                  <a:pt x="1948" y="728"/>
                </a:cubicBezTo>
                <a:cubicBezTo>
                  <a:pt x="1961" y="740"/>
                  <a:pt x="1976" y="741"/>
                  <a:pt x="1991" y="733"/>
                </a:cubicBezTo>
                <a:cubicBezTo>
                  <a:pt x="2006" y="725"/>
                  <a:pt x="2011" y="706"/>
                  <a:pt x="2005" y="682"/>
                </a:cubicBezTo>
                <a:close/>
                <a:moveTo>
                  <a:pt x="1762" y="56"/>
                </a:moveTo>
                <a:cubicBezTo>
                  <a:pt x="1762" y="37"/>
                  <a:pt x="1745" y="17"/>
                  <a:pt x="1730" y="21"/>
                </a:cubicBezTo>
                <a:cubicBezTo>
                  <a:pt x="1721" y="23"/>
                  <a:pt x="1708" y="34"/>
                  <a:pt x="1707" y="43"/>
                </a:cubicBezTo>
                <a:cubicBezTo>
                  <a:pt x="1704" y="62"/>
                  <a:pt x="1725" y="83"/>
                  <a:pt x="1741" y="82"/>
                </a:cubicBezTo>
                <a:cubicBezTo>
                  <a:pt x="1759" y="81"/>
                  <a:pt x="1760" y="68"/>
                  <a:pt x="1762" y="56"/>
                </a:cubicBezTo>
                <a:close/>
              </a:path>
            </a:pathLst>
          </a:custGeom>
          <a:solidFill>
            <a:srgbClr val="000000"/>
          </a:solidFill>
          <a:ln>
            <a:noFill/>
          </a:ln>
        </p:spPr>
        <p:txBody>
          <a:bodyPr spcFirstLastPara="1" wrap="square" lIns="182850" tIns="91400" rIns="182850" bIns="91400" anchor="t" anchorCtr="0">
            <a:noAutofit/>
          </a:bodyPr>
          <a:lstStyle/>
          <a:p>
            <a:endParaRPr sz="3600">
              <a:latin typeface="Calibri"/>
              <a:ea typeface="Calibri"/>
              <a:cs typeface="Calibri"/>
              <a:sym typeface="Calibri"/>
            </a:endParaRPr>
          </a:p>
        </p:txBody>
      </p:sp>
    </p:spTree>
    <p:extLst>
      <p:ext uri="{BB962C8B-B14F-4D97-AF65-F5344CB8AC3E}">
        <p14:creationId xmlns:p14="http://schemas.microsoft.com/office/powerpoint/2010/main" val="8688157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randombar(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randombar(horizontal)">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randombar(horizontal)">
                                      <p:cBhvr>
                                        <p:cTn id="17" dur="500"/>
                                        <p:tgtEl>
                                          <p:spTgt spid="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2">
                                            <p:txEl>
                                              <p:pRg st="3" end="3"/>
                                            </p:txEl>
                                          </p:spTgt>
                                        </p:tgtEl>
                                        <p:attrNameLst>
                                          <p:attrName>style.visibility</p:attrName>
                                        </p:attrNameLst>
                                      </p:cBhvr>
                                      <p:to>
                                        <p:strVal val="visible"/>
                                      </p:to>
                                    </p:set>
                                    <p:animEffect transition="in" filter="randombar(horizontal)">
                                      <p:cBhvr>
                                        <p:cTn id="22" dur="500"/>
                                        <p:tgtEl>
                                          <p:spTgt spid="1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12">
                                            <p:txEl>
                                              <p:pRg st="4" end="4"/>
                                            </p:txEl>
                                          </p:spTgt>
                                        </p:tgtEl>
                                        <p:attrNameLst>
                                          <p:attrName>style.visibility</p:attrName>
                                        </p:attrNameLst>
                                      </p:cBhvr>
                                      <p:to>
                                        <p:strVal val="visible"/>
                                      </p:to>
                                    </p:set>
                                    <p:animEffect transition="in" filter="randombar(horizontal)">
                                      <p:cBhvr>
                                        <p:cTn id="27" dur="500"/>
                                        <p:tgtEl>
                                          <p:spTgt spid="1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12">
                                            <p:txEl>
                                              <p:pRg st="5" end="5"/>
                                            </p:txEl>
                                          </p:spTgt>
                                        </p:tgtEl>
                                        <p:attrNameLst>
                                          <p:attrName>style.visibility</p:attrName>
                                        </p:attrNameLst>
                                      </p:cBhvr>
                                      <p:to>
                                        <p:strVal val="visible"/>
                                      </p:to>
                                    </p:set>
                                    <p:animEffect transition="in" filter="randombar(horizontal)">
                                      <p:cBhvr>
                                        <p:cTn id="32" dur="500"/>
                                        <p:tgtEl>
                                          <p:spTgt spid="1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12">
                                            <p:txEl>
                                              <p:pRg st="6" end="6"/>
                                            </p:txEl>
                                          </p:spTgt>
                                        </p:tgtEl>
                                        <p:attrNameLst>
                                          <p:attrName>style.visibility</p:attrName>
                                        </p:attrNameLst>
                                      </p:cBhvr>
                                      <p:to>
                                        <p:strVal val="visible"/>
                                      </p:to>
                                    </p:set>
                                    <p:animEffect transition="in" filter="randombar(horizontal)">
                                      <p:cBhvr>
                                        <p:cTn id="37" dur="500"/>
                                        <p:tgtEl>
                                          <p:spTgt spid="12">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nodeType="clickEffect">
                                  <p:stCondLst>
                                    <p:cond delay="0"/>
                                  </p:stCondLst>
                                  <p:childTnLst>
                                    <p:set>
                                      <p:cBhvr>
                                        <p:cTn id="41" dur="1" fill="hold">
                                          <p:stCondLst>
                                            <p:cond delay="0"/>
                                          </p:stCondLst>
                                        </p:cTn>
                                        <p:tgtEl>
                                          <p:spTgt spid="12">
                                            <p:txEl>
                                              <p:pRg st="7" end="7"/>
                                            </p:txEl>
                                          </p:spTgt>
                                        </p:tgtEl>
                                        <p:attrNameLst>
                                          <p:attrName>style.visibility</p:attrName>
                                        </p:attrNameLst>
                                      </p:cBhvr>
                                      <p:to>
                                        <p:strVal val="visible"/>
                                      </p:to>
                                    </p:set>
                                    <p:animEffect transition="in" filter="randombar(horizontal)">
                                      <p:cBhvr>
                                        <p:cTn id="42" dur="500"/>
                                        <p:tgtEl>
                                          <p:spTgt spid="1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0942CA34-1D52-BB02-FF81-65AE3B98020C}"/>
              </a:ext>
            </a:extLst>
          </p:cNvPr>
          <p:cNvSpPr/>
          <p:nvPr/>
        </p:nvSpPr>
        <p:spPr>
          <a:xfrm>
            <a:off x="5293894" y="589548"/>
            <a:ext cx="7700211" cy="1142999"/>
          </a:xfrm>
          <a:prstGeom prst="roundRect">
            <a:avLst/>
          </a:prstGeom>
          <a:solidFill>
            <a:srgbClr val="E87A20"/>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srgbClr val="FFFFFF"/>
                </a:solidFill>
                <a:effectLst/>
                <a:uLnTx/>
                <a:uFillTx/>
                <a:latin typeface="Arial"/>
                <a:ea typeface="+mn-ea"/>
                <a:cs typeface="+mn-cs"/>
              </a:rPr>
              <a:t>4. </a:t>
            </a:r>
            <a:r>
              <a:rPr kumimoji="0" lang="en-US" sz="4000" b="1" i="0" u="none" strike="noStrike" kern="0" cap="none" spc="0" normalizeH="0" baseline="0" noProof="0" dirty="0" err="1">
                <a:ln>
                  <a:noFill/>
                </a:ln>
                <a:solidFill>
                  <a:srgbClr val="FFFFFF"/>
                </a:solidFill>
                <a:effectLst/>
                <a:uLnTx/>
                <a:uFillTx/>
                <a:latin typeface="Arial"/>
                <a:ea typeface="+mn-ea"/>
                <a:cs typeface="+mn-cs"/>
              </a:rPr>
              <a:t>Kết</a:t>
            </a:r>
            <a:r>
              <a:rPr kumimoji="0" lang="en-US" sz="4000" b="1" i="0" u="none" strike="noStrike" kern="0" cap="none" spc="0" normalizeH="0" baseline="0" noProof="0" dirty="0">
                <a:ln>
                  <a:noFill/>
                </a:ln>
                <a:solidFill>
                  <a:srgbClr val="FFFFFF"/>
                </a:solidFill>
                <a:effectLst/>
                <a:uLnTx/>
                <a:uFillTx/>
                <a:latin typeface="Arial"/>
                <a:ea typeface="+mn-ea"/>
                <a:cs typeface="+mn-cs"/>
              </a:rPr>
              <a:t> </a:t>
            </a:r>
            <a:r>
              <a:rPr kumimoji="0" lang="en-US" sz="4000" b="1" i="0" u="none" strike="noStrike" kern="0" cap="none" spc="0" normalizeH="0" baseline="0" noProof="0" dirty="0" err="1">
                <a:ln>
                  <a:noFill/>
                </a:ln>
                <a:solidFill>
                  <a:srgbClr val="FFFFFF"/>
                </a:solidFill>
                <a:effectLst/>
                <a:uLnTx/>
                <a:uFillTx/>
                <a:latin typeface="Arial"/>
                <a:ea typeface="+mn-ea"/>
                <a:cs typeface="+mn-cs"/>
              </a:rPr>
              <a:t>quả</a:t>
            </a:r>
            <a:r>
              <a:rPr kumimoji="0" lang="en-US" sz="4000" b="1" i="0" u="none" strike="noStrike" kern="0" cap="none" spc="0" normalizeH="0" baseline="0" noProof="0" dirty="0">
                <a:ln>
                  <a:noFill/>
                </a:ln>
                <a:solidFill>
                  <a:srgbClr val="FFFFFF"/>
                </a:solidFill>
                <a:effectLst/>
                <a:uLnTx/>
                <a:uFillTx/>
                <a:latin typeface="Arial"/>
                <a:ea typeface="+mn-ea"/>
                <a:cs typeface="+mn-cs"/>
              </a:rPr>
              <a:t> </a:t>
            </a:r>
            <a:r>
              <a:rPr kumimoji="0" lang="en-US" sz="4000" b="1" i="0" u="none" strike="noStrike" kern="0" cap="none" spc="0" normalizeH="0" baseline="0" noProof="0" dirty="0" err="1">
                <a:ln>
                  <a:noFill/>
                </a:ln>
                <a:solidFill>
                  <a:srgbClr val="FFFFFF"/>
                </a:solidFill>
                <a:effectLst/>
                <a:uLnTx/>
                <a:uFillTx/>
                <a:latin typeface="Arial"/>
                <a:ea typeface="+mn-ea"/>
                <a:cs typeface="+mn-cs"/>
              </a:rPr>
              <a:t>thí</a:t>
            </a:r>
            <a:r>
              <a:rPr kumimoji="0" lang="en-US" sz="4000" b="1" i="0" u="none" strike="noStrike" kern="0" cap="none" spc="0" normalizeH="0" baseline="0" noProof="0" dirty="0">
                <a:ln>
                  <a:noFill/>
                </a:ln>
                <a:solidFill>
                  <a:srgbClr val="FFFFFF"/>
                </a:solidFill>
                <a:effectLst/>
                <a:uLnTx/>
                <a:uFillTx/>
                <a:latin typeface="Arial"/>
                <a:ea typeface="+mn-ea"/>
                <a:cs typeface="+mn-cs"/>
              </a:rPr>
              <a:t> </a:t>
            </a:r>
            <a:r>
              <a:rPr kumimoji="0" lang="en-US" sz="4000" b="1" i="0" u="none" strike="noStrike" kern="0" cap="none" spc="0" normalizeH="0" baseline="0" noProof="0" dirty="0" err="1">
                <a:ln>
                  <a:noFill/>
                </a:ln>
                <a:solidFill>
                  <a:srgbClr val="FFFFFF"/>
                </a:solidFill>
                <a:effectLst/>
                <a:uLnTx/>
                <a:uFillTx/>
                <a:latin typeface="Arial"/>
                <a:ea typeface="+mn-ea"/>
                <a:cs typeface="+mn-cs"/>
              </a:rPr>
              <a:t>nghiệm</a:t>
            </a:r>
            <a:endParaRPr kumimoji="0" lang="en-US" sz="4000" b="1" i="0" u="none" strike="noStrike" kern="0" cap="none" spc="0" normalizeH="0" baseline="0" noProof="0" dirty="0">
              <a:ln>
                <a:noFill/>
              </a:ln>
              <a:solidFill>
                <a:srgbClr val="FFFFFF"/>
              </a:solidFill>
              <a:effectLst/>
              <a:uLnTx/>
              <a:uFillTx/>
              <a:latin typeface="Arial"/>
              <a:ea typeface="+mn-ea"/>
              <a:cs typeface="+mn-cs"/>
            </a:endParaRPr>
          </a:p>
        </p:txBody>
      </p:sp>
      <p:sp>
        <p:nvSpPr>
          <p:cNvPr id="4" name="TextBox 3">
            <a:extLst>
              <a:ext uri="{FF2B5EF4-FFF2-40B4-BE49-F238E27FC236}">
                <a16:creationId xmlns:a16="http://schemas.microsoft.com/office/drawing/2014/main" id="{7FC848DE-C309-B835-BCA6-95525BCAA1AC}"/>
              </a:ext>
            </a:extLst>
          </p:cNvPr>
          <p:cNvSpPr txBox="1"/>
          <p:nvPr/>
        </p:nvSpPr>
        <p:spPr>
          <a:xfrm>
            <a:off x="1021985" y="2183178"/>
            <a:ext cx="10569742" cy="3671583"/>
          </a:xfrm>
          <a:prstGeom prst="rect">
            <a:avLst/>
          </a:prstGeom>
          <a:noFill/>
        </p:spPr>
        <p:txBody>
          <a:bodyPr wrap="square">
            <a:spAutoFit/>
          </a:bodyPr>
          <a:lstStyle/>
          <a:p>
            <a:pPr algn="just">
              <a:lnSpc>
                <a:spcPct val="150000"/>
              </a:lnSpc>
            </a:pPr>
            <a:r>
              <a:rPr lang="vi-VN" sz="4000" dirty="0"/>
              <a:t>Dựa vào kết quả quan sát NST dưới kính hiển vi hoặc ảnh chụp, vẽ hình NST vào vở và hoàn thành thông tin theo mẫu </a:t>
            </a:r>
            <a:r>
              <a:rPr lang="vi-VN" sz="4000" b="1" dirty="0"/>
              <a:t>Bảng 42.2.</a:t>
            </a:r>
            <a:r>
              <a:rPr lang="en-US" sz="4000" b="1" dirty="0"/>
              <a:t> </a:t>
            </a:r>
            <a:r>
              <a:rPr lang="en-US" sz="4000" b="1" dirty="0" err="1"/>
              <a:t>Kết</a:t>
            </a:r>
            <a:r>
              <a:rPr lang="en-US" sz="4000" b="1" dirty="0"/>
              <a:t> </a:t>
            </a:r>
            <a:r>
              <a:rPr lang="en-US" sz="4000" b="1" dirty="0" err="1"/>
              <a:t>quả</a:t>
            </a:r>
            <a:r>
              <a:rPr lang="en-US" sz="4000" b="1" dirty="0"/>
              <a:t> </a:t>
            </a:r>
            <a:r>
              <a:rPr lang="en-US" sz="4000" b="1" dirty="0" err="1"/>
              <a:t>quan</a:t>
            </a:r>
            <a:r>
              <a:rPr lang="en-US" sz="4000" b="1" dirty="0"/>
              <a:t> </a:t>
            </a:r>
            <a:r>
              <a:rPr lang="en-US" sz="4000" b="1" dirty="0" err="1"/>
              <a:t>sát</a:t>
            </a:r>
            <a:r>
              <a:rPr lang="en-US" sz="4000" b="1" dirty="0"/>
              <a:t> </a:t>
            </a:r>
            <a:r>
              <a:rPr lang="en-US" sz="4000" b="1" dirty="0" err="1"/>
              <a:t>tiêu</a:t>
            </a:r>
            <a:r>
              <a:rPr lang="en-US" sz="4000" b="1" dirty="0"/>
              <a:t> </a:t>
            </a:r>
            <a:r>
              <a:rPr lang="en-US" sz="4000" b="1" dirty="0" err="1"/>
              <a:t>bản</a:t>
            </a:r>
            <a:r>
              <a:rPr lang="en-US" sz="4000" b="1" dirty="0"/>
              <a:t> </a:t>
            </a:r>
            <a:r>
              <a:rPr lang="en-US" sz="4000" b="1" dirty="0" err="1"/>
              <a:t>nhiễm</a:t>
            </a:r>
            <a:r>
              <a:rPr lang="en-US" sz="4000" b="1" dirty="0"/>
              <a:t> </a:t>
            </a:r>
            <a:r>
              <a:rPr lang="en-US" sz="4000" b="1" dirty="0" err="1"/>
              <a:t>sắc</a:t>
            </a:r>
            <a:r>
              <a:rPr lang="en-US" sz="4000" b="1" dirty="0"/>
              <a:t> </a:t>
            </a:r>
            <a:r>
              <a:rPr lang="en-US" sz="4000" b="1" dirty="0" err="1"/>
              <a:t>thể</a:t>
            </a:r>
            <a:endParaRPr lang="en-US" sz="4000" b="1" dirty="0"/>
          </a:p>
        </p:txBody>
      </p:sp>
      <p:grpSp>
        <p:nvGrpSpPr>
          <p:cNvPr id="7" name="Group 6">
            <a:extLst>
              <a:ext uri="{FF2B5EF4-FFF2-40B4-BE49-F238E27FC236}">
                <a16:creationId xmlns:a16="http://schemas.microsoft.com/office/drawing/2014/main" id="{4A807136-C122-E405-0469-051A1F114EE3}"/>
              </a:ext>
            </a:extLst>
          </p:cNvPr>
          <p:cNvGrpSpPr/>
          <p:nvPr/>
        </p:nvGrpSpPr>
        <p:grpSpPr>
          <a:xfrm>
            <a:off x="12066869" y="1990672"/>
            <a:ext cx="5051259" cy="4143247"/>
            <a:chOff x="12481207" y="2428975"/>
            <a:chExt cx="5051259" cy="4143247"/>
          </a:xfrm>
        </p:grpSpPr>
        <p:pic>
          <p:nvPicPr>
            <p:cNvPr id="5" name="Picture 4">
              <a:extLst>
                <a:ext uri="{FF2B5EF4-FFF2-40B4-BE49-F238E27FC236}">
                  <a16:creationId xmlns:a16="http://schemas.microsoft.com/office/drawing/2014/main" id="{D56AF06D-1650-6810-AB60-E49D1162F8D3}"/>
                </a:ext>
              </a:extLst>
            </p:cNvPr>
            <p:cNvPicPr>
              <a:picLocks noChangeAspect="1"/>
            </p:cNvPicPr>
            <p:nvPr/>
          </p:nvPicPr>
          <p:blipFill>
            <a:blip r:embed="rId2"/>
            <a:stretch>
              <a:fillRect/>
            </a:stretch>
          </p:blipFill>
          <p:spPr>
            <a:xfrm>
              <a:off x="12994105" y="2428975"/>
              <a:ext cx="4025465" cy="2404951"/>
            </a:xfrm>
            <a:prstGeom prst="roundRect">
              <a:avLst/>
            </a:prstGeom>
          </p:spPr>
        </p:pic>
        <p:sp>
          <p:nvSpPr>
            <p:cNvPr id="6" name="TextBox 5">
              <a:extLst>
                <a:ext uri="{FF2B5EF4-FFF2-40B4-BE49-F238E27FC236}">
                  <a16:creationId xmlns:a16="http://schemas.microsoft.com/office/drawing/2014/main" id="{BE2E6FDA-5186-4CD8-7020-21EBB227EC92}"/>
                </a:ext>
              </a:extLst>
            </p:cNvPr>
            <p:cNvSpPr txBox="1"/>
            <p:nvPr/>
          </p:nvSpPr>
          <p:spPr>
            <a:xfrm>
              <a:off x="12481207" y="4833926"/>
              <a:ext cx="5051259" cy="1738296"/>
            </a:xfrm>
            <a:prstGeom prst="rect">
              <a:avLst/>
            </a:prstGeom>
            <a:noFill/>
          </p:spPr>
          <p:txBody>
            <a:bodyPr wrap="square">
              <a:spAutoFit/>
            </a:bodyPr>
            <a:lstStyle/>
            <a:p>
              <a:pPr algn="ctr">
                <a:lnSpc>
                  <a:spcPct val="150000"/>
                </a:lnSpc>
              </a:pPr>
              <a:r>
                <a:rPr lang="en-US" sz="3800" dirty="0" err="1"/>
                <a:t>Tiêu</a:t>
              </a:r>
              <a:r>
                <a:rPr lang="en-US" sz="3800" dirty="0"/>
                <a:t> </a:t>
              </a:r>
              <a:r>
                <a:rPr lang="en-US" sz="3800" dirty="0" err="1"/>
                <a:t>bản</a:t>
              </a:r>
              <a:r>
                <a:rPr lang="en-US" sz="3800" dirty="0"/>
                <a:t> NST </a:t>
              </a:r>
              <a:r>
                <a:rPr lang="en-US" sz="3800" dirty="0" err="1"/>
                <a:t>rễ</a:t>
              </a:r>
              <a:r>
                <a:rPr lang="en-US" sz="3800" dirty="0"/>
                <a:t> </a:t>
              </a:r>
              <a:r>
                <a:rPr lang="en-US" sz="3800" dirty="0" err="1"/>
                <a:t>hành</a:t>
              </a:r>
              <a:r>
                <a:rPr lang="en-US" sz="3800" dirty="0"/>
                <a:t> ở </a:t>
              </a:r>
              <a:r>
                <a:rPr lang="en-US" sz="3800" dirty="0" err="1"/>
                <a:t>kì</a:t>
              </a:r>
              <a:r>
                <a:rPr lang="en-US" sz="3800" dirty="0"/>
                <a:t> </a:t>
              </a:r>
              <a:r>
                <a:rPr lang="en-US" sz="3800" dirty="0" err="1"/>
                <a:t>giữa</a:t>
              </a:r>
              <a:endParaRPr lang="en-US" sz="3800" dirty="0"/>
            </a:p>
          </p:txBody>
        </p:sp>
      </p:grpSp>
      <p:graphicFrame>
        <p:nvGraphicFramePr>
          <p:cNvPr id="8" name="Table 7">
            <a:extLst>
              <a:ext uri="{FF2B5EF4-FFF2-40B4-BE49-F238E27FC236}">
                <a16:creationId xmlns:a16="http://schemas.microsoft.com/office/drawing/2014/main" id="{35C5681F-57C6-5029-80C8-23E37A63663C}"/>
              </a:ext>
            </a:extLst>
          </p:cNvPr>
          <p:cNvGraphicFramePr>
            <a:graphicFrameLocks noGrp="1"/>
          </p:cNvGraphicFramePr>
          <p:nvPr>
            <p:extLst>
              <p:ext uri="{D42A27DB-BD31-4B8C-83A1-F6EECF244321}">
                <p14:modId xmlns:p14="http://schemas.microsoft.com/office/powerpoint/2010/main" val="2038598804"/>
              </p:ext>
            </p:extLst>
          </p:nvPr>
        </p:nvGraphicFramePr>
        <p:xfrm>
          <a:off x="523371" y="6268030"/>
          <a:ext cx="17241252" cy="3429422"/>
        </p:xfrm>
        <a:graphic>
          <a:graphicData uri="http://schemas.openxmlformats.org/drawingml/2006/table">
            <a:tbl>
              <a:tblPr firstRow="1" bandRow="1">
                <a:tableStyleId>{31516884-7B7D-4DA2-A05E-774EA34D818F}</a:tableStyleId>
              </a:tblPr>
              <a:tblGrid>
                <a:gridCol w="3711745">
                  <a:extLst>
                    <a:ext uri="{9D8B030D-6E8A-4147-A177-3AD203B41FA5}">
                      <a16:colId xmlns:a16="http://schemas.microsoft.com/office/drawing/2014/main" val="3012995211"/>
                    </a:ext>
                  </a:extLst>
                </a:gridCol>
                <a:gridCol w="2286000">
                  <a:extLst>
                    <a:ext uri="{9D8B030D-6E8A-4147-A177-3AD203B41FA5}">
                      <a16:colId xmlns:a16="http://schemas.microsoft.com/office/drawing/2014/main" val="2058950750"/>
                    </a:ext>
                  </a:extLst>
                </a:gridCol>
                <a:gridCol w="3128210">
                  <a:extLst>
                    <a:ext uri="{9D8B030D-6E8A-4147-A177-3AD203B41FA5}">
                      <a16:colId xmlns:a16="http://schemas.microsoft.com/office/drawing/2014/main" val="3775677855"/>
                    </a:ext>
                  </a:extLst>
                </a:gridCol>
                <a:gridCol w="8115297">
                  <a:extLst>
                    <a:ext uri="{9D8B030D-6E8A-4147-A177-3AD203B41FA5}">
                      <a16:colId xmlns:a16="http://schemas.microsoft.com/office/drawing/2014/main" val="2661134785"/>
                    </a:ext>
                  </a:extLst>
                </a:gridCol>
              </a:tblGrid>
              <a:tr h="1925001">
                <a:tc>
                  <a:txBody>
                    <a:bodyPr/>
                    <a:lstStyle/>
                    <a:p>
                      <a:pPr algn="ctr">
                        <a:lnSpc>
                          <a:spcPct val="130000"/>
                        </a:lnSpc>
                      </a:pPr>
                      <a:endParaRPr lang="en-US" sz="3600" b="1" dirty="0"/>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solidFill>
                      <a:srgbClr val="F2F49E"/>
                    </a:solidFill>
                  </a:tcPr>
                </a:tc>
                <a:tc>
                  <a:txBody>
                    <a:bodyPr/>
                    <a:lstStyle/>
                    <a:p>
                      <a:pPr algn="ctr">
                        <a:lnSpc>
                          <a:spcPct val="130000"/>
                        </a:lnSpc>
                      </a:pPr>
                      <a:r>
                        <a:rPr lang="en-US" sz="3600" b="1" dirty="0"/>
                        <a:t>Số </a:t>
                      </a:r>
                      <a:r>
                        <a:rPr lang="en-US" sz="3600" b="1" dirty="0" err="1"/>
                        <a:t>lượng</a:t>
                      </a:r>
                      <a:r>
                        <a:rPr lang="en-US" sz="3600" b="1" dirty="0"/>
                        <a:t> NST</a:t>
                      </a:r>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solidFill>
                      <a:srgbClr val="F2F49E"/>
                    </a:solidFill>
                  </a:tcPr>
                </a:tc>
                <a:tc>
                  <a:txBody>
                    <a:bodyPr/>
                    <a:lstStyle/>
                    <a:p>
                      <a:pPr algn="ctr">
                        <a:lnSpc>
                          <a:spcPct val="130000"/>
                        </a:lnSpc>
                      </a:pPr>
                      <a:r>
                        <a:rPr lang="en-US" sz="3600" b="1" dirty="0" err="1"/>
                        <a:t>Mô</a:t>
                      </a:r>
                      <a:r>
                        <a:rPr lang="en-US" sz="3600" b="1" dirty="0"/>
                        <a:t> </a:t>
                      </a:r>
                      <a:r>
                        <a:rPr lang="en-US" sz="3600" b="1" dirty="0" err="1"/>
                        <a:t>tả</a:t>
                      </a:r>
                      <a:r>
                        <a:rPr lang="en-US" sz="3600" b="1" dirty="0"/>
                        <a:t> </a:t>
                      </a:r>
                      <a:r>
                        <a:rPr lang="en-US" sz="3600" b="1" dirty="0" err="1"/>
                        <a:t>hình</a:t>
                      </a:r>
                      <a:r>
                        <a:rPr lang="en-US" sz="3600" b="1" dirty="0"/>
                        <a:t> </a:t>
                      </a:r>
                      <a:r>
                        <a:rPr lang="en-US" sz="3600" b="1" dirty="0" err="1"/>
                        <a:t>dạng</a:t>
                      </a:r>
                      <a:r>
                        <a:rPr lang="en-US" sz="3600" b="1" dirty="0"/>
                        <a:t> NST</a:t>
                      </a:r>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solidFill>
                      <a:srgbClr val="F2F49E"/>
                    </a:solidFill>
                  </a:tcPr>
                </a:tc>
                <a:tc>
                  <a:txBody>
                    <a:bodyPr/>
                    <a:lstStyle/>
                    <a:p>
                      <a:pPr algn="ctr">
                        <a:lnSpc>
                          <a:spcPct val="130000"/>
                        </a:lnSpc>
                      </a:pPr>
                      <a:r>
                        <a:rPr lang="en-US" sz="3600" b="1" dirty="0" err="1"/>
                        <a:t>Kiểu</a:t>
                      </a:r>
                      <a:r>
                        <a:rPr lang="en-US" sz="3600" b="1" dirty="0"/>
                        <a:t> </a:t>
                      </a:r>
                      <a:r>
                        <a:rPr lang="en-US" sz="3600" b="1" dirty="0" err="1"/>
                        <a:t>sắp</a:t>
                      </a:r>
                      <a:r>
                        <a:rPr lang="en-US" sz="3600" b="1" dirty="0"/>
                        <a:t> </a:t>
                      </a:r>
                      <a:r>
                        <a:rPr lang="en-US" sz="3600" b="1" dirty="0" err="1"/>
                        <a:t>xếp</a:t>
                      </a:r>
                      <a:r>
                        <a:rPr lang="en-US" sz="3600" b="1" dirty="0"/>
                        <a:t> NST (</a:t>
                      </a:r>
                      <a:r>
                        <a:rPr lang="en-US" sz="3600" b="1" dirty="0" err="1"/>
                        <a:t>giữa</a:t>
                      </a:r>
                      <a:r>
                        <a:rPr lang="en-US" sz="3600" b="1" dirty="0"/>
                        <a:t> </a:t>
                      </a:r>
                      <a:r>
                        <a:rPr lang="en-US" sz="3600" b="1" dirty="0" err="1"/>
                        <a:t>tế</a:t>
                      </a:r>
                      <a:r>
                        <a:rPr lang="en-US" sz="3600" b="1" dirty="0"/>
                        <a:t> </a:t>
                      </a:r>
                      <a:r>
                        <a:rPr lang="en-US" sz="3600" b="1" dirty="0" err="1"/>
                        <a:t>bào</a:t>
                      </a:r>
                      <a:r>
                        <a:rPr lang="en-US" sz="3600" b="1" dirty="0"/>
                        <a:t>/ ở 2 </a:t>
                      </a:r>
                      <a:r>
                        <a:rPr lang="en-US" sz="3600" b="1" dirty="0" err="1"/>
                        <a:t>cực</a:t>
                      </a:r>
                      <a:r>
                        <a:rPr lang="en-US" sz="3600" b="1" dirty="0"/>
                        <a:t> </a:t>
                      </a:r>
                      <a:r>
                        <a:rPr lang="en-US" sz="3600" b="1" dirty="0" err="1"/>
                        <a:t>tế</a:t>
                      </a:r>
                      <a:r>
                        <a:rPr lang="en-US" sz="3600" b="1" dirty="0"/>
                        <a:t> </a:t>
                      </a:r>
                      <a:r>
                        <a:rPr lang="en-US" sz="3600" b="1" dirty="0" err="1"/>
                        <a:t>bào</a:t>
                      </a:r>
                      <a:r>
                        <a:rPr lang="en-US" sz="3600" b="1" dirty="0"/>
                        <a:t>/ </a:t>
                      </a:r>
                      <a:r>
                        <a:rPr lang="en-US" sz="3600" b="1" dirty="0" err="1"/>
                        <a:t>sắp</a:t>
                      </a:r>
                      <a:r>
                        <a:rPr lang="en-US" sz="3600" b="1" dirty="0"/>
                        <a:t> </a:t>
                      </a:r>
                      <a:r>
                        <a:rPr lang="en-US" sz="3600" b="1" dirty="0" err="1"/>
                        <a:t>xếp</a:t>
                      </a:r>
                      <a:r>
                        <a:rPr lang="en-US" sz="3600" b="1" dirty="0"/>
                        <a:t> </a:t>
                      </a:r>
                      <a:r>
                        <a:rPr lang="en-US" sz="3600" b="1" dirty="0" err="1"/>
                        <a:t>ngẫu</a:t>
                      </a:r>
                      <a:r>
                        <a:rPr lang="en-US" sz="3600" b="1" dirty="0"/>
                        <a:t> </a:t>
                      </a:r>
                      <a:r>
                        <a:rPr lang="en-US" sz="3600" b="1" dirty="0" err="1"/>
                        <a:t>nhiên</a:t>
                      </a:r>
                      <a:r>
                        <a:rPr lang="en-US" sz="3600" b="1" dirty="0"/>
                        <a:t>)</a:t>
                      </a:r>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solidFill>
                      <a:srgbClr val="F2F49E"/>
                    </a:solidFill>
                  </a:tcPr>
                </a:tc>
                <a:extLst>
                  <a:ext uri="{0D108BD9-81ED-4DB2-BD59-A6C34878D82A}">
                    <a16:rowId xmlns:a16="http://schemas.microsoft.com/office/drawing/2014/main" val="3921134812"/>
                  </a:ext>
                </a:extLst>
              </a:tr>
              <a:tr h="1504421">
                <a:tc>
                  <a:txBody>
                    <a:bodyPr/>
                    <a:lstStyle/>
                    <a:p>
                      <a:pPr algn="ctr">
                        <a:lnSpc>
                          <a:spcPct val="130000"/>
                        </a:lnSpc>
                      </a:pPr>
                      <a:endParaRPr lang="en-US" sz="3600" dirty="0"/>
                    </a:p>
                    <a:p>
                      <a:pPr algn="ctr">
                        <a:lnSpc>
                          <a:spcPct val="130000"/>
                        </a:lnSpc>
                      </a:pPr>
                      <a:endParaRPr lang="en-US" sz="3600" dirty="0"/>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solidFill>
                      <a:schemeClr val="bg1"/>
                    </a:solidFill>
                  </a:tcPr>
                </a:tc>
                <a:tc>
                  <a:txBody>
                    <a:bodyPr/>
                    <a:lstStyle/>
                    <a:p>
                      <a:pPr algn="ctr">
                        <a:lnSpc>
                          <a:spcPct val="130000"/>
                        </a:lnSpc>
                      </a:pPr>
                      <a:endParaRPr lang="en-US" sz="3600" dirty="0"/>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solidFill>
                      <a:schemeClr val="bg1"/>
                    </a:solidFill>
                  </a:tcPr>
                </a:tc>
                <a:tc>
                  <a:txBody>
                    <a:bodyPr/>
                    <a:lstStyle/>
                    <a:p>
                      <a:pPr algn="ctr">
                        <a:lnSpc>
                          <a:spcPct val="130000"/>
                        </a:lnSpc>
                      </a:pPr>
                      <a:endParaRPr lang="en-US" sz="3600" dirty="0"/>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solidFill>
                      <a:schemeClr val="bg1"/>
                    </a:solidFill>
                  </a:tcPr>
                </a:tc>
                <a:tc>
                  <a:txBody>
                    <a:bodyPr/>
                    <a:lstStyle/>
                    <a:p>
                      <a:pPr algn="ctr">
                        <a:lnSpc>
                          <a:spcPct val="130000"/>
                        </a:lnSpc>
                      </a:pPr>
                      <a:endParaRPr lang="en-US" sz="3600" dirty="0"/>
                    </a:p>
                  </a:txBody>
                  <a:tcPr anchor="ctr">
                    <a:lnL w="38100" cap="flat" cmpd="sng" algn="ctr">
                      <a:solidFill>
                        <a:schemeClr val="tx1">
                          <a:lumMod val="90000"/>
                          <a:lumOff val="10000"/>
                        </a:schemeClr>
                      </a:solidFill>
                      <a:prstDash val="solid"/>
                      <a:round/>
                      <a:headEnd type="none" w="med" len="med"/>
                      <a:tailEnd type="none" w="med" len="med"/>
                    </a:lnL>
                    <a:lnR w="38100" cap="flat" cmpd="sng" algn="ctr">
                      <a:solidFill>
                        <a:schemeClr val="tx1">
                          <a:lumMod val="90000"/>
                          <a:lumOff val="10000"/>
                        </a:schemeClr>
                      </a:solidFill>
                      <a:prstDash val="solid"/>
                      <a:round/>
                      <a:headEnd type="none" w="med" len="med"/>
                      <a:tailEnd type="none" w="med" len="med"/>
                    </a:lnR>
                    <a:lnT w="38100" cap="flat" cmpd="sng" algn="ctr">
                      <a:solidFill>
                        <a:schemeClr val="tx1">
                          <a:lumMod val="90000"/>
                          <a:lumOff val="10000"/>
                        </a:schemeClr>
                      </a:solidFill>
                      <a:prstDash val="solid"/>
                      <a:round/>
                      <a:headEnd type="none" w="med" len="med"/>
                      <a:tailEnd type="none" w="med" len="med"/>
                    </a:lnT>
                    <a:lnB w="38100" cap="flat" cmpd="sng" algn="ctr">
                      <a:solidFill>
                        <a:schemeClr val="tx1">
                          <a:lumMod val="90000"/>
                          <a:lumOff val="1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956035097"/>
                  </a:ext>
                </a:extLst>
              </a:tr>
            </a:tbl>
          </a:graphicData>
        </a:graphic>
      </p:graphicFrame>
      <p:cxnSp>
        <p:nvCxnSpPr>
          <p:cNvPr id="9" name="Straight Connector 8">
            <a:extLst>
              <a:ext uri="{FF2B5EF4-FFF2-40B4-BE49-F238E27FC236}">
                <a16:creationId xmlns:a16="http://schemas.microsoft.com/office/drawing/2014/main" id="{58039205-FD95-9457-767F-145604E01C77}"/>
              </a:ext>
            </a:extLst>
          </p:cNvPr>
          <p:cNvCxnSpPr>
            <a:cxnSpLocks/>
          </p:cNvCxnSpPr>
          <p:nvPr/>
        </p:nvCxnSpPr>
        <p:spPr>
          <a:xfrm>
            <a:off x="523371" y="6278930"/>
            <a:ext cx="3735808" cy="182489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2637ED0F-DB9D-083D-3C5B-5507EED43C71}"/>
              </a:ext>
            </a:extLst>
          </p:cNvPr>
          <p:cNvSpPr txBox="1"/>
          <p:nvPr/>
        </p:nvSpPr>
        <p:spPr>
          <a:xfrm>
            <a:off x="1867516" y="6305392"/>
            <a:ext cx="1981836" cy="665888"/>
          </a:xfrm>
          <a:prstGeom prst="rect">
            <a:avLst/>
          </a:prstGeom>
          <a:noFill/>
        </p:spPr>
        <p:txBody>
          <a:bodyPr wrap="square">
            <a:spAutoFit/>
          </a:bodyPr>
          <a:lstStyle/>
          <a:p>
            <a:pPr marL="0" marR="0" lvl="0" indent="0" algn="ctr" defTabSz="914400" rtl="0" eaLnBrk="1" fontAlgn="auto" latinLnBrk="0" hangingPunct="1">
              <a:lnSpc>
                <a:spcPct val="130000"/>
              </a:lnSpc>
              <a:spcBef>
                <a:spcPts val="0"/>
              </a:spcBef>
              <a:spcAft>
                <a:spcPts val="0"/>
              </a:spcAft>
              <a:buClr>
                <a:srgbClr val="000000"/>
              </a:buClr>
              <a:buSzTx/>
              <a:buFont typeface="Arial"/>
              <a:buNone/>
              <a:tabLst/>
              <a:defRPr/>
            </a:pPr>
            <a:r>
              <a:rPr kumimoji="0" lang="en-US" sz="3200" b="1" i="0" u="none" strike="noStrike" kern="0" cap="none" spc="0" normalizeH="0" baseline="0" noProof="0" dirty="0" err="1">
                <a:ln>
                  <a:noFill/>
                </a:ln>
                <a:solidFill>
                  <a:srgbClr val="000000"/>
                </a:solidFill>
                <a:effectLst/>
                <a:uLnTx/>
                <a:uFillTx/>
                <a:latin typeface="Arial"/>
                <a:cs typeface="Arial"/>
                <a:sym typeface="Arial"/>
              </a:rPr>
              <a:t>Nội</a:t>
            </a:r>
            <a:r>
              <a:rPr kumimoji="0" lang="en-US" sz="3200" b="1" i="0" u="none" strike="noStrike" kern="0" cap="none" spc="0" normalizeH="0" baseline="0" noProof="0" dirty="0">
                <a:ln>
                  <a:noFill/>
                </a:ln>
                <a:solidFill>
                  <a:srgbClr val="000000"/>
                </a:solidFill>
                <a:effectLst/>
                <a:uLnTx/>
                <a:uFillTx/>
                <a:latin typeface="Arial"/>
                <a:cs typeface="Arial"/>
                <a:sym typeface="Arial"/>
              </a:rPr>
              <a:t> dung</a:t>
            </a:r>
          </a:p>
        </p:txBody>
      </p:sp>
      <p:sp>
        <p:nvSpPr>
          <p:cNvPr id="11" name="TextBox 10">
            <a:extLst>
              <a:ext uri="{FF2B5EF4-FFF2-40B4-BE49-F238E27FC236}">
                <a16:creationId xmlns:a16="http://schemas.microsoft.com/office/drawing/2014/main" id="{FDA6C590-FFCD-3D75-D402-88A7733BBD36}"/>
              </a:ext>
            </a:extLst>
          </p:cNvPr>
          <p:cNvSpPr txBox="1"/>
          <p:nvPr/>
        </p:nvSpPr>
        <p:spPr>
          <a:xfrm>
            <a:off x="287243" y="6824219"/>
            <a:ext cx="1981836" cy="1306063"/>
          </a:xfrm>
          <a:prstGeom prst="rect">
            <a:avLst/>
          </a:prstGeom>
          <a:noFill/>
        </p:spPr>
        <p:txBody>
          <a:bodyPr wrap="square">
            <a:spAutoFit/>
          </a:bodyPr>
          <a:lstStyle/>
          <a:p>
            <a:pPr marL="0" marR="0" lvl="0" indent="0" algn="ctr" defTabSz="914400" rtl="0" eaLnBrk="1" fontAlgn="auto" latinLnBrk="0" hangingPunct="1">
              <a:lnSpc>
                <a:spcPct val="130000"/>
              </a:lnSpc>
              <a:spcBef>
                <a:spcPts val="0"/>
              </a:spcBef>
              <a:spcAft>
                <a:spcPts val="0"/>
              </a:spcAft>
              <a:buClr>
                <a:srgbClr val="000000"/>
              </a:buClr>
              <a:buSzTx/>
              <a:buFont typeface="Arial"/>
              <a:buNone/>
              <a:tabLst/>
              <a:defRPr/>
            </a:pPr>
            <a:r>
              <a:rPr kumimoji="0" lang="en-US" sz="3200" b="1" i="0" u="none" strike="noStrike" kern="0" cap="none" spc="0" normalizeH="0" baseline="0" noProof="0" dirty="0" err="1">
                <a:ln>
                  <a:noFill/>
                </a:ln>
                <a:solidFill>
                  <a:srgbClr val="000000"/>
                </a:solidFill>
                <a:effectLst/>
                <a:uLnTx/>
                <a:uFillTx/>
                <a:latin typeface="Arial"/>
                <a:cs typeface="Arial"/>
                <a:sym typeface="Arial"/>
              </a:rPr>
              <a:t>Loại</a:t>
            </a:r>
            <a:r>
              <a:rPr kumimoji="0" lang="en-US" sz="3200" b="1" i="0" u="none" strike="noStrike" kern="0" cap="none" spc="0" normalizeH="0" baseline="0" noProof="0" dirty="0">
                <a:ln>
                  <a:noFill/>
                </a:ln>
                <a:solidFill>
                  <a:srgbClr val="000000"/>
                </a:solidFill>
                <a:effectLst/>
                <a:uLnTx/>
                <a:uFillTx/>
                <a:latin typeface="Arial"/>
                <a:cs typeface="Arial"/>
                <a:sym typeface="Arial"/>
              </a:rPr>
              <a:t> </a:t>
            </a:r>
          </a:p>
          <a:p>
            <a:pPr marL="0" marR="0" lvl="0" indent="0" algn="ctr" defTabSz="914400" rtl="0" eaLnBrk="1" fontAlgn="auto" latinLnBrk="0" hangingPunct="1">
              <a:lnSpc>
                <a:spcPct val="130000"/>
              </a:lnSpc>
              <a:spcBef>
                <a:spcPts val="0"/>
              </a:spcBef>
              <a:spcAft>
                <a:spcPts val="0"/>
              </a:spcAft>
              <a:buClr>
                <a:srgbClr val="000000"/>
              </a:buClr>
              <a:buSzTx/>
              <a:buFont typeface="Arial"/>
              <a:buNone/>
              <a:tabLst/>
              <a:defRPr/>
            </a:pPr>
            <a:r>
              <a:rPr kumimoji="0" lang="en-US" sz="3200" b="1" i="0" u="none" strike="noStrike" kern="0" cap="none" spc="0" normalizeH="0" baseline="0" noProof="0" dirty="0" err="1">
                <a:ln>
                  <a:noFill/>
                </a:ln>
                <a:solidFill>
                  <a:srgbClr val="000000"/>
                </a:solidFill>
                <a:effectLst/>
                <a:uLnTx/>
                <a:uFillTx/>
                <a:latin typeface="Arial"/>
                <a:cs typeface="Arial"/>
                <a:sym typeface="Arial"/>
              </a:rPr>
              <a:t>tế</a:t>
            </a:r>
            <a:r>
              <a:rPr kumimoji="0" lang="en-US" sz="3200" b="1" i="0" u="none" strike="noStrike" kern="0" cap="none" spc="0" normalizeH="0" baseline="0" noProof="0" dirty="0">
                <a:ln>
                  <a:noFill/>
                </a:ln>
                <a:solidFill>
                  <a:srgbClr val="000000"/>
                </a:solidFill>
                <a:effectLst/>
                <a:uLnTx/>
                <a:uFillTx/>
                <a:latin typeface="Arial"/>
                <a:cs typeface="Arial"/>
                <a:sym typeface="Arial"/>
              </a:rPr>
              <a:t> </a:t>
            </a:r>
            <a:r>
              <a:rPr kumimoji="0" lang="en-US" sz="3200" b="1" i="0" u="none" strike="noStrike" kern="0" cap="none" spc="0" normalizeH="0" baseline="0" noProof="0" dirty="0" err="1">
                <a:ln>
                  <a:noFill/>
                </a:ln>
                <a:solidFill>
                  <a:srgbClr val="000000"/>
                </a:solidFill>
                <a:effectLst/>
                <a:uLnTx/>
                <a:uFillTx/>
                <a:latin typeface="Arial"/>
                <a:cs typeface="Arial"/>
                <a:sym typeface="Arial"/>
              </a:rPr>
              <a:t>bào</a:t>
            </a:r>
            <a:endParaRPr kumimoji="0" lang="en-US" sz="3200" b="1" i="0" u="none" strike="noStrike" kern="0" cap="none" spc="0" normalizeH="0" baseline="0" noProof="0" dirty="0">
              <a:ln>
                <a:noFill/>
              </a:ln>
              <a:solidFill>
                <a:srgbClr val="000000"/>
              </a:solidFill>
              <a:effectLst/>
              <a:uLnTx/>
              <a:uFillTx/>
              <a:latin typeface="Arial"/>
              <a:cs typeface="Arial"/>
              <a:sym typeface="Arial"/>
            </a:endParaRPr>
          </a:p>
        </p:txBody>
      </p:sp>
      <p:sp>
        <p:nvSpPr>
          <p:cNvPr id="13" name="TextBox 12">
            <a:extLst>
              <a:ext uri="{FF2B5EF4-FFF2-40B4-BE49-F238E27FC236}">
                <a16:creationId xmlns:a16="http://schemas.microsoft.com/office/drawing/2014/main" id="{7D560145-51A6-8CB6-3D82-E644ECCAF94E}"/>
              </a:ext>
            </a:extLst>
          </p:cNvPr>
          <p:cNvSpPr txBox="1"/>
          <p:nvPr/>
        </p:nvSpPr>
        <p:spPr>
          <a:xfrm>
            <a:off x="523371" y="8016761"/>
            <a:ext cx="3735808" cy="1651671"/>
          </a:xfrm>
          <a:prstGeom prst="rect">
            <a:avLst/>
          </a:prstGeom>
          <a:noFill/>
        </p:spPr>
        <p:txBody>
          <a:bodyPr wrap="square">
            <a:spAutoFit/>
          </a:bodyPr>
          <a:lstStyle/>
          <a:p>
            <a:pPr algn="ctr">
              <a:lnSpc>
                <a:spcPct val="150000"/>
              </a:lnSpc>
            </a:pPr>
            <a:r>
              <a:rPr lang="en-US" sz="3600" dirty="0">
                <a:solidFill>
                  <a:srgbClr val="C00000"/>
                </a:solidFill>
              </a:rPr>
              <a:t>Tế </a:t>
            </a:r>
            <a:r>
              <a:rPr lang="en-US" sz="3600" dirty="0" err="1">
                <a:solidFill>
                  <a:srgbClr val="C00000"/>
                </a:solidFill>
              </a:rPr>
              <a:t>bào</a:t>
            </a:r>
            <a:r>
              <a:rPr lang="en-US" sz="3600" dirty="0">
                <a:solidFill>
                  <a:srgbClr val="C00000"/>
                </a:solidFill>
              </a:rPr>
              <a:t> </a:t>
            </a:r>
            <a:r>
              <a:rPr lang="en-US" sz="3600" dirty="0" err="1">
                <a:solidFill>
                  <a:srgbClr val="C00000"/>
                </a:solidFill>
              </a:rPr>
              <a:t>sinh</a:t>
            </a:r>
            <a:r>
              <a:rPr lang="en-US" sz="3600" dirty="0">
                <a:solidFill>
                  <a:srgbClr val="C00000"/>
                </a:solidFill>
              </a:rPr>
              <a:t> </a:t>
            </a:r>
            <a:r>
              <a:rPr lang="en-US" sz="3600" dirty="0" err="1">
                <a:solidFill>
                  <a:srgbClr val="C00000"/>
                </a:solidFill>
              </a:rPr>
              <a:t>dưỡng</a:t>
            </a:r>
            <a:r>
              <a:rPr lang="en-US" sz="3600" dirty="0">
                <a:solidFill>
                  <a:srgbClr val="C00000"/>
                </a:solidFill>
              </a:rPr>
              <a:t> ở </a:t>
            </a:r>
            <a:r>
              <a:rPr lang="en-US" sz="3600" dirty="0" err="1">
                <a:solidFill>
                  <a:srgbClr val="C00000"/>
                </a:solidFill>
              </a:rPr>
              <a:t>rễ</a:t>
            </a:r>
            <a:r>
              <a:rPr lang="en-US" sz="3600" dirty="0">
                <a:solidFill>
                  <a:srgbClr val="C00000"/>
                </a:solidFill>
              </a:rPr>
              <a:t> </a:t>
            </a:r>
            <a:r>
              <a:rPr lang="en-US" sz="3600" dirty="0" err="1">
                <a:solidFill>
                  <a:srgbClr val="C00000"/>
                </a:solidFill>
              </a:rPr>
              <a:t>hành</a:t>
            </a:r>
            <a:endParaRPr lang="en-US" sz="3600" b="1" dirty="0">
              <a:solidFill>
                <a:srgbClr val="C00000"/>
              </a:solidFill>
            </a:endParaRPr>
          </a:p>
        </p:txBody>
      </p:sp>
      <p:sp>
        <p:nvSpPr>
          <p:cNvPr id="17" name="TextBox 16">
            <a:extLst>
              <a:ext uri="{FF2B5EF4-FFF2-40B4-BE49-F238E27FC236}">
                <a16:creationId xmlns:a16="http://schemas.microsoft.com/office/drawing/2014/main" id="{88296597-4A30-D349-4556-3153B7B4F2EA}"/>
              </a:ext>
            </a:extLst>
          </p:cNvPr>
          <p:cNvSpPr txBox="1"/>
          <p:nvPr/>
        </p:nvSpPr>
        <p:spPr>
          <a:xfrm>
            <a:off x="4449828" y="8432259"/>
            <a:ext cx="1688131" cy="820674"/>
          </a:xfrm>
          <a:prstGeom prst="rect">
            <a:avLst/>
          </a:prstGeom>
          <a:noFill/>
        </p:spPr>
        <p:txBody>
          <a:bodyPr wrap="square">
            <a:spAutoFit/>
          </a:bodyPr>
          <a:lstStyle/>
          <a:p>
            <a:pPr algn="ctr">
              <a:lnSpc>
                <a:spcPct val="150000"/>
              </a:lnSpc>
            </a:pPr>
            <a:r>
              <a:rPr lang="en-US" sz="3600" dirty="0">
                <a:solidFill>
                  <a:srgbClr val="C00000"/>
                </a:solidFill>
              </a:rPr>
              <a:t>16</a:t>
            </a:r>
            <a:endParaRPr lang="en-US" sz="3600" b="1" dirty="0">
              <a:solidFill>
                <a:srgbClr val="C00000"/>
              </a:solidFill>
            </a:endParaRPr>
          </a:p>
        </p:txBody>
      </p:sp>
      <p:sp>
        <p:nvSpPr>
          <p:cNvPr id="18" name="TextBox 17">
            <a:extLst>
              <a:ext uri="{FF2B5EF4-FFF2-40B4-BE49-F238E27FC236}">
                <a16:creationId xmlns:a16="http://schemas.microsoft.com/office/drawing/2014/main" id="{0A90A080-65D6-5034-48A8-442193FEEE27}"/>
              </a:ext>
            </a:extLst>
          </p:cNvPr>
          <p:cNvSpPr txBox="1"/>
          <p:nvPr/>
        </p:nvSpPr>
        <p:spPr>
          <a:xfrm>
            <a:off x="6699781" y="8045781"/>
            <a:ext cx="2765260" cy="1651671"/>
          </a:xfrm>
          <a:prstGeom prst="rect">
            <a:avLst/>
          </a:prstGeom>
          <a:noFill/>
        </p:spPr>
        <p:txBody>
          <a:bodyPr wrap="square">
            <a:spAutoFit/>
          </a:bodyPr>
          <a:lstStyle/>
          <a:p>
            <a:pPr algn="ctr">
              <a:lnSpc>
                <a:spcPct val="150000"/>
              </a:lnSpc>
            </a:pPr>
            <a:r>
              <a:rPr lang="en-US" sz="3600" dirty="0">
                <a:solidFill>
                  <a:srgbClr val="C00000"/>
                </a:solidFill>
              </a:rPr>
              <a:t>Hình que </a:t>
            </a:r>
            <a:r>
              <a:rPr lang="en-US" sz="3600" dirty="0" err="1">
                <a:solidFill>
                  <a:srgbClr val="C00000"/>
                </a:solidFill>
              </a:rPr>
              <a:t>và</a:t>
            </a:r>
            <a:r>
              <a:rPr lang="en-US" sz="3600" dirty="0">
                <a:solidFill>
                  <a:srgbClr val="C00000"/>
                </a:solidFill>
              </a:rPr>
              <a:t> </a:t>
            </a:r>
            <a:r>
              <a:rPr lang="en-US" sz="3600" dirty="0" err="1">
                <a:solidFill>
                  <a:srgbClr val="C00000"/>
                </a:solidFill>
              </a:rPr>
              <a:t>hình</a:t>
            </a:r>
            <a:r>
              <a:rPr lang="en-US" sz="3600" dirty="0">
                <a:solidFill>
                  <a:srgbClr val="C00000"/>
                </a:solidFill>
              </a:rPr>
              <a:t> </a:t>
            </a:r>
            <a:r>
              <a:rPr lang="en-US" sz="3600" dirty="0" err="1">
                <a:solidFill>
                  <a:srgbClr val="C00000"/>
                </a:solidFill>
              </a:rPr>
              <a:t>chữ</a:t>
            </a:r>
            <a:r>
              <a:rPr lang="en-US" sz="3600" dirty="0">
                <a:solidFill>
                  <a:srgbClr val="C00000"/>
                </a:solidFill>
              </a:rPr>
              <a:t> V</a:t>
            </a:r>
            <a:endParaRPr lang="en-US" sz="3600" b="1" dirty="0">
              <a:solidFill>
                <a:srgbClr val="C00000"/>
              </a:solidFill>
            </a:endParaRPr>
          </a:p>
        </p:txBody>
      </p:sp>
      <p:sp>
        <p:nvSpPr>
          <p:cNvPr id="19" name="TextBox 18">
            <a:extLst>
              <a:ext uri="{FF2B5EF4-FFF2-40B4-BE49-F238E27FC236}">
                <a16:creationId xmlns:a16="http://schemas.microsoft.com/office/drawing/2014/main" id="{A382E1F3-837E-9082-CDFC-BEB4AF4122B0}"/>
              </a:ext>
            </a:extLst>
          </p:cNvPr>
          <p:cNvSpPr txBox="1"/>
          <p:nvPr/>
        </p:nvSpPr>
        <p:spPr>
          <a:xfrm>
            <a:off x="9701169" y="8432259"/>
            <a:ext cx="7840873" cy="820674"/>
          </a:xfrm>
          <a:prstGeom prst="rect">
            <a:avLst/>
          </a:prstGeom>
          <a:noFill/>
        </p:spPr>
        <p:txBody>
          <a:bodyPr wrap="square">
            <a:spAutoFit/>
          </a:bodyPr>
          <a:lstStyle/>
          <a:p>
            <a:pPr algn="ctr">
              <a:lnSpc>
                <a:spcPct val="150000"/>
              </a:lnSpc>
            </a:pPr>
            <a:r>
              <a:rPr lang="en-US" sz="3600" dirty="0" err="1">
                <a:solidFill>
                  <a:srgbClr val="C00000"/>
                </a:solidFill>
              </a:rPr>
              <a:t>Sắp</a:t>
            </a:r>
            <a:r>
              <a:rPr lang="en-US" sz="3600" dirty="0">
                <a:solidFill>
                  <a:srgbClr val="C00000"/>
                </a:solidFill>
              </a:rPr>
              <a:t> </a:t>
            </a:r>
            <a:r>
              <a:rPr lang="en-US" sz="3600" dirty="0" err="1">
                <a:solidFill>
                  <a:srgbClr val="C00000"/>
                </a:solidFill>
              </a:rPr>
              <a:t>xếp</a:t>
            </a:r>
            <a:r>
              <a:rPr lang="en-US" sz="3600" dirty="0">
                <a:solidFill>
                  <a:srgbClr val="C00000"/>
                </a:solidFill>
              </a:rPr>
              <a:t> </a:t>
            </a:r>
            <a:r>
              <a:rPr lang="en-US" sz="3600" dirty="0" err="1">
                <a:solidFill>
                  <a:srgbClr val="C00000"/>
                </a:solidFill>
              </a:rPr>
              <a:t>ngẫu</a:t>
            </a:r>
            <a:r>
              <a:rPr lang="en-US" sz="3600" dirty="0">
                <a:solidFill>
                  <a:srgbClr val="C00000"/>
                </a:solidFill>
              </a:rPr>
              <a:t> </a:t>
            </a:r>
            <a:r>
              <a:rPr lang="en-US" sz="3600" dirty="0" err="1">
                <a:solidFill>
                  <a:srgbClr val="C00000"/>
                </a:solidFill>
              </a:rPr>
              <a:t>nhiên</a:t>
            </a:r>
            <a:r>
              <a:rPr lang="en-US" sz="3600" dirty="0">
                <a:solidFill>
                  <a:srgbClr val="C00000"/>
                </a:solidFill>
              </a:rPr>
              <a:t> </a:t>
            </a:r>
            <a:r>
              <a:rPr lang="en-US" sz="3600" dirty="0" err="1">
                <a:solidFill>
                  <a:srgbClr val="C00000"/>
                </a:solidFill>
              </a:rPr>
              <a:t>trong</a:t>
            </a:r>
            <a:r>
              <a:rPr lang="en-US" sz="3600" dirty="0">
                <a:solidFill>
                  <a:srgbClr val="C00000"/>
                </a:solidFill>
              </a:rPr>
              <a:t> </a:t>
            </a:r>
            <a:r>
              <a:rPr lang="en-US" sz="3600" dirty="0" err="1">
                <a:solidFill>
                  <a:srgbClr val="C00000"/>
                </a:solidFill>
              </a:rPr>
              <a:t>tế</a:t>
            </a:r>
            <a:r>
              <a:rPr lang="en-US" sz="3600" dirty="0">
                <a:solidFill>
                  <a:srgbClr val="C00000"/>
                </a:solidFill>
              </a:rPr>
              <a:t> </a:t>
            </a:r>
            <a:r>
              <a:rPr lang="en-US" sz="3600" dirty="0" err="1">
                <a:solidFill>
                  <a:srgbClr val="C00000"/>
                </a:solidFill>
              </a:rPr>
              <a:t>bào</a:t>
            </a:r>
            <a:endParaRPr lang="en-US" sz="3600" b="1" dirty="0">
              <a:solidFill>
                <a:srgbClr val="C00000"/>
              </a:solidFill>
            </a:endParaRPr>
          </a:p>
        </p:txBody>
      </p:sp>
    </p:spTree>
    <p:extLst>
      <p:ext uri="{BB962C8B-B14F-4D97-AF65-F5344CB8AC3E}">
        <p14:creationId xmlns:p14="http://schemas.microsoft.com/office/powerpoint/2010/main" val="1889597305"/>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par>
                                <p:cTn id="13" presetID="14" presetClass="entr" presetSubtype="1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horizontal)">
                                      <p:cBhvr>
                                        <p:cTn id="15" dur="500"/>
                                        <p:tgtEl>
                                          <p:spTgt spid="7"/>
                                        </p:tgtEl>
                                      </p:cBhvr>
                                    </p:animEffect>
                                  </p:childTnLst>
                                </p:cTn>
                              </p:par>
                              <p:par>
                                <p:cTn id="16" presetID="16" presetClass="entr" presetSubtype="21"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par>
                                <p:cTn id="19" presetID="16" presetClass="entr" presetSubtype="21"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arn(inVertical)">
                                      <p:cBhvr>
                                        <p:cTn id="24" dur="500"/>
                                        <p:tgtEl>
                                          <p:spTgt spid="10"/>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down)">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down)">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down)">
                                      <p:cBhvr>
                                        <p:cTn id="42" dur="50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down)">
                                      <p:cBhvr>
                                        <p:cTn id="4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0" grpId="0"/>
      <p:bldP spid="11" grpId="0"/>
      <p:bldP spid="13" grpId="0"/>
      <p:bldP spid="17" grpId="0"/>
      <p:bldP spid="18" grpId="0"/>
      <p:bldP spid="1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02"/>
        <p:cNvGrpSpPr/>
        <p:nvPr/>
      </p:nvGrpSpPr>
      <p:grpSpPr>
        <a:xfrm>
          <a:off x="0" y="0"/>
          <a:ext cx="0" cy="0"/>
          <a:chOff x="0" y="0"/>
          <a:chExt cx="0" cy="0"/>
        </a:xfrm>
      </p:grpSpPr>
      <p:sp>
        <p:nvSpPr>
          <p:cNvPr id="3" name="TextBox 2"/>
          <p:cNvSpPr txBox="1"/>
          <p:nvPr/>
        </p:nvSpPr>
        <p:spPr>
          <a:xfrm>
            <a:off x="0" y="741140"/>
            <a:ext cx="18288000" cy="2258054"/>
          </a:xfrm>
          <a:prstGeom prst="rect">
            <a:avLst/>
          </a:prstGeom>
          <a:noFill/>
        </p:spPr>
        <p:txBody>
          <a:bodyPr wrap="square" rtlCol="0">
            <a:spAutoFit/>
          </a:bodyPr>
          <a:lstStyle/>
          <a:p>
            <a:pPr algn="ctr" defTabSz="1828800">
              <a:lnSpc>
                <a:spcPct val="150000"/>
              </a:lnSpc>
            </a:pPr>
            <a:r>
              <a:rPr lang="en-US" sz="5000" b="1">
                <a:solidFill>
                  <a:srgbClr val="C00000"/>
                </a:solidFill>
              </a:rPr>
              <a:t>TRÒ CHƠI </a:t>
            </a:r>
          </a:p>
          <a:p>
            <a:pPr algn="ctr" defTabSz="1828800">
              <a:lnSpc>
                <a:spcPct val="150000"/>
              </a:lnSpc>
            </a:pPr>
            <a:r>
              <a:rPr lang="en-US" sz="5000" b="1">
                <a:solidFill>
                  <a:srgbClr val="C00000"/>
                </a:solidFill>
              </a:rPr>
              <a:t>PHAO CỨU SINH</a:t>
            </a:r>
          </a:p>
        </p:txBody>
      </p:sp>
      <p:pic>
        <p:nvPicPr>
          <p:cNvPr id="4" name="Picture 22" descr="https://cdn-icons-png.flaticon.com/128/9356/9356318.pn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98848" y="990684"/>
            <a:ext cx="996952" cy="996952"/>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a:hlinkClick r:id="rId5" action="ppaction://hlinksldjump"/>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885043" y="3494046"/>
            <a:ext cx="2956710" cy="2863340"/>
          </a:xfrm>
          <a:prstGeom prst="rect">
            <a:avLst/>
          </a:prstGeom>
        </p:spPr>
      </p:pic>
      <p:pic>
        <p:nvPicPr>
          <p:cNvPr id="26" name="Picture 25">
            <a:hlinkClick r:id="rId7" action="ppaction://hlinksldjump"/>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699639" y="6942359"/>
            <a:ext cx="2956710" cy="2873714"/>
          </a:xfrm>
          <a:prstGeom prst="rect">
            <a:avLst/>
          </a:prstGeom>
        </p:spPr>
      </p:pic>
      <p:pic>
        <p:nvPicPr>
          <p:cNvPr id="27" name="Picture 26">
            <a:hlinkClick r:id="rId9" action="ppaction://hlinksldjump"/>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883129" y="6942358"/>
            <a:ext cx="2946334" cy="2863340"/>
          </a:xfrm>
          <a:prstGeom prst="rect">
            <a:avLst/>
          </a:prstGeom>
        </p:spPr>
      </p:pic>
      <p:pic>
        <p:nvPicPr>
          <p:cNvPr id="28" name="Picture 27">
            <a:hlinkClick r:id="rId11" action="ppaction://hlinksldjump"/>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2056243" y="6942358"/>
            <a:ext cx="2956710" cy="2863340"/>
          </a:xfrm>
          <a:prstGeom prst="rect">
            <a:avLst/>
          </a:prstGeom>
        </p:spPr>
      </p:pic>
      <p:pic>
        <p:nvPicPr>
          <p:cNvPr id="29" name="Picture 28">
            <a:hlinkClick r:id="rId13" action="ppaction://hlinksldjump"/>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344949" y="3494046"/>
            <a:ext cx="2956710" cy="2863340"/>
          </a:xfrm>
          <a:prstGeom prst="rect">
            <a:avLst/>
          </a:prstGeom>
        </p:spPr>
      </p:pic>
      <p:pic>
        <p:nvPicPr>
          <p:cNvPr id="30" name="Picture 29">
            <a:hlinkClick r:id="rId15" action="ppaction://hlinksldjump"/>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528439" y="3483674"/>
            <a:ext cx="2946334" cy="2873712"/>
          </a:xfrm>
          <a:prstGeom prst="rect">
            <a:avLst/>
          </a:prstGeom>
        </p:spPr>
      </p:pic>
      <p:pic>
        <p:nvPicPr>
          <p:cNvPr id="31" name="Picture 30">
            <a:hlinkClick r:id="rId17" action="ppaction://hlinksldjump"/>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9701553" y="3494046"/>
            <a:ext cx="2956710" cy="2863340"/>
          </a:xfrm>
          <a:prstGeom prst="rect">
            <a:avLst/>
          </a:prstGeom>
        </p:spPr>
      </p:pic>
    </p:spTree>
    <p:extLst>
      <p:ext uri="{BB962C8B-B14F-4D97-AF65-F5344CB8AC3E}">
        <p14:creationId xmlns:p14="http://schemas.microsoft.com/office/powerpoint/2010/main" val="1140938752"/>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29"/>
                                        </p:tgtEl>
                                        <p:attrNameLst>
                                          <p:attrName>r</p:attrName>
                                        </p:attrNameLst>
                                      </p:cBhvr>
                                    </p:animRot>
                                    <p:animRot by="-240000">
                                      <p:cBhvr>
                                        <p:cTn id="7" dur="200" fill="hold">
                                          <p:stCondLst>
                                            <p:cond delay="200"/>
                                          </p:stCondLst>
                                        </p:cTn>
                                        <p:tgtEl>
                                          <p:spTgt spid="29"/>
                                        </p:tgtEl>
                                        <p:attrNameLst>
                                          <p:attrName>r</p:attrName>
                                        </p:attrNameLst>
                                      </p:cBhvr>
                                    </p:animRot>
                                    <p:animRot by="240000">
                                      <p:cBhvr>
                                        <p:cTn id="8" dur="200" fill="hold">
                                          <p:stCondLst>
                                            <p:cond delay="400"/>
                                          </p:stCondLst>
                                        </p:cTn>
                                        <p:tgtEl>
                                          <p:spTgt spid="29"/>
                                        </p:tgtEl>
                                        <p:attrNameLst>
                                          <p:attrName>r</p:attrName>
                                        </p:attrNameLst>
                                      </p:cBhvr>
                                    </p:animRot>
                                    <p:animRot by="-240000">
                                      <p:cBhvr>
                                        <p:cTn id="9" dur="200" fill="hold">
                                          <p:stCondLst>
                                            <p:cond delay="600"/>
                                          </p:stCondLst>
                                        </p:cTn>
                                        <p:tgtEl>
                                          <p:spTgt spid="29"/>
                                        </p:tgtEl>
                                        <p:attrNameLst>
                                          <p:attrName>r</p:attrName>
                                        </p:attrNameLst>
                                      </p:cBhvr>
                                    </p:animRot>
                                    <p:animRot by="120000">
                                      <p:cBhvr>
                                        <p:cTn id="10" dur="200" fill="hold">
                                          <p:stCondLst>
                                            <p:cond delay="800"/>
                                          </p:stCondLst>
                                        </p:cTn>
                                        <p:tgtEl>
                                          <p:spTgt spid="29"/>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100" fill="hold">
                                          <p:stCondLst>
                                            <p:cond delay="0"/>
                                          </p:stCondLst>
                                        </p:cTn>
                                        <p:tgtEl>
                                          <p:spTgt spid="30"/>
                                        </p:tgtEl>
                                        <p:attrNameLst>
                                          <p:attrName>r</p:attrName>
                                        </p:attrNameLst>
                                      </p:cBhvr>
                                    </p:animRot>
                                    <p:animRot by="-240000">
                                      <p:cBhvr>
                                        <p:cTn id="13" dur="200" fill="hold">
                                          <p:stCondLst>
                                            <p:cond delay="200"/>
                                          </p:stCondLst>
                                        </p:cTn>
                                        <p:tgtEl>
                                          <p:spTgt spid="30"/>
                                        </p:tgtEl>
                                        <p:attrNameLst>
                                          <p:attrName>r</p:attrName>
                                        </p:attrNameLst>
                                      </p:cBhvr>
                                    </p:animRot>
                                    <p:animRot by="240000">
                                      <p:cBhvr>
                                        <p:cTn id="14" dur="200" fill="hold">
                                          <p:stCondLst>
                                            <p:cond delay="400"/>
                                          </p:stCondLst>
                                        </p:cTn>
                                        <p:tgtEl>
                                          <p:spTgt spid="30"/>
                                        </p:tgtEl>
                                        <p:attrNameLst>
                                          <p:attrName>r</p:attrName>
                                        </p:attrNameLst>
                                      </p:cBhvr>
                                    </p:animRot>
                                    <p:animRot by="-240000">
                                      <p:cBhvr>
                                        <p:cTn id="15" dur="200" fill="hold">
                                          <p:stCondLst>
                                            <p:cond delay="600"/>
                                          </p:stCondLst>
                                        </p:cTn>
                                        <p:tgtEl>
                                          <p:spTgt spid="30"/>
                                        </p:tgtEl>
                                        <p:attrNameLst>
                                          <p:attrName>r</p:attrName>
                                        </p:attrNameLst>
                                      </p:cBhvr>
                                    </p:animRot>
                                    <p:animRot by="120000">
                                      <p:cBhvr>
                                        <p:cTn id="16" dur="200" fill="hold">
                                          <p:stCondLst>
                                            <p:cond delay="800"/>
                                          </p:stCondLst>
                                        </p:cTn>
                                        <p:tgtEl>
                                          <p:spTgt spid="30"/>
                                        </p:tgtEl>
                                        <p:attrNameLst>
                                          <p:attrName>r</p:attrName>
                                        </p:attrNameLst>
                                      </p:cBhvr>
                                    </p:animRot>
                                  </p:childTnLst>
                                </p:cTn>
                              </p:par>
                              <p:par>
                                <p:cTn id="17" presetID="32" presetClass="emph" presetSubtype="0" repeatCount="indefinite" fill="hold" nodeType="withEffect">
                                  <p:stCondLst>
                                    <p:cond delay="0"/>
                                  </p:stCondLst>
                                  <p:childTnLst>
                                    <p:animRot by="120000">
                                      <p:cBhvr>
                                        <p:cTn id="18" dur="100" fill="hold">
                                          <p:stCondLst>
                                            <p:cond delay="0"/>
                                          </p:stCondLst>
                                        </p:cTn>
                                        <p:tgtEl>
                                          <p:spTgt spid="31"/>
                                        </p:tgtEl>
                                        <p:attrNameLst>
                                          <p:attrName>r</p:attrName>
                                        </p:attrNameLst>
                                      </p:cBhvr>
                                    </p:animRot>
                                    <p:animRot by="-240000">
                                      <p:cBhvr>
                                        <p:cTn id="19" dur="200" fill="hold">
                                          <p:stCondLst>
                                            <p:cond delay="200"/>
                                          </p:stCondLst>
                                        </p:cTn>
                                        <p:tgtEl>
                                          <p:spTgt spid="31"/>
                                        </p:tgtEl>
                                        <p:attrNameLst>
                                          <p:attrName>r</p:attrName>
                                        </p:attrNameLst>
                                      </p:cBhvr>
                                    </p:animRot>
                                    <p:animRot by="240000">
                                      <p:cBhvr>
                                        <p:cTn id="20" dur="200" fill="hold">
                                          <p:stCondLst>
                                            <p:cond delay="400"/>
                                          </p:stCondLst>
                                        </p:cTn>
                                        <p:tgtEl>
                                          <p:spTgt spid="31"/>
                                        </p:tgtEl>
                                        <p:attrNameLst>
                                          <p:attrName>r</p:attrName>
                                        </p:attrNameLst>
                                      </p:cBhvr>
                                    </p:animRot>
                                    <p:animRot by="-240000">
                                      <p:cBhvr>
                                        <p:cTn id="21" dur="200" fill="hold">
                                          <p:stCondLst>
                                            <p:cond delay="600"/>
                                          </p:stCondLst>
                                        </p:cTn>
                                        <p:tgtEl>
                                          <p:spTgt spid="31"/>
                                        </p:tgtEl>
                                        <p:attrNameLst>
                                          <p:attrName>r</p:attrName>
                                        </p:attrNameLst>
                                      </p:cBhvr>
                                    </p:animRot>
                                    <p:animRot by="120000">
                                      <p:cBhvr>
                                        <p:cTn id="22" dur="200" fill="hold">
                                          <p:stCondLst>
                                            <p:cond delay="800"/>
                                          </p:stCondLst>
                                        </p:cTn>
                                        <p:tgtEl>
                                          <p:spTgt spid="31"/>
                                        </p:tgtEl>
                                        <p:attrNameLst>
                                          <p:attrName>r</p:attrName>
                                        </p:attrNameLst>
                                      </p:cBhvr>
                                    </p:animRot>
                                  </p:childTnLst>
                                </p:cTn>
                              </p:par>
                              <p:par>
                                <p:cTn id="23" presetID="32" presetClass="emph" presetSubtype="0" repeatCount="indefinite" fill="hold" nodeType="withEffect">
                                  <p:stCondLst>
                                    <p:cond delay="0"/>
                                  </p:stCondLst>
                                  <p:childTnLst>
                                    <p:animRot by="120000">
                                      <p:cBhvr>
                                        <p:cTn id="24" dur="100" fill="hold">
                                          <p:stCondLst>
                                            <p:cond delay="0"/>
                                          </p:stCondLst>
                                        </p:cTn>
                                        <p:tgtEl>
                                          <p:spTgt spid="25"/>
                                        </p:tgtEl>
                                        <p:attrNameLst>
                                          <p:attrName>r</p:attrName>
                                        </p:attrNameLst>
                                      </p:cBhvr>
                                    </p:animRot>
                                    <p:animRot by="-240000">
                                      <p:cBhvr>
                                        <p:cTn id="25" dur="200" fill="hold">
                                          <p:stCondLst>
                                            <p:cond delay="200"/>
                                          </p:stCondLst>
                                        </p:cTn>
                                        <p:tgtEl>
                                          <p:spTgt spid="25"/>
                                        </p:tgtEl>
                                        <p:attrNameLst>
                                          <p:attrName>r</p:attrName>
                                        </p:attrNameLst>
                                      </p:cBhvr>
                                    </p:animRot>
                                    <p:animRot by="240000">
                                      <p:cBhvr>
                                        <p:cTn id="26" dur="200" fill="hold">
                                          <p:stCondLst>
                                            <p:cond delay="400"/>
                                          </p:stCondLst>
                                        </p:cTn>
                                        <p:tgtEl>
                                          <p:spTgt spid="25"/>
                                        </p:tgtEl>
                                        <p:attrNameLst>
                                          <p:attrName>r</p:attrName>
                                        </p:attrNameLst>
                                      </p:cBhvr>
                                    </p:animRot>
                                    <p:animRot by="-240000">
                                      <p:cBhvr>
                                        <p:cTn id="27" dur="200" fill="hold">
                                          <p:stCondLst>
                                            <p:cond delay="600"/>
                                          </p:stCondLst>
                                        </p:cTn>
                                        <p:tgtEl>
                                          <p:spTgt spid="25"/>
                                        </p:tgtEl>
                                        <p:attrNameLst>
                                          <p:attrName>r</p:attrName>
                                        </p:attrNameLst>
                                      </p:cBhvr>
                                    </p:animRot>
                                    <p:animRot by="120000">
                                      <p:cBhvr>
                                        <p:cTn id="28" dur="200" fill="hold">
                                          <p:stCondLst>
                                            <p:cond delay="800"/>
                                          </p:stCondLst>
                                        </p:cTn>
                                        <p:tgtEl>
                                          <p:spTgt spid="25"/>
                                        </p:tgtEl>
                                        <p:attrNameLst>
                                          <p:attrName>r</p:attrName>
                                        </p:attrNameLst>
                                      </p:cBhvr>
                                    </p:animRot>
                                  </p:childTnLst>
                                </p:cTn>
                              </p:par>
                              <p:par>
                                <p:cTn id="29" presetID="32" presetClass="emph" presetSubtype="0" repeatCount="indefinite" fill="hold" nodeType="withEffect">
                                  <p:stCondLst>
                                    <p:cond delay="0"/>
                                  </p:stCondLst>
                                  <p:childTnLst>
                                    <p:animRot by="120000">
                                      <p:cBhvr>
                                        <p:cTn id="30" dur="100" fill="hold">
                                          <p:stCondLst>
                                            <p:cond delay="0"/>
                                          </p:stCondLst>
                                        </p:cTn>
                                        <p:tgtEl>
                                          <p:spTgt spid="26"/>
                                        </p:tgtEl>
                                        <p:attrNameLst>
                                          <p:attrName>r</p:attrName>
                                        </p:attrNameLst>
                                      </p:cBhvr>
                                    </p:animRot>
                                    <p:animRot by="-240000">
                                      <p:cBhvr>
                                        <p:cTn id="31" dur="200" fill="hold">
                                          <p:stCondLst>
                                            <p:cond delay="200"/>
                                          </p:stCondLst>
                                        </p:cTn>
                                        <p:tgtEl>
                                          <p:spTgt spid="26"/>
                                        </p:tgtEl>
                                        <p:attrNameLst>
                                          <p:attrName>r</p:attrName>
                                        </p:attrNameLst>
                                      </p:cBhvr>
                                    </p:animRot>
                                    <p:animRot by="240000">
                                      <p:cBhvr>
                                        <p:cTn id="32" dur="200" fill="hold">
                                          <p:stCondLst>
                                            <p:cond delay="400"/>
                                          </p:stCondLst>
                                        </p:cTn>
                                        <p:tgtEl>
                                          <p:spTgt spid="26"/>
                                        </p:tgtEl>
                                        <p:attrNameLst>
                                          <p:attrName>r</p:attrName>
                                        </p:attrNameLst>
                                      </p:cBhvr>
                                    </p:animRot>
                                    <p:animRot by="-240000">
                                      <p:cBhvr>
                                        <p:cTn id="33" dur="200" fill="hold">
                                          <p:stCondLst>
                                            <p:cond delay="600"/>
                                          </p:stCondLst>
                                        </p:cTn>
                                        <p:tgtEl>
                                          <p:spTgt spid="26"/>
                                        </p:tgtEl>
                                        <p:attrNameLst>
                                          <p:attrName>r</p:attrName>
                                        </p:attrNameLst>
                                      </p:cBhvr>
                                    </p:animRot>
                                    <p:animRot by="120000">
                                      <p:cBhvr>
                                        <p:cTn id="34" dur="200" fill="hold">
                                          <p:stCondLst>
                                            <p:cond delay="800"/>
                                          </p:stCondLst>
                                        </p:cTn>
                                        <p:tgtEl>
                                          <p:spTgt spid="26"/>
                                        </p:tgtEl>
                                        <p:attrNameLst>
                                          <p:attrName>r</p:attrName>
                                        </p:attrNameLst>
                                      </p:cBhvr>
                                    </p:animRot>
                                  </p:childTnLst>
                                </p:cTn>
                              </p:par>
                              <p:par>
                                <p:cTn id="35" presetID="32" presetClass="emph" presetSubtype="0" repeatCount="indefinite" fill="hold" nodeType="withEffect">
                                  <p:stCondLst>
                                    <p:cond delay="0"/>
                                  </p:stCondLst>
                                  <p:childTnLst>
                                    <p:animRot by="120000">
                                      <p:cBhvr>
                                        <p:cTn id="36" dur="100" fill="hold">
                                          <p:stCondLst>
                                            <p:cond delay="0"/>
                                          </p:stCondLst>
                                        </p:cTn>
                                        <p:tgtEl>
                                          <p:spTgt spid="27"/>
                                        </p:tgtEl>
                                        <p:attrNameLst>
                                          <p:attrName>r</p:attrName>
                                        </p:attrNameLst>
                                      </p:cBhvr>
                                    </p:animRot>
                                    <p:animRot by="-240000">
                                      <p:cBhvr>
                                        <p:cTn id="37" dur="200" fill="hold">
                                          <p:stCondLst>
                                            <p:cond delay="200"/>
                                          </p:stCondLst>
                                        </p:cTn>
                                        <p:tgtEl>
                                          <p:spTgt spid="27"/>
                                        </p:tgtEl>
                                        <p:attrNameLst>
                                          <p:attrName>r</p:attrName>
                                        </p:attrNameLst>
                                      </p:cBhvr>
                                    </p:animRot>
                                    <p:animRot by="240000">
                                      <p:cBhvr>
                                        <p:cTn id="38" dur="200" fill="hold">
                                          <p:stCondLst>
                                            <p:cond delay="400"/>
                                          </p:stCondLst>
                                        </p:cTn>
                                        <p:tgtEl>
                                          <p:spTgt spid="27"/>
                                        </p:tgtEl>
                                        <p:attrNameLst>
                                          <p:attrName>r</p:attrName>
                                        </p:attrNameLst>
                                      </p:cBhvr>
                                    </p:animRot>
                                    <p:animRot by="-240000">
                                      <p:cBhvr>
                                        <p:cTn id="39" dur="200" fill="hold">
                                          <p:stCondLst>
                                            <p:cond delay="600"/>
                                          </p:stCondLst>
                                        </p:cTn>
                                        <p:tgtEl>
                                          <p:spTgt spid="27"/>
                                        </p:tgtEl>
                                        <p:attrNameLst>
                                          <p:attrName>r</p:attrName>
                                        </p:attrNameLst>
                                      </p:cBhvr>
                                    </p:animRot>
                                    <p:animRot by="120000">
                                      <p:cBhvr>
                                        <p:cTn id="40" dur="200" fill="hold">
                                          <p:stCondLst>
                                            <p:cond delay="800"/>
                                          </p:stCondLst>
                                        </p:cTn>
                                        <p:tgtEl>
                                          <p:spTgt spid="27"/>
                                        </p:tgtEl>
                                        <p:attrNameLst>
                                          <p:attrName>r</p:attrName>
                                        </p:attrNameLst>
                                      </p:cBhvr>
                                    </p:animRot>
                                  </p:childTnLst>
                                </p:cTn>
                              </p:par>
                              <p:par>
                                <p:cTn id="41" presetID="32" presetClass="emph" presetSubtype="0" repeatCount="indefinite" fill="hold" nodeType="withEffect">
                                  <p:stCondLst>
                                    <p:cond delay="0"/>
                                  </p:stCondLst>
                                  <p:childTnLst>
                                    <p:animRot by="120000">
                                      <p:cBhvr>
                                        <p:cTn id="42" dur="100" fill="hold">
                                          <p:stCondLst>
                                            <p:cond delay="0"/>
                                          </p:stCondLst>
                                        </p:cTn>
                                        <p:tgtEl>
                                          <p:spTgt spid="28"/>
                                        </p:tgtEl>
                                        <p:attrNameLst>
                                          <p:attrName>r</p:attrName>
                                        </p:attrNameLst>
                                      </p:cBhvr>
                                    </p:animRot>
                                    <p:animRot by="-240000">
                                      <p:cBhvr>
                                        <p:cTn id="43" dur="200" fill="hold">
                                          <p:stCondLst>
                                            <p:cond delay="200"/>
                                          </p:stCondLst>
                                        </p:cTn>
                                        <p:tgtEl>
                                          <p:spTgt spid="28"/>
                                        </p:tgtEl>
                                        <p:attrNameLst>
                                          <p:attrName>r</p:attrName>
                                        </p:attrNameLst>
                                      </p:cBhvr>
                                    </p:animRot>
                                    <p:animRot by="240000">
                                      <p:cBhvr>
                                        <p:cTn id="44" dur="200" fill="hold">
                                          <p:stCondLst>
                                            <p:cond delay="400"/>
                                          </p:stCondLst>
                                        </p:cTn>
                                        <p:tgtEl>
                                          <p:spTgt spid="28"/>
                                        </p:tgtEl>
                                        <p:attrNameLst>
                                          <p:attrName>r</p:attrName>
                                        </p:attrNameLst>
                                      </p:cBhvr>
                                    </p:animRot>
                                    <p:animRot by="-240000">
                                      <p:cBhvr>
                                        <p:cTn id="45" dur="200" fill="hold">
                                          <p:stCondLst>
                                            <p:cond delay="600"/>
                                          </p:stCondLst>
                                        </p:cTn>
                                        <p:tgtEl>
                                          <p:spTgt spid="28"/>
                                        </p:tgtEl>
                                        <p:attrNameLst>
                                          <p:attrName>r</p:attrName>
                                        </p:attrNameLst>
                                      </p:cBhvr>
                                    </p:animRot>
                                    <p:animRot by="120000">
                                      <p:cBhvr>
                                        <p:cTn id="46" dur="200" fill="hold">
                                          <p:stCondLst>
                                            <p:cond delay="800"/>
                                          </p:stCondLst>
                                        </p:cTn>
                                        <p:tgtEl>
                                          <p:spTgt spid="2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7" restart="whenNotActive" fill="hold" evtFilter="cancelBubble" nodeType="interactiveSeq">
                <p:stCondLst>
                  <p:cond evt="onClick" delay="0">
                    <p:tgtEl>
                      <p:spTgt spid="29"/>
                    </p:tgtEl>
                  </p:cond>
                </p:stCondLst>
                <p:endSync evt="end" delay="0">
                  <p:rtn val="all"/>
                </p:endSync>
                <p:childTnLst>
                  <p:par>
                    <p:cTn id="48" fill="hold">
                      <p:stCondLst>
                        <p:cond delay="0"/>
                      </p:stCondLst>
                      <p:childTnLst>
                        <p:par>
                          <p:cTn id="49" fill="hold">
                            <p:stCondLst>
                              <p:cond delay="0"/>
                            </p:stCondLst>
                            <p:childTnLst>
                              <p:par>
                                <p:cTn id="50" presetID="37" presetClass="exit" presetSubtype="0" fill="hold" nodeType="clickEffect">
                                  <p:stCondLst>
                                    <p:cond delay="0"/>
                                  </p:stCondLst>
                                  <p:childTnLst>
                                    <p:animEffect transition="out" filter="fade">
                                      <p:cBhvr>
                                        <p:cTn id="51" dur="1000"/>
                                        <p:tgtEl>
                                          <p:spTgt spid="29"/>
                                        </p:tgtEl>
                                      </p:cBhvr>
                                    </p:animEffect>
                                    <p:anim calcmode="lin" valueType="num">
                                      <p:cBhvr>
                                        <p:cTn id="52" dur="1000"/>
                                        <p:tgtEl>
                                          <p:spTgt spid="29"/>
                                        </p:tgtEl>
                                        <p:attrNameLst>
                                          <p:attrName>ppt_x</p:attrName>
                                        </p:attrNameLst>
                                      </p:cBhvr>
                                      <p:tavLst>
                                        <p:tav tm="0">
                                          <p:val>
                                            <p:strVal val="ppt_x"/>
                                          </p:val>
                                        </p:tav>
                                        <p:tav tm="100000">
                                          <p:val>
                                            <p:strVal val="ppt_x"/>
                                          </p:val>
                                        </p:tav>
                                      </p:tavLst>
                                    </p:anim>
                                    <p:anim calcmode="lin" valueType="num">
                                      <p:cBhvr>
                                        <p:cTn id="53" dur="100" decel="100000"/>
                                        <p:tgtEl>
                                          <p:spTgt spid="29"/>
                                        </p:tgtEl>
                                        <p:attrNameLst>
                                          <p:attrName>ppt_y</p:attrName>
                                        </p:attrNameLst>
                                      </p:cBhvr>
                                      <p:tavLst>
                                        <p:tav tm="0">
                                          <p:val>
                                            <p:strVal val="ppt_y"/>
                                          </p:val>
                                        </p:tav>
                                        <p:tav tm="100000">
                                          <p:val>
                                            <p:strVal val="ppt_y-.03"/>
                                          </p:val>
                                        </p:tav>
                                      </p:tavLst>
                                    </p:anim>
                                    <p:anim calcmode="lin" valueType="num">
                                      <p:cBhvr>
                                        <p:cTn id="54" dur="900" accel="100000">
                                          <p:stCondLst>
                                            <p:cond delay="100"/>
                                          </p:stCondLst>
                                        </p:cTn>
                                        <p:tgtEl>
                                          <p:spTgt spid="29"/>
                                        </p:tgtEl>
                                        <p:attrNameLst>
                                          <p:attrName>ppt_y</p:attrName>
                                        </p:attrNameLst>
                                      </p:cBhvr>
                                      <p:tavLst>
                                        <p:tav tm="0">
                                          <p:val>
                                            <p:strVal val="ppt_y"/>
                                          </p:val>
                                        </p:tav>
                                        <p:tav tm="100000">
                                          <p:val>
                                            <p:strVal val="ppt_y+1"/>
                                          </p:val>
                                        </p:tav>
                                      </p:tavLst>
                                    </p:anim>
                                    <p:set>
                                      <p:cBhvr>
                                        <p:cTn id="55" dur="1" fill="hold">
                                          <p:stCondLst>
                                            <p:cond delay="999"/>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9"/>
                  </p:tgtEl>
                </p:cond>
              </p:nextCondLst>
            </p:seq>
            <p:seq concurrent="1" nextAc="seek">
              <p:cTn id="56" restart="whenNotActive" fill="hold" evtFilter="cancelBubble" nodeType="interactiveSeq">
                <p:stCondLst>
                  <p:cond evt="onClick" delay="0">
                    <p:tgtEl>
                      <p:spTgt spid="30"/>
                    </p:tgtEl>
                  </p:cond>
                </p:stCondLst>
                <p:endSync evt="end" delay="0">
                  <p:rtn val="all"/>
                </p:endSync>
                <p:childTnLst>
                  <p:par>
                    <p:cTn id="57" fill="hold">
                      <p:stCondLst>
                        <p:cond delay="0"/>
                      </p:stCondLst>
                      <p:childTnLst>
                        <p:par>
                          <p:cTn id="58" fill="hold">
                            <p:stCondLst>
                              <p:cond delay="0"/>
                            </p:stCondLst>
                            <p:childTnLst>
                              <p:par>
                                <p:cTn id="59" presetID="37" presetClass="exit" presetSubtype="0" fill="hold" nodeType="clickEffect">
                                  <p:stCondLst>
                                    <p:cond delay="0"/>
                                  </p:stCondLst>
                                  <p:childTnLst>
                                    <p:animEffect transition="out" filter="fade">
                                      <p:cBhvr>
                                        <p:cTn id="60" dur="1000"/>
                                        <p:tgtEl>
                                          <p:spTgt spid="30"/>
                                        </p:tgtEl>
                                      </p:cBhvr>
                                    </p:animEffect>
                                    <p:anim calcmode="lin" valueType="num">
                                      <p:cBhvr>
                                        <p:cTn id="61" dur="1000"/>
                                        <p:tgtEl>
                                          <p:spTgt spid="30"/>
                                        </p:tgtEl>
                                        <p:attrNameLst>
                                          <p:attrName>ppt_x</p:attrName>
                                        </p:attrNameLst>
                                      </p:cBhvr>
                                      <p:tavLst>
                                        <p:tav tm="0">
                                          <p:val>
                                            <p:strVal val="ppt_x"/>
                                          </p:val>
                                        </p:tav>
                                        <p:tav tm="100000">
                                          <p:val>
                                            <p:strVal val="ppt_x"/>
                                          </p:val>
                                        </p:tav>
                                      </p:tavLst>
                                    </p:anim>
                                    <p:anim calcmode="lin" valueType="num">
                                      <p:cBhvr>
                                        <p:cTn id="62" dur="100" decel="100000"/>
                                        <p:tgtEl>
                                          <p:spTgt spid="30"/>
                                        </p:tgtEl>
                                        <p:attrNameLst>
                                          <p:attrName>ppt_y</p:attrName>
                                        </p:attrNameLst>
                                      </p:cBhvr>
                                      <p:tavLst>
                                        <p:tav tm="0">
                                          <p:val>
                                            <p:strVal val="ppt_y"/>
                                          </p:val>
                                        </p:tav>
                                        <p:tav tm="100000">
                                          <p:val>
                                            <p:strVal val="ppt_y-.03"/>
                                          </p:val>
                                        </p:tav>
                                      </p:tavLst>
                                    </p:anim>
                                    <p:anim calcmode="lin" valueType="num">
                                      <p:cBhvr>
                                        <p:cTn id="63" dur="900" accel="100000">
                                          <p:stCondLst>
                                            <p:cond delay="100"/>
                                          </p:stCondLst>
                                        </p:cTn>
                                        <p:tgtEl>
                                          <p:spTgt spid="30"/>
                                        </p:tgtEl>
                                        <p:attrNameLst>
                                          <p:attrName>ppt_y</p:attrName>
                                        </p:attrNameLst>
                                      </p:cBhvr>
                                      <p:tavLst>
                                        <p:tav tm="0">
                                          <p:val>
                                            <p:strVal val="ppt_y"/>
                                          </p:val>
                                        </p:tav>
                                        <p:tav tm="100000">
                                          <p:val>
                                            <p:strVal val="ppt_y+1"/>
                                          </p:val>
                                        </p:tav>
                                      </p:tavLst>
                                    </p:anim>
                                    <p:set>
                                      <p:cBhvr>
                                        <p:cTn id="64" dur="1" fill="hold">
                                          <p:stCondLst>
                                            <p:cond delay="9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65" restart="whenNotActive" fill="hold" evtFilter="cancelBubble" nodeType="interactiveSeq">
                <p:stCondLst>
                  <p:cond evt="onClick" delay="0">
                    <p:tgtEl>
                      <p:spTgt spid="31"/>
                    </p:tgtEl>
                  </p:cond>
                </p:stCondLst>
                <p:endSync evt="end" delay="0">
                  <p:rtn val="all"/>
                </p:endSync>
                <p:childTnLst>
                  <p:par>
                    <p:cTn id="66" fill="hold">
                      <p:stCondLst>
                        <p:cond delay="0"/>
                      </p:stCondLst>
                      <p:childTnLst>
                        <p:par>
                          <p:cTn id="67" fill="hold">
                            <p:stCondLst>
                              <p:cond delay="0"/>
                            </p:stCondLst>
                            <p:childTnLst>
                              <p:par>
                                <p:cTn id="68" presetID="37" presetClass="exit" presetSubtype="0" fill="hold" nodeType="clickEffect">
                                  <p:stCondLst>
                                    <p:cond delay="0"/>
                                  </p:stCondLst>
                                  <p:childTnLst>
                                    <p:animEffect transition="out" filter="fade">
                                      <p:cBhvr>
                                        <p:cTn id="69" dur="1000"/>
                                        <p:tgtEl>
                                          <p:spTgt spid="31"/>
                                        </p:tgtEl>
                                      </p:cBhvr>
                                    </p:animEffect>
                                    <p:anim calcmode="lin" valueType="num">
                                      <p:cBhvr>
                                        <p:cTn id="70" dur="1000"/>
                                        <p:tgtEl>
                                          <p:spTgt spid="31"/>
                                        </p:tgtEl>
                                        <p:attrNameLst>
                                          <p:attrName>ppt_x</p:attrName>
                                        </p:attrNameLst>
                                      </p:cBhvr>
                                      <p:tavLst>
                                        <p:tav tm="0">
                                          <p:val>
                                            <p:strVal val="ppt_x"/>
                                          </p:val>
                                        </p:tav>
                                        <p:tav tm="100000">
                                          <p:val>
                                            <p:strVal val="ppt_x"/>
                                          </p:val>
                                        </p:tav>
                                      </p:tavLst>
                                    </p:anim>
                                    <p:anim calcmode="lin" valueType="num">
                                      <p:cBhvr>
                                        <p:cTn id="71" dur="100" decel="100000"/>
                                        <p:tgtEl>
                                          <p:spTgt spid="31"/>
                                        </p:tgtEl>
                                        <p:attrNameLst>
                                          <p:attrName>ppt_y</p:attrName>
                                        </p:attrNameLst>
                                      </p:cBhvr>
                                      <p:tavLst>
                                        <p:tav tm="0">
                                          <p:val>
                                            <p:strVal val="ppt_y"/>
                                          </p:val>
                                        </p:tav>
                                        <p:tav tm="100000">
                                          <p:val>
                                            <p:strVal val="ppt_y-.03"/>
                                          </p:val>
                                        </p:tav>
                                      </p:tavLst>
                                    </p:anim>
                                    <p:anim calcmode="lin" valueType="num">
                                      <p:cBhvr>
                                        <p:cTn id="72" dur="900" accel="100000">
                                          <p:stCondLst>
                                            <p:cond delay="100"/>
                                          </p:stCondLst>
                                        </p:cTn>
                                        <p:tgtEl>
                                          <p:spTgt spid="31"/>
                                        </p:tgtEl>
                                        <p:attrNameLst>
                                          <p:attrName>ppt_y</p:attrName>
                                        </p:attrNameLst>
                                      </p:cBhvr>
                                      <p:tavLst>
                                        <p:tav tm="0">
                                          <p:val>
                                            <p:strVal val="ppt_y"/>
                                          </p:val>
                                        </p:tav>
                                        <p:tav tm="100000">
                                          <p:val>
                                            <p:strVal val="ppt_y+1"/>
                                          </p:val>
                                        </p:tav>
                                      </p:tavLst>
                                    </p:anim>
                                    <p:set>
                                      <p:cBhvr>
                                        <p:cTn id="73" dur="1" fill="hold">
                                          <p:stCondLst>
                                            <p:cond delay="9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31"/>
                  </p:tgtEl>
                </p:cond>
              </p:nextCondLst>
            </p:seq>
            <p:seq concurrent="1" nextAc="seek">
              <p:cTn id="74" restart="whenNotActive" fill="hold" evtFilter="cancelBubble" nodeType="interactiveSeq">
                <p:stCondLst>
                  <p:cond evt="onClick" delay="0">
                    <p:tgtEl>
                      <p:spTgt spid="25"/>
                    </p:tgtEl>
                  </p:cond>
                </p:stCondLst>
                <p:endSync evt="end" delay="0">
                  <p:rtn val="all"/>
                </p:endSync>
                <p:childTnLst>
                  <p:par>
                    <p:cTn id="75" fill="hold">
                      <p:stCondLst>
                        <p:cond delay="0"/>
                      </p:stCondLst>
                      <p:childTnLst>
                        <p:par>
                          <p:cTn id="76" fill="hold">
                            <p:stCondLst>
                              <p:cond delay="0"/>
                            </p:stCondLst>
                            <p:childTnLst>
                              <p:par>
                                <p:cTn id="77" presetID="37" presetClass="exit" presetSubtype="0" fill="hold" nodeType="clickEffect">
                                  <p:stCondLst>
                                    <p:cond delay="0"/>
                                  </p:stCondLst>
                                  <p:childTnLst>
                                    <p:animEffect transition="out" filter="fade">
                                      <p:cBhvr>
                                        <p:cTn id="78" dur="1000"/>
                                        <p:tgtEl>
                                          <p:spTgt spid="25"/>
                                        </p:tgtEl>
                                      </p:cBhvr>
                                    </p:animEffect>
                                    <p:anim calcmode="lin" valueType="num">
                                      <p:cBhvr>
                                        <p:cTn id="79" dur="1000"/>
                                        <p:tgtEl>
                                          <p:spTgt spid="25"/>
                                        </p:tgtEl>
                                        <p:attrNameLst>
                                          <p:attrName>ppt_x</p:attrName>
                                        </p:attrNameLst>
                                      </p:cBhvr>
                                      <p:tavLst>
                                        <p:tav tm="0">
                                          <p:val>
                                            <p:strVal val="ppt_x"/>
                                          </p:val>
                                        </p:tav>
                                        <p:tav tm="100000">
                                          <p:val>
                                            <p:strVal val="ppt_x"/>
                                          </p:val>
                                        </p:tav>
                                      </p:tavLst>
                                    </p:anim>
                                    <p:anim calcmode="lin" valueType="num">
                                      <p:cBhvr>
                                        <p:cTn id="80" dur="100" decel="100000"/>
                                        <p:tgtEl>
                                          <p:spTgt spid="25"/>
                                        </p:tgtEl>
                                        <p:attrNameLst>
                                          <p:attrName>ppt_y</p:attrName>
                                        </p:attrNameLst>
                                      </p:cBhvr>
                                      <p:tavLst>
                                        <p:tav tm="0">
                                          <p:val>
                                            <p:strVal val="ppt_y"/>
                                          </p:val>
                                        </p:tav>
                                        <p:tav tm="100000">
                                          <p:val>
                                            <p:strVal val="ppt_y-.03"/>
                                          </p:val>
                                        </p:tav>
                                      </p:tavLst>
                                    </p:anim>
                                    <p:anim calcmode="lin" valueType="num">
                                      <p:cBhvr>
                                        <p:cTn id="81" dur="900" accel="100000">
                                          <p:stCondLst>
                                            <p:cond delay="100"/>
                                          </p:stCondLst>
                                        </p:cTn>
                                        <p:tgtEl>
                                          <p:spTgt spid="25"/>
                                        </p:tgtEl>
                                        <p:attrNameLst>
                                          <p:attrName>ppt_y</p:attrName>
                                        </p:attrNameLst>
                                      </p:cBhvr>
                                      <p:tavLst>
                                        <p:tav tm="0">
                                          <p:val>
                                            <p:strVal val="ppt_y"/>
                                          </p:val>
                                        </p:tav>
                                        <p:tav tm="100000">
                                          <p:val>
                                            <p:strVal val="ppt_y+1"/>
                                          </p:val>
                                        </p:tav>
                                      </p:tavLst>
                                    </p:anim>
                                    <p:set>
                                      <p:cBhvr>
                                        <p:cTn id="82" dur="1" fill="hold">
                                          <p:stCondLst>
                                            <p:cond delay="9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83" restart="whenNotActive" fill="hold" evtFilter="cancelBubble" nodeType="interactiveSeq">
                <p:stCondLst>
                  <p:cond evt="onClick" delay="0">
                    <p:tgtEl>
                      <p:spTgt spid="26"/>
                    </p:tgtEl>
                  </p:cond>
                </p:stCondLst>
                <p:endSync evt="end" delay="0">
                  <p:rtn val="all"/>
                </p:endSync>
                <p:childTnLst>
                  <p:par>
                    <p:cTn id="84" fill="hold">
                      <p:stCondLst>
                        <p:cond delay="0"/>
                      </p:stCondLst>
                      <p:childTnLst>
                        <p:par>
                          <p:cTn id="85" fill="hold">
                            <p:stCondLst>
                              <p:cond delay="0"/>
                            </p:stCondLst>
                            <p:childTnLst>
                              <p:par>
                                <p:cTn id="86" presetID="37" presetClass="exit" presetSubtype="0" fill="hold" nodeType="clickEffect">
                                  <p:stCondLst>
                                    <p:cond delay="0"/>
                                  </p:stCondLst>
                                  <p:childTnLst>
                                    <p:animEffect transition="out" filter="fade">
                                      <p:cBhvr>
                                        <p:cTn id="87" dur="1000"/>
                                        <p:tgtEl>
                                          <p:spTgt spid="26"/>
                                        </p:tgtEl>
                                      </p:cBhvr>
                                    </p:animEffect>
                                    <p:anim calcmode="lin" valueType="num">
                                      <p:cBhvr>
                                        <p:cTn id="88" dur="1000"/>
                                        <p:tgtEl>
                                          <p:spTgt spid="26"/>
                                        </p:tgtEl>
                                        <p:attrNameLst>
                                          <p:attrName>ppt_x</p:attrName>
                                        </p:attrNameLst>
                                      </p:cBhvr>
                                      <p:tavLst>
                                        <p:tav tm="0">
                                          <p:val>
                                            <p:strVal val="ppt_x"/>
                                          </p:val>
                                        </p:tav>
                                        <p:tav tm="100000">
                                          <p:val>
                                            <p:strVal val="ppt_x"/>
                                          </p:val>
                                        </p:tav>
                                      </p:tavLst>
                                    </p:anim>
                                    <p:anim calcmode="lin" valueType="num">
                                      <p:cBhvr>
                                        <p:cTn id="89" dur="100" decel="100000"/>
                                        <p:tgtEl>
                                          <p:spTgt spid="26"/>
                                        </p:tgtEl>
                                        <p:attrNameLst>
                                          <p:attrName>ppt_y</p:attrName>
                                        </p:attrNameLst>
                                      </p:cBhvr>
                                      <p:tavLst>
                                        <p:tav tm="0">
                                          <p:val>
                                            <p:strVal val="ppt_y"/>
                                          </p:val>
                                        </p:tav>
                                        <p:tav tm="100000">
                                          <p:val>
                                            <p:strVal val="ppt_y-.03"/>
                                          </p:val>
                                        </p:tav>
                                      </p:tavLst>
                                    </p:anim>
                                    <p:anim calcmode="lin" valueType="num">
                                      <p:cBhvr>
                                        <p:cTn id="90" dur="900" accel="100000">
                                          <p:stCondLst>
                                            <p:cond delay="100"/>
                                          </p:stCondLst>
                                        </p:cTn>
                                        <p:tgtEl>
                                          <p:spTgt spid="26"/>
                                        </p:tgtEl>
                                        <p:attrNameLst>
                                          <p:attrName>ppt_y</p:attrName>
                                        </p:attrNameLst>
                                      </p:cBhvr>
                                      <p:tavLst>
                                        <p:tav tm="0">
                                          <p:val>
                                            <p:strVal val="ppt_y"/>
                                          </p:val>
                                        </p:tav>
                                        <p:tav tm="100000">
                                          <p:val>
                                            <p:strVal val="ppt_y+1"/>
                                          </p:val>
                                        </p:tav>
                                      </p:tavLst>
                                    </p:anim>
                                    <p:set>
                                      <p:cBhvr>
                                        <p:cTn id="91" dur="1" fill="hold">
                                          <p:stCondLst>
                                            <p:cond delay="9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92" restart="whenNotActive" fill="hold" evtFilter="cancelBubble" nodeType="interactiveSeq">
                <p:stCondLst>
                  <p:cond evt="onClick" delay="0">
                    <p:tgtEl>
                      <p:spTgt spid="27"/>
                    </p:tgtEl>
                  </p:cond>
                </p:stCondLst>
                <p:endSync evt="end" delay="0">
                  <p:rtn val="all"/>
                </p:endSync>
                <p:childTnLst>
                  <p:par>
                    <p:cTn id="93" fill="hold">
                      <p:stCondLst>
                        <p:cond delay="0"/>
                      </p:stCondLst>
                      <p:childTnLst>
                        <p:par>
                          <p:cTn id="94" fill="hold">
                            <p:stCondLst>
                              <p:cond delay="0"/>
                            </p:stCondLst>
                            <p:childTnLst>
                              <p:par>
                                <p:cTn id="95" presetID="37" presetClass="exit" presetSubtype="0" fill="hold" nodeType="clickEffect">
                                  <p:stCondLst>
                                    <p:cond delay="0"/>
                                  </p:stCondLst>
                                  <p:childTnLst>
                                    <p:animEffect transition="out" filter="fade">
                                      <p:cBhvr>
                                        <p:cTn id="96" dur="1000"/>
                                        <p:tgtEl>
                                          <p:spTgt spid="27"/>
                                        </p:tgtEl>
                                      </p:cBhvr>
                                    </p:animEffect>
                                    <p:anim calcmode="lin" valueType="num">
                                      <p:cBhvr>
                                        <p:cTn id="97" dur="1000"/>
                                        <p:tgtEl>
                                          <p:spTgt spid="27"/>
                                        </p:tgtEl>
                                        <p:attrNameLst>
                                          <p:attrName>ppt_x</p:attrName>
                                        </p:attrNameLst>
                                      </p:cBhvr>
                                      <p:tavLst>
                                        <p:tav tm="0">
                                          <p:val>
                                            <p:strVal val="ppt_x"/>
                                          </p:val>
                                        </p:tav>
                                        <p:tav tm="100000">
                                          <p:val>
                                            <p:strVal val="ppt_x"/>
                                          </p:val>
                                        </p:tav>
                                      </p:tavLst>
                                    </p:anim>
                                    <p:anim calcmode="lin" valueType="num">
                                      <p:cBhvr>
                                        <p:cTn id="98" dur="100" decel="100000"/>
                                        <p:tgtEl>
                                          <p:spTgt spid="27"/>
                                        </p:tgtEl>
                                        <p:attrNameLst>
                                          <p:attrName>ppt_y</p:attrName>
                                        </p:attrNameLst>
                                      </p:cBhvr>
                                      <p:tavLst>
                                        <p:tav tm="0">
                                          <p:val>
                                            <p:strVal val="ppt_y"/>
                                          </p:val>
                                        </p:tav>
                                        <p:tav tm="100000">
                                          <p:val>
                                            <p:strVal val="ppt_y-.03"/>
                                          </p:val>
                                        </p:tav>
                                      </p:tavLst>
                                    </p:anim>
                                    <p:anim calcmode="lin" valueType="num">
                                      <p:cBhvr>
                                        <p:cTn id="99" dur="900" accel="100000">
                                          <p:stCondLst>
                                            <p:cond delay="100"/>
                                          </p:stCondLst>
                                        </p:cTn>
                                        <p:tgtEl>
                                          <p:spTgt spid="27"/>
                                        </p:tgtEl>
                                        <p:attrNameLst>
                                          <p:attrName>ppt_y</p:attrName>
                                        </p:attrNameLst>
                                      </p:cBhvr>
                                      <p:tavLst>
                                        <p:tav tm="0">
                                          <p:val>
                                            <p:strVal val="ppt_y"/>
                                          </p:val>
                                        </p:tav>
                                        <p:tav tm="100000">
                                          <p:val>
                                            <p:strVal val="ppt_y+1"/>
                                          </p:val>
                                        </p:tav>
                                      </p:tavLst>
                                    </p:anim>
                                    <p:set>
                                      <p:cBhvr>
                                        <p:cTn id="100" dur="1" fill="hold">
                                          <p:stCondLst>
                                            <p:cond delay="9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seq concurrent="1" nextAc="seek">
              <p:cTn id="101" restart="whenNotActive" fill="hold" evtFilter="cancelBubble" nodeType="interactiveSeq">
                <p:stCondLst>
                  <p:cond evt="onClick" delay="0">
                    <p:tgtEl>
                      <p:spTgt spid="28"/>
                    </p:tgtEl>
                  </p:cond>
                </p:stCondLst>
                <p:endSync evt="end" delay="0">
                  <p:rtn val="all"/>
                </p:endSync>
                <p:childTnLst>
                  <p:par>
                    <p:cTn id="102" fill="hold">
                      <p:stCondLst>
                        <p:cond delay="0"/>
                      </p:stCondLst>
                      <p:childTnLst>
                        <p:par>
                          <p:cTn id="103" fill="hold">
                            <p:stCondLst>
                              <p:cond delay="0"/>
                            </p:stCondLst>
                            <p:childTnLst>
                              <p:par>
                                <p:cTn id="104" presetID="37" presetClass="exit" presetSubtype="0" fill="hold" nodeType="clickEffect">
                                  <p:stCondLst>
                                    <p:cond delay="0"/>
                                  </p:stCondLst>
                                  <p:childTnLst>
                                    <p:animEffect transition="out" filter="fade">
                                      <p:cBhvr>
                                        <p:cTn id="105" dur="1000"/>
                                        <p:tgtEl>
                                          <p:spTgt spid="28"/>
                                        </p:tgtEl>
                                      </p:cBhvr>
                                    </p:animEffect>
                                    <p:anim calcmode="lin" valueType="num">
                                      <p:cBhvr>
                                        <p:cTn id="106" dur="1000"/>
                                        <p:tgtEl>
                                          <p:spTgt spid="28"/>
                                        </p:tgtEl>
                                        <p:attrNameLst>
                                          <p:attrName>ppt_x</p:attrName>
                                        </p:attrNameLst>
                                      </p:cBhvr>
                                      <p:tavLst>
                                        <p:tav tm="0">
                                          <p:val>
                                            <p:strVal val="ppt_x"/>
                                          </p:val>
                                        </p:tav>
                                        <p:tav tm="100000">
                                          <p:val>
                                            <p:strVal val="ppt_x"/>
                                          </p:val>
                                        </p:tav>
                                      </p:tavLst>
                                    </p:anim>
                                    <p:anim calcmode="lin" valueType="num">
                                      <p:cBhvr>
                                        <p:cTn id="107" dur="100" decel="100000"/>
                                        <p:tgtEl>
                                          <p:spTgt spid="28"/>
                                        </p:tgtEl>
                                        <p:attrNameLst>
                                          <p:attrName>ppt_y</p:attrName>
                                        </p:attrNameLst>
                                      </p:cBhvr>
                                      <p:tavLst>
                                        <p:tav tm="0">
                                          <p:val>
                                            <p:strVal val="ppt_y"/>
                                          </p:val>
                                        </p:tav>
                                        <p:tav tm="100000">
                                          <p:val>
                                            <p:strVal val="ppt_y-.03"/>
                                          </p:val>
                                        </p:tav>
                                      </p:tavLst>
                                    </p:anim>
                                    <p:anim calcmode="lin" valueType="num">
                                      <p:cBhvr>
                                        <p:cTn id="108" dur="900" accel="100000">
                                          <p:stCondLst>
                                            <p:cond delay="100"/>
                                          </p:stCondLst>
                                        </p:cTn>
                                        <p:tgtEl>
                                          <p:spTgt spid="28"/>
                                        </p:tgtEl>
                                        <p:attrNameLst>
                                          <p:attrName>ppt_y</p:attrName>
                                        </p:attrNameLst>
                                      </p:cBhvr>
                                      <p:tavLst>
                                        <p:tav tm="0">
                                          <p:val>
                                            <p:strVal val="ppt_y"/>
                                          </p:val>
                                        </p:tav>
                                        <p:tav tm="100000">
                                          <p:val>
                                            <p:strVal val="ppt_y+1"/>
                                          </p:val>
                                        </p:tav>
                                      </p:tavLst>
                                    </p:anim>
                                    <p:set>
                                      <p:cBhvr>
                                        <p:cTn id="109" dur="1" fill="hold">
                                          <p:stCondLst>
                                            <p:cond delay="9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8"/>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0" name="Câu hỏi">
            <a:extLst>
              <a:ext uri="{FF2B5EF4-FFF2-40B4-BE49-F238E27FC236}">
                <a16:creationId xmlns:a16="http://schemas.microsoft.com/office/drawing/2014/main" id="{018AD89B-885D-983C-F4F6-FC485515F49D}"/>
              </a:ext>
            </a:extLst>
          </p:cNvPr>
          <p:cNvSpPr/>
          <p:nvPr/>
        </p:nvSpPr>
        <p:spPr>
          <a:xfrm>
            <a:off x="655020" y="565202"/>
            <a:ext cx="17004340" cy="2486184"/>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vi-VN" sz="4000" b="1" kern="1200" noProof="1">
                <a:solidFill>
                  <a:prstClr val="black"/>
                </a:solidFill>
                <a:cs typeface="Arial" panose="020B0604020202020204" pitchFamily="34" charset="0"/>
              </a:rPr>
              <a:t>Câu 1. </a:t>
            </a:r>
            <a:r>
              <a:rPr lang="vi-VN" sz="4000" kern="1200" noProof="1">
                <a:solidFill>
                  <a:prstClr val="black"/>
                </a:solidFill>
                <a:cs typeface="Arial" panose="020B0604020202020204" pitchFamily="34" charset="0"/>
              </a:rPr>
              <a:t>NST là cấu trúc mang gene nằm ở</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1" name="Đáp án đúng">
            <a:extLst>
              <a:ext uri="{FF2B5EF4-FFF2-40B4-BE49-F238E27FC236}">
                <a16:creationId xmlns:a16="http://schemas.microsoft.com/office/drawing/2014/main" id="{4D1DA2F5-D9A5-C765-0E47-25DD326F3067}"/>
              </a:ext>
            </a:extLst>
          </p:cNvPr>
          <p:cNvSpPr/>
          <p:nvPr/>
        </p:nvSpPr>
        <p:spPr>
          <a:xfrm>
            <a:off x="655017" y="3590452"/>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prstClr val="black"/>
                </a:solidFill>
                <a:cs typeface="Arial" panose="020B0604020202020204" pitchFamily="34" charset="0"/>
              </a:rPr>
              <a:t>A. trong nhân tế bào.</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2" name="Đáp án sai 1">
            <a:extLst>
              <a:ext uri="{FF2B5EF4-FFF2-40B4-BE49-F238E27FC236}">
                <a16:creationId xmlns:a16="http://schemas.microsoft.com/office/drawing/2014/main" id="{1713963F-2894-56F2-E53C-4371936FB85C}"/>
              </a:ext>
            </a:extLst>
          </p:cNvPr>
          <p:cNvSpPr/>
          <p:nvPr/>
        </p:nvSpPr>
        <p:spPr>
          <a:xfrm>
            <a:off x="655017" y="6746438"/>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prstClr val="black"/>
                </a:solidFill>
                <a:cs typeface="Arial" panose="020B0604020202020204" pitchFamily="34" charset="0"/>
              </a:rPr>
              <a:t>C. trong tất cả các bào quan.</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3" name="Đáp án sai 2">
            <a:extLst>
              <a:ext uri="{FF2B5EF4-FFF2-40B4-BE49-F238E27FC236}">
                <a16:creationId xmlns:a16="http://schemas.microsoft.com/office/drawing/2014/main" id="{72E080E8-9CBE-7E1E-25CC-340E27A4D017}"/>
              </a:ext>
            </a:extLst>
          </p:cNvPr>
          <p:cNvSpPr/>
          <p:nvPr/>
        </p:nvSpPr>
        <p:spPr>
          <a:xfrm>
            <a:off x="9455065" y="3590452"/>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prstClr val="black"/>
                </a:solidFill>
                <a:cs typeface="Arial" panose="020B0604020202020204" pitchFamily="34" charset="0"/>
              </a:rPr>
              <a:t>B. màng tế bào.</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4" name="Đáp án sai 3">
            <a:extLst>
              <a:ext uri="{FF2B5EF4-FFF2-40B4-BE49-F238E27FC236}">
                <a16:creationId xmlns:a16="http://schemas.microsoft.com/office/drawing/2014/main" id="{98AC7C36-17E6-7D99-2014-5789447F054D}"/>
              </a:ext>
            </a:extLst>
          </p:cNvPr>
          <p:cNvSpPr/>
          <p:nvPr/>
        </p:nvSpPr>
        <p:spPr>
          <a:xfrm>
            <a:off x="9455065" y="6746438"/>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prstClr val="black"/>
                </a:solidFill>
                <a:cs typeface="Arial" panose="020B0604020202020204" pitchFamily="34" charset="0"/>
              </a:rPr>
              <a:t>D. tế bào chất.</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5" name="Đáp án đúng">
            <a:extLst>
              <a:ext uri="{FF2B5EF4-FFF2-40B4-BE49-F238E27FC236}">
                <a16:creationId xmlns:a16="http://schemas.microsoft.com/office/drawing/2014/main" id="{F26A5EAB-E5AD-94BE-45D6-5F46AA945CA3}"/>
              </a:ext>
            </a:extLst>
          </p:cNvPr>
          <p:cNvSpPr/>
          <p:nvPr/>
        </p:nvSpPr>
        <p:spPr>
          <a:xfrm>
            <a:off x="655017" y="3590452"/>
            <a:ext cx="8204294" cy="2687848"/>
          </a:xfrm>
          <a:prstGeom prst="roundRect">
            <a:avLst/>
          </a:prstGeom>
          <a:solidFill>
            <a:srgbClr val="21829C"/>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schemeClr val="bg1"/>
                </a:solidFill>
                <a:cs typeface="Arial" panose="020B0604020202020204" pitchFamily="34" charset="0"/>
              </a:rPr>
              <a:t>A. trong nhân tế bào.</a:t>
            </a:r>
            <a:endParaRPr lang="vi-VN" sz="4000" kern="1200" noProof="1">
              <a:solidFill>
                <a:schemeClr val="bg1"/>
              </a:solidFill>
              <a:cs typeface="Arial" panose="020B0604020202020204" pitchFamily="34" charset="0"/>
            </a:endParaRPr>
          </a:p>
        </p:txBody>
      </p:sp>
      <p:pic>
        <p:nvPicPr>
          <p:cNvPr id="9" name="Picture 2" descr="https://cdn-icons-png.flaticon.com/128/5077/5077939.pn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06851" y="8724676"/>
            <a:ext cx="1381126" cy="1381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5216313"/>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outVertical)">
                                      <p:cBhvr>
                                        <p:cTn id="14" dur="500"/>
                                        <p:tgtEl>
                                          <p:spTgt spid="11"/>
                                        </p:tgtEl>
                                      </p:cBhvr>
                                    </p:animEffect>
                                  </p:childTnLst>
                                </p:cTn>
                              </p:par>
                              <p:par>
                                <p:cTn id="15" presetID="16" presetClass="entr" presetSubtype="37"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outVertical)">
                                      <p:cBhvr>
                                        <p:cTn id="17" dur="500"/>
                                        <p:tgtEl>
                                          <p:spTgt spid="12"/>
                                        </p:tgtEl>
                                      </p:cBhvr>
                                    </p:animEffect>
                                  </p:childTnLst>
                                </p:cTn>
                              </p:par>
                              <p:par>
                                <p:cTn id="18" presetID="16" presetClass="entr" presetSubtype="37"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outVertical)">
                                      <p:cBhvr>
                                        <p:cTn id="20" dur="500"/>
                                        <p:tgtEl>
                                          <p:spTgt spid="13"/>
                                        </p:tgtEl>
                                      </p:cBhvr>
                                    </p:animEffect>
                                  </p:childTnLst>
                                </p:cTn>
                              </p:par>
                              <p:par>
                                <p:cTn id="21" presetID="16" presetClass="entr" presetSubtype="37"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arn(outVertical)">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3" name="Câu hỏi">
            <a:extLst>
              <a:ext uri="{FF2B5EF4-FFF2-40B4-BE49-F238E27FC236}">
                <a16:creationId xmlns:a16="http://schemas.microsoft.com/office/drawing/2014/main" id="{018AD89B-885D-983C-F4F6-FC485515F49D}"/>
              </a:ext>
            </a:extLst>
          </p:cNvPr>
          <p:cNvSpPr/>
          <p:nvPr/>
        </p:nvSpPr>
        <p:spPr>
          <a:xfrm>
            <a:off x="655020" y="565202"/>
            <a:ext cx="17004340" cy="2486184"/>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vi-VN" sz="4000" b="1" kern="1200" noProof="1">
                <a:solidFill>
                  <a:prstClr val="black"/>
                </a:solidFill>
                <a:cs typeface="Arial" panose="020B0604020202020204" pitchFamily="34" charset="0"/>
              </a:rPr>
              <a:t>Câu 2. </a:t>
            </a:r>
            <a:r>
              <a:rPr lang="vi-VN" sz="4000" kern="1200" noProof="1">
                <a:solidFill>
                  <a:prstClr val="black"/>
                </a:solidFill>
                <a:cs typeface="Arial" panose="020B0604020202020204" pitchFamily="34" charset="0"/>
              </a:rPr>
              <a:t>Giai đoạn nào trong quá trình phân bào thể hiện hình dạng đặc trưng của NST?</a:t>
            </a:r>
            <a:endParaRPr lang="vi-VN" sz="4000" kern="1200" noProof="1">
              <a:solidFill>
                <a:prstClr val="black"/>
              </a:solidFill>
              <a:latin typeface="Arial" panose="020B0604020202020204" pitchFamily="34" charset="0"/>
              <a:cs typeface="Arial" panose="020B0604020202020204" pitchFamily="34" charset="0"/>
            </a:endParaRPr>
          </a:p>
        </p:txBody>
      </p:sp>
      <p:sp>
        <p:nvSpPr>
          <p:cNvPr id="4" name="Đáp án đúng">
            <a:extLst>
              <a:ext uri="{FF2B5EF4-FFF2-40B4-BE49-F238E27FC236}">
                <a16:creationId xmlns:a16="http://schemas.microsoft.com/office/drawing/2014/main" id="{4D1DA2F5-D9A5-C765-0E47-25DD326F3067}"/>
              </a:ext>
            </a:extLst>
          </p:cNvPr>
          <p:cNvSpPr/>
          <p:nvPr/>
        </p:nvSpPr>
        <p:spPr>
          <a:xfrm>
            <a:off x="655017" y="3590452"/>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prstClr val="black"/>
                </a:solidFill>
                <a:cs typeface="Arial" panose="020B0604020202020204" pitchFamily="34" charset="0"/>
              </a:rPr>
              <a:t>A. Kì trung gian.</a:t>
            </a:r>
            <a:endParaRPr lang="vi-VN" sz="4000" kern="1200" noProof="1">
              <a:solidFill>
                <a:prstClr val="black"/>
              </a:solidFill>
              <a:latin typeface="Arial" panose="020B0604020202020204" pitchFamily="34" charset="0"/>
              <a:cs typeface="Arial" panose="020B0604020202020204" pitchFamily="34" charset="0"/>
            </a:endParaRPr>
          </a:p>
        </p:txBody>
      </p:sp>
      <p:sp>
        <p:nvSpPr>
          <p:cNvPr id="5" name="Đáp án sai 1">
            <a:extLst>
              <a:ext uri="{FF2B5EF4-FFF2-40B4-BE49-F238E27FC236}">
                <a16:creationId xmlns:a16="http://schemas.microsoft.com/office/drawing/2014/main" id="{1713963F-2894-56F2-E53C-4371936FB85C}"/>
              </a:ext>
            </a:extLst>
          </p:cNvPr>
          <p:cNvSpPr/>
          <p:nvPr/>
        </p:nvSpPr>
        <p:spPr>
          <a:xfrm>
            <a:off x="655017" y="6746438"/>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prstClr val="black"/>
                </a:solidFill>
                <a:cs typeface="Arial" panose="020B0604020202020204" pitchFamily="34" charset="0"/>
              </a:rPr>
              <a:t>C. Kì giữa.</a:t>
            </a:r>
            <a:endParaRPr lang="vi-VN" sz="4000" kern="1200" noProof="1">
              <a:solidFill>
                <a:prstClr val="black"/>
              </a:solidFill>
              <a:latin typeface="Arial" panose="020B0604020202020204" pitchFamily="34" charset="0"/>
              <a:cs typeface="Arial" panose="020B0604020202020204" pitchFamily="34" charset="0"/>
            </a:endParaRPr>
          </a:p>
        </p:txBody>
      </p:sp>
      <p:sp>
        <p:nvSpPr>
          <p:cNvPr id="6" name="Đáp án sai 2">
            <a:extLst>
              <a:ext uri="{FF2B5EF4-FFF2-40B4-BE49-F238E27FC236}">
                <a16:creationId xmlns:a16="http://schemas.microsoft.com/office/drawing/2014/main" id="{72E080E8-9CBE-7E1E-25CC-340E27A4D017}"/>
              </a:ext>
            </a:extLst>
          </p:cNvPr>
          <p:cNvSpPr/>
          <p:nvPr/>
        </p:nvSpPr>
        <p:spPr>
          <a:xfrm>
            <a:off x="9455065" y="3590452"/>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prstClr val="black"/>
                </a:solidFill>
                <a:cs typeface="Arial" panose="020B0604020202020204" pitchFamily="34" charset="0"/>
              </a:rPr>
              <a:t>B. Kì đầu.</a:t>
            </a:r>
            <a:endParaRPr lang="vi-VN" sz="4000" kern="1200" noProof="1">
              <a:solidFill>
                <a:prstClr val="black"/>
              </a:solidFill>
              <a:latin typeface="Arial" panose="020B0604020202020204" pitchFamily="34" charset="0"/>
              <a:cs typeface="Arial" panose="020B0604020202020204" pitchFamily="34" charset="0"/>
            </a:endParaRPr>
          </a:p>
        </p:txBody>
      </p:sp>
      <p:sp>
        <p:nvSpPr>
          <p:cNvPr id="7" name="Đáp án sai 3">
            <a:extLst>
              <a:ext uri="{FF2B5EF4-FFF2-40B4-BE49-F238E27FC236}">
                <a16:creationId xmlns:a16="http://schemas.microsoft.com/office/drawing/2014/main" id="{98AC7C36-17E6-7D99-2014-5789447F054D}"/>
              </a:ext>
            </a:extLst>
          </p:cNvPr>
          <p:cNvSpPr/>
          <p:nvPr/>
        </p:nvSpPr>
        <p:spPr>
          <a:xfrm>
            <a:off x="9455065" y="6746438"/>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prstClr val="black"/>
                </a:solidFill>
                <a:cs typeface="Arial" panose="020B0604020202020204" pitchFamily="34" charset="0"/>
              </a:rPr>
              <a:t>D. Kì sau.</a:t>
            </a:r>
            <a:endParaRPr lang="vi-VN" sz="4000" kern="1200" noProof="1">
              <a:solidFill>
                <a:prstClr val="black"/>
              </a:solidFill>
              <a:latin typeface="Arial" panose="020B0604020202020204" pitchFamily="34" charset="0"/>
              <a:cs typeface="Arial" panose="020B0604020202020204" pitchFamily="34" charset="0"/>
            </a:endParaRPr>
          </a:p>
        </p:txBody>
      </p:sp>
      <p:sp>
        <p:nvSpPr>
          <p:cNvPr id="8" name="Đáp án đúng">
            <a:extLst>
              <a:ext uri="{FF2B5EF4-FFF2-40B4-BE49-F238E27FC236}">
                <a16:creationId xmlns:a16="http://schemas.microsoft.com/office/drawing/2014/main" id="{F26A5EAB-E5AD-94BE-45D6-5F46AA945CA3}"/>
              </a:ext>
            </a:extLst>
          </p:cNvPr>
          <p:cNvSpPr/>
          <p:nvPr/>
        </p:nvSpPr>
        <p:spPr>
          <a:xfrm>
            <a:off x="655017" y="6746438"/>
            <a:ext cx="8204294" cy="2687848"/>
          </a:xfrm>
          <a:prstGeom prst="roundRect">
            <a:avLst/>
          </a:prstGeom>
          <a:solidFill>
            <a:srgbClr val="21829C"/>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schemeClr val="bg1"/>
                </a:solidFill>
                <a:cs typeface="Arial" panose="020B0604020202020204" pitchFamily="34" charset="0"/>
              </a:rPr>
              <a:t>C. Kì giữa.</a:t>
            </a:r>
            <a:endParaRPr lang="vi-VN" sz="4000" kern="1200" noProof="1">
              <a:solidFill>
                <a:schemeClr val="bg1"/>
              </a:solidFill>
              <a:cs typeface="Arial" panose="020B0604020202020204" pitchFamily="34" charset="0"/>
            </a:endParaRPr>
          </a:p>
        </p:txBody>
      </p:sp>
      <p:pic>
        <p:nvPicPr>
          <p:cNvPr id="9" name="Picture 2" descr="https://cdn-icons-png.flaticon.com/128/5077/5077939.pn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06851" y="8724676"/>
            <a:ext cx="1381126" cy="1381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8391982"/>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outVertical)">
                                      <p:cBhvr>
                                        <p:cTn id="14" dur="500"/>
                                        <p:tgtEl>
                                          <p:spTgt spid="4"/>
                                        </p:tgtEl>
                                      </p:cBhvr>
                                    </p:animEffect>
                                  </p:childTnLst>
                                </p:cTn>
                              </p:par>
                              <p:par>
                                <p:cTn id="15" presetID="16" presetClass="entr" presetSubtype="37"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outVertical)">
                                      <p:cBhvr>
                                        <p:cTn id="17" dur="500"/>
                                        <p:tgtEl>
                                          <p:spTgt spid="5"/>
                                        </p:tgtEl>
                                      </p:cBhvr>
                                    </p:animEffect>
                                  </p:childTnLst>
                                </p:cTn>
                              </p:par>
                              <p:par>
                                <p:cTn id="18" presetID="16" presetClass="entr" presetSubtype="37"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outVertical)">
                                      <p:cBhvr>
                                        <p:cTn id="20" dur="500"/>
                                        <p:tgtEl>
                                          <p:spTgt spid="6"/>
                                        </p:tgtEl>
                                      </p:cBhvr>
                                    </p:animEffect>
                                  </p:childTnLst>
                                </p:cTn>
                              </p:par>
                              <p:par>
                                <p:cTn id="21" presetID="16" presetClass="entr" presetSubtype="37"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outVertical)">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0" name="Câu hỏi">
            <a:extLst>
              <a:ext uri="{FF2B5EF4-FFF2-40B4-BE49-F238E27FC236}">
                <a16:creationId xmlns:a16="http://schemas.microsoft.com/office/drawing/2014/main" id="{018AD89B-885D-983C-F4F6-FC485515F49D}"/>
              </a:ext>
            </a:extLst>
          </p:cNvPr>
          <p:cNvSpPr/>
          <p:nvPr/>
        </p:nvSpPr>
        <p:spPr>
          <a:xfrm>
            <a:off x="655020" y="565202"/>
            <a:ext cx="17004340" cy="2486184"/>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vi-VN" sz="4000" b="1" kern="1200" noProof="1">
                <a:solidFill>
                  <a:prstClr val="black"/>
                </a:solidFill>
                <a:cs typeface="Arial" panose="020B0604020202020204" pitchFamily="34" charset="0"/>
              </a:rPr>
              <a:t>Câu 3. </a:t>
            </a:r>
            <a:r>
              <a:rPr lang="vi-VN" sz="4000" kern="1200" noProof="1">
                <a:solidFill>
                  <a:prstClr val="black"/>
                </a:solidFill>
                <a:cs typeface="Arial" panose="020B0604020202020204" pitchFamily="34" charset="0"/>
              </a:rPr>
              <a:t>Mỗi chromatid gồm</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1" name="Đáp án đúng">
            <a:extLst>
              <a:ext uri="{FF2B5EF4-FFF2-40B4-BE49-F238E27FC236}">
                <a16:creationId xmlns:a16="http://schemas.microsoft.com/office/drawing/2014/main" id="{4D1DA2F5-D9A5-C765-0E47-25DD326F3067}"/>
              </a:ext>
            </a:extLst>
          </p:cNvPr>
          <p:cNvSpPr/>
          <p:nvPr/>
        </p:nvSpPr>
        <p:spPr>
          <a:xfrm>
            <a:off x="655017" y="3590452"/>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prstClr val="black"/>
                </a:solidFill>
                <a:cs typeface="Arial" panose="020B0604020202020204" pitchFamily="34" charset="0"/>
              </a:rPr>
              <a:t>A. một phân tử DNA liên kết với nhiều phân tử phospholipid.</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2" name="Đáp án sai 1">
            <a:extLst>
              <a:ext uri="{FF2B5EF4-FFF2-40B4-BE49-F238E27FC236}">
                <a16:creationId xmlns:a16="http://schemas.microsoft.com/office/drawing/2014/main" id="{1713963F-2894-56F2-E53C-4371936FB85C}"/>
              </a:ext>
            </a:extLst>
          </p:cNvPr>
          <p:cNvSpPr/>
          <p:nvPr/>
        </p:nvSpPr>
        <p:spPr>
          <a:xfrm>
            <a:off x="655017" y="6746438"/>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prstClr val="black"/>
                </a:solidFill>
                <a:cs typeface="Arial" panose="020B0604020202020204" pitchFamily="34" charset="0"/>
              </a:rPr>
              <a:t>C. nhiều phân tử DNA liên kết với một phân tử phospholipid.</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3" name="Đáp án sai 2">
            <a:extLst>
              <a:ext uri="{FF2B5EF4-FFF2-40B4-BE49-F238E27FC236}">
                <a16:creationId xmlns:a16="http://schemas.microsoft.com/office/drawing/2014/main" id="{72E080E8-9CBE-7E1E-25CC-340E27A4D017}"/>
              </a:ext>
            </a:extLst>
          </p:cNvPr>
          <p:cNvSpPr/>
          <p:nvPr/>
        </p:nvSpPr>
        <p:spPr>
          <a:xfrm>
            <a:off x="9455065" y="3590452"/>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prstClr val="black"/>
                </a:solidFill>
                <a:cs typeface="Arial" panose="020B0604020202020204" pitchFamily="34" charset="0"/>
              </a:rPr>
              <a:t>B. một phân tử DNA liên kết với nhiều phân tử protein histone.</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4" name="Đáp án sai 3">
            <a:extLst>
              <a:ext uri="{FF2B5EF4-FFF2-40B4-BE49-F238E27FC236}">
                <a16:creationId xmlns:a16="http://schemas.microsoft.com/office/drawing/2014/main" id="{98AC7C36-17E6-7D99-2014-5789447F054D}"/>
              </a:ext>
            </a:extLst>
          </p:cNvPr>
          <p:cNvSpPr/>
          <p:nvPr/>
        </p:nvSpPr>
        <p:spPr>
          <a:xfrm>
            <a:off x="9455065" y="6746438"/>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prstClr val="black"/>
                </a:solidFill>
                <a:cs typeface="Arial" panose="020B0604020202020204" pitchFamily="34" charset="0"/>
              </a:rPr>
              <a:t>D. nhiều phân tử DNA liên kết với một phân tử protein histone.</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5" name="Đáp án đúng">
            <a:extLst>
              <a:ext uri="{FF2B5EF4-FFF2-40B4-BE49-F238E27FC236}">
                <a16:creationId xmlns:a16="http://schemas.microsoft.com/office/drawing/2014/main" id="{F26A5EAB-E5AD-94BE-45D6-5F46AA945CA3}"/>
              </a:ext>
            </a:extLst>
          </p:cNvPr>
          <p:cNvSpPr/>
          <p:nvPr/>
        </p:nvSpPr>
        <p:spPr>
          <a:xfrm>
            <a:off x="9455065" y="3590452"/>
            <a:ext cx="8204294" cy="2687848"/>
          </a:xfrm>
          <a:prstGeom prst="roundRect">
            <a:avLst/>
          </a:prstGeom>
          <a:solidFill>
            <a:srgbClr val="21829C"/>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schemeClr val="bg1"/>
                </a:solidFill>
                <a:cs typeface="Arial" panose="020B0604020202020204" pitchFamily="34" charset="0"/>
              </a:rPr>
              <a:t>B. một phân tử DNA liên kết với nhiều phân tử protein histone.</a:t>
            </a:r>
            <a:endParaRPr lang="vi-VN" sz="4000" kern="1200" noProof="1">
              <a:solidFill>
                <a:schemeClr val="bg1"/>
              </a:solidFill>
              <a:cs typeface="Arial" panose="020B0604020202020204" pitchFamily="34" charset="0"/>
            </a:endParaRPr>
          </a:p>
        </p:txBody>
      </p:sp>
      <p:pic>
        <p:nvPicPr>
          <p:cNvPr id="9" name="Picture 2" descr="https://cdn-icons-png.flaticon.com/128/5077/5077939.pn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06851" y="8724676"/>
            <a:ext cx="1381126" cy="1381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5051292"/>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outVertical)">
                                      <p:cBhvr>
                                        <p:cTn id="14" dur="500"/>
                                        <p:tgtEl>
                                          <p:spTgt spid="11"/>
                                        </p:tgtEl>
                                      </p:cBhvr>
                                    </p:animEffect>
                                  </p:childTnLst>
                                </p:cTn>
                              </p:par>
                              <p:par>
                                <p:cTn id="15" presetID="16" presetClass="entr" presetSubtype="37"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outVertical)">
                                      <p:cBhvr>
                                        <p:cTn id="17" dur="500"/>
                                        <p:tgtEl>
                                          <p:spTgt spid="12"/>
                                        </p:tgtEl>
                                      </p:cBhvr>
                                    </p:animEffect>
                                  </p:childTnLst>
                                </p:cTn>
                              </p:par>
                              <p:par>
                                <p:cTn id="18" presetID="16" presetClass="entr" presetSubtype="37"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outVertical)">
                                      <p:cBhvr>
                                        <p:cTn id="20" dur="500"/>
                                        <p:tgtEl>
                                          <p:spTgt spid="13"/>
                                        </p:tgtEl>
                                      </p:cBhvr>
                                    </p:animEffect>
                                  </p:childTnLst>
                                </p:cTn>
                              </p:par>
                              <p:par>
                                <p:cTn id="21" presetID="16" presetClass="entr" presetSubtype="37"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arn(outVertical)">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0" name="Câu hỏi">
            <a:extLst>
              <a:ext uri="{FF2B5EF4-FFF2-40B4-BE49-F238E27FC236}">
                <a16:creationId xmlns:a16="http://schemas.microsoft.com/office/drawing/2014/main" id="{018AD89B-885D-983C-F4F6-FC485515F49D}"/>
              </a:ext>
            </a:extLst>
          </p:cNvPr>
          <p:cNvSpPr/>
          <p:nvPr/>
        </p:nvSpPr>
        <p:spPr>
          <a:xfrm>
            <a:off x="655020" y="565202"/>
            <a:ext cx="17004340" cy="2486184"/>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vi-VN" sz="4000" b="1" kern="1200" noProof="1">
                <a:solidFill>
                  <a:prstClr val="black"/>
                </a:solidFill>
                <a:cs typeface="Arial" panose="020B0604020202020204" pitchFamily="34" charset="0"/>
              </a:rPr>
              <a:t>Câu 4. </a:t>
            </a:r>
            <a:r>
              <a:rPr lang="vi-VN" sz="4000" kern="1200" noProof="1">
                <a:solidFill>
                  <a:prstClr val="black"/>
                </a:solidFill>
                <a:cs typeface="Arial" panose="020B0604020202020204" pitchFamily="34" charset="0"/>
              </a:rPr>
              <a:t>Cặp NST tương đồng là </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1" name="Đáp án đúng">
            <a:extLst>
              <a:ext uri="{FF2B5EF4-FFF2-40B4-BE49-F238E27FC236}">
                <a16:creationId xmlns:a16="http://schemas.microsoft.com/office/drawing/2014/main" id="{4D1DA2F5-D9A5-C765-0E47-25DD326F3067}"/>
              </a:ext>
            </a:extLst>
          </p:cNvPr>
          <p:cNvSpPr/>
          <p:nvPr/>
        </p:nvSpPr>
        <p:spPr>
          <a:xfrm>
            <a:off x="655017" y="3590452"/>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prstClr val="black"/>
                </a:solidFill>
                <a:cs typeface="Arial" panose="020B0604020202020204" pitchFamily="34" charset="0"/>
              </a:rPr>
              <a:t>A. hai chromatid giống nhau, gắn với nhau ở tâm động.</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2" name="Đáp án sai 1">
            <a:extLst>
              <a:ext uri="{FF2B5EF4-FFF2-40B4-BE49-F238E27FC236}">
                <a16:creationId xmlns:a16="http://schemas.microsoft.com/office/drawing/2014/main" id="{1713963F-2894-56F2-E53C-4371936FB85C}"/>
              </a:ext>
            </a:extLst>
          </p:cNvPr>
          <p:cNvSpPr/>
          <p:nvPr/>
        </p:nvSpPr>
        <p:spPr>
          <a:xfrm>
            <a:off x="655017" y="6746438"/>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prstClr val="black"/>
                </a:solidFill>
                <a:cs typeface="Arial" panose="020B0604020202020204" pitchFamily="34" charset="0"/>
              </a:rPr>
              <a:t>C. hai chromatid có nguồn gốc khác nhau.</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3" name="Đáp án sai 2">
            <a:extLst>
              <a:ext uri="{FF2B5EF4-FFF2-40B4-BE49-F238E27FC236}">
                <a16:creationId xmlns:a16="http://schemas.microsoft.com/office/drawing/2014/main" id="{72E080E8-9CBE-7E1E-25CC-340E27A4D017}"/>
              </a:ext>
            </a:extLst>
          </p:cNvPr>
          <p:cNvSpPr/>
          <p:nvPr/>
        </p:nvSpPr>
        <p:spPr>
          <a:xfrm>
            <a:off x="9455065" y="3590452"/>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prstClr val="black"/>
                </a:solidFill>
                <a:cs typeface="Arial" panose="020B0604020202020204" pitchFamily="34" charset="0"/>
              </a:rPr>
              <a:t>B. hai NST có cùng một nguồn gốc từ bố hoặc từ mẹ.</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4" name="Đáp án sai 3">
            <a:extLst>
              <a:ext uri="{FF2B5EF4-FFF2-40B4-BE49-F238E27FC236}">
                <a16:creationId xmlns:a16="http://schemas.microsoft.com/office/drawing/2014/main" id="{98AC7C36-17E6-7D99-2014-5789447F054D}"/>
              </a:ext>
            </a:extLst>
          </p:cNvPr>
          <p:cNvSpPr/>
          <p:nvPr/>
        </p:nvSpPr>
        <p:spPr>
          <a:xfrm>
            <a:off x="9455065" y="6746438"/>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vi-VN" sz="4000" kern="1200" noProof="1">
                <a:solidFill>
                  <a:prstClr val="black"/>
                </a:solidFill>
                <a:latin typeface="Arial"/>
                <a:cs typeface="Arial" panose="020B0604020202020204" pitchFamily="34" charset="0"/>
              </a:rPr>
              <a:t>D. hai NST giống nhau về hình dạng, kích thước và cấu trúc.</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5" name="Đáp án đúng">
            <a:extLst>
              <a:ext uri="{FF2B5EF4-FFF2-40B4-BE49-F238E27FC236}">
                <a16:creationId xmlns:a16="http://schemas.microsoft.com/office/drawing/2014/main" id="{F26A5EAB-E5AD-94BE-45D6-5F46AA945CA3}"/>
              </a:ext>
            </a:extLst>
          </p:cNvPr>
          <p:cNvSpPr/>
          <p:nvPr/>
        </p:nvSpPr>
        <p:spPr>
          <a:xfrm>
            <a:off x="9455065" y="6727392"/>
            <a:ext cx="8204294" cy="2687848"/>
          </a:xfrm>
          <a:prstGeom prst="roundRect">
            <a:avLst/>
          </a:prstGeom>
          <a:solidFill>
            <a:srgbClr val="21829C"/>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vi-VN" sz="4000" kern="1200" noProof="1">
                <a:solidFill>
                  <a:schemeClr val="bg1"/>
                </a:solidFill>
                <a:latin typeface="Arial"/>
                <a:cs typeface="Arial" panose="020B0604020202020204" pitchFamily="34" charset="0"/>
              </a:rPr>
              <a:t>D. hai NST giống nhau về hình dạng, kích thước và cấu trúc.</a:t>
            </a:r>
            <a:endParaRPr lang="vi-VN" sz="4000" kern="1200" noProof="1">
              <a:solidFill>
                <a:schemeClr val="bg1"/>
              </a:solidFill>
              <a:cs typeface="Arial" panose="020B0604020202020204" pitchFamily="34" charset="0"/>
            </a:endParaRPr>
          </a:p>
        </p:txBody>
      </p:sp>
      <p:pic>
        <p:nvPicPr>
          <p:cNvPr id="9" name="Picture 2" descr="https://cdn-icons-png.flaticon.com/128/5077/5077939.pn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06851" y="8724676"/>
            <a:ext cx="1381126" cy="1381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3651633"/>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outVertical)">
                                      <p:cBhvr>
                                        <p:cTn id="14" dur="500"/>
                                        <p:tgtEl>
                                          <p:spTgt spid="11"/>
                                        </p:tgtEl>
                                      </p:cBhvr>
                                    </p:animEffect>
                                  </p:childTnLst>
                                </p:cTn>
                              </p:par>
                              <p:par>
                                <p:cTn id="15" presetID="16" presetClass="entr" presetSubtype="37"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outVertical)">
                                      <p:cBhvr>
                                        <p:cTn id="17" dur="500"/>
                                        <p:tgtEl>
                                          <p:spTgt spid="12"/>
                                        </p:tgtEl>
                                      </p:cBhvr>
                                    </p:animEffect>
                                  </p:childTnLst>
                                </p:cTn>
                              </p:par>
                              <p:par>
                                <p:cTn id="18" presetID="16" presetClass="entr" presetSubtype="37"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outVertical)">
                                      <p:cBhvr>
                                        <p:cTn id="20" dur="500"/>
                                        <p:tgtEl>
                                          <p:spTgt spid="13"/>
                                        </p:tgtEl>
                                      </p:cBhvr>
                                    </p:animEffect>
                                  </p:childTnLst>
                                </p:cTn>
                              </p:par>
                              <p:par>
                                <p:cTn id="21" presetID="16" presetClass="entr" presetSubtype="37"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arn(outVertical)">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0" name="Câu hỏi">
            <a:extLst>
              <a:ext uri="{FF2B5EF4-FFF2-40B4-BE49-F238E27FC236}">
                <a16:creationId xmlns:a16="http://schemas.microsoft.com/office/drawing/2014/main" id="{018AD89B-885D-983C-F4F6-FC485515F49D}"/>
              </a:ext>
            </a:extLst>
          </p:cNvPr>
          <p:cNvSpPr/>
          <p:nvPr/>
        </p:nvSpPr>
        <p:spPr>
          <a:xfrm>
            <a:off x="655020" y="565202"/>
            <a:ext cx="17004340" cy="2486184"/>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vi-VN" sz="4000" b="1" kern="1200" noProof="1">
                <a:solidFill>
                  <a:prstClr val="black"/>
                </a:solidFill>
                <a:cs typeface="Arial" panose="020B0604020202020204" pitchFamily="34" charset="0"/>
              </a:rPr>
              <a:t>Câu 5. </a:t>
            </a:r>
            <a:r>
              <a:rPr lang="vi-VN" sz="4000" kern="1200" noProof="1">
                <a:solidFill>
                  <a:prstClr val="black"/>
                </a:solidFill>
                <a:cs typeface="Arial" panose="020B0604020202020204" pitchFamily="34" charset="0"/>
              </a:rPr>
              <a:t>Bộ NST ở người bình thường là</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1" name="Đáp án đúng">
            <a:extLst>
              <a:ext uri="{FF2B5EF4-FFF2-40B4-BE49-F238E27FC236}">
                <a16:creationId xmlns:a16="http://schemas.microsoft.com/office/drawing/2014/main" id="{4D1DA2F5-D9A5-C765-0E47-25DD326F3067}"/>
              </a:ext>
            </a:extLst>
          </p:cNvPr>
          <p:cNvSpPr/>
          <p:nvPr/>
        </p:nvSpPr>
        <p:spPr>
          <a:xfrm>
            <a:off x="655017" y="3590452"/>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prstClr val="black"/>
                </a:solidFill>
                <a:cs typeface="Arial" panose="020B0604020202020204" pitchFamily="34" charset="0"/>
              </a:rPr>
              <a:t>A. 2n = 46.</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2" name="Đáp án sai 1">
            <a:extLst>
              <a:ext uri="{FF2B5EF4-FFF2-40B4-BE49-F238E27FC236}">
                <a16:creationId xmlns:a16="http://schemas.microsoft.com/office/drawing/2014/main" id="{1713963F-2894-56F2-E53C-4371936FB85C}"/>
              </a:ext>
            </a:extLst>
          </p:cNvPr>
          <p:cNvSpPr/>
          <p:nvPr/>
        </p:nvSpPr>
        <p:spPr>
          <a:xfrm>
            <a:off x="655017" y="6746438"/>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prstClr val="black"/>
                </a:solidFill>
                <a:cs typeface="Arial" panose="020B0604020202020204" pitchFamily="34" charset="0"/>
              </a:rPr>
              <a:t>C. 2n = 44.</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3" name="Đáp án sai 2">
            <a:extLst>
              <a:ext uri="{FF2B5EF4-FFF2-40B4-BE49-F238E27FC236}">
                <a16:creationId xmlns:a16="http://schemas.microsoft.com/office/drawing/2014/main" id="{72E080E8-9CBE-7E1E-25CC-340E27A4D017}"/>
              </a:ext>
            </a:extLst>
          </p:cNvPr>
          <p:cNvSpPr/>
          <p:nvPr/>
        </p:nvSpPr>
        <p:spPr>
          <a:xfrm>
            <a:off x="9455065" y="3590452"/>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prstClr val="black"/>
                </a:solidFill>
                <a:cs typeface="Arial" panose="020B0604020202020204" pitchFamily="34" charset="0"/>
              </a:rPr>
              <a:t>B. 2n = 48.</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4" name="Đáp án sai 3">
            <a:extLst>
              <a:ext uri="{FF2B5EF4-FFF2-40B4-BE49-F238E27FC236}">
                <a16:creationId xmlns:a16="http://schemas.microsoft.com/office/drawing/2014/main" id="{98AC7C36-17E6-7D99-2014-5789447F054D}"/>
              </a:ext>
            </a:extLst>
          </p:cNvPr>
          <p:cNvSpPr/>
          <p:nvPr/>
        </p:nvSpPr>
        <p:spPr>
          <a:xfrm>
            <a:off x="9455065" y="6746438"/>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prstClr val="black"/>
                </a:solidFill>
                <a:cs typeface="Arial" panose="020B0604020202020204" pitchFamily="34" charset="0"/>
              </a:rPr>
              <a:t>D. 2n = 42.</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5" name="Đáp án đúng">
            <a:extLst>
              <a:ext uri="{FF2B5EF4-FFF2-40B4-BE49-F238E27FC236}">
                <a16:creationId xmlns:a16="http://schemas.microsoft.com/office/drawing/2014/main" id="{F26A5EAB-E5AD-94BE-45D6-5F46AA945CA3}"/>
              </a:ext>
            </a:extLst>
          </p:cNvPr>
          <p:cNvSpPr/>
          <p:nvPr/>
        </p:nvSpPr>
        <p:spPr>
          <a:xfrm>
            <a:off x="655017" y="3590452"/>
            <a:ext cx="8204294" cy="2687848"/>
          </a:xfrm>
          <a:prstGeom prst="roundRect">
            <a:avLst/>
          </a:prstGeom>
          <a:solidFill>
            <a:srgbClr val="21829C"/>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schemeClr val="bg1"/>
                </a:solidFill>
                <a:cs typeface="Arial" panose="020B0604020202020204" pitchFamily="34" charset="0"/>
              </a:rPr>
              <a:t>A. 2n = 46.</a:t>
            </a:r>
            <a:endParaRPr lang="vi-VN" sz="4000" kern="1200" noProof="1">
              <a:solidFill>
                <a:schemeClr val="bg1"/>
              </a:solidFill>
              <a:cs typeface="Arial" panose="020B0604020202020204" pitchFamily="34" charset="0"/>
            </a:endParaRPr>
          </a:p>
        </p:txBody>
      </p:sp>
      <p:pic>
        <p:nvPicPr>
          <p:cNvPr id="9" name="Picture 2" descr="https://cdn-icons-png.flaticon.com/128/5077/5077939.pn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06851" y="8724676"/>
            <a:ext cx="1381126" cy="1381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3010383"/>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outVertical)">
                                      <p:cBhvr>
                                        <p:cTn id="14" dur="500"/>
                                        <p:tgtEl>
                                          <p:spTgt spid="11"/>
                                        </p:tgtEl>
                                      </p:cBhvr>
                                    </p:animEffect>
                                  </p:childTnLst>
                                </p:cTn>
                              </p:par>
                              <p:par>
                                <p:cTn id="15" presetID="16" presetClass="entr" presetSubtype="37"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outVertical)">
                                      <p:cBhvr>
                                        <p:cTn id="17" dur="500"/>
                                        <p:tgtEl>
                                          <p:spTgt spid="12"/>
                                        </p:tgtEl>
                                      </p:cBhvr>
                                    </p:animEffect>
                                  </p:childTnLst>
                                </p:cTn>
                              </p:par>
                              <p:par>
                                <p:cTn id="18" presetID="16" presetClass="entr" presetSubtype="37"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outVertical)">
                                      <p:cBhvr>
                                        <p:cTn id="20" dur="500"/>
                                        <p:tgtEl>
                                          <p:spTgt spid="13"/>
                                        </p:tgtEl>
                                      </p:cBhvr>
                                    </p:animEffect>
                                  </p:childTnLst>
                                </p:cTn>
                              </p:par>
                              <p:par>
                                <p:cTn id="21" presetID="16" presetClass="entr" presetSubtype="37"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arn(outVertical)">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4" name="Google Shape;214;p30"/>
          <p:cNvSpPr/>
          <p:nvPr/>
        </p:nvSpPr>
        <p:spPr>
          <a:xfrm flipH="1">
            <a:off x="-173147" y="-431174"/>
            <a:ext cx="7640398" cy="10739904"/>
          </a:xfrm>
          <a:custGeom>
            <a:avLst/>
            <a:gdLst/>
            <a:ahLst/>
            <a:cxnLst/>
            <a:rect l="l" t="t" r="r" b="b"/>
            <a:pathLst>
              <a:path w="1383" h="1920" extrusionOk="0">
                <a:moveTo>
                  <a:pt x="1330" y="1920"/>
                </a:moveTo>
                <a:cubicBezTo>
                  <a:pt x="1329" y="1906"/>
                  <a:pt x="1329" y="1891"/>
                  <a:pt x="1328" y="1876"/>
                </a:cubicBezTo>
                <a:cubicBezTo>
                  <a:pt x="1327" y="1858"/>
                  <a:pt x="1326" y="1839"/>
                  <a:pt x="1325" y="1820"/>
                </a:cubicBezTo>
                <a:cubicBezTo>
                  <a:pt x="1322" y="1789"/>
                  <a:pt x="1319" y="1757"/>
                  <a:pt x="1316" y="1725"/>
                </a:cubicBezTo>
                <a:cubicBezTo>
                  <a:pt x="1312" y="1688"/>
                  <a:pt x="1305" y="1652"/>
                  <a:pt x="1296" y="1617"/>
                </a:cubicBezTo>
                <a:cubicBezTo>
                  <a:pt x="1278" y="1545"/>
                  <a:pt x="1247" y="1478"/>
                  <a:pt x="1205" y="1417"/>
                </a:cubicBezTo>
                <a:cubicBezTo>
                  <a:pt x="1157" y="1349"/>
                  <a:pt x="1105" y="1286"/>
                  <a:pt x="1043" y="1230"/>
                </a:cubicBezTo>
                <a:cubicBezTo>
                  <a:pt x="950" y="1147"/>
                  <a:pt x="842" y="1090"/>
                  <a:pt x="720" y="1063"/>
                </a:cubicBezTo>
                <a:cubicBezTo>
                  <a:pt x="680" y="1054"/>
                  <a:pt x="640" y="1046"/>
                  <a:pt x="600" y="1037"/>
                </a:cubicBezTo>
                <a:cubicBezTo>
                  <a:pt x="517" y="1016"/>
                  <a:pt x="437" y="989"/>
                  <a:pt x="360" y="950"/>
                </a:cubicBezTo>
                <a:cubicBezTo>
                  <a:pt x="323" y="931"/>
                  <a:pt x="287" y="908"/>
                  <a:pt x="256" y="878"/>
                </a:cubicBezTo>
                <a:cubicBezTo>
                  <a:pt x="229" y="853"/>
                  <a:pt x="208" y="824"/>
                  <a:pt x="198" y="787"/>
                </a:cubicBezTo>
                <a:cubicBezTo>
                  <a:pt x="188" y="748"/>
                  <a:pt x="192" y="710"/>
                  <a:pt x="211" y="673"/>
                </a:cubicBezTo>
                <a:cubicBezTo>
                  <a:pt x="227" y="641"/>
                  <a:pt x="255" y="624"/>
                  <a:pt x="290" y="618"/>
                </a:cubicBezTo>
                <a:cubicBezTo>
                  <a:pt x="328" y="611"/>
                  <a:pt x="365" y="617"/>
                  <a:pt x="402" y="631"/>
                </a:cubicBezTo>
                <a:cubicBezTo>
                  <a:pt x="432" y="642"/>
                  <a:pt x="459" y="657"/>
                  <a:pt x="483" y="680"/>
                </a:cubicBezTo>
                <a:cubicBezTo>
                  <a:pt x="502" y="699"/>
                  <a:pt x="526" y="700"/>
                  <a:pt x="550" y="690"/>
                </a:cubicBezTo>
                <a:cubicBezTo>
                  <a:pt x="576" y="678"/>
                  <a:pt x="592" y="657"/>
                  <a:pt x="602" y="630"/>
                </a:cubicBezTo>
                <a:cubicBezTo>
                  <a:pt x="613" y="599"/>
                  <a:pt x="611" y="567"/>
                  <a:pt x="603" y="536"/>
                </a:cubicBezTo>
                <a:cubicBezTo>
                  <a:pt x="591" y="488"/>
                  <a:pt x="567" y="447"/>
                  <a:pt x="536" y="410"/>
                </a:cubicBezTo>
                <a:cubicBezTo>
                  <a:pt x="500" y="364"/>
                  <a:pt x="456" y="326"/>
                  <a:pt x="410" y="291"/>
                </a:cubicBezTo>
                <a:cubicBezTo>
                  <a:pt x="339" y="238"/>
                  <a:pt x="262" y="193"/>
                  <a:pt x="184" y="153"/>
                </a:cubicBezTo>
                <a:cubicBezTo>
                  <a:pt x="126" y="123"/>
                  <a:pt x="68" y="96"/>
                  <a:pt x="8" y="71"/>
                </a:cubicBezTo>
                <a:cubicBezTo>
                  <a:pt x="5" y="70"/>
                  <a:pt x="2" y="68"/>
                  <a:pt x="0" y="66"/>
                </a:cubicBezTo>
                <a:cubicBezTo>
                  <a:pt x="0" y="66"/>
                  <a:pt x="0" y="65"/>
                  <a:pt x="0" y="64"/>
                </a:cubicBezTo>
                <a:cubicBezTo>
                  <a:pt x="7" y="58"/>
                  <a:pt x="16" y="57"/>
                  <a:pt x="24" y="55"/>
                </a:cubicBezTo>
                <a:cubicBezTo>
                  <a:pt x="48" y="51"/>
                  <a:pt x="72" y="47"/>
                  <a:pt x="95" y="44"/>
                </a:cubicBezTo>
                <a:cubicBezTo>
                  <a:pt x="119" y="41"/>
                  <a:pt x="143" y="39"/>
                  <a:pt x="167" y="37"/>
                </a:cubicBezTo>
                <a:cubicBezTo>
                  <a:pt x="192" y="34"/>
                  <a:pt x="217" y="33"/>
                  <a:pt x="241" y="31"/>
                </a:cubicBezTo>
                <a:cubicBezTo>
                  <a:pt x="270" y="28"/>
                  <a:pt x="298" y="26"/>
                  <a:pt x="327" y="24"/>
                </a:cubicBezTo>
                <a:cubicBezTo>
                  <a:pt x="354" y="22"/>
                  <a:pt x="381" y="21"/>
                  <a:pt x="408" y="19"/>
                </a:cubicBezTo>
                <a:cubicBezTo>
                  <a:pt x="443" y="17"/>
                  <a:pt x="477" y="15"/>
                  <a:pt x="512" y="13"/>
                </a:cubicBezTo>
                <a:cubicBezTo>
                  <a:pt x="545" y="11"/>
                  <a:pt x="577" y="9"/>
                  <a:pt x="610" y="8"/>
                </a:cubicBezTo>
                <a:cubicBezTo>
                  <a:pt x="646" y="6"/>
                  <a:pt x="683" y="4"/>
                  <a:pt x="719" y="2"/>
                </a:cubicBezTo>
                <a:cubicBezTo>
                  <a:pt x="728" y="2"/>
                  <a:pt x="737" y="1"/>
                  <a:pt x="746" y="0"/>
                </a:cubicBezTo>
                <a:cubicBezTo>
                  <a:pt x="959" y="0"/>
                  <a:pt x="1171" y="0"/>
                  <a:pt x="1383" y="0"/>
                </a:cubicBezTo>
                <a:cubicBezTo>
                  <a:pt x="1383" y="640"/>
                  <a:pt x="1383" y="1280"/>
                  <a:pt x="1383" y="1920"/>
                </a:cubicBezTo>
                <a:cubicBezTo>
                  <a:pt x="1365" y="1920"/>
                  <a:pt x="1348" y="1920"/>
                  <a:pt x="1330" y="1920"/>
                </a:cubicBezTo>
                <a:close/>
              </a:path>
            </a:pathLst>
          </a:custGeom>
          <a:solidFill>
            <a:schemeClr val="accent2"/>
          </a:solidFill>
          <a:ln>
            <a:noFill/>
          </a:ln>
        </p:spPr>
        <p:txBody>
          <a:bodyPr spcFirstLastPara="1" wrap="square" lIns="182850" tIns="91400" rIns="182850" bIns="91400" anchor="t" anchorCtr="0">
            <a:noAutofit/>
          </a:bodyPr>
          <a:lstStyle/>
          <a:p>
            <a:endParaRPr sz="3600">
              <a:latin typeface="Calibri"/>
              <a:ea typeface="Calibri"/>
              <a:cs typeface="Calibri"/>
              <a:sym typeface="Calibri"/>
            </a:endParaRPr>
          </a:p>
        </p:txBody>
      </p:sp>
      <p:sp>
        <p:nvSpPr>
          <p:cNvPr id="215" name="Google Shape;215;p30"/>
          <p:cNvSpPr/>
          <p:nvPr/>
        </p:nvSpPr>
        <p:spPr>
          <a:xfrm rot="-7885373">
            <a:off x="-4463450" y="5184917"/>
            <a:ext cx="13525308" cy="2027862"/>
          </a:xfrm>
          <a:custGeom>
            <a:avLst/>
            <a:gdLst/>
            <a:ahLst/>
            <a:cxnLst/>
            <a:rect l="l" t="t" r="r" b="b"/>
            <a:pathLst>
              <a:path w="6438" h="967" extrusionOk="0">
                <a:moveTo>
                  <a:pt x="2054" y="967"/>
                </a:moveTo>
                <a:cubicBezTo>
                  <a:pt x="2006" y="967"/>
                  <a:pt x="1969" y="958"/>
                  <a:pt x="1950" y="934"/>
                </a:cubicBezTo>
                <a:cubicBezTo>
                  <a:pt x="1928" y="905"/>
                  <a:pt x="1936" y="861"/>
                  <a:pt x="1973" y="804"/>
                </a:cubicBezTo>
                <a:cubicBezTo>
                  <a:pt x="1997" y="768"/>
                  <a:pt x="2050" y="718"/>
                  <a:pt x="2110" y="661"/>
                </a:cubicBezTo>
                <a:cubicBezTo>
                  <a:pt x="2248" y="531"/>
                  <a:pt x="2436" y="354"/>
                  <a:pt x="2392" y="225"/>
                </a:cubicBezTo>
                <a:cubicBezTo>
                  <a:pt x="2358" y="130"/>
                  <a:pt x="2197" y="69"/>
                  <a:pt x="1913" y="45"/>
                </a:cubicBezTo>
                <a:cubicBezTo>
                  <a:pt x="1393" y="0"/>
                  <a:pt x="906" y="113"/>
                  <a:pt x="589" y="215"/>
                </a:cubicBezTo>
                <a:cubicBezTo>
                  <a:pt x="245" y="325"/>
                  <a:pt x="22" y="448"/>
                  <a:pt x="19" y="449"/>
                </a:cubicBezTo>
                <a:cubicBezTo>
                  <a:pt x="14" y="453"/>
                  <a:pt x="6" y="450"/>
                  <a:pt x="3" y="445"/>
                </a:cubicBezTo>
                <a:cubicBezTo>
                  <a:pt x="0" y="439"/>
                  <a:pt x="2" y="432"/>
                  <a:pt x="8" y="428"/>
                </a:cubicBezTo>
                <a:cubicBezTo>
                  <a:pt x="10" y="427"/>
                  <a:pt x="235" y="303"/>
                  <a:pt x="581" y="192"/>
                </a:cubicBezTo>
                <a:cubicBezTo>
                  <a:pt x="784" y="127"/>
                  <a:pt x="989" y="78"/>
                  <a:pt x="1189" y="48"/>
                </a:cubicBezTo>
                <a:cubicBezTo>
                  <a:pt x="1440" y="10"/>
                  <a:pt x="1684" y="1"/>
                  <a:pt x="1915" y="21"/>
                </a:cubicBezTo>
                <a:cubicBezTo>
                  <a:pt x="2214" y="46"/>
                  <a:pt x="2377" y="111"/>
                  <a:pt x="2414" y="218"/>
                </a:cubicBezTo>
                <a:cubicBezTo>
                  <a:pt x="2464" y="360"/>
                  <a:pt x="2277" y="537"/>
                  <a:pt x="2127" y="678"/>
                </a:cubicBezTo>
                <a:cubicBezTo>
                  <a:pt x="2067" y="735"/>
                  <a:pt x="2016" y="783"/>
                  <a:pt x="1994" y="817"/>
                </a:cubicBezTo>
                <a:cubicBezTo>
                  <a:pt x="1972" y="850"/>
                  <a:pt x="1951" y="894"/>
                  <a:pt x="1969" y="919"/>
                </a:cubicBezTo>
                <a:cubicBezTo>
                  <a:pt x="2003" y="963"/>
                  <a:pt x="2152" y="947"/>
                  <a:pt x="2369" y="877"/>
                </a:cubicBezTo>
                <a:cubicBezTo>
                  <a:pt x="2383" y="872"/>
                  <a:pt x="2397" y="867"/>
                  <a:pt x="2413" y="862"/>
                </a:cubicBezTo>
                <a:cubicBezTo>
                  <a:pt x="2579" y="808"/>
                  <a:pt x="2858" y="716"/>
                  <a:pt x="3210" y="665"/>
                </a:cubicBezTo>
                <a:cubicBezTo>
                  <a:pt x="3634" y="603"/>
                  <a:pt x="4062" y="613"/>
                  <a:pt x="4483" y="695"/>
                </a:cubicBezTo>
                <a:cubicBezTo>
                  <a:pt x="5426" y="879"/>
                  <a:pt x="6132" y="889"/>
                  <a:pt x="6418" y="722"/>
                </a:cubicBezTo>
                <a:cubicBezTo>
                  <a:pt x="6424" y="719"/>
                  <a:pt x="6432" y="721"/>
                  <a:pt x="6435" y="727"/>
                </a:cubicBezTo>
                <a:cubicBezTo>
                  <a:pt x="6438" y="732"/>
                  <a:pt x="6436" y="740"/>
                  <a:pt x="6431" y="743"/>
                </a:cubicBezTo>
                <a:cubicBezTo>
                  <a:pt x="6292" y="824"/>
                  <a:pt x="6062" y="865"/>
                  <a:pt x="5747" y="865"/>
                </a:cubicBezTo>
                <a:cubicBezTo>
                  <a:pt x="5743" y="865"/>
                  <a:pt x="5738" y="864"/>
                  <a:pt x="5734" y="864"/>
                </a:cubicBezTo>
                <a:cubicBezTo>
                  <a:pt x="5392" y="863"/>
                  <a:pt x="4969" y="814"/>
                  <a:pt x="4478" y="718"/>
                </a:cubicBezTo>
                <a:cubicBezTo>
                  <a:pt x="3506" y="529"/>
                  <a:pt x="2773" y="769"/>
                  <a:pt x="2421" y="885"/>
                </a:cubicBezTo>
                <a:cubicBezTo>
                  <a:pt x="2405" y="890"/>
                  <a:pt x="2390" y="895"/>
                  <a:pt x="2376" y="900"/>
                </a:cubicBezTo>
                <a:cubicBezTo>
                  <a:pt x="2269" y="934"/>
                  <a:pt x="2144" y="967"/>
                  <a:pt x="2054" y="967"/>
                </a:cubicBezTo>
                <a:close/>
              </a:path>
            </a:pathLst>
          </a:custGeom>
          <a:solidFill>
            <a:schemeClr val="lt2"/>
          </a:solidFill>
          <a:ln>
            <a:noFill/>
          </a:ln>
        </p:spPr>
        <p:txBody>
          <a:bodyPr spcFirstLastPara="1" wrap="square" lIns="182850" tIns="91400" rIns="182850" bIns="91400" anchor="t" anchorCtr="0">
            <a:noAutofit/>
          </a:bodyPr>
          <a:lstStyle/>
          <a:p>
            <a:endParaRPr sz="3600">
              <a:latin typeface="Calibri"/>
              <a:ea typeface="Calibri"/>
              <a:cs typeface="Calibri"/>
              <a:sym typeface="Calibri"/>
            </a:endParaRPr>
          </a:p>
        </p:txBody>
      </p:sp>
      <p:sp>
        <p:nvSpPr>
          <p:cNvPr id="216" name="Google Shape;216;p30"/>
          <p:cNvSpPr/>
          <p:nvPr/>
        </p:nvSpPr>
        <p:spPr>
          <a:xfrm rot="10800000">
            <a:off x="11637721" y="7466028"/>
            <a:ext cx="2580298" cy="2155048"/>
          </a:xfrm>
          <a:custGeom>
            <a:avLst/>
            <a:gdLst/>
            <a:ahLst/>
            <a:cxnLst/>
            <a:rect l="l" t="t" r="r" b="b"/>
            <a:pathLst>
              <a:path w="2215" h="1853" extrusionOk="0">
                <a:moveTo>
                  <a:pt x="0" y="694"/>
                </a:moveTo>
                <a:cubicBezTo>
                  <a:pt x="7" y="667"/>
                  <a:pt x="17" y="641"/>
                  <a:pt x="36" y="620"/>
                </a:cubicBezTo>
                <a:cubicBezTo>
                  <a:pt x="42" y="614"/>
                  <a:pt x="47" y="608"/>
                  <a:pt x="53" y="603"/>
                </a:cubicBezTo>
                <a:cubicBezTo>
                  <a:pt x="75" y="587"/>
                  <a:pt x="96" y="570"/>
                  <a:pt x="119" y="556"/>
                </a:cubicBezTo>
                <a:cubicBezTo>
                  <a:pt x="170" y="524"/>
                  <a:pt x="221" y="530"/>
                  <a:pt x="271" y="561"/>
                </a:cubicBezTo>
                <a:cubicBezTo>
                  <a:pt x="274" y="563"/>
                  <a:pt x="277" y="565"/>
                  <a:pt x="280" y="567"/>
                </a:cubicBezTo>
                <a:cubicBezTo>
                  <a:pt x="402" y="434"/>
                  <a:pt x="543" y="325"/>
                  <a:pt x="690" y="223"/>
                </a:cubicBezTo>
                <a:cubicBezTo>
                  <a:pt x="676" y="171"/>
                  <a:pt x="692" y="125"/>
                  <a:pt x="720" y="83"/>
                </a:cubicBezTo>
                <a:cubicBezTo>
                  <a:pt x="749" y="41"/>
                  <a:pt x="789" y="13"/>
                  <a:pt x="839" y="2"/>
                </a:cubicBezTo>
                <a:cubicBezTo>
                  <a:pt x="840" y="2"/>
                  <a:pt x="841" y="1"/>
                  <a:pt x="842" y="0"/>
                </a:cubicBezTo>
                <a:cubicBezTo>
                  <a:pt x="852" y="0"/>
                  <a:pt x="862" y="0"/>
                  <a:pt x="872" y="0"/>
                </a:cubicBezTo>
                <a:cubicBezTo>
                  <a:pt x="960" y="19"/>
                  <a:pt x="994" y="150"/>
                  <a:pt x="965" y="213"/>
                </a:cubicBezTo>
                <a:cubicBezTo>
                  <a:pt x="956" y="233"/>
                  <a:pt x="942" y="251"/>
                  <a:pt x="929" y="272"/>
                </a:cubicBezTo>
                <a:cubicBezTo>
                  <a:pt x="1024" y="425"/>
                  <a:pt x="1126" y="579"/>
                  <a:pt x="1236" y="729"/>
                </a:cubicBezTo>
                <a:cubicBezTo>
                  <a:pt x="1239" y="726"/>
                  <a:pt x="1242" y="722"/>
                  <a:pt x="1246" y="720"/>
                </a:cubicBezTo>
                <a:cubicBezTo>
                  <a:pt x="1295" y="683"/>
                  <a:pt x="1351" y="672"/>
                  <a:pt x="1409" y="691"/>
                </a:cubicBezTo>
                <a:cubicBezTo>
                  <a:pt x="1459" y="708"/>
                  <a:pt x="1482" y="749"/>
                  <a:pt x="1488" y="799"/>
                </a:cubicBezTo>
                <a:cubicBezTo>
                  <a:pt x="1493" y="837"/>
                  <a:pt x="1484" y="872"/>
                  <a:pt x="1469" y="906"/>
                </a:cubicBezTo>
                <a:cubicBezTo>
                  <a:pt x="1467" y="910"/>
                  <a:pt x="1466" y="914"/>
                  <a:pt x="1464" y="918"/>
                </a:cubicBezTo>
                <a:cubicBezTo>
                  <a:pt x="1504" y="938"/>
                  <a:pt x="1545" y="957"/>
                  <a:pt x="1584" y="977"/>
                </a:cubicBezTo>
                <a:cubicBezTo>
                  <a:pt x="1721" y="1047"/>
                  <a:pt x="1853" y="1124"/>
                  <a:pt x="1983" y="1207"/>
                </a:cubicBezTo>
                <a:cubicBezTo>
                  <a:pt x="1997" y="1216"/>
                  <a:pt x="2012" y="1216"/>
                  <a:pt x="2028" y="1208"/>
                </a:cubicBezTo>
                <a:cubicBezTo>
                  <a:pt x="2045" y="1200"/>
                  <a:pt x="2062" y="1192"/>
                  <a:pt x="2080" y="1185"/>
                </a:cubicBezTo>
                <a:cubicBezTo>
                  <a:pt x="2104" y="1177"/>
                  <a:pt x="2128" y="1180"/>
                  <a:pt x="2148" y="1195"/>
                </a:cubicBezTo>
                <a:cubicBezTo>
                  <a:pt x="2162" y="1205"/>
                  <a:pt x="2174" y="1216"/>
                  <a:pt x="2186" y="1228"/>
                </a:cubicBezTo>
                <a:cubicBezTo>
                  <a:pt x="2210" y="1249"/>
                  <a:pt x="2215" y="1277"/>
                  <a:pt x="2207" y="1307"/>
                </a:cubicBezTo>
                <a:cubicBezTo>
                  <a:pt x="2196" y="1346"/>
                  <a:pt x="2175" y="1380"/>
                  <a:pt x="2143" y="1406"/>
                </a:cubicBezTo>
                <a:cubicBezTo>
                  <a:pt x="2104" y="1437"/>
                  <a:pt x="2061" y="1438"/>
                  <a:pt x="2018" y="1416"/>
                </a:cubicBezTo>
                <a:cubicBezTo>
                  <a:pt x="1956" y="1384"/>
                  <a:pt x="1929" y="1314"/>
                  <a:pt x="1951" y="1249"/>
                </a:cubicBezTo>
                <a:cubicBezTo>
                  <a:pt x="1952" y="1248"/>
                  <a:pt x="1952" y="1247"/>
                  <a:pt x="1952" y="1246"/>
                </a:cubicBezTo>
                <a:cubicBezTo>
                  <a:pt x="1782" y="1149"/>
                  <a:pt x="1612" y="1052"/>
                  <a:pt x="1441" y="954"/>
                </a:cubicBezTo>
                <a:cubicBezTo>
                  <a:pt x="1422" y="982"/>
                  <a:pt x="1395" y="1002"/>
                  <a:pt x="1361" y="1012"/>
                </a:cubicBezTo>
                <a:cubicBezTo>
                  <a:pt x="1368" y="1023"/>
                  <a:pt x="1368" y="1033"/>
                  <a:pt x="1359" y="1044"/>
                </a:cubicBezTo>
                <a:cubicBezTo>
                  <a:pt x="1356" y="1048"/>
                  <a:pt x="1357" y="1057"/>
                  <a:pt x="1357" y="1064"/>
                </a:cubicBezTo>
                <a:cubicBezTo>
                  <a:pt x="1353" y="1141"/>
                  <a:pt x="1342" y="1218"/>
                  <a:pt x="1322" y="1293"/>
                </a:cubicBezTo>
                <a:cubicBezTo>
                  <a:pt x="1307" y="1348"/>
                  <a:pt x="1288" y="1403"/>
                  <a:pt x="1272" y="1457"/>
                </a:cubicBezTo>
                <a:cubicBezTo>
                  <a:pt x="1267" y="1474"/>
                  <a:pt x="1263" y="1491"/>
                  <a:pt x="1258" y="1509"/>
                </a:cubicBezTo>
                <a:cubicBezTo>
                  <a:pt x="1264" y="1509"/>
                  <a:pt x="1268" y="1508"/>
                  <a:pt x="1272" y="1508"/>
                </a:cubicBezTo>
                <a:cubicBezTo>
                  <a:pt x="1310" y="1504"/>
                  <a:pt x="1346" y="1511"/>
                  <a:pt x="1374" y="1539"/>
                </a:cubicBezTo>
                <a:cubicBezTo>
                  <a:pt x="1395" y="1559"/>
                  <a:pt x="1402" y="1585"/>
                  <a:pt x="1404" y="1613"/>
                </a:cubicBezTo>
                <a:cubicBezTo>
                  <a:pt x="1407" y="1660"/>
                  <a:pt x="1403" y="1708"/>
                  <a:pt x="1392" y="1754"/>
                </a:cubicBezTo>
                <a:cubicBezTo>
                  <a:pt x="1378" y="1806"/>
                  <a:pt x="1347" y="1841"/>
                  <a:pt x="1292" y="1851"/>
                </a:cubicBezTo>
                <a:cubicBezTo>
                  <a:pt x="1292" y="1852"/>
                  <a:pt x="1291" y="1852"/>
                  <a:pt x="1291" y="1853"/>
                </a:cubicBezTo>
                <a:cubicBezTo>
                  <a:pt x="1281" y="1853"/>
                  <a:pt x="1271" y="1853"/>
                  <a:pt x="1261" y="1853"/>
                </a:cubicBezTo>
                <a:cubicBezTo>
                  <a:pt x="1221" y="1844"/>
                  <a:pt x="1187" y="1824"/>
                  <a:pt x="1161" y="1792"/>
                </a:cubicBezTo>
                <a:cubicBezTo>
                  <a:pt x="1116" y="1737"/>
                  <a:pt x="1104" y="1676"/>
                  <a:pt x="1129" y="1608"/>
                </a:cubicBezTo>
                <a:cubicBezTo>
                  <a:pt x="1139" y="1581"/>
                  <a:pt x="1158" y="1561"/>
                  <a:pt x="1183" y="1547"/>
                </a:cubicBezTo>
                <a:cubicBezTo>
                  <a:pt x="1198" y="1538"/>
                  <a:pt x="1209" y="1528"/>
                  <a:pt x="1213" y="1508"/>
                </a:cubicBezTo>
                <a:cubicBezTo>
                  <a:pt x="1227" y="1452"/>
                  <a:pt x="1245" y="1397"/>
                  <a:pt x="1262" y="1342"/>
                </a:cubicBezTo>
                <a:cubicBezTo>
                  <a:pt x="1284" y="1271"/>
                  <a:pt x="1298" y="1199"/>
                  <a:pt x="1307" y="1125"/>
                </a:cubicBezTo>
                <a:cubicBezTo>
                  <a:pt x="1311" y="1093"/>
                  <a:pt x="1314" y="1061"/>
                  <a:pt x="1317" y="1029"/>
                </a:cubicBezTo>
                <a:cubicBezTo>
                  <a:pt x="1318" y="1026"/>
                  <a:pt x="1318" y="1023"/>
                  <a:pt x="1318" y="1019"/>
                </a:cubicBezTo>
                <a:cubicBezTo>
                  <a:pt x="1246" y="1015"/>
                  <a:pt x="1185" y="993"/>
                  <a:pt x="1162" y="918"/>
                </a:cubicBezTo>
                <a:cubicBezTo>
                  <a:pt x="1145" y="860"/>
                  <a:pt x="1153" y="804"/>
                  <a:pt x="1201" y="759"/>
                </a:cubicBezTo>
                <a:cubicBezTo>
                  <a:pt x="1087" y="612"/>
                  <a:pt x="983" y="457"/>
                  <a:pt x="893" y="293"/>
                </a:cubicBezTo>
                <a:cubicBezTo>
                  <a:pt x="861" y="308"/>
                  <a:pt x="829" y="317"/>
                  <a:pt x="795" y="313"/>
                </a:cubicBezTo>
                <a:cubicBezTo>
                  <a:pt x="760" y="308"/>
                  <a:pt x="733" y="290"/>
                  <a:pt x="710" y="262"/>
                </a:cubicBezTo>
                <a:cubicBezTo>
                  <a:pt x="577" y="374"/>
                  <a:pt x="434" y="473"/>
                  <a:pt x="313" y="597"/>
                </a:cubicBezTo>
                <a:cubicBezTo>
                  <a:pt x="321" y="612"/>
                  <a:pt x="331" y="626"/>
                  <a:pt x="338" y="642"/>
                </a:cubicBezTo>
                <a:cubicBezTo>
                  <a:pt x="375" y="722"/>
                  <a:pt x="350" y="799"/>
                  <a:pt x="271" y="841"/>
                </a:cubicBezTo>
                <a:cubicBezTo>
                  <a:pt x="186" y="887"/>
                  <a:pt x="82" y="866"/>
                  <a:pt x="28" y="791"/>
                </a:cubicBezTo>
                <a:cubicBezTo>
                  <a:pt x="13" y="772"/>
                  <a:pt x="6" y="750"/>
                  <a:pt x="0" y="726"/>
                </a:cubicBezTo>
                <a:cubicBezTo>
                  <a:pt x="0" y="716"/>
                  <a:pt x="0" y="705"/>
                  <a:pt x="0" y="694"/>
                </a:cubicBezTo>
                <a:close/>
                <a:moveTo>
                  <a:pt x="46" y="713"/>
                </a:moveTo>
                <a:cubicBezTo>
                  <a:pt x="48" y="737"/>
                  <a:pt x="56" y="756"/>
                  <a:pt x="71" y="773"/>
                </a:cubicBezTo>
                <a:cubicBezTo>
                  <a:pt x="121" y="829"/>
                  <a:pt x="208" y="835"/>
                  <a:pt x="268" y="788"/>
                </a:cubicBezTo>
                <a:cubicBezTo>
                  <a:pt x="288" y="772"/>
                  <a:pt x="302" y="753"/>
                  <a:pt x="306" y="727"/>
                </a:cubicBezTo>
                <a:cubicBezTo>
                  <a:pt x="311" y="686"/>
                  <a:pt x="295" y="652"/>
                  <a:pt x="268" y="622"/>
                </a:cubicBezTo>
                <a:cubicBezTo>
                  <a:pt x="229" y="580"/>
                  <a:pt x="154" y="558"/>
                  <a:pt x="104" y="634"/>
                </a:cubicBezTo>
                <a:cubicBezTo>
                  <a:pt x="91" y="654"/>
                  <a:pt x="80" y="676"/>
                  <a:pt x="69" y="697"/>
                </a:cubicBezTo>
                <a:cubicBezTo>
                  <a:pt x="64" y="706"/>
                  <a:pt x="58" y="713"/>
                  <a:pt x="46" y="713"/>
                </a:cubicBezTo>
                <a:close/>
                <a:moveTo>
                  <a:pt x="1352" y="735"/>
                </a:moveTo>
                <a:cubicBezTo>
                  <a:pt x="1318" y="737"/>
                  <a:pt x="1280" y="747"/>
                  <a:pt x="1254" y="784"/>
                </a:cubicBezTo>
                <a:cubicBezTo>
                  <a:pt x="1252" y="787"/>
                  <a:pt x="1247" y="792"/>
                  <a:pt x="1243" y="792"/>
                </a:cubicBezTo>
                <a:cubicBezTo>
                  <a:pt x="1228" y="791"/>
                  <a:pt x="1222" y="802"/>
                  <a:pt x="1216" y="811"/>
                </a:cubicBezTo>
                <a:cubicBezTo>
                  <a:pt x="1181" y="866"/>
                  <a:pt x="1204" y="937"/>
                  <a:pt x="1265" y="959"/>
                </a:cubicBezTo>
                <a:cubicBezTo>
                  <a:pt x="1304" y="975"/>
                  <a:pt x="1344" y="978"/>
                  <a:pt x="1379" y="949"/>
                </a:cubicBezTo>
                <a:cubicBezTo>
                  <a:pt x="1421" y="914"/>
                  <a:pt x="1441" y="868"/>
                  <a:pt x="1441" y="815"/>
                </a:cubicBezTo>
                <a:cubicBezTo>
                  <a:pt x="1441" y="763"/>
                  <a:pt x="1411" y="734"/>
                  <a:pt x="1352" y="735"/>
                </a:cubicBezTo>
                <a:close/>
                <a:moveTo>
                  <a:pt x="1174" y="1611"/>
                </a:moveTo>
                <a:cubicBezTo>
                  <a:pt x="1172" y="1617"/>
                  <a:pt x="1169" y="1622"/>
                  <a:pt x="1167" y="1628"/>
                </a:cubicBezTo>
                <a:cubicBezTo>
                  <a:pt x="1160" y="1650"/>
                  <a:pt x="1162" y="1673"/>
                  <a:pt x="1168" y="1695"/>
                </a:cubicBezTo>
                <a:cubicBezTo>
                  <a:pt x="1178" y="1734"/>
                  <a:pt x="1196" y="1768"/>
                  <a:pt x="1230" y="1791"/>
                </a:cubicBezTo>
                <a:cubicBezTo>
                  <a:pt x="1259" y="1811"/>
                  <a:pt x="1290" y="1808"/>
                  <a:pt x="1317" y="1785"/>
                </a:cubicBezTo>
                <a:cubicBezTo>
                  <a:pt x="1331" y="1772"/>
                  <a:pt x="1340" y="1756"/>
                  <a:pt x="1345" y="1738"/>
                </a:cubicBezTo>
                <a:cubicBezTo>
                  <a:pt x="1357" y="1697"/>
                  <a:pt x="1357" y="1656"/>
                  <a:pt x="1350" y="1615"/>
                </a:cubicBezTo>
                <a:cubicBezTo>
                  <a:pt x="1344" y="1582"/>
                  <a:pt x="1328" y="1566"/>
                  <a:pt x="1294" y="1560"/>
                </a:cubicBezTo>
                <a:cubicBezTo>
                  <a:pt x="1287" y="1559"/>
                  <a:pt x="1279" y="1559"/>
                  <a:pt x="1272" y="1559"/>
                </a:cubicBezTo>
                <a:cubicBezTo>
                  <a:pt x="1265" y="1559"/>
                  <a:pt x="1260" y="1561"/>
                  <a:pt x="1256" y="1567"/>
                </a:cubicBezTo>
                <a:cubicBezTo>
                  <a:pt x="1252" y="1572"/>
                  <a:pt x="1244" y="1576"/>
                  <a:pt x="1238" y="1576"/>
                </a:cubicBezTo>
                <a:cubicBezTo>
                  <a:pt x="1224" y="1576"/>
                  <a:pt x="1217" y="1585"/>
                  <a:pt x="1211" y="1596"/>
                </a:cubicBezTo>
                <a:cubicBezTo>
                  <a:pt x="1200" y="1614"/>
                  <a:pt x="1197" y="1616"/>
                  <a:pt x="1174" y="1611"/>
                </a:cubicBezTo>
                <a:close/>
                <a:moveTo>
                  <a:pt x="732" y="202"/>
                </a:moveTo>
                <a:cubicBezTo>
                  <a:pt x="741" y="248"/>
                  <a:pt x="791" y="276"/>
                  <a:pt x="840" y="263"/>
                </a:cubicBezTo>
                <a:cubicBezTo>
                  <a:pt x="923" y="240"/>
                  <a:pt x="954" y="135"/>
                  <a:pt x="896" y="70"/>
                </a:cubicBezTo>
                <a:cubicBezTo>
                  <a:pt x="878" y="51"/>
                  <a:pt x="857" y="45"/>
                  <a:pt x="832" y="55"/>
                </a:cubicBezTo>
                <a:cubicBezTo>
                  <a:pt x="798" y="68"/>
                  <a:pt x="772" y="91"/>
                  <a:pt x="755" y="123"/>
                </a:cubicBezTo>
                <a:cubicBezTo>
                  <a:pt x="747" y="137"/>
                  <a:pt x="744" y="151"/>
                  <a:pt x="750" y="167"/>
                </a:cubicBezTo>
                <a:cubicBezTo>
                  <a:pt x="756" y="186"/>
                  <a:pt x="752" y="195"/>
                  <a:pt x="732" y="202"/>
                </a:cubicBezTo>
                <a:close/>
                <a:moveTo>
                  <a:pt x="1987" y="1294"/>
                </a:moveTo>
                <a:cubicBezTo>
                  <a:pt x="1991" y="1322"/>
                  <a:pt x="2002" y="1348"/>
                  <a:pt x="2027" y="1366"/>
                </a:cubicBezTo>
                <a:cubicBezTo>
                  <a:pt x="2060" y="1391"/>
                  <a:pt x="2097" y="1387"/>
                  <a:pt x="2124" y="1356"/>
                </a:cubicBezTo>
                <a:cubicBezTo>
                  <a:pt x="2140" y="1340"/>
                  <a:pt x="2150" y="1320"/>
                  <a:pt x="2155" y="1298"/>
                </a:cubicBezTo>
                <a:cubicBezTo>
                  <a:pt x="2162" y="1263"/>
                  <a:pt x="2134" y="1234"/>
                  <a:pt x="2099" y="1239"/>
                </a:cubicBezTo>
                <a:cubicBezTo>
                  <a:pt x="2074" y="1243"/>
                  <a:pt x="2052" y="1257"/>
                  <a:pt x="2031" y="1269"/>
                </a:cubicBezTo>
                <a:cubicBezTo>
                  <a:pt x="2017" y="1277"/>
                  <a:pt x="2003" y="1285"/>
                  <a:pt x="1987" y="1294"/>
                </a:cubicBezTo>
                <a:close/>
              </a:path>
            </a:pathLst>
          </a:custGeom>
          <a:solidFill>
            <a:schemeClr val="lt2"/>
          </a:solidFill>
          <a:ln>
            <a:noFill/>
          </a:ln>
        </p:spPr>
        <p:txBody>
          <a:bodyPr spcFirstLastPara="1" wrap="square" lIns="182850" tIns="91400" rIns="182850" bIns="91400" anchor="t" anchorCtr="0">
            <a:noAutofit/>
          </a:bodyPr>
          <a:lstStyle/>
          <a:p>
            <a:endParaRPr sz="3600">
              <a:latin typeface="Calibri"/>
              <a:ea typeface="Calibri"/>
              <a:cs typeface="Calibri"/>
              <a:sym typeface="Calibri"/>
            </a:endParaRPr>
          </a:p>
        </p:txBody>
      </p:sp>
      <p:grpSp>
        <p:nvGrpSpPr>
          <p:cNvPr id="6" name="Group 5">
            <a:extLst>
              <a:ext uri="{FF2B5EF4-FFF2-40B4-BE49-F238E27FC236}">
                <a16:creationId xmlns:a16="http://schemas.microsoft.com/office/drawing/2014/main" id="{5D3A82AA-B074-09EF-9858-871213009CCD}"/>
              </a:ext>
            </a:extLst>
          </p:cNvPr>
          <p:cNvGrpSpPr/>
          <p:nvPr/>
        </p:nvGrpSpPr>
        <p:grpSpPr>
          <a:xfrm>
            <a:off x="7188418" y="3852158"/>
            <a:ext cx="10064867" cy="2582684"/>
            <a:chOff x="3522409" y="1456523"/>
            <a:chExt cx="10064867" cy="2582684"/>
          </a:xfrm>
        </p:grpSpPr>
        <p:sp>
          <p:nvSpPr>
            <p:cNvPr id="7" name="Rectangle: Rounded Corners 6">
              <a:extLst>
                <a:ext uri="{FF2B5EF4-FFF2-40B4-BE49-F238E27FC236}">
                  <a16:creationId xmlns:a16="http://schemas.microsoft.com/office/drawing/2014/main" id="{A0369E3A-8DD6-5046-A949-7DBA048353FD}"/>
                </a:ext>
              </a:extLst>
            </p:cNvPr>
            <p:cNvSpPr/>
            <p:nvPr/>
          </p:nvSpPr>
          <p:spPr>
            <a:xfrm>
              <a:off x="3522409" y="1456523"/>
              <a:ext cx="2751402" cy="2582684"/>
            </a:xfrm>
            <a:custGeom>
              <a:avLst/>
              <a:gdLst>
                <a:gd name="connsiteX0" fmla="*/ 0 w 2751402"/>
                <a:gd name="connsiteY0" fmla="*/ 430456 h 2582684"/>
                <a:gd name="connsiteX1" fmla="*/ 430456 w 2751402"/>
                <a:gd name="connsiteY1" fmla="*/ 0 h 2582684"/>
                <a:gd name="connsiteX2" fmla="*/ 2320946 w 2751402"/>
                <a:gd name="connsiteY2" fmla="*/ 0 h 2582684"/>
                <a:gd name="connsiteX3" fmla="*/ 2751402 w 2751402"/>
                <a:gd name="connsiteY3" fmla="*/ 430456 h 2582684"/>
                <a:gd name="connsiteX4" fmla="*/ 2751402 w 2751402"/>
                <a:gd name="connsiteY4" fmla="*/ 2152228 h 2582684"/>
                <a:gd name="connsiteX5" fmla="*/ 2320946 w 2751402"/>
                <a:gd name="connsiteY5" fmla="*/ 2582684 h 2582684"/>
                <a:gd name="connsiteX6" fmla="*/ 430456 w 2751402"/>
                <a:gd name="connsiteY6" fmla="*/ 2582684 h 2582684"/>
                <a:gd name="connsiteX7" fmla="*/ 0 w 2751402"/>
                <a:gd name="connsiteY7" fmla="*/ 2152228 h 2582684"/>
                <a:gd name="connsiteX8" fmla="*/ 0 w 2751402"/>
                <a:gd name="connsiteY8" fmla="*/ 430456 h 258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51402" h="2582684" fill="none" extrusionOk="0">
                  <a:moveTo>
                    <a:pt x="0" y="430456"/>
                  </a:moveTo>
                  <a:cubicBezTo>
                    <a:pt x="32904" y="192200"/>
                    <a:pt x="183197" y="-30949"/>
                    <a:pt x="430456" y="0"/>
                  </a:cubicBezTo>
                  <a:cubicBezTo>
                    <a:pt x="714662" y="-142726"/>
                    <a:pt x="2115079" y="-52525"/>
                    <a:pt x="2320946" y="0"/>
                  </a:cubicBezTo>
                  <a:cubicBezTo>
                    <a:pt x="2569205" y="-41797"/>
                    <a:pt x="2759905" y="226867"/>
                    <a:pt x="2751402" y="430456"/>
                  </a:cubicBezTo>
                  <a:cubicBezTo>
                    <a:pt x="2603649" y="880167"/>
                    <a:pt x="2630450" y="1860836"/>
                    <a:pt x="2751402" y="2152228"/>
                  </a:cubicBezTo>
                  <a:cubicBezTo>
                    <a:pt x="2732679" y="2399047"/>
                    <a:pt x="2524817" y="2598530"/>
                    <a:pt x="2320946" y="2582684"/>
                  </a:cubicBezTo>
                  <a:cubicBezTo>
                    <a:pt x="1915226" y="2520388"/>
                    <a:pt x="1191344" y="2612654"/>
                    <a:pt x="430456" y="2582684"/>
                  </a:cubicBezTo>
                  <a:cubicBezTo>
                    <a:pt x="170196" y="2613214"/>
                    <a:pt x="24166" y="2386760"/>
                    <a:pt x="0" y="2152228"/>
                  </a:cubicBezTo>
                  <a:cubicBezTo>
                    <a:pt x="91644" y="1302180"/>
                    <a:pt x="129087" y="1288093"/>
                    <a:pt x="0" y="430456"/>
                  </a:cubicBezTo>
                  <a:close/>
                </a:path>
                <a:path w="2751402" h="2582684" stroke="0" extrusionOk="0">
                  <a:moveTo>
                    <a:pt x="0" y="430456"/>
                  </a:moveTo>
                  <a:cubicBezTo>
                    <a:pt x="16363" y="194754"/>
                    <a:pt x="197123" y="45268"/>
                    <a:pt x="430456" y="0"/>
                  </a:cubicBezTo>
                  <a:cubicBezTo>
                    <a:pt x="990311" y="153085"/>
                    <a:pt x="1817265" y="39725"/>
                    <a:pt x="2320946" y="0"/>
                  </a:cubicBezTo>
                  <a:cubicBezTo>
                    <a:pt x="2579582" y="21690"/>
                    <a:pt x="2749314" y="184903"/>
                    <a:pt x="2751402" y="430456"/>
                  </a:cubicBezTo>
                  <a:cubicBezTo>
                    <a:pt x="2663201" y="644356"/>
                    <a:pt x="2606726" y="1801121"/>
                    <a:pt x="2751402" y="2152228"/>
                  </a:cubicBezTo>
                  <a:cubicBezTo>
                    <a:pt x="2753395" y="2384111"/>
                    <a:pt x="2574619" y="2573144"/>
                    <a:pt x="2320946" y="2582684"/>
                  </a:cubicBezTo>
                  <a:cubicBezTo>
                    <a:pt x="1693205" y="2701156"/>
                    <a:pt x="1263908" y="2484882"/>
                    <a:pt x="430456" y="2582684"/>
                  </a:cubicBezTo>
                  <a:cubicBezTo>
                    <a:pt x="189714" y="2596913"/>
                    <a:pt x="-7063" y="2386545"/>
                    <a:pt x="0" y="2152228"/>
                  </a:cubicBezTo>
                  <a:cubicBezTo>
                    <a:pt x="142731" y="1358932"/>
                    <a:pt x="59663" y="925618"/>
                    <a:pt x="0" y="430456"/>
                  </a:cubicBezTo>
                  <a:close/>
                </a:path>
              </a:pathLst>
            </a:custGeom>
            <a:solidFill>
              <a:schemeClr val="accent6"/>
            </a:solidFill>
            <a:ln w="38100">
              <a:solidFill>
                <a:srgbClr val="7030A0"/>
              </a:solidFill>
              <a:extLst>
                <a:ext uri="{C807C97D-BFC1-408E-A445-0C87EB9F89A2}">
                  <ask:lineSketchStyleProps xmlns:ask="http://schemas.microsoft.com/office/drawing/2018/sketchyshapes" sd="878760193">
                    <a:prstGeom prst="roundRect">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0" b="1" dirty="0">
                  <a:solidFill>
                    <a:srgbClr val="000000"/>
                  </a:solidFill>
                </a:rPr>
                <a:t>I</a:t>
              </a:r>
            </a:p>
          </p:txBody>
        </p:sp>
        <p:sp>
          <p:nvSpPr>
            <p:cNvPr id="8" name="TextBox 7">
              <a:extLst>
                <a:ext uri="{FF2B5EF4-FFF2-40B4-BE49-F238E27FC236}">
                  <a16:creationId xmlns:a16="http://schemas.microsoft.com/office/drawing/2014/main" id="{88C56847-1BF9-3EBE-877D-C06E272C5439}"/>
                </a:ext>
              </a:extLst>
            </p:cNvPr>
            <p:cNvSpPr txBox="1"/>
            <p:nvPr/>
          </p:nvSpPr>
          <p:spPr>
            <a:xfrm>
              <a:off x="6471129" y="2026838"/>
              <a:ext cx="7116147" cy="1450470"/>
            </a:xfrm>
            <a:prstGeom prst="rect">
              <a:avLst/>
            </a:prstGeom>
            <a:noFill/>
          </p:spPr>
          <p:txBody>
            <a:bodyPr wrap="square" lIns="114117" tIns="57059" rIns="114117" bIns="57059" rtlCol="0">
              <a:spAutoFit/>
            </a:bodyPr>
            <a:lstStyle/>
            <a:p>
              <a:pPr algn="just">
                <a:lnSpc>
                  <a:spcPct val="150000"/>
                </a:lnSpc>
              </a:pPr>
              <a:r>
                <a:rPr lang="en-US" sz="6600" b="1" dirty="0"/>
                <a:t>NHIỄM SẮC THỂ</a:t>
              </a:r>
            </a:p>
          </p:txBody>
        </p:sp>
      </p:grpSp>
    </p:spTree>
  </p:cSld>
  <p:clrMapOvr>
    <a:masterClrMapping/>
  </p:clrMapOvr>
  <p:transition>
    <p:circl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0" name="Câu hỏi">
            <a:extLst>
              <a:ext uri="{FF2B5EF4-FFF2-40B4-BE49-F238E27FC236}">
                <a16:creationId xmlns:a16="http://schemas.microsoft.com/office/drawing/2014/main" id="{018AD89B-885D-983C-F4F6-FC485515F49D}"/>
              </a:ext>
            </a:extLst>
          </p:cNvPr>
          <p:cNvSpPr/>
          <p:nvPr/>
        </p:nvSpPr>
        <p:spPr>
          <a:xfrm>
            <a:off x="655020" y="565202"/>
            <a:ext cx="17004340" cy="2486184"/>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vi-VN" sz="4000" b="1" kern="1200" noProof="1">
                <a:solidFill>
                  <a:prstClr val="black"/>
                </a:solidFill>
                <a:cs typeface="Arial" panose="020B0604020202020204" pitchFamily="34" charset="0"/>
              </a:rPr>
              <a:t>Câu 6. </a:t>
            </a:r>
            <a:r>
              <a:rPr lang="vi-VN" sz="4000" kern="1200" noProof="1">
                <a:solidFill>
                  <a:prstClr val="black"/>
                </a:solidFill>
                <a:cs typeface="Arial" panose="020B0604020202020204" pitchFamily="34" charset="0"/>
              </a:rPr>
              <a:t>Số lượng NST trong tế bào giao tử của ruồi giấm là</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1" name="Đáp án đúng">
            <a:extLst>
              <a:ext uri="{FF2B5EF4-FFF2-40B4-BE49-F238E27FC236}">
                <a16:creationId xmlns:a16="http://schemas.microsoft.com/office/drawing/2014/main" id="{4D1DA2F5-D9A5-C765-0E47-25DD326F3067}"/>
              </a:ext>
            </a:extLst>
          </p:cNvPr>
          <p:cNvSpPr/>
          <p:nvPr/>
        </p:nvSpPr>
        <p:spPr>
          <a:xfrm>
            <a:off x="655017" y="3590452"/>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prstClr val="black"/>
                </a:solidFill>
                <a:cs typeface="Arial" panose="020B0604020202020204" pitchFamily="34" charset="0"/>
              </a:rPr>
              <a:t>A. 8.</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2" name="Đáp án sai 1">
            <a:extLst>
              <a:ext uri="{FF2B5EF4-FFF2-40B4-BE49-F238E27FC236}">
                <a16:creationId xmlns:a16="http://schemas.microsoft.com/office/drawing/2014/main" id="{1713963F-2894-56F2-E53C-4371936FB85C}"/>
              </a:ext>
            </a:extLst>
          </p:cNvPr>
          <p:cNvSpPr/>
          <p:nvPr/>
        </p:nvSpPr>
        <p:spPr>
          <a:xfrm>
            <a:off x="655017" y="6746438"/>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prstClr val="black"/>
                </a:solidFill>
                <a:cs typeface="Arial" panose="020B0604020202020204" pitchFamily="34" charset="0"/>
              </a:rPr>
              <a:t>C. 6.</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3" name="Đáp án sai 2">
            <a:extLst>
              <a:ext uri="{FF2B5EF4-FFF2-40B4-BE49-F238E27FC236}">
                <a16:creationId xmlns:a16="http://schemas.microsoft.com/office/drawing/2014/main" id="{72E080E8-9CBE-7E1E-25CC-340E27A4D017}"/>
              </a:ext>
            </a:extLst>
          </p:cNvPr>
          <p:cNvSpPr/>
          <p:nvPr/>
        </p:nvSpPr>
        <p:spPr>
          <a:xfrm>
            <a:off x="9455065" y="3590452"/>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prstClr val="black"/>
                </a:solidFill>
                <a:cs typeface="Arial" panose="020B0604020202020204" pitchFamily="34" charset="0"/>
              </a:rPr>
              <a:t>B. 4.</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4" name="Đáp án sai 3">
            <a:extLst>
              <a:ext uri="{FF2B5EF4-FFF2-40B4-BE49-F238E27FC236}">
                <a16:creationId xmlns:a16="http://schemas.microsoft.com/office/drawing/2014/main" id="{98AC7C36-17E6-7D99-2014-5789447F054D}"/>
              </a:ext>
            </a:extLst>
          </p:cNvPr>
          <p:cNvSpPr/>
          <p:nvPr/>
        </p:nvSpPr>
        <p:spPr>
          <a:xfrm>
            <a:off x="9455065" y="6746438"/>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prstClr val="black"/>
                </a:solidFill>
                <a:cs typeface="Arial" panose="020B0604020202020204" pitchFamily="34" charset="0"/>
              </a:rPr>
              <a:t>D. 3.</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5" name="Đáp án đúng">
            <a:extLst>
              <a:ext uri="{FF2B5EF4-FFF2-40B4-BE49-F238E27FC236}">
                <a16:creationId xmlns:a16="http://schemas.microsoft.com/office/drawing/2014/main" id="{F26A5EAB-E5AD-94BE-45D6-5F46AA945CA3}"/>
              </a:ext>
            </a:extLst>
          </p:cNvPr>
          <p:cNvSpPr/>
          <p:nvPr/>
        </p:nvSpPr>
        <p:spPr>
          <a:xfrm>
            <a:off x="9455065" y="3590452"/>
            <a:ext cx="8204294" cy="2687848"/>
          </a:xfrm>
          <a:prstGeom prst="roundRect">
            <a:avLst/>
          </a:prstGeom>
          <a:solidFill>
            <a:srgbClr val="21829C"/>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schemeClr val="bg1"/>
                </a:solidFill>
                <a:cs typeface="Arial" panose="020B0604020202020204" pitchFamily="34" charset="0"/>
              </a:rPr>
              <a:t>B. 4.</a:t>
            </a:r>
            <a:endParaRPr lang="vi-VN" sz="4000" kern="1200" noProof="1">
              <a:solidFill>
                <a:schemeClr val="bg1"/>
              </a:solidFill>
              <a:cs typeface="Arial" panose="020B0604020202020204" pitchFamily="34" charset="0"/>
            </a:endParaRPr>
          </a:p>
        </p:txBody>
      </p:sp>
      <p:pic>
        <p:nvPicPr>
          <p:cNvPr id="9" name="Picture 2" descr="https://cdn-icons-png.flaticon.com/128/5077/5077939.pn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06851" y="8724676"/>
            <a:ext cx="1381126" cy="1381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3997028"/>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outVertical)">
                                      <p:cBhvr>
                                        <p:cTn id="14" dur="500"/>
                                        <p:tgtEl>
                                          <p:spTgt spid="11"/>
                                        </p:tgtEl>
                                      </p:cBhvr>
                                    </p:animEffect>
                                  </p:childTnLst>
                                </p:cTn>
                              </p:par>
                              <p:par>
                                <p:cTn id="15" presetID="16" presetClass="entr" presetSubtype="37"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outVertical)">
                                      <p:cBhvr>
                                        <p:cTn id="17" dur="500"/>
                                        <p:tgtEl>
                                          <p:spTgt spid="12"/>
                                        </p:tgtEl>
                                      </p:cBhvr>
                                    </p:animEffect>
                                  </p:childTnLst>
                                </p:cTn>
                              </p:par>
                              <p:par>
                                <p:cTn id="18" presetID="16" presetClass="entr" presetSubtype="37"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outVertical)">
                                      <p:cBhvr>
                                        <p:cTn id="20" dur="500"/>
                                        <p:tgtEl>
                                          <p:spTgt spid="13"/>
                                        </p:tgtEl>
                                      </p:cBhvr>
                                    </p:animEffect>
                                  </p:childTnLst>
                                </p:cTn>
                              </p:par>
                              <p:par>
                                <p:cTn id="21" presetID="16" presetClass="entr" presetSubtype="37"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arn(outVertical)">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0" name="Câu hỏi">
            <a:extLst>
              <a:ext uri="{FF2B5EF4-FFF2-40B4-BE49-F238E27FC236}">
                <a16:creationId xmlns:a16="http://schemas.microsoft.com/office/drawing/2014/main" id="{018AD89B-885D-983C-F4F6-FC485515F49D}"/>
              </a:ext>
            </a:extLst>
          </p:cNvPr>
          <p:cNvSpPr/>
          <p:nvPr/>
        </p:nvSpPr>
        <p:spPr>
          <a:xfrm>
            <a:off x="655020" y="565202"/>
            <a:ext cx="17004340" cy="2486184"/>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vi-VN" sz="4000" b="1" kern="1200" noProof="1">
                <a:solidFill>
                  <a:prstClr val="black"/>
                </a:solidFill>
                <a:cs typeface="Arial" panose="020B0604020202020204" pitchFamily="34" charset="0"/>
              </a:rPr>
              <a:t>Câu 7. </a:t>
            </a:r>
            <a:r>
              <a:rPr lang="vi-VN" sz="4000" kern="1200" noProof="1">
                <a:solidFill>
                  <a:prstClr val="black"/>
                </a:solidFill>
                <a:cs typeface="Arial" panose="020B0604020202020204" pitchFamily="34" charset="0"/>
              </a:rPr>
              <a:t>Để quan sát tiêu bản nhiễm sắc thể của các loài, người ta cần dùng đến</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1" name="Đáp án đúng">
            <a:extLst>
              <a:ext uri="{FF2B5EF4-FFF2-40B4-BE49-F238E27FC236}">
                <a16:creationId xmlns:a16="http://schemas.microsoft.com/office/drawing/2014/main" id="{4D1DA2F5-D9A5-C765-0E47-25DD326F3067}"/>
              </a:ext>
            </a:extLst>
          </p:cNvPr>
          <p:cNvSpPr/>
          <p:nvPr/>
        </p:nvSpPr>
        <p:spPr>
          <a:xfrm>
            <a:off x="655017" y="3590452"/>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prstClr val="black"/>
                </a:solidFill>
                <a:cs typeface="Arial" panose="020B0604020202020204" pitchFamily="34" charset="0"/>
              </a:rPr>
              <a:t>A. kính lúp.</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2" name="Đáp án sai 1">
            <a:extLst>
              <a:ext uri="{FF2B5EF4-FFF2-40B4-BE49-F238E27FC236}">
                <a16:creationId xmlns:a16="http://schemas.microsoft.com/office/drawing/2014/main" id="{1713963F-2894-56F2-E53C-4371936FB85C}"/>
              </a:ext>
            </a:extLst>
          </p:cNvPr>
          <p:cNvSpPr/>
          <p:nvPr/>
        </p:nvSpPr>
        <p:spPr>
          <a:xfrm>
            <a:off x="655017" y="6746438"/>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prstClr val="black"/>
                </a:solidFill>
                <a:cs typeface="Arial" panose="020B0604020202020204" pitchFamily="34" charset="0"/>
              </a:rPr>
              <a:t>C. kính hiển vi.</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3" name="Đáp án sai 2">
            <a:extLst>
              <a:ext uri="{FF2B5EF4-FFF2-40B4-BE49-F238E27FC236}">
                <a16:creationId xmlns:a16="http://schemas.microsoft.com/office/drawing/2014/main" id="{72E080E8-9CBE-7E1E-25CC-340E27A4D017}"/>
              </a:ext>
            </a:extLst>
          </p:cNvPr>
          <p:cNvSpPr/>
          <p:nvPr/>
        </p:nvSpPr>
        <p:spPr>
          <a:xfrm>
            <a:off x="9455065" y="3590452"/>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prstClr val="black"/>
                </a:solidFill>
                <a:cs typeface="Arial" panose="020B0604020202020204" pitchFamily="34" charset="0"/>
              </a:rPr>
              <a:t>B. ống nhòm.</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4" name="Đáp án sai 3">
            <a:extLst>
              <a:ext uri="{FF2B5EF4-FFF2-40B4-BE49-F238E27FC236}">
                <a16:creationId xmlns:a16="http://schemas.microsoft.com/office/drawing/2014/main" id="{98AC7C36-17E6-7D99-2014-5789447F054D}"/>
              </a:ext>
            </a:extLst>
          </p:cNvPr>
          <p:cNvSpPr/>
          <p:nvPr/>
        </p:nvSpPr>
        <p:spPr>
          <a:xfrm>
            <a:off x="9455065" y="6746438"/>
            <a:ext cx="8204294" cy="2687848"/>
          </a:xfrm>
          <a:prstGeom prst="roundRect">
            <a:avLst/>
          </a:prstGeom>
          <a:solidFill>
            <a:schemeClr val="bg1"/>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prstClr val="black"/>
                </a:solidFill>
                <a:cs typeface="Arial" panose="020B0604020202020204" pitchFamily="34" charset="0"/>
              </a:rPr>
              <a:t>D. kính thiên văn.</a:t>
            </a:r>
            <a:endParaRPr lang="vi-VN" sz="4000" kern="1200" noProof="1">
              <a:solidFill>
                <a:prstClr val="black"/>
              </a:solidFill>
              <a:latin typeface="Arial" panose="020B0604020202020204" pitchFamily="34" charset="0"/>
              <a:cs typeface="Arial" panose="020B0604020202020204" pitchFamily="34" charset="0"/>
            </a:endParaRPr>
          </a:p>
        </p:txBody>
      </p:sp>
      <p:sp>
        <p:nvSpPr>
          <p:cNvPr id="15" name="Đáp án đúng">
            <a:extLst>
              <a:ext uri="{FF2B5EF4-FFF2-40B4-BE49-F238E27FC236}">
                <a16:creationId xmlns:a16="http://schemas.microsoft.com/office/drawing/2014/main" id="{F26A5EAB-E5AD-94BE-45D6-5F46AA945CA3}"/>
              </a:ext>
            </a:extLst>
          </p:cNvPr>
          <p:cNvSpPr/>
          <p:nvPr/>
        </p:nvSpPr>
        <p:spPr>
          <a:xfrm>
            <a:off x="655017" y="6727392"/>
            <a:ext cx="8204294" cy="2687848"/>
          </a:xfrm>
          <a:prstGeom prst="roundRect">
            <a:avLst/>
          </a:prstGeom>
          <a:solidFill>
            <a:srgbClr val="21829C"/>
          </a:solidFill>
          <a:ln w="95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buClrTx/>
              <a:defRPr/>
            </a:pPr>
            <a:r>
              <a:rPr lang="en-US" sz="4000" kern="1200" noProof="1">
                <a:solidFill>
                  <a:schemeClr val="bg1"/>
                </a:solidFill>
                <a:cs typeface="Arial" panose="020B0604020202020204" pitchFamily="34" charset="0"/>
              </a:rPr>
              <a:t>C. kính hiển vi.</a:t>
            </a:r>
            <a:endParaRPr lang="vi-VN" sz="4000" kern="1200" noProof="1">
              <a:solidFill>
                <a:schemeClr val="bg1"/>
              </a:solidFill>
              <a:cs typeface="Arial" panose="020B0604020202020204" pitchFamily="34" charset="0"/>
            </a:endParaRPr>
          </a:p>
        </p:txBody>
      </p:sp>
      <p:pic>
        <p:nvPicPr>
          <p:cNvPr id="9" name="Picture 2" descr="https://cdn-icons-png.flaticon.com/128/5077/5077939.pn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06851" y="8724676"/>
            <a:ext cx="1381126" cy="1381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1544072"/>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outVertical)">
                                      <p:cBhvr>
                                        <p:cTn id="14" dur="500"/>
                                        <p:tgtEl>
                                          <p:spTgt spid="11"/>
                                        </p:tgtEl>
                                      </p:cBhvr>
                                    </p:animEffect>
                                  </p:childTnLst>
                                </p:cTn>
                              </p:par>
                              <p:par>
                                <p:cTn id="15" presetID="16" presetClass="entr" presetSubtype="37"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outVertical)">
                                      <p:cBhvr>
                                        <p:cTn id="17" dur="500"/>
                                        <p:tgtEl>
                                          <p:spTgt spid="12"/>
                                        </p:tgtEl>
                                      </p:cBhvr>
                                    </p:animEffect>
                                  </p:childTnLst>
                                </p:cTn>
                              </p:par>
                              <p:par>
                                <p:cTn id="18" presetID="16" presetClass="entr" presetSubtype="37"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outVertical)">
                                      <p:cBhvr>
                                        <p:cTn id="20" dur="500"/>
                                        <p:tgtEl>
                                          <p:spTgt spid="13"/>
                                        </p:tgtEl>
                                      </p:cBhvr>
                                    </p:animEffect>
                                  </p:childTnLst>
                                </p:cTn>
                              </p:par>
                              <p:par>
                                <p:cTn id="21" presetID="16" presetClass="entr" presetSubtype="37"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arn(outVertical)">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5" name="Google Shape;225;p31"/>
          <p:cNvSpPr/>
          <p:nvPr/>
        </p:nvSpPr>
        <p:spPr>
          <a:xfrm rot="-6915782">
            <a:off x="14128976" y="-1326155"/>
            <a:ext cx="8318048" cy="5507450"/>
          </a:xfrm>
          <a:custGeom>
            <a:avLst/>
            <a:gdLst/>
            <a:ahLst/>
            <a:cxnLst/>
            <a:rect l="l" t="t" r="r" b="b"/>
            <a:pathLst>
              <a:path w="1458" h="967" extrusionOk="0">
                <a:moveTo>
                  <a:pt x="991" y="178"/>
                </a:moveTo>
                <a:cubicBezTo>
                  <a:pt x="991" y="178"/>
                  <a:pt x="876" y="322"/>
                  <a:pt x="438" y="443"/>
                </a:cubicBezTo>
                <a:cubicBezTo>
                  <a:pt x="0" y="564"/>
                  <a:pt x="248" y="944"/>
                  <a:pt x="501" y="910"/>
                </a:cubicBezTo>
                <a:cubicBezTo>
                  <a:pt x="755" y="875"/>
                  <a:pt x="1147" y="967"/>
                  <a:pt x="1302" y="789"/>
                </a:cubicBezTo>
                <a:cubicBezTo>
                  <a:pt x="1458" y="610"/>
                  <a:pt x="1417" y="103"/>
                  <a:pt x="1268" y="52"/>
                </a:cubicBezTo>
                <a:cubicBezTo>
                  <a:pt x="1118" y="0"/>
                  <a:pt x="991" y="178"/>
                  <a:pt x="991" y="178"/>
                </a:cubicBezTo>
                <a:close/>
              </a:path>
            </a:pathLst>
          </a:custGeom>
          <a:solidFill>
            <a:schemeClr val="accent1"/>
          </a:solidFill>
          <a:ln>
            <a:noFill/>
          </a:ln>
        </p:spPr>
        <p:txBody>
          <a:bodyPr spcFirstLastPara="1" wrap="square" lIns="182850" tIns="91400" rIns="182850" bIns="91400" anchor="t" anchorCtr="0">
            <a:noAutofit/>
          </a:bodyPr>
          <a:lstStyle/>
          <a:p>
            <a:endParaRPr sz="3600">
              <a:latin typeface="Calibri"/>
              <a:ea typeface="Calibri"/>
              <a:cs typeface="Calibri"/>
              <a:sym typeface="Calibri"/>
            </a:endParaRPr>
          </a:p>
        </p:txBody>
      </p:sp>
      <p:sp>
        <p:nvSpPr>
          <p:cNvPr id="8" name="TextBox 7">
            <a:extLst>
              <a:ext uri="{FF2B5EF4-FFF2-40B4-BE49-F238E27FC236}">
                <a16:creationId xmlns:a16="http://schemas.microsoft.com/office/drawing/2014/main" id="{E79A5E4B-7602-E430-FF69-5D69A57477A8}"/>
              </a:ext>
            </a:extLst>
          </p:cNvPr>
          <p:cNvSpPr txBox="1"/>
          <p:nvPr/>
        </p:nvSpPr>
        <p:spPr>
          <a:xfrm>
            <a:off x="4097504" y="0"/>
            <a:ext cx="10092991" cy="1427570"/>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6600" b="1" i="0" u="none" strike="noStrike" kern="0" cap="none" spc="0" normalizeH="0" baseline="0" noProof="0" dirty="0">
                <a:ln>
                  <a:noFill/>
                </a:ln>
                <a:solidFill>
                  <a:srgbClr val="0070C0"/>
                </a:solidFill>
                <a:effectLst/>
                <a:uLnTx/>
                <a:uFillTx/>
                <a:latin typeface="+mn-lt"/>
                <a:cs typeface="Arial"/>
                <a:sym typeface="Arial"/>
              </a:rPr>
              <a:t>VẬN DỤNG</a:t>
            </a:r>
          </a:p>
        </p:txBody>
      </p:sp>
      <p:graphicFrame>
        <p:nvGraphicFramePr>
          <p:cNvPr id="6" name="Table 5">
            <a:extLst>
              <a:ext uri="{FF2B5EF4-FFF2-40B4-BE49-F238E27FC236}">
                <a16:creationId xmlns:a16="http://schemas.microsoft.com/office/drawing/2014/main" id="{8295CF6F-0BDF-E71B-4DB3-C33E079812DF}"/>
              </a:ext>
            </a:extLst>
          </p:cNvPr>
          <p:cNvGraphicFramePr>
            <a:graphicFrameLocks noGrp="1"/>
          </p:cNvGraphicFramePr>
          <p:nvPr>
            <p:extLst>
              <p:ext uri="{D42A27DB-BD31-4B8C-83A1-F6EECF244321}">
                <p14:modId xmlns:p14="http://schemas.microsoft.com/office/powerpoint/2010/main" val="318439762"/>
              </p:ext>
            </p:extLst>
          </p:nvPr>
        </p:nvGraphicFramePr>
        <p:xfrm>
          <a:off x="0" y="3060570"/>
          <a:ext cx="18288000" cy="7226428"/>
        </p:xfrm>
        <a:graphic>
          <a:graphicData uri="http://schemas.openxmlformats.org/drawingml/2006/table">
            <a:tbl>
              <a:tblPr firstRow="1" bandRow="1">
                <a:tableStyleId>{31516884-7B7D-4DA2-A05E-774EA34D818F}</a:tableStyleId>
              </a:tblPr>
              <a:tblGrid>
                <a:gridCol w="9384632">
                  <a:extLst>
                    <a:ext uri="{9D8B030D-6E8A-4147-A177-3AD203B41FA5}">
                      <a16:colId xmlns:a16="http://schemas.microsoft.com/office/drawing/2014/main" val="1499000087"/>
                    </a:ext>
                  </a:extLst>
                </a:gridCol>
                <a:gridCol w="8903368">
                  <a:extLst>
                    <a:ext uri="{9D8B030D-6E8A-4147-A177-3AD203B41FA5}">
                      <a16:colId xmlns:a16="http://schemas.microsoft.com/office/drawing/2014/main" val="3275972661"/>
                    </a:ext>
                  </a:extLst>
                </a:gridCol>
              </a:tblGrid>
              <a:tr h="856356">
                <a:tc>
                  <a:txBody>
                    <a:bodyPr/>
                    <a:lstStyle/>
                    <a:p>
                      <a:pPr algn="ctr">
                        <a:lnSpc>
                          <a:spcPct val="130000"/>
                        </a:lnSpc>
                      </a:pPr>
                      <a:r>
                        <a:rPr lang="en-US" sz="3600" b="1" dirty="0"/>
                        <a:t>Bộ NST </a:t>
                      </a:r>
                      <a:r>
                        <a:rPr lang="en-US" sz="3600" b="1" dirty="0" err="1"/>
                        <a:t>lưỡng</a:t>
                      </a:r>
                      <a:r>
                        <a:rPr lang="en-US" sz="3600" b="1" dirty="0"/>
                        <a:t> </a:t>
                      </a:r>
                      <a:r>
                        <a:rPr lang="en-US" sz="3600" b="1" dirty="0" err="1"/>
                        <a:t>bội</a:t>
                      </a:r>
                      <a:r>
                        <a:rPr lang="en-US" sz="3600" b="1" dirty="0"/>
                        <a:t> (2n)</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49E"/>
                    </a:solidFill>
                  </a:tcPr>
                </a:tc>
                <a:tc>
                  <a:txBody>
                    <a:bodyPr/>
                    <a:lstStyle/>
                    <a:p>
                      <a:pPr algn="ctr">
                        <a:lnSpc>
                          <a:spcPct val="130000"/>
                        </a:lnSpc>
                      </a:pPr>
                      <a:r>
                        <a:rPr lang="en-US" sz="3600" b="1" dirty="0"/>
                        <a:t>Bộ NST </a:t>
                      </a:r>
                      <a:r>
                        <a:rPr lang="en-US" sz="3600" b="1" dirty="0" err="1"/>
                        <a:t>đơn</a:t>
                      </a:r>
                      <a:r>
                        <a:rPr lang="en-US" sz="3600" b="1" dirty="0"/>
                        <a:t> </a:t>
                      </a:r>
                      <a:r>
                        <a:rPr lang="en-US" sz="3600" b="1" dirty="0" err="1"/>
                        <a:t>bội</a:t>
                      </a:r>
                      <a:r>
                        <a:rPr lang="en-US" sz="3600" b="1" dirty="0"/>
                        <a:t> (n)</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49E"/>
                    </a:solidFill>
                  </a:tcPr>
                </a:tc>
                <a:extLst>
                  <a:ext uri="{0D108BD9-81ED-4DB2-BD59-A6C34878D82A}">
                    <a16:rowId xmlns:a16="http://schemas.microsoft.com/office/drawing/2014/main" val="66116871"/>
                  </a:ext>
                </a:extLst>
              </a:tr>
              <a:tr h="1472089">
                <a:tc>
                  <a:txBody>
                    <a:bodyPr/>
                    <a:lstStyle/>
                    <a:p>
                      <a:pPr algn="ctr">
                        <a:lnSpc>
                          <a:spcPct val="130000"/>
                        </a:lnSpc>
                      </a:pPr>
                      <a:r>
                        <a:rPr lang="vi-VN" sz="3600" dirty="0"/>
                        <a:t>Tồn tại trong nhân tế bào sinh dưỡng và tế bào sinh dục sơ khai.</a:t>
                      </a:r>
                      <a:endParaRPr lang="en-US" sz="3600" dirty="0"/>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30000"/>
                        </a:lnSpc>
                      </a:pPr>
                      <a:r>
                        <a:rPr lang="en-US" sz="3600" dirty="0" err="1"/>
                        <a:t>Tồn</a:t>
                      </a:r>
                      <a:r>
                        <a:rPr lang="en-US" sz="3600" dirty="0"/>
                        <a:t> </a:t>
                      </a:r>
                      <a:r>
                        <a:rPr lang="en-US" sz="3600" dirty="0" err="1"/>
                        <a:t>tại</a:t>
                      </a:r>
                      <a:r>
                        <a:rPr lang="en-US" sz="3600" dirty="0"/>
                        <a:t> </a:t>
                      </a:r>
                      <a:r>
                        <a:rPr lang="en-US" sz="3600" dirty="0" err="1"/>
                        <a:t>trong</a:t>
                      </a:r>
                      <a:r>
                        <a:rPr lang="en-US" sz="3600" dirty="0"/>
                        <a:t> </a:t>
                      </a:r>
                      <a:r>
                        <a:rPr lang="en-US" sz="3600" dirty="0" err="1"/>
                        <a:t>nhân</a:t>
                      </a:r>
                      <a:r>
                        <a:rPr lang="en-US" sz="3600" dirty="0"/>
                        <a:t> </a:t>
                      </a:r>
                      <a:r>
                        <a:rPr lang="en-US" sz="3600" dirty="0" err="1"/>
                        <a:t>của</a:t>
                      </a:r>
                      <a:r>
                        <a:rPr lang="en-US" sz="3600" dirty="0"/>
                        <a:t> </a:t>
                      </a:r>
                      <a:r>
                        <a:rPr lang="en-US" sz="3600" dirty="0" err="1"/>
                        <a:t>tế</a:t>
                      </a:r>
                      <a:r>
                        <a:rPr lang="en-US" sz="3600" dirty="0"/>
                        <a:t> </a:t>
                      </a:r>
                      <a:r>
                        <a:rPr lang="en-US" sz="3600" dirty="0" err="1"/>
                        <a:t>bào</a:t>
                      </a:r>
                      <a:r>
                        <a:rPr lang="en-US" sz="3600" dirty="0"/>
                        <a:t> </a:t>
                      </a:r>
                      <a:r>
                        <a:rPr lang="en-US" sz="3600" dirty="0" err="1"/>
                        <a:t>giao</a:t>
                      </a:r>
                      <a:r>
                        <a:rPr lang="en-US" sz="3600" dirty="0"/>
                        <a:t> </a:t>
                      </a:r>
                      <a:r>
                        <a:rPr lang="en-US" sz="3600" dirty="0" err="1"/>
                        <a:t>tử</a:t>
                      </a:r>
                      <a:r>
                        <a:rPr lang="en-US" sz="3600" dirty="0"/>
                        <a:t>.</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012135615"/>
                  </a:ext>
                </a:extLst>
              </a:tr>
              <a:tr h="1472089">
                <a:tc>
                  <a:txBody>
                    <a:bodyPr/>
                    <a:lstStyle/>
                    <a:p>
                      <a:pPr algn="ctr">
                        <a:lnSpc>
                          <a:spcPct val="130000"/>
                        </a:lnSpc>
                      </a:pPr>
                      <a:r>
                        <a:rPr lang="vi-VN" sz="3600" dirty="0"/>
                        <a:t>Có số lượng NST gấp đôi bộ NST đơn bội (chứa 2n NST).</a:t>
                      </a:r>
                      <a:endParaRPr lang="en-US" sz="3600" dirty="0"/>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30000"/>
                        </a:lnSpc>
                      </a:pPr>
                      <a:r>
                        <a:rPr lang="vi-VN" sz="3600" dirty="0"/>
                        <a:t>Có số lượng NST giảm đi một nửa so với bộ NST lưỡng bội (chứa n NST).</a:t>
                      </a:r>
                      <a:endParaRPr lang="en-US" sz="3600" dirty="0"/>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26921838"/>
                  </a:ext>
                </a:extLst>
              </a:tr>
              <a:tr h="2199360">
                <a:tc>
                  <a:txBody>
                    <a:bodyPr/>
                    <a:lstStyle/>
                    <a:p>
                      <a:pPr algn="ctr">
                        <a:lnSpc>
                          <a:spcPct val="130000"/>
                        </a:lnSpc>
                      </a:pPr>
                      <a:r>
                        <a:rPr lang="vi-VN" sz="3600" dirty="0"/>
                        <a:t>NST tồn tại thành từng cặp tương đồng (chứa 2 chiếc của mỗi cặp NST tương đồng).</a:t>
                      </a:r>
                      <a:endParaRPr lang="en-US" sz="3600" dirty="0"/>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30000"/>
                        </a:lnSpc>
                      </a:pPr>
                      <a:r>
                        <a:rPr lang="en-US" sz="3600" dirty="0"/>
                        <a:t>NST </a:t>
                      </a:r>
                      <a:r>
                        <a:rPr lang="en-US" sz="3600" dirty="0" err="1"/>
                        <a:t>tồn</a:t>
                      </a:r>
                      <a:r>
                        <a:rPr lang="en-US" sz="3600" dirty="0"/>
                        <a:t> </a:t>
                      </a:r>
                      <a:r>
                        <a:rPr lang="en-US" sz="3600" dirty="0" err="1"/>
                        <a:t>tại</a:t>
                      </a:r>
                      <a:r>
                        <a:rPr lang="en-US" sz="3600" dirty="0"/>
                        <a:t> </a:t>
                      </a:r>
                      <a:r>
                        <a:rPr lang="en-US" sz="3600" dirty="0" err="1"/>
                        <a:t>thành</a:t>
                      </a:r>
                      <a:r>
                        <a:rPr lang="en-US" sz="3600" dirty="0"/>
                        <a:t> </a:t>
                      </a:r>
                      <a:r>
                        <a:rPr lang="en-US" sz="3600" dirty="0" err="1"/>
                        <a:t>từng</a:t>
                      </a:r>
                      <a:r>
                        <a:rPr lang="en-US" sz="3600" dirty="0"/>
                        <a:t> </a:t>
                      </a:r>
                      <a:r>
                        <a:rPr lang="en-US" sz="3600" dirty="0" err="1"/>
                        <a:t>chiếc</a:t>
                      </a:r>
                      <a:r>
                        <a:rPr lang="en-US" sz="3600" dirty="0"/>
                        <a:t> </a:t>
                      </a:r>
                      <a:r>
                        <a:rPr lang="en-US" sz="3600" dirty="0" err="1"/>
                        <a:t>và</a:t>
                      </a:r>
                      <a:r>
                        <a:rPr lang="en-US" sz="3600" dirty="0"/>
                        <a:t> </a:t>
                      </a:r>
                      <a:r>
                        <a:rPr lang="en-US" sz="3600" dirty="0" err="1"/>
                        <a:t>chỉ</a:t>
                      </a:r>
                      <a:r>
                        <a:rPr lang="en-US" sz="3600" dirty="0"/>
                        <a:t> </a:t>
                      </a:r>
                      <a:r>
                        <a:rPr lang="en-US" sz="3600" dirty="0" err="1"/>
                        <a:t>xuất</a:t>
                      </a:r>
                      <a:r>
                        <a:rPr lang="en-US" sz="3600" dirty="0"/>
                        <a:t> </a:t>
                      </a:r>
                      <a:r>
                        <a:rPr lang="en-US" sz="3600" dirty="0" err="1"/>
                        <a:t>phát</a:t>
                      </a:r>
                      <a:r>
                        <a:rPr lang="en-US" sz="3600" dirty="0"/>
                        <a:t> </a:t>
                      </a:r>
                      <a:r>
                        <a:rPr lang="en-US" sz="3600" dirty="0" err="1"/>
                        <a:t>từ</a:t>
                      </a:r>
                      <a:r>
                        <a:rPr lang="en-US" sz="3600" dirty="0"/>
                        <a:t> 1 </a:t>
                      </a:r>
                      <a:r>
                        <a:rPr lang="en-US" sz="3600" dirty="0" err="1"/>
                        <a:t>nguồn</a:t>
                      </a:r>
                      <a:r>
                        <a:rPr lang="en-US" sz="3600" dirty="0"/>
                        <a:t> </a:t>
                      </a:r>
                      <a:r>
                        <a:rPr lang="en-US" sz="3600" dirty="0" err="1"/>
                        <a:t>gốc</a:t>
                      </a:r>
                      <a:r>
                        <a:rPr lang="en-US" sz="3600" dirty="0"/>
                        <a:t> </a:t>
                      </a:r>
                      <a:r>
                        <a:rPr lang="en-US" sz="3600" dirty="0" err="1"/>
                        <a:t>hoặc</a:t>
                      </a:r>
                      <a:r>
                        <a:rPr lang="en-US" sz="3600" dirty="0"/>
                        <a:t> </a:t>
                      </a:r>
                      <a:r>
                        <a:rPr lang="en-US" sz="3600" dirty="0" err="1"/>
                        <a:t>từ</a:t>
                      </a:r>
                      <a:r>
                        <a:rPr lang="en-US" sz="3600" dirty="0"/>
                        <a:t> </a:t>
                      </a:r>
                      <a:r>
                        <a:rPr lang="en-US" sz="3600" dirty="0" err="1"/>
                        <a:t>bố</a:t>
                      </a:r>
                      <a:r>
                        <a:rPr lang="en-US" sz="3600" dirty="0"/>
                        <a:t> </a:t>
                      </a:r>
                      <a:r>
                        <a:rPr lang="en-US" sz="3600" dirty="0" err="1"/>
                        <a:t>hoặc</a:t>
                      </a:r>
                      <a:r>
                        <a:rPr lang="en-US" sz="3600" dirty="0"/>
                        <a:t> </a:t>
                      </a:r>
                      <a:r>
                        <a:rPr lang="en-US" sz="3600" dirty="0" err="1"/>
                        <a:t>từ</a:t>
                      </a:r>
                      <a:r>
                        <a:rPr lang="en-US" sz="3600" dirty="0"/>
                        <a:t> </a:t>
                      </a:r>
                      <a:r>
                        <a:rPr lang="en-US" sz="3600" dirty="0" err="1"/>
                        <a:t>mẹ</a:t>
                      </a:r>
                      <a:r>
                        <a:rPr lang="en-US" sz="3600" dirty="0"/>
                        <a:t>.</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89054245"/>
                  </a:ext>
                </a:extLst>
              </a:tr>
              <a:tr h="1226534">
                <a:tc>
                  <a:txBody>
                    <a:bodyPr/>
                    <a:lstStyle/>
                    <a:p>
                      <a:pPr algn="ctr">
                        <a:lnSpc>
                          <a:spcPct val="130000"/>
                        </a:lnSpc>
                      </a:pPr>
                      <a:r>
                        <a:rPr lang="en-US" sz="3600" dirty="0"/>
                        <a:t>Gen </a:t>
                      </a:r>
                      <a:r>
                        <a:rPr lang="en-US" sz="3600" dirty="0" err="1"/>
                        <a:t>tồn</a:t>
                      </a:r>
                      <a:r>
                        <a:rPr lang="en-US" sz="3600" dirty="0"/>
                        <a:t> </a:t>
                      </a:r>
                      <a:r>
                        <a:rPr lang="en-US" sz="3600" dirty="0" err="1"/>
                        <a:t>tại</a:t>
                      </a:r>
                      <a:r>
                        <a:rPr lang="en-US" sz="3600" dirty="0"/>
                        <a:t> </a:t>
                      </a:r>
                      <a:r>
                        <a:rPr lang="en-US" sz="3600" dirty="0" err="1"/>
                        <a:t>thành</a:t>
                      </a:r>
                      <a:r>
                        <a:rPr lang="en-US" sz="3600" dirty="0"/>
                        <a:t> </a:t>
                      </a:r>
                      <a:r>
                        <a:rPr lang="en-US" sz="3600" dirty="0" err="1"/>
                        <a:t>từng</a:t>
                      </a:r>
                      <a:r>
                        <a:rPr lang="en-US" sz="3600" dirty="0"/>
                        <a:t> </a:t>
                      </a:r>
                      <a:r>
                        <a:rPr lang="en-US" sz="3600" dirty="0" err="1"/>
                        <a:t>cặp</a:t>
                      </a:r>
                      <a:r>
                        <a:rPr lang="en-US" sz="3600" dirty="0"/>
                        <a:t> allele</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30000"/>
                        </a:lnSpc>
                      </a:pPr>
                      <a:r>
                        <a:rPr lang="en-US" sz="3600" dirty="0"/>
                        <a:t>Gene </a:t>
                      </a:r>
                      <a:r>
                        <a:rPr lang="en-US" sz="3600" dirty="0" err="1"/>
                        <a:t>tồn</a:t>
                      </a:r>
                      <a:r>
                        <a:rPr lang="en-US" sz="3600" dirty="0"/>
                        <a:t> </a:t>
                      </a:r>
                      <a:r>
                        <a:rPr lang="en-US" sz="3600" dirty="0" err="1"/>
                        <a:t>tại</a:t>
                      </a:r>
                      <a:r>
                        <a:rPr lang="en-US" sz="3600" dirty="0"/>
                        <a:t> </a:t>
                      </a:r>
                      <a:r>
                        <a:rPr lang="en-US" sz="3600" dirty="0" err="1"/>
                        <a:t>thành</a:t>
                      </a:r>
                      <a:r>
                        <a:rPr lang="en-US" sz="3600" dirty="0"/>
                        <a:t> </a:t>
                      </a:r>
                      <a:r>
                        <a:rPr lang="en-US" sz="3600" dirty="0" err="1"/>
                        <a:t>từng</a:t>
                      </a:r>
                      <a:r>
                        <a:rPr lang="en-US" sz="3600" dirty="0"/>
                        <a:t> </a:t>
                      </a:r>
                      <a:r>
                        <a:rPr lang="en-US" sz="3600" dirty="0" err="1"/>
                        <a:t>chiếc</a:t>
                      </a:r>
                      <a:r>
                        <a:rPr lang="en-US" sz="3600" dirty="0"/>
                        <a:t> allele.</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12040483"/>
                  </a:ext>
                </a:extLst>
              </a:tr>
            </a:tbl>
          </a:graphicData>
        </a:graphic>
      </p:graphicFrame>
      <p:grpSp>
        <p:nvGrpSpPr>
          <p:cNvPr id="11" name="Group 10">
            <a:extLst>
              <a:ext uri="{FF2B5EF4-FFF2-40B4-BE49-F238E27FC236}">
                <a16:creationId xmlns:a16="http://schemas.microsoft.com/office/drawing/2014/main" id="{58324B42-11C6-A592-5490-65881D38021F}"/>
              </a:ext>
            </a:extLst>
          </p:cNvPr>
          <p:cNvGrpSpPr/>
          <p:nvPr/>
        </p:nvGrpSpPr>
        <p:grpSpPr>
          <a:xfrm>
            <a:off x="1775501" y="876358"/>
            <a:ext cx="14984009" cy="1866842"/>
            <a:chOff x="1775501" y="876358"/>
            <a:chExt cx="14984009" cy="1866842"/>
          </a:xfrm>
        </p:grpSpPr>
        <p:sp>
          <p:nvSpPr>
            <p:cNvPr id="2" name="Rectangle: Rounded Corners 1">
              <a:extLst>
                <a:ext uri="{FF2B5EF4-FFF2-40B4-BE49-F238E27FC236}">
                  <a16:creationId xmlns:a16="http://schemas.microsoft.com/office/drawing/2014/main" id="{39C40F71-8074-C4CA-892E-DD26A263AF33}"/>
                </a:ext>
              </a:extLst>
            </p:cNvPr>
            <p:cNvSpPr/>
            <p:nvPr/>
          </p:nvSpPr>
          <p:spPr>
            <a:xfrm>
              <a:off x="1775501" y="1544593"/>
              <a:ext cx="14736994" cy="1198607"/>
            </a:xfrm>
            <a:prstGeom prst="roundRect">
              <a:avLst/>
            </a:prstGeom>
            <a:solidFill>
              <a:srgbClr val="F4AAD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3600" b="1" dirty="0" err="1">
                  <a:solidFill>
                    <a:srgbClr val="000000"/>
                  </a:solidFill>
                </a:rPr>
                <a:t>Thảo</a:t>
              </a:r>
              <a:r>
                <a:rPr lang="en-US" sz="3600" b="1" dirty="0">
                  <a:solidFill>
                    <a:srgbClr val="000000"/>
                  </a:solidFill>
                </a:rPr>
                <a:t> </a:t>
              </a:r>
              <a:r>
                <a:rPr lang="en-US" sz="3600" b="1" dirty="0" err="1">
                  <a:solidFill>
                    <a:srgbClr val="000000"/>
                  </a:solidFill>
                </a:rPr>
                <a:t>luận</a:t>
              </a:r>
              <a:r>
                <a:rPr lang="en-US" sz="3600" b="1" dirty="0">
                  <a:solidFill>
                    <a:srgbClr val="000000"/>
                  </a:solidFill>
                </a:rPr>
                <a:t> </a:t>
              </a:r>
              <a:r>
                <a:rPr lang="en-US" sz="3600" b="1" dirty="0" err="1">
                  <a:solidFill>
                    <a:srgbClr val="000000"/>
                  </a:solidFill>
                </a:rPr>
                <a:t>cặp</a:t>
              </a:r>
              <a:r>
                <a:rPr lang="en-US" sz="3600" b="1" dirty="0">
                  <a:solidFill>
                    <a:srgbClr val="000000"/>
                  </a:solidFill>
                </a:rPr>
                <a:t> </a:t>
              </a:r>
              <a:r>
                <a:rPr lang="en-US" sz="3600" b="1" dirty="0" err="1">
                  <a:solidFill>
                    <a:srgbClr val="000000"/>
                  </a:solidFill>
                </a:rPr>
                <a:t>đôi</a:t>
              </a:r>
              <a:r>
                <a:rPr lang="en-US" sz="3600" b="1" dirty="0">
                  <a:solidFill>
                    <a:srgbClr val="000000"/>
                  </a:solidFill>
                </a:rPr>
                <a:t>: </a:t>
              </a:r>
              <a:r>
                <a:rPr lang="vi-VN" sz="3600" dirty="0">
                  <a:solidFill>
                    <a:srgbClr val="000000"/>
                  </a:solidFill>
                </a:rPr>
                <a:t>Phân biệt bộ NST lưỡng bội và bộ NST đơn bội.</a:t>
              </a:r>
              <a:endParaRPr lang="en-US" sz="3600" dirty="0">
                <a:solidFill>
                  <a:srgbClr val="000000"/>
                </a:solidFill>
              </a:endParaRPr>
            </a:p>
          </p:txBody>
        </p:sp>
        <p:pic>
          <p:nvPicPr>
            <p:cNvPr id="7" name="Picture 10">
              <a:extLst>
                <a:ext uri="{FF2B5EF4-FFF2-40B4-BE49-F238E27FC236}">
                  <a16:creationId xmlns:a16="http://schemas.microsoft.com/office/drawing/2014/main" id="{27F4EEC8-C71C-683A-CFDB-FB2EEE4D305B}"/>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1259051">
              <a:off x="15376358" y="876358"/>
              <a:ext cx="1383152" cy="1336471"/>
            </a:xfrm>
            <a:prstGeom prst="rect">
              <a:avLst/>
            </a:prstGeom>
          </p:spPr>
        </p:pic>
      </p:grpSp>
    </p:spTree>
    <p:extLst>
      <p:ext uri="{BB962C8B-B14F-4D97-AF65-F5344CB8AC3E}">
        <p14:creationId xmlns:p14="http://schemas.microsoft.com/office/powerpoint/2010/main" val="771817902"/>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randombar(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15">
            <a:extLst>
              <a:ext uri="{FF2B5EF4-FFF2-40B4-BE49-F238E27FC236}">
                <a16:creationId xmlns:a16="http://schemas.microsoft.com/office/drawing/2014/main" id="{DC22AF31-CBDF-1DAA-E70D-4B038D8BEDB5}"/>
              </a:ext>
            </a:extLst>
          </p:cNvPr>
          <p:cNvSpPr/>
          <p:nvPr/>
        </p:nvSpPr>
        <p:spPr>
          <a:xfrm>
            <a:off x="409075" y="799508"/>
            <a:ext cx="8734926" cy="8687984"/>
          </a:xfrm>
          <a:custGeom>
            <a:avLst/>
            <a:gdLst/>
            <a:ahLst/>
            <a:cxnLst/>
            <a:rect l="l" t="t" r="r" b="b"/>
            <a:pathLst>
              <a:path w="3282900" h="2971024">
                <a:moveTo>
                  <a:pt x="0" y="0"/>
                </a:moveTo>
                <a:lnTo>
                  <a:pt x="3282900" y="0"/>
                </a:lnTo>
                <a:lnTo>
                  <a:pt x="3282900" y="2971024"/>
                </a:lnTo>
                <a:lnTo>
                  <a:pt x="0" y="297102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16" name="Rectangle: Rounded Corners 15">
            <a:extLst>
              <a:ext uri="{FF2B5EF4-FFF2-40B4-BE49-F238E27FC236}">
                <a16:creationId xmlns:a16="http://schemas.microsoft.com/office/drawing/2014/main" id="{9843B1AE-778B-C979-5548-886EFBAC9287}"/>
              </a:ext>
            </a:extLst>
          </p:cNvPr>
          <p:cNvSpPr/>
          <p:nvPr/>
        </p:nvSpPr>
        <p:spPr>
          <a:xfrm>
            <a:off x="9569653" y="660553"/>
            <a:ext cx="8309273" cy="5090542"/>
          </a:xfrm>
          <a:prstGeom prst="roundRect">
            <a:avLst>
              <a:gd name="adj" fmla="val 11679"/>
            </a:avLst>
          </a:prstGeom>
          <a:solidFill>
            <a:srgbClr val="DD9A7B">
              <a:lumMod val="40000"/>
              <a:lumOff val="60000"/>
            </a:srgbClr>
          </a:solidFill>
          <a:ln w="25400" cap="flat" cmpd="sng" algn="ctr">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rtlCol="0"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vi-VN" sz="4000" b="1" i="0" u="none" strike="noStrike" kern="0" cap="none" spc="0" normalizeH="0" baseline="0" noProof="0" dirty="0">
                <a:ln>
                  <a:noFill/>
                </a:ln>
                <a:solidFill>
                  <a:srgbClr val="C00000"/>
                </a:solidFill>
                <a:effectLst/>
                <a:uLnTx/>
                <a:uFillTx/>
                <a:latin typeface="Arial" panose="020B0604020202020204" pitchFamily="34" charset="0"/>
                <a:ea typeface="+mn-ea"/>
                <a:cs typeface="+mn-cs"/>
              </a:rPr>
              <a:t>Nhiệm vụ về nhà:</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vi-VN" sz="4000" b="0" i="0" u="none" strike="noStrike" kern="0" cap="none" spc="0" normalizeH="0" baseline="0" noProof="0" dirty="0">
                <a:ln>
                  <a:noFill/>
                </a:ln>
                <a:solidFill>
                  <a:srgbClr val="000000"/>
                </a:solidFill>
                <a:effectLst/>
                <a:uLnTx/>
                <a:uFillTx/>
                <a:latin typeface="Arial" panose="020B0604020202020204" pitchFamily="34" charset="0"/>
                <a:ea typeface="+mn-ea"/>
                <a:cs typeface="+mn-cs"/>
              </a:rPr>
              <a:t>Tìm hiểu bộ nhiễm sắc thể lưỡng bội của một loài sinh vật. Sau đó, thiết kế mô phỏng bộ nhiễm sắc thể đó (bằng đất nặn, giấy, báo,...)</a:t>
            </a:r>
          </a:p>
        </p:txBody>
      </p:sp>
    </p:spTree>
    <p:extLst>
      <p:ext uri="{BB962C8B-B14F-4D97-AF65-F5344CB8AC3E}">
        <p14:creationId xmlns:p14="http://schemas.microsoft.com/office/powerpoint/2010/main" val="1876684177"/>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0" name="TextBox 19">
            <a:extLst>
              <a:ext uri="{FF2B5EF4-FFF2-40B4-BE49-F238E27FC236}">
                <a16:creationId xmlns:a16="http://schemas.microsoft.com/office/drawing/2014/main" id="{74303DB4-151A-46DB-BB9B-DB0D424D4AAE}"/>
              </a:ext>
            </a:extLst>
          </p:cNvPr>
          <p:cNvSpPr txBox="1"/>
          <p:nvPr/>
        </p:nvSpPr>
        <p:spPr>
          <a:xfrm>
            <a:off x="4097504" y="232788"/>
            <a:ext cx="10092991" cy="1427570"/>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6600" b="1" i="0" u="none" strike="noStrike" kern="0" cap="none" spc="0" normalizeH="0" baseline="0" noProof="0" dirty="0">
                <a:ln>
                  <a:noFill/>
                </a:ln>
                <a:solidFill>
                  <a:srgbClr val="7030A0"/>
                </a:solidFill>
                <a:effectLst/>
                <a:uLnTx/>
                <a:uFillTx/>
                <a:latin typeface="+mn-lt"/>
                <a:cs typeface="Arial"/>
                <a:sym typeface="Arial"/>
              </a:rPr>
              <a:t>HƯỚNG DẪN VỀ NHÀ</a:t>
            </a:r>
          </a:p>
        </p:txBody>
      </p:sp>
      <p:cxnSp>
        <p:nvCxnSpPr>
          <p:cNvPr id="234" name="Straight Connector 233">
            <a:extLst>
              <a:ext uri="{FF2B5EF4-FFF2-40B4-BE49-F238E27FC236}">
                <a16:creationId xmlns:a16="http://schemas.microsoft.com/office/drawing/2014/main" id="{115E2E97-D152-64A9-4023-557501E55F8E}"/>
              </a:ext>
            </a:extLst>
          </p:cNvPr>
          <p:cNvCxnSpPr>
            <a:cxnSpLocks/>
          </p:cNvCxnSpPr>
          <p:nvPr/>
        </p:nvCxnSpPr>
        <p:spPr>
          <a:xfrm>
            <a:off x="2237873" y="1660358"/>
            <a:ext cx="0" cy="8205537"/>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48" name="Group 247">
            <a:extLst>
              <a:ext uri="{FF2B5EF4-FFF2-40B4-BE49-F238E27FC236}">
                <a16:creationId xmlns:a16="http://schemas.microsoft.com/office/drawing/2014/main" id="{1A21A4E5-881E-568B-90D4-7C6783B97B5C}"/>
              </a:ext>
            </a:extLst>
          </p:cNvPr>
          <p:cNvGrpSpPr/>
          <p:nvPr/>
        </p:nvGrpSpPr>
        <p:grpSpPr>
          <a:xfrm>
            <a:off x="1449287" y="2148110"/>
            <a:ext cx="8633176" cy="1469749"/>
            <a:chOff x="1954614" y="2148110"/>
            <a:chExt cx="8633176" cy="1469749"/>
          </a:xfrm>
        </p:grpSpPr>
        <p:sp>
          <p:nvSpPr>
            <p:cNvPr id="236" name="Oval 235">
              <a:extLst>
                <a:ext uri="{FF2B5EF4-FFF2-40B4-BE49-F238E27FC236}">
                  <a16:creationId xmlns:a16="http://schemas.microsoft.com/office/drawing/2014/main" id="{0C137DA7-75CA-841D-6D0C-9578A16B190D}"/>
                </a:ext>
              </a:extLst>
            </p:cNvPr>
            <p:cNvSpPr/>
            <p:nvPr/>
          </p:nvSpPr>
          <p:spPr>
            <a:xfrm>
              <a:off x="1954614" y="2148110"/>
              <a:ext cx="1577172" cy="1469749"/>
            </a:xfrm>
            <a:custGeom>
              <a:avLst/>
              <a:gdLst>
                <a:gd name="connsiteX0" fmla="*/ 0 w 1577172"/>
                <a:gd name="connsiteY0" fmla="*/ 734875 h 1469749"/>
                <a:gd name="connsiteX1" fmla="*/ 788586 w 1577172"/>
                <a:gd name="connsiteY1" fmla="*/ 0 h 1469749"/>
                <a:gd name="connsiteX2" fmla="*/ 1577172 w 1577172"/>
                <a:gd name="connsiteY2" fmla="*/ 734875 h 1469749"/>
                <a:gd name="connsiteX3" fmla="*/ 788586 w 1577172"/>
                <a:gd name="connsiteY3" fmla="*/ 1469750 h 1469749"/>
                <a:gd name="connsiteX4" fmla="*/ 0 w 1577172"/>
                <a:gd name="connsiteY4" fmla="*/ 734875 h 1469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7172" h="1469749" fill="none" extrusionOk="0">
                  <a:moveTo>
                    <a:pt x="0" y="734875"/>
                  </a:moveTo>
                  <a:cubicBezTo>
                    <a:pt x="19402" y="272060"/>
                    <a:pt x="399423" y="-27750"/>
                    <a:pt x="788586" y="0"/>
                  </a:cubicBezTo>
                  <a:cubicBezTo>
                    <a:pt x="1204480" y="13324"/>
                    <a:pt x="1588466" y="337424"/>
                    <a:pt x="1577172" y="734875"/>
                  </a:cubicBezTo>
                  <a:cubicBezTo>
                    <a:pt x="1569537" y="1176852"/>
                    <a:pt x="1173155" y="1445102"/>
                    <a:pt x="788586" y="1469750"/>
                  </a:cubicBezTo>
                  <a:cubicBezTo>
                    <a:pt x="351554" y="1437786"/>
                    <a:pt x="66085" y="1177292"/>
                    <a:pt x="0" y="734875"/>
                  </a:cubicBezTo>
                  <a:close/>
                </a:path>
                <a:path w="1577172" h="1469749" stroke="0" extrusionOk="0">
                  <a:moveTo>
                    <a:pt x="0" y="734875"/>
                  </a:moveTo>
                  <a:cubicBezTo>
                    <a:pt x="21174" y="331644"/>
                    <a:pt x="356943" y="39924"/>
                    <a:pt x="788586" y="0"/>
                  </a:cubicBezTo>
                  <a:cubicBezTo>
                    <a:pt x="1221775" y="-28906"/>
                    <a:pt x="1612664" y="305946"/>
                    <a:pt x="1577172" y="734875"/>
                  </a:cubicBezTo>
                  <a:cubicBezTo>
                    <a:pt x="1632949" y="1198614"/>
                    <a:pt x="1220901" y="1457729"/>
                    <a:pt x="788586" y="1469750"/>
                  </a:cubicBezTo>
                  <a:cubicBezTo>
                    <a:pt x="342440" y="1474220"/>
                    <a:pt x="15217" y="1167412"/>
                    <a:pt x="0" y="734875"/>
                  </a:cubicBezTo>
                  <a:close/>
                </a:path>
              </a:pathLst>
            </a:custGeom>
            <a:solidFill>
              <a:srgbClr val="FFFF00"/>
            </a:solidFill>
            <a:ln w="38100">
              <a:solidFill>
                <a:schemeClr val="tx1"/>
              </a:solidFill>
              <a:extLst>
                <a:ext uri="{C807C97D-BFC1-408E-A445-0C87EB9F89A2}">
                  <ask:lineSketchStyleProps xmlns:ask="http://schemas.microsoft.com/office/drawing/2018/sketchyshapes" sd="878760193">
                    <a:prstGeom prst="ellipse">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500" b="1" dirty="0">
                  <a:solidFill>
                    <a:srgbClr val="000000"/>
                  </a:solidFill>
                </a:rPr>
                <a:t>01</a:t>
              </a:r>
            </a:p>
          </p:txBody>
        </p:sp>
        <p:sp>
          <p:nvSpPr>
            <p:cNvPr id="241" name="TextBox 240">
              <a:extLst>
                <a:ext uri="{FF2B5EF4-FFF2-40B4-BE49-F238E27FC236}">
                  <a16:creationId xmlns:a16="http://schemas.microsoft.com/office/drawing/2014/main" id="{938986DE-49D5-2BCB-72ED-3323701382A6}"/>
                </a:ext>
              </a:extLst>
            </p:cNvPr>
            <p:cNvSpPr txBox="1"/>
            <p:nvPr/>
          </p:nvSpPr>
          <p:spPr>
            <a:xfrm>
              <a:off x="3863172" y="2432187"/>
              <a:ext cx="6724618" cy="901593"/>
            </a:xfrm>
            <a:prstGeom prst="rect">
              <a:avLst/>
            </a:prstGeom>
            <a:noFill/>
          </p:spPr>
          <p:txBody>
            <a:bodyPr wrap="square">
              <a:spAutoFit/>
            </a:bodyPr>
            <a:lstStyle/>
            <a:p>
              <a:pPr algn="just">
                <a:lnSpc>
                  <a:spcPct val="150000"/>
                </a:lnSpc>
              </a:pPr>
              <a:r>
                <a:rPr lang="en-US" sz="4000" dirty="0"/>
                <a:t>Ôn </a:t>
              </a:r>
              <a:r>
                <a:rPr lang="en-US" sz="4000" dirty="0" err="1"/>
                <a:t>lại</a:t>
              </a:r>
              <a:r>
                <a:rPr lang="en-US" sz="4000" dirty="0"/>
                <a:t> </a:t>
              </a:r>
              <a:r>
                <a:rPr lang="en-US" sz="4000" dirty="0" err="1"/>
                <a:t>kiến</a:t>
              </a:r>
              <a:r>
                <a:rPr lang="en-US" sz="4000" dirty="0"/>
                <a:t> </a:t>
              </a:r>
              <a:r>
                <a:rPr lang="en-US" sz="4000" dirty="0" err="1"/>
                <a:t>thức</a:t>
              </a:r>
              <a:r>
                <a:rPr lang="en-US" sz="4000" dirty="0"/>
                <a:t> </a:t>
              </a:r>
              <a:r>
                <a:rPr lang="en-US" sz="4000" dirty="0" err="1"/>
                <a:t>đã</a:t>
              </a:r>
              <a:r>
                <a:rPr lang="en-US" sz="4000" dirty="0"/>
                <a:t> </a:t>
              </a:r>
              <a:r>
                <a:rPr lang="en-US" sz="4000" dirty="0" err="1"/>
                <a:t>học</a:t>
              </a:r>
              <a:r>
                <a:rPr lang="en-US" sz="4000" dirty="0"/>
                <a:t>.</a:t>
              </a:r>
            </a:p>
          </p:txBody>
        </p:sp>
      </p:grpSp>
      <p:grpSp>
        <p:nvGrpSpPr>
          <p:cNvPr id="247" name="Group 246">
            <a:extLst>
              <a:ext uri="{FF2B5EF4-FFF2-40B4-BE49-F238E27FC236}">
                <a16:creationId xmlns:a16="http://schemas.microsoft.com/office/drawing/2014/main" id="{AFF1E64D-949D-42F2-89DD-A4490F4C41B8}"/>
              </a:ext>
            </a:extLst>
          </p:cNvPr>
          <p:cNvGrpSpPr/>
          <p:nvPr/>
        </p:nvGrpSpPr>
        <p:grpSpPr>
          <a:xfrm>
            <a:off x="1449287" y="4068021"/>
            <a:ext cx="14071448" cy="1469749"/>
            <a:chOff x="1954614" y="4068021"/>
            <a:chExt cx="14071448" cy="1469749"/>
          </a:xfrm>
        </p:grpSpPr>
        <p:sp>
          <p:nvSpPr>
            <p:cNvPr id="237" name="Oval 236">
              <a:extLst>
                <a:ext uri="{FF2B5EF4-FFF2-40B4-BE49-F238E27FC236}">
                  <a16:creationId xmlns:a16="http://schemas.microsoft.com/office/drawing/2014/main" id="{C150A417-17BB-4D89-EF53-C0B76BCFB4F9}"/>
                </a:ext>
              </a:extLst>
            </p:cNvPr>
            <p:cNvSpPr/>
            <p:nvPr/>
          </p:nvSpPr>
          <p:spPr>
            <a:xfrm>
              <a:off x="1954614" y="4068021"/>
              <a:ext cx="1577172" cy="1469749"/>
            </a:xfrm>
            <a:custGeom>
              <a:avLst/>
              <a:gdLst>
                <a:gd name="connsiteX0" fmla="*/ 0 w 1577172"/>
                <a:gd name="connsiteY0" fmla="*/ 734875 h 1469749"/>
                <a:gd name="connsiteX1" fmla="*/ 788586 w 1577172"/>
                <a:gd name="connsiteY1" fmla="*/ 0 h 1469749"/>
                <a:gd name="connsiteX2" fmla="*/ 1577172 w 1577172"/>
                <a:gd name="connsiteY2" fmla="*/ 734875 h 1469749"/>
                <a:gd name="connsiteX3" fmla="*/ 788586 w 1577172"/>
                <a:gd name="connsiteY3" fmla="*/ 1469750 h 1469749"/>
                <a:gd name="connsiteX4" fmla="*/ 0 w 1577172"/>
                <a:gd name="connsiteY4" fmla="*/ 734875 h 1469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7172" h="1469749" fill="none" extrusionOk="0">
                  <a:moveTo>
                    <a:pt x="0" y="734875"/>
                  </a:moveTo>
                  <a:cubicBezTo>
                    <a:pt x="19402" y="272060"/>
                    <a:pt x="399423" y="-27750"/>
                    <a:pt x="788586" y="0"/>
                  </a:cubicBezTo>
                  <a:cubicBezTo>
                    <a:pt x="1204480" y="13324"/>
                    <a:pt x="1588466" y="337424"/>
                    <a:pt x="1577172" y="734875"/>
                  </a:cubicBezTo>
                  <a:cubicBezTo>
                    <a:pt x="1569537" y="1176852"/>
                    <a:pt x="1173155" y="1445102"/>
                    <a:pt x="788586" y="1469750"/>
                  </a:cubicBezTo>
                  <a:cubicBezTo>
                    <a:pt x="351554" y="1437786"/>
                    <a:pt x="66085" y="1177292"/>
                    <a:pt x="0" y="734875"/>
                  </a:cubicBezTo>
                  <a:close/>
                </a:path>
                <a:path w="1577172" h="1469749" stroke="0" extrusionOk="0">
                  <a:moveTo>
                    <a:pt x="0" y="734875"/>
                  </a:moveTo>
                  <a:cubicBezTo>
                    <a:pt x="21174" y="331644"/>
                    <a:pt x="356943" y="39924"/>
                    <a:pt x="788586" y="0"/>
                  </a:cubicBezTo>
                  <a:cubicBezTo>
                    <a:pt x="1221775" y="-28906"/>
                    <a:pt x="1612664" y="305946"/>
                    <a:pt x="1577172" y="734875"/>
                  </a:cubicBezTo>
                  <a:cubicBezTo>
                    <a:pt x="1632949" y="1198614"/>
                    <a:pt x="1220901" y="1457729"/>
                    <a:pt x="788586" y="1469750"/>
                  </a:cubicBezTo>
                  <a:cubicBezTo>
                    <a:pt x="342440" y="1474220"/>
                    <a:pt x="15217" y="1167412"/>
                    <a:pt x="0" y="734875"/>
                  </a:cubicBezTo>
                  <a:close/>
                </a:path>
              </a:pathLst>
            </a:custGeom>
            <a:solidFill>
              <a:srgbClr val="ABDDFB"/>
            </a:solidFill>
            <a:ln w="38100">
              <a:solidFill>
                <a:schemeClr val="tx1"/>
              </a:solidFill>
              <a:extLst>
                <a:ext uri="{C807C97D-BFC1-408E-A445-0C87EB9F89A2}">
                  <ask:lineSketchStyleProps xmlns:ask="http://schemas.microsoft.com/office/drawing/2018/sketchyshapes" sd="878760193">
                    <a:prstGeom prst="ellipse">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500" b="1" dirty="0">
                  <a:solidFill>
                    <a:srgbClr val="000000"/>
                  </a:solidFill>
                </a:rPr>
                <a:t>02</a:t>
              </a:r>
            </a:p>
          </p:txBody>
        </p:sp>
        <p:sp>
          <p:nvSpPr>
            <p:cNvPr id="242" name="TextBox 241">
              <a:extLst>
                <a:ext uri="{FF2B5EF4-FFF2-40B4-BE49-F238E27FC236}">
                  <a16:creationId xmlns:a16="http://schemas.microsoft.com/office/drawing/2014/main" id="{F2551DE3-1902-DD7E-BDA1-A36326BAD412}"/>
                </a:ext>
              </a:extLst>
            </p:cNvPr>
            <p:cNvSpPr txBox="1"/>
            <p:nvPr/>
          </p:nvSpPr>
          <p:spPr>
            <a:xfrm>
              <a:off x="3863171" y="4352098"/>
              <a:ext cx="12162891" cy="901593"/>
            </a:xfrm>
            <a:prstGeom prst="rect">
              <a:avLst/>
            </a:prstGeom>
            <a:noFill/>
          </p:spPr>
          <p:txBody>
            <a:bodyPr wrap="square">
              <a:spAutoFit/>
            </a:bodyPr>
            <a:lstStyle/>
            <a:p>
              <a:pPr algn="just">
                <a:lnSpc>
                  <a:spcPct val="150000"/>
                </a:lnSpc>
              </a:pPr>
              <a:r>
                <a:rPr lang="en-US" sz="4000" dirty="0"/>
                <a:t>Tìm </a:t>
              </a:r>
              <a:r>
                <a:rPr lang="en-US" sz="4000" dirty="0" err="1"/>
                <a:t>hiểu</a:t>
              </a:r>
              <a:r>
                <a:rPr lang="en-US" sz="4000" dirty="0"/>
                <a:t> </a:t>
              </a:r>
              <a:r>
                <a:rPr lang="en-US" sz="4000" dirty="0" err="1"/>
                <a:t>thêm</a:t>
              </a:r>
              <a:r>
                <a:rPr lang="en-US" sz="4000" dirty="0"/>
                <a:t> </a:t>
              </a:r>
              <a:r>
                <a:rPr lang="en-US" sz="4000" dirty="0" err="1"/>
                <a:t>mục</a:t>
              </a:r>
              <a:r>
                <a:rPr lang="en-US" sz="4000" dirty="0"/>
                <a:t> </a:t>
              </a:r>
              <a:r>
                <a:rPr lang="en-US" sz="4000" b="1" i="1" dirty="0"/>
                <a:t>Em </a:t>
              </a:r>
              <a:r>
                <a:rPr lang="en-US" sz="4000" b="1" i="1" dirty="0" err="1"/>
                <a:t>có</a:t>
              </a:r>
              <a:r>
                <a:rPr lang="en-US" sz="4000" b="1" i="1" dirty="0"/>
                <a:t> </a:t>
              </a:r>
              <a:r>
                <a:rPr lang="en-US" sz="4000" b="1" i="1" dirty="0" err="1"/>
                <a:t>biết</a:t>
              </a:r>
              <a:r>
                <a:rPr lang="en-US" sz="4000" b="1" i="1" dirty="0"/>
                <a:t> </a:t>
              </a:r>
              <a:r>
                <a:rPr lang="en-US" sz="4000" dirty="0"/>
                <a:t>SGK tr. 185. </a:t>
              </a:r>
            </a:p>
          </p:txBody>
        </p:sp>
      </p:grpSp>
      <p:grpSp>
        <p:nvGrpSpPr>
          <p:cNvPr id="246" name="Group 245">
            <a:extLst>
              <a:ext uri="{FF2B5EF4-FFF2-40B4-BE49-F238E27FC236}">
                <a16:creationId xmlns:a16="http://schemas.microsoft.com/office/drawing/2014/main" id="{3FC7811C-A6A4-F9AF-9AD2-3193B4E20BA9}"/>
              </a:ext>
            </a:extLst>
          </p:cNvPr>
          <p:cNvGrpSpPr/>
          <p:nvPr/>
        </p:nvGrpSpPr>
        <p:grpSpPr>
          <a:xfrm>
            <a:off x="1449287" y="5987932"/>
            <a:ext cx="16020565" cy="1469749"/>
            <a:chOff x="1954614" y="5987932"/>
            <a:chExt cx="16020565" cy="1469749"/>
          </a:xfrm>
        </p:grpSpPr>
        <p:sp>
          <p:nvSpPr>
            <p:cNvPr id="238" name="Oval 237">
              <a:extLst>
                <a:ext uri="{FF2B5EF4-FFF2-40B4-BE49-F238E27FC236}">
                  <a16:creationId xmlns:a16="http://schemas.microsoft.com/office/drawing/2014/main" id="{EA6AC237-FFD6-38C1-9473-DFA93F9FD41D}"/>
                </a:ext>
              </a:extLst>
            </p:cNvPr>
            <p:cNvSpPr/>
            <p:nvPr/>
          </p:nvSpPr>
          <p:spPr>
            <a:xfrm>
              <a:off x="1954614" y="5987932"/>
              <a:ext cx="1577172" cy="1469749"/>
            </a:xfrm>
            <a:custGeom>
              <a:avLst/>
              <a:gdLst>
                <a:gd name="connsiteX0" fmla="*/ 0 w 1577172"/>
                <a:gd name="connsiteY0" fmla="*/ 734875 h 1469749"/>
                <a:gd name="connsiteX1" fmla="*/ 788586 w 1577172"/>
                <a:gd name="connsiteY1" fmla="*/ 0 h 1469749"/>
                <a:gd name="connsiteX2" fmla="*/ 1577172 w 1577172"/>
                <a:gd name="connsiteY2" fmla="*/ 734875 h 1469749"/>
                <a:gd name="connsiteX3" fmla="*/ 788586 w 1577172"/>
                <a:gd name="connsiteY3" fmla="*/ 1469750 h 1469749"/>
                <a:gd name="connsiteX4" fmla="*/ 0 w 1577172"/>
                <a:gd name="connsiteY4" fmla="*/ 734875 h 1469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7172" h="1469749" fill="none" extrusionOk="0">
                  <a:moveTo>
                    <a:pt x="0" y="734875"/>
                  </a:moveTo>
                  <a:cubicBezTo>
                    <a:pt x="19402" y="272060"/>
                    <a:pt x="399423" y="-27750"/>
                    <a:pt x="788586" y="0"/>
                  </a:cubicBezTo>
                  <a:cubicBezTo>
                    <a:pt x="1204480" y="13324"/>
                    <a:pt x="1588466" y="337424"/>
                    <a:pt x="1577172" y="734875"/>
                  </a:cubicBezTo>
                  <a:cubicBezTo>
                    <a:pt x="1569537" y="1176852"/>
                    <a:pt x="1173155" y="1445102"/>
                    <a:pt x="788586" y="1469750"/>
                  </a:cubicBezTo>
                  <a:cubicBezTo>
                    <a:pt x="351554" y="1437786"/>
                    <a:pt x="66085" y="1177292"/>
                    <a:pt x="0" y="734875"/>
                  </a:cubicBezTo>
                  <a:close/>
                </a:path>
                <a:path w="1577172" h="1469749" stroke="0" extrusionOk="0">
                  <a:moveTo>
                    <a:pt x="0" y="734875"/>
                  </a:moveTo>
                  <a:cubicBezTo>
                    <a:pt x="21174" y="331644"/>
                    <a:pt x="356943" y="39924"/>
                    <a:pt x="788586" y="0"/>
                  </a:cubicBezTo>
                  <a:cubicBezTo>
                    <a:pt x="1221775" y="-28906"/>
                    <a:pt x="1612664" y="305946"/>
                    <a:pt x="1577172" y="734875"/>
                  </a:cubicBezTo>
                  <a:cubicBezTo>
                    <a:pt x="1632949" y="1198614"/>
                    <a:pt x="1220901" y="1457729"/>
                    <a:pt x="788586" y="1469750"/>
                  </a:cubicBezTo>
                  <a:cubicBezTo>
                    <a:pt x="342440" y="1474220"/>
                    <a:pt x="15217" y="1167412"/>
                    <a:pt x="0" y="734875"/>
                  </a:cubicBezTo>
                  <a:close/>
                </a:path>
              </a:pathLst>
            </a:custGeom>
            <a:solidFill>
              <a:srgbClr val="F8BADD"/>
            </a:solidFill>
            <a:ln w="38100">
              <a:solidFill>
                <a:schemeClr val="tx1"/>
              </a:solidFill>
              <a:extLst>
                <a:ext uri="{C807C97D-BFC1-408E-A445-0C87EB9F89A2}">
                  <ask:lineSketchStyleProps xmlns:ask="http://schemas.microsoft.com/office/drawing/2018/sketchyshapes" sd="878760193">
                    <a:prstGeom prst="ellipse">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500" b="1" dirty="0">
                  <a:solidFill>
                    <a:srgbClr val="000000"/>
                  </a:solidFill>
                </a:rPr>
                <a:t>03</a:t>
              </a:r>
            </a:p>
          </p:txBody>
        </p:sp>
        <p:sp>
          <p:nvSpPr>
            <p:cNvPr id="243" name="TextBox 242">
              <a:extLst>
                <a:ext uri="{FF2B5EF4-FFF2-40B4-BE49-F238E27FC236}">
                  <a16:creationId xmlns:a16="http://schemas.microsoft.com/office/drawing/2014/main" id="{BADF2C4F-3C09-B886-F2AB-E2C9AC5D5178}"/>
                </a:ext>
              </a:extLst>
            </p:cNvPr>
            <p:cNvSpPr txBox="1"/>
            <p:nvPr/>
          </p:nvSpPr>
          <p:spPr>
            <a:xfrm>
              <a:off x="3863171" y="6272009"/>
              <a:ext cx="14112008" cy="901593"/>
            </a:xfrm>
            <a:prstGeom prst="rect">
              <a:avLst/>
            </a:prstGeom>
            <a:noFill/>
          </p:spPr>
          <p:txBody>
            <a:bodyPr wrap="square">
              <a:spAutoFit/>
            </a:bodyPr>
            <a:lstStyle/>
            <a:p>
              <a:pPr algn="just">
                <a:lnSpc>
                  <a:spcPct val="150000"/>
                </a:lnSpc>
              </a:pPr>
              <a:r>
                <a:rPr lang="en-US" sz="4000" dirty="0" err="1"/>
                <a:t>Làm</a:t>
              </a:r>
              <a:r>
                <a:rPr lang="en-US" sz="4000" dirty="0"/>
                <a:t> </a:t>
              </a:r>
              <a:r>
                <a:rPr lang="en-US" sz="4000" b="1" dirty="0"/>
                <a:t>Bài 42</a:t>
              </a:r>
              <a:r>
                <a:rPr lang="en-US" sz="4000" dirty="0"/>
                <a:t> </a:t>
              </a:r>
              <a:r>
                <a:rPr lang="en-US" sz="4000" dirty="0" err="1"/>
                <a:t>Sách</a:t>
              </a:r>
              <a:r>
                <a:rPr lang="en-US" sz="4000" dirty="0"/>
                <a:t> </a:t>
              </a:r>
              <a:r>
                <a:rPr lang="en-US" sz="4000" dirty="0" err="1"/>
                <a:t>bài</a:t>
              </a:r>
              <a:r>
                <a:rPr lang="en-US" sz="4000" dirty="0"/>
                <a:t> </a:t>
              </a:r>
              <a:r>
                <a:rPr lang="en-US" sz="4000" dirty="0" err="1"/>
                <a:t>tập</a:t>
              </a:r>
              <a:r>
                <a:rPr lang="en-US" sz="4000" dirty="0"/>
                <a:t> Khoa </a:t>
              </a:r>
              <a:r>
                <a:rPr lang="en-US" sz="4000" dirty="0" err="1"/>
                <a:t>học</a:t>
              </a:r>
              <a:r>
                <a:rPr lang="en-US" sz="4000" dirty="0"/>
                <a:t> </a:t>
              </a:r>
              <a:r>
                <a:rPr lang="en-US" sz="4000" dirty="0" err="1"/>
                <a:t>tự</a:t>
              </a:r>
              <a:r>
                <a:rPr lang="en-US" sz="4000" dirty="0"/>
                <a:t> </a:t>
              </a:r>
              <a:r>
                <a:rPr lang="en-US" sz="4000" dirty="0" err="1"/>
                <a:t>nhiên</a:t>
              </a:r>
              <a:r>
                <a:rPr lang="en-US" sz="4000" dirty="0"/>
                <a:t> 9 </a:t>
              </a:r>
              <a:r>
                <a:rPr lang="en-US" sz="4000" dirty="0" err="1"/>
                <a:t>Kết</a:t>
              </a:r>
              <a:r>
                <a:rPr lang="en-US" sz="4000" dirty="0"/>
                <a:t> </a:t>
              </a:r>
              <a:r>
                <a:rPr lang="en-US" sz="4000" dirty="0" err="1"/>
                <a:t>nối</a:t>
              </a:r>
              <a:r>
                <a:rPr lang="en-US" sz="4000" dirty="0"/>
                <a:t> tri </a:t>
              </a:r>
              <a:r>
                <a:rPr lang="en-US" sz="4000" dirty="0" err="1"/>
                <a:t>thức</a:t>
              </a:r>
              <a:r>
                <a:rPr lang="en-US" sz="4000" dirty="0"/>
                <a:t>.</a:t>
              </a:r>
            </a:p>
          </p:txBody>
        </p:sp>
      </p:grpSp>
      <p:grpSp>
        <p:nvGrpSpPr>
          <p:cNvPr id="245" name="Group 244">
            <a:extLst>
              <a:ext uri="{FF2B5EF4-FFF2-40B4-BE49-F238E27FC236}">
                <a16:creationId xmlns:a16="http://schemas.microsoft.com/office/drawing/2014/main" id="{B76AA930-2334-EC34-3BF8-CC3CAF484EC2}"/>
              </a:ext>
            </a:extLst>
          </p:cNvPr>
          <p:cNvGrpSpPr/>
          <p:nvPr/>
        </p:nvGrpSpPr>
        <p:grpSpPr>
          <a:xfrm>
            <a:off x="1449287" y="7907843"/>
            <a:ext cx="14071448" cy="1469749"/>
            <a:chOff x="1954614" y="7907843"/>
            <a:chExt cx="14071448" cy="1469749"/>
          </a:xfrm>
        </p:grpSpPr>
        <p:sp>
          <p:nvSpPr>
            <p:cNvPr id="239" name="Oval 238">
              <a:extLst>
                <a:ext uri="{FF2B5EF4-FFF2-40B4-BE49-F238E27FC236}">
                  <a16:creationId xmlns:a16="http://schemas.microsoft.com/office/drawing/2014/main" id="{D8A1C798-DAE2-C304-CCD6-51EB3FDCC73E}"/>
                </a:ext>
              </a:extLst>
            </p:cNvPr>
            <p:cNvSpPr/>
            <p:nvPr/>
          </p:nvSpPr>
          <p:spPr>
            <a:xfrm>
              <a:off x="1954614" y="7907843"/>
              <a:ext cx="1577172" cy="1469749"/>
            </a:xfrm>
            <a:custGeom>
              <a:avLst/>
              <a:gdLst>
                <a:gd name="connsiteX0" fmla="*/ 0 w 1577172"/>
                <a:gd name="connsiteY0" fmla="*/ 734875 h 1469749"/>
                <a:gd name="connsiteX1" fmla="*/ 788586 w 1577172"/>
                <a:gd name="connsiteY1" fmla="*/ 0 h 1469749"/>
                <a:gd name="connsiteX2" fmla="*/ 1577172 w 1577172"/>
                <a:gd name="connsiteY2" fmla="*/ 734875 h 1469749"/>
                <a:gd name="connsiteX3" fmla="*/ 788586 w 1577172"/>
                <a:gd name="connsiteY3" fmla="*/ 1469750 h 1469749"/>
                <a:gd name="connsiteX4" fmla="*/ 0 w 1577172"/>
                <a:gd name="connsiteY4" fmla="*/ 734875 h 1469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7172" h="1469749" fill="none" extrusionOk="0">
                  <a:moveTo>
                    <a:pt x="0" y="734875"/>
                  </a:moveTo>
                  <a:cubicBezTo>
                    <a:pt x="19402" y="272060"/>
                    <a:pt x="399423" y="-27750"/>
                    <a:pt x="788586" y="0"/>
                  </a:cubicBezTo>
                  <a:cubicBezTo>
                    <a:pt x="1204480" y="13324"/>
                    <a:pt x="1588466" y="337424"/>
                    <a:pt x="1577172" y="734875"/>
                  </a:cubicBezTo>
                  <a:cubicBezTo>
                    <a:pt x="1569537" y="1176852"/>
                    <a:pt x="1173155" y="1445102"/>
                    <a:pt x="788586" y="1469750"/>
                  </a:cubicBezTo>
                  <a:cubicBezTo>
                    <a:pt x="351554" y="1437786"/>
                    <a:pt x="66085" y="1177292"/>
                    <a:pt x="0" y="734875"/>
                  </a:cubicBezTo>
                  <a:close/>
                </a:path>
                <a:path w="1577172" h="1469749" stroke="0" extrusionOk="0">
                  <a:moveTo>
                    <a:pt x="0" y="734875"/>
                  </a:moveTo>
                  <a:cubicBezTo>
                    <a:pt x="21174" y="331644"/>
                    <a:pt x="356943" y="39924"/>
                    <a:pt x="788586" y="0"/>
                  </a:cubicBezTo>
                  <a:cubicBezTo>
                    <a:pt x="1221775" y="-28906"/>
                    <a:pt x="1612664" y="305946"/>
                    <a:pt x="1577172" y="734875"/>
                  </a:cubicBezTo>
                  <a:cubicBezTo>
                    <a:pt x="1632949" y="1198614"/>
                    <a:pt x="1220901" y="1457729"/>
                    <a:pt x="788586" y="1469750"/>
                  </a:cubicBezTo>
                  <a:cubicBezTo>
                    <a:pt x="342440" y="1474220"/>
                    <a:pt x="15217" y="1167412"/>
                    <a:pt x="0" y="734875"/>
                  </a:cubicBezTo>
                  <a:close/>
                </a:path>
              </a:pathLst>
            </a:custGeom>
            <a:solidFill>
              <a:srgbClr val="B4EEAC"/>
            </a:solidFill>
            <a:ln w="38100">
              <a:solidFill>
                <a:schemeClr val="tx1"/>
              </a:solidFill>
              <a:extLst>
                <a:ext uri="{C807C97D-BFC1-408E-A445-0C87EB9F89A2}">
                  <ask:lineSketchStyleProps xmlns:ask="http://schemas.microsoft.com/office/drawing/2018/sketchyshapes" sd="878760193">
                    <a:prstGeom prst="ellipse">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500" b="1" dirty="0">
                  <a:solidFill>
                    <a:srgbClr val="000000"/>
                  </a:solidFill>
                </a:rPr>
                <a:t>04</a:t>
              </a:r>
            </a:p>
          </p:txBody>
        </p:sp>
        <p:sp>
          <p:nvSpPr>
            <p:cNvPr id="244" name="TextBox 243">
              <a:extLst>
                <a:ext uri="{FF2B5EF4-FFF2-40B4-BE49-F238E27FC236}">
                  <a16:creationId xmlns:a16="http://schemas.microsoft.com/office/drawing/2014/main" id="{988D5407-C206-2535-1B8D-9F96FB310E15}"/>
                </a:ext>
              </a:extLst>
            </p:cNvPr>
            <p:cNvSpPr txBox="1"/>
            <p:nvPr/>
          </p:nvSpPr>
          <p:spPr>
            <a:xfrm>
              <a:off x="3863171" y="8194086"/>
              <a:ext cx="12162891" cy="901593"/>
            </a:xfrm>
            <a:prstGeom prst="rect">
              <a:avLst/>
            </a:prstGeom>
            <a:noFill/>
          </p:spPr>
          <p:txBody>
            <a:bodyPr wrap="square">
              <a:spAutoFit/>
            </a:bodyPr>
            <a:lstStyle/>
            <a:p>
              <a:pPr algn="just">
                <a:lnSpc>
                  <a:spcPct val="150000"/>
                </a:lnSpc>
              </a:pPr>
              <a:r>
                <a:rPr lang="en-US" sz="4000" dirty="0" err="1"/>
                <a:t>Chuẩn</a:t>
              </a:r>
              <a:r>
                <a:rPr lang="en-US" sz="4000" dirty="0"/>
                <a:t> </a:t>
              </a:r>
              <a:r>
                <a:rPr lang="en-US" sz="4000" dirty="0" err="1"/>
                <a:t>bị</a:t>
              </a:r>
              <a:r>
                <a:rPr lang="en-US" sz="4000" dirty="0"/>
                <a:t> </a:t>
              </a:r>
              <a:r>
                <a:rPr lang="en-US" sz="4000" b="1" i="1" dirty="0"/>
                <a:t>Bài 43 - </a:t>
              </a:r>
              <a:r>
                <a:rPr lang="en-US" sz="4000" b="1" i="1" dirty="0" err="1"/>
                <a:t>Nguyên</a:t>
              </a:r>
              <a:r>
                <a:rPr lang="en-US" sz="4000" b="1" i="1" dirty="0"/>
                <a:t> </a:t>
              </a:r>
              <a:r>
                <a:rPr lang="en-US" sz="4000" b="1" i="1" dirty="0" err="1"/>
                <a:t>phân</a:t>
              </a:r>
              <a:r>
                <a:rPr lang="en-US" sz="4000" b="1" i="1" dirty="0"/>
                <a:t> </a:t>
              </a:r>
              <a:r>
                <a:rPr lang="en-US" sz="4000" b="1" i="1" dirty="0" err="1"/>
                <a:t>và</a:t>
              </a:r>
              <a:r>
                <a:rPr lang="en-US" sz="4000" b="1" i="1" dirty="0"/>
                <a:t> </a:t>
              </a:r>
              <a:r>
                <a:rPr lang="en-US" sz="4000" b="1" i="1" dirty="0" err="1"/>
                <a:t>giảm</a:t>
              </a:r>
              <a:r>
                <a:rPr lang="en-US" sz="4000" b="1" i="1" dirty="0"/>
                <a:t> </a:t>
              </a:r>
              <a:r>
                <a:rPr lang="en-US" sz="4000" b="1" i="1" dirty="0" err="1"/>
                <a:t>phân</a:t>
              </a:r>
              <a:r>
                <a:rPr lang="en-US" sz="4000" b="1" i="1" dirty="0"/>
                <a:t>.</a:t>
              </a:r>
            </a:p>
          </p:txBody>
        </p:sp>
      </p:gr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234"/>
                                        </p:tgtEl>
                                        <p:attrNameLst>
                                          <p:attrName>style.visibility</p:attrName>
                                        </p:attrNameLst>
                                      </p:cBhvr>
                                      <p:to>
                                        <p:strVal val="visible"/>
                                      </p:to>
                                    </p:set>
                                    <p:animEffect transition="in" filter="fade">
                                      <p:cBhvr>
                                        <p:cTn id="12" dur="500"/>
                                        <p:tgtEl>
                                          <p:spTgt spid="234"/>
                                        </p:tgtEl>
                                      </p:cBhvr>
                                    </p:animEffect>
                                    <p:anim calcmode="lin" valueType="num">
                                      <p:cBhvr>
                                        <p:cTn id="13" dur="500" fill="hold"/>
                                        <p:tgtEl>
                                          <p:spTgt spid="234"/>
                                        </p:tgtEl>
                                        <p:attrNameLst>
                                          <p:attrName>ppt_x</p:attrName>
                                        </p:attrNameLst>
                                      </p:cBhvr>
                                      <p:tavLst>
                                        <p:tav tm="0">
                                          <p:val>
                                            <p:strVal val="#ppt_x"/>
                                          </p:val>
                                        </p:tav>
                                        <p:tav tm="100000">
                                          <p:val>
                                            <p:strVal val="#ppt_x"/>
                                          </p:val>
                                        </p:tav>
                                      </p:tavLst>
                                    </p:anim>
                                    <p:anim calcmode="lin" valueType="num">
                                      <p:cBhvr>
                                        <p:cTn id="14" dur="500" fill="hold"/>
                                        <p:tgtEl>
                                          <p:spTgt spid="23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nodeType="clickEffect">
                                  <p:stCondLst>
                                    <p:cond delay="0"/>
                                  </p:stCondLst>
                                  <p:childTnLst>
                                    <p:set>
                                      <p:cBhvr>
                                        <p:cTn id="18" dur="1" fill="hold">
                                          <p:stCondLst>
                                            <p:cond delay="0"/>
                                          </p:stCondLst>
                                        </p:cTn>
                                        <p:tgtEl>
                                          <p:spTgt spid="248"/>
                                        </p:tgtEl>
                                        <p:attrNameLst>
                                          <p:attrName>style.visibility</p:attrName>
                                        </p:attrNameLst>
                                      </p:cBhvr>
                                      <p:to>
                                        <p:strVal val="visible"/>
                                      </p:to>
                                    </p:set>
                                    <p:animEffect transition="in" filter="fade">
                                      <p:cBhvr>
                                        <p:cTn id="19" dur="500"/>
                                        <p:tgtEl>
                                          <p:spTgt spid="248"/>
                                        </p:tgtEl>
                                      </p:cBhvr>
                                    </p:animEffect>
                                    <p:anim calcmode="lin" valueType="num">
                                      <p:cBhvr>
                                        <p:cTn id="20" dur="500" fill="hold"/>
                                        <p:tgtEl>
                                          <p:spTgt spid="248"/>
                                        </p:tgtEl>
                                        <p:attrNameLst>
                                          <p:attrName>ppt_x</p:attrName>
                                        </p:attrNameLst>
                                      </p:cBhvr>
                                      <p:tavLst>
                                        <p:tav tm="0">
                                          <p:val>
                                            <p:strVal val="#ppt_x"/>
                                          </p:val>
                                        </p:tav>
                                        <p:tav tm="100000">
                                          <p:val>
                                            <p:strVal val="#ppt_x"/>
                                          </p:val>
                                        </p:tav>
                                      </p:tavLst>
                                    </p:anim>
                                    <p:anim calcmode="lin" valueType="num">
                                      <p:cBhvr>
                                        <p:cTn id="21" dur="500" fill="hold"/>
                                        <p:tgtEl>
                                          <p:spTgt spid="24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nodeType="clickEffect">
                                  <p:stCondLst>
                                    <p:cond delay="0"/>
                                  </p:stCondLst>
                                  <p:childTnLst>
                                    <p:set>
                                      <p:cBhvr>
                                        <p:cTn id="25" dur="1" fill="hold">
                                          <p:stCondLst>
                                            <p:cond delay="0"/>
                                          </p:stCondLst>
                                        </p:cTn>
                                        <p:tgtEl>
                                          <p:spTgt spid="247"/>
                                        </p:tgtEl>
                                        <p:attrNameLst>
                                          <p:attrName>style.visibility</p:attrName>
                                        </p:attrNameLst>
                                      </p:cBhvr>
                                      <p:to>
                                        <p:strVal val="visible"/>
                                      </p:to>
                                    </p:set>
                                    <p:animEffect transition="in" filter="fade">
                                      <p:cBhvr>
                                        <p:cTn id="26" dur="500"/>
                                        <p:tgtEl>
                                          <p:spTgt spid="247"/>
                                        </p:tgtEl>
                                      </p:cBhvr>
                                    </p:animEffect>
                                    <p:anim calcmode="lin" valueType="num">
                                      <p:cBhvr>
                                        <p:cTn id="27" dur="500" fill="hold"/>
                                        <p:tgtEl>
                                          <p:spTgt spid="247"/>
                                        </p:tgtEl>
                                        <p:attrNameLst>
                                          <p:attrName>ppt_x</p:attrName>
                                        </p:attrNameLst>
                                      </p:cBhvr>
                                      <p:tavLst>
                                        <p:tav tm="0">
                                          <p:val>
                                            <p:strVal val="#ppt_x"/>
                                          </p:val>
                                        </p:tav>
                                        <p:tav tm="100000">
                                          <p:val>
                                            <p:strVal val="#ppt_x"/>
                                          </p:val>
                                        </p:tav>
                                      </p:tavLst>
                                    </p:anim>
                                    <p:anim calcmode="lin" valueType="num">
                                      <p:cBhvr>
                                        <p:cTn id="28" dur="500" fill="hold"/>
                                        <p:tgtEl>
                                          <p:spTgt spid="24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nodeType="clickEffect">
                                  <p:stCondLst>
                                    <p:cond delay="0"/>
                                  </p:stCondLst>
                                  <p:childTnLst>
                                    <p:set>
                                      <p:cBhvr>
                                        <p:cTn id="32" dur="1" fill="hold">
                                          <p:stCondLst>
                                            <p:cond delay="0"/>
                                          </p:stCondLst>
                                        </p:cTn>
                                        <p:tgtEl>
                                          <p:spTgt spid="246"/>
                                        </p:tgtEl>
                                        <p:attrNameLst>
                                          <p:attrName>style.visibility</p:attrName>
                                        </p:attrNameLst>
                                      </p:cBhvr>
                                      <p:to>
                                        <p:strVal val="visible"/>
                                      </p:to>
                                    </p:set>
                                    <p:animEffect transition="in" filter="fade">
                                      <p:cBhvr>
                                        <p:cTn id="33" dur="500"/>
                                        <p:tgtEl>
                                          <p:spTgt spid="246"/>
                                        </p:tgtEl>
                                      </p:cBhvr>
                                    </p:animEffect>
                                    <p:anim calcmode="lin" valueType="num">
                                      <p:cBhvr>
                                        <p:cTn id="34" dur="500" fill="hold"/>
                                        <p:tgtEl>
                                          <p:spTgt spid="246"/>
                                        </p:tgtEl>
                                        <p:attrNameLst>
                                          <p:attrName>ppt_x</p:attrName>
                                        </p:attrNameLst>
                                      </p:cBhvr>
                                      <p:tavLst>
                                        <p:tav tm="0">
                                          <p:val>
                                            <p:strVal val="#ppt_x"/>
                                          </p:val>
                                        </p:tav>
                                        <p:tav tm="100000">
                                          <p:val>
                                            <p:strVal val="#ppt_x"/>
                                          </p:val>
                                        </p:tav>
                                      </p:tavLst>
                                    </p:anim>
                                    <p:anim calcmode="lin" valueType="num">
                                      <p:cBhvr>
                                        <p:cTn id="35" dur="500" fill="hold"/>
                                        <p:tgtEl>
                                          <p:spTgt spid="246"/>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nodeType="clickEffect">
                                  <p:stCondLst>
                                    <p:cond delay="0"/>
                                  </p:stCondLst>
                                  <p:childTnLst>
                                    <p:set>
                                      <p:cBhvr>
                                        <p:cTn id="39" dur="1" fill="hold">
                                          <p:stCondLst>
                                            <p:cond delay="0"/>
                                          </p:stCondLst>
                                        </p:cTn>
                                        <p:tgtEl>
                                          <p:spTgt spid="245"/>
                                        </p:tgtEl>
                                        <p:attrNameLst>
                                          <p:attrName>style.visibility</p:attrName>
                                        </p:attrNameLst>
                                      </p:cBhvr>
                                      <p:to>
                                        <p:strVal val="visible"/>
                                      </p:to>
                                    </p:set>
                                    <p:animEffect transition="in" filter="fade">
                                      <p:cBhvr>
                                        <p:cTn id="40" dur="500"/>
                                        <p:tgtEl>
                                          <p:spTgt spid="245"/>
                                        </p:tgtEl>
                                      </p:cBhvr>
                                    </p:animEffect>
                                    <p:anim calcmode="lin" valueType="num">
                                      <p:cBhvr>
                                        <p:cTn id="41" dur="500" fill="hold"/>
                                        <p:tgtEl>
                                          <p:spTgt spid="245"/>
                                        </p:tgtEl>
                                        <p:attrNameLst>
                                          <p:attrName>ppt_x</p:attrName>
                                        </p:attrNameLst>
                                      </p:cBhvr>
                                      <p:tavLst>
                                        <p:tav tm="0">
                                          <p:val>
                                            <p:strVal val="#ppt_x"/>
                                          </p:val>
                                        </p:tav>
                                        <p:tav tm="100000">
                                          <p:val>
                                            <p:strVal val="#ppt_x"/>
                                          </p:val>
                                        </p:tav>
                                      </p:tavLst>
                                    </p:anim>
                                    <p:anim calcmode="lin" valueType="num">
                                      <p:cBhvr>
                                        <p:cTn id="42" dur="500" fill="hold"/>
                                        <p:tgtEl>
                                          <p:spTgt spid="2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sp>
        <p:nvSpPr>
          <p:cNvPr id="422" name="Google Shape;422;p46"/>
          <p:cNvSpPr/>
          <p:nvPr/>
        </p:nvSpPr>
        <p:spPr>
          <a:xfrm flipH="1">
            <a:off x="-1017848" y="-431150"/>
            <a:ext cx="5507452" cy="10739904"/>
          </a:xfrm>
          <a:custGeom>
            <a:avLst/>
            <a:gdLst/>
            <a:ahLst/>
            <a:cxnLst/>
            <a:rect l="l" t="t" r="r" b="b"/>
            <a:pathLst>
              <a:path w="1383" h="1920" extrusionOk="0">
                <a:moveTo>
                  <a:pt x="1330" y="1920"/>
                </a:moveTo>
                <a:cubicBezTo>
                  <a:pt x="1329" y="1906"/>
                  <a:pt x="1329" y="1891"/>
                  <a:pt x="1328" y="1876"/>
                </a:cubicBezTo>
                <a:cubicBezTo>
                  <a:pt x="1327" y="1858"/>
                  <a:pt x="1326" y="1839"/>
                  <a:pt x="1325" y="1820"/>
                </a:cubicBezTo>
                <a:cubicBezTo>
                  <a:pt x="1322" y="1789"/>
                  <a:pt x="1319" y="1757"/>
                  <a:pt x="1316" y="1725"/>
                </a:cubicBezTo>
                <a:cubicBezTo>
                  <a:pt x="1312" y="1688"/>
                  <a:pt x="1305" y="1652"/>
                  <a:pt x="1296" y="1617"/>
                </a:cubicBezTo>
                <a:cubicBezTo>
                  <a:pt x="1278" y="1545"/>
                  <a:pt x="1247" y="1478"/>
                  <a:pt x="1205" y="1417"/>
                </a:cubicBezTo>
                <a:cubicBezTo>
                  <a:pt x="1157" y="1349"/>
                  <a:pt x="1105" y="1286"/>
                  <a:pt x="1043" y="1230"/>
                </a:cubicBezTo>
                <a:cubicBezTo>
                  <a:pt x="950" y="1147"/>
                  <a:pt x="842" y="1090"/>
                  <a:pt x="720" y="1063"/>
                </a:cubicBezTo>
                <a:cubicBezTo>
                  <a:pt x="680" y="1054"/>
                  <a:pt x="640" y="1046"/>
                  <a:pt x="600" y="1037"/>
                </a:cubicBezTo>
                <a:cubicBezTo>
                  <a:pt x="517" y="1016"/>
                  <a:pt x="437" y="989"/>
                  <a:pt x="360" y="950"/>
                </a:cubicBezTo>
                <a:cubicBezTo>
                  <a:pt x="323" y="931"/>
                  <a:pt x="287" y="908"/>
                  <a:pt x="256" y="878"/>
                </a:cubicBezTo>
                <a:cubicBezTo>
                  <a:pt x="229" y="853"/>
                  <a:pt x="208" y="824"/>
                  <a:pt x="198" y="787"/>
                </a:cubicBezTo>
                <a:cubicBezTo>
                  <a:pt x="188" y="748"/>
                  <a:pt x="192" y="710"/>
                  <a:pt x="211" y="673"/>
                </a:cubicBezTo>
                <a:cubicBezTo>
                  <a:pt x="227" y="641"/>
                  <a:pt x="255" y="624"/>
                  <a:pt x="290" y="618"/>
                </a:cubicBezTo>
                <a:cubicBezTo>
                  <a:pt x="328" y="611"/>
                  <a:pt x="365" y="617"/>
                  <a:pt x="402" y="631"/>
                </a:cubicBezTo>
                <a:cubicBezTo>
                  <a:pt x="432" y="642"/>
                  <a:pt x="459" y="657"/>
                  <a:pt x="483" y="680"/>
                </a:cubicBezTo>
                <a:cubicBezTo>
                  <a:pt x="502" y="699"/>
                  <a:pt x="526" y="700"/>
                  <a:pt x="550" y="690"/>
                </a:cubicBezTo>
                <a:cubicBezTo>
                  <a:pt x="576" y="678"/>
                  <a:pt x="592" y="657"/>
                  <a:pt x="602" y="630"/>
                </a:cubicBezTo>
                <a:cubicBezTo>
                  <a:pt x="613" y="599"/>
                  <a:pt x="611" y="567"/>
                  <a:pt x="603" y="536"/>
                </a:cubicBezTo>
                <a:cubicBezTo>
                  <a:pt x="591" y="488"/>
                  <a:pt x="567" y="447"/>
                  <a:pt x="536" y="410"/>
                </a:cubicBezTo>
                <a:cubicBezTo>
                  <a:pt x="500" y="364"/>
                  <a:pt x="456" y="326"/>
                  <a:pt x="410" y="291"/>
                </a:cubicBezTo>
                <a:cubicBezTo>
                  <a:pt x="339" y="238"/>
                  <a:pt x="262" y="193"/>
                  <a:pt x="184" y="153"/>
                </a:cubicBezTo>
                <a:cubicBezTo>
                  <a:pt x="126" y="123"/>
                  <a:pt x="68" y="96"/>
                  <a:pt x="8" y="71"/>
                </a:cubicBezTo>
                <a:cubicBezTo>
                  <a:pt x="5" y="70"/>
                  <a:pt x="2" y="68"/>
                  <a:pt x="0" y="66"/>
                </a:cubicBezTo>
                <a:cubicBezTo>
                  <a:pt x="0" y="66"/>
                  <a:pt x="0" y="65"/>
                  <a:pt x="0" y="64"/>
                </a:cubicBezTo>
                <a:cubicBezTo>
                  <a:pt x="7" y="58"/>
                  <a:pt x="16" y="57"/>
                  <a:pt x="24" y="55"/>
                </a:cubicBezTo>
                <a:cubicBezTo>
                  <a:pt x="48" y="51"/>
                  <a:pt x="72" y="47"/>
                  <a:pt x="95" y="44"/>
                </a:cubicBezTo>
                <a:cubicBezTo>
                  <a:pt x="119" y="41"/>
                  <a:pt x="143" y="39"/>
                  <a:pt x="167" y="37"/>
                </a:cubicBezTo>
                <a:cubicBezTo>
                  <a:pt x="192" y="34"/>
                  <a:pt x="217" y="33"/>
                  <a:pt x="241" y="31"/>
                </a:cubicBezTo>
                <a:cubicBezTo>
                  <a:pt x="270" y="28"/>
                  <a:pt x="298" y="26"/>
                  <a:pt x="327" y="24"/>
                </a:cubicBezTo>
                <a:cubicBezTo>
                  <a:pt x="354" y="22"/>
                  <a:pt x="381" y="21"/>
                  <a:pt x="408" y="19"/>
                </a:cubicBezTo>
                <a:cubicBezTo>
                  <a:pt x="443" y="17"/>
                  <a:pt x="477" y="15"/>
                  <a:pt x="512" y="13"/>
                </a:cubicBezTo>
                <a:cubicBezTo>
                  <a:pt x="545" y="11"/>
                  <a:pt x="577" y="9"/>
                  <a:pt x="610" y="8"/>
                </a:cubicBezTo>
                <a:cubicBezTo>
                  <a:pt x="646" y="6"/>
                  <a:pt x="683" y="4"/>
                  <a:pt x="719" y="2"/>
                </a:cubicBezTo>
                <a:cubicBezTo>
                  <a:pt x="728" y="2"/>
                  <a:pt x="737" y="1"/>
                  <a:pt x="746" y="0"/>
                </a:cubicBezTo>
                <a:cubicBezTo>
                  <a:pt x="959" y="0"/>
                  <a:pt x="1171" y="0"/>
                  <a:pt x="1383" y="0"/>
                </a:cubicBezTo>
                <a:cubicBezTo>
                  <a:pt x="1383" y="640"/>
                  <a:pt x="1383" y="1280"/>
                  <a:pt x="1383" y="1920"/>
                </a:cubicBezTo>
                <a:cubicBezTo>
                  <a:pt x="1365" y="1920"/>
                  <a:pt x="1348" y="1920"/>
                  <a:pt x="1330" y="1920"/>
                </a:cubicBezTo>
                <a:close/>
              </a:path>
            </a:pathLst>
          </a:custGeom>
          <a:solidFill>
            <a:schemeClr val="accent2"/>
          </a:solidFill>
          <a:ln>
            <a:noFill/>
          </a:ln>
        </p:spPr>
        <p:txBody>
          <a:bodyPr spcFirstLastPara="1" wrap="square" lIns="182850" tIns="91400" rIns="182850" bIns="91400" anchor="t" anchorCtr="0">
            <a:noAutofit/>
          </a:bodyPr>
          <a:lstStyle/>
          <a:p>
            <a:endParaRPr sz="3600">
              <a:latin typeface="Calibri"/>
              <a:ea typeface="Calibri"/>
              <a:cs typeface="Calibri"/>
              <a:sym typeface="Calibri"/>
            </a:endParaRPr>
          </a:p>
        </p:txBody>
      </p:sp>
      <p:sp>
        <p:nvSpPr>
          <p:cNvPr id="6" name="TextBox 5">
            <a:extLst>
              <a:ext uri="{FF2B5EF4-FFF2-40B4-BE49-F238E27FC236}">
                <a16:creationId xmlns:a16="http://schemas.microsoft.com/office/drawing/2014/main" id="{CD4DE418-F286-D768-E372-3EDDA33CCCDF}"/>
              </a:ext>
            </a:extLst>
          </p:cNvPr>
          <p:cNvSpPr txBox="1"/>
          <p:nvPr/>
        </p:nvSpPr>
        <p:spPr>
          <a:xfrm>
            <a:off x="2421355" y="3537996"/>
            <a:ext cx="13445289" cy="3211007"/>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7200" b="1" i="0" u="none" strike="noStrike" kern="0" cap="none" spc="0" normalizeH="0" baseline="0" noProof="0" dirty="0">
                <a:ln>
                  <a:noFill/>
                </a:ln>
                <a:solidFill>
                  <a:srgbClr val="000000"/>
                </a:solidFill>
                <a:effectLst/>
                <a:uLnTx/>
                <a:uFillTx/>
                <a:latin typeface="Arial"/>
                <a:cs typeface="Arial"/>
                <a:sym typeface="Arial"/>
              </a:rPr>
              <a:t>CẢM ƠN CÁC EM ĐÃ </a:t>
            </a:r>
          </a:p>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7200" b="1" i="0" u="none" strike="noStrike" kern="0" cap="none" spc="0" normalizeH="0" baseline="0" noProof="0" dirty="0">
                <a:ln>
                  <a:noFill/>
                </a:ln>
                <a:solidFill>
                  <a:srgbClr val="000000"/>
                </a:solidFill>
                <a:effectLst/>
                <a:uLnTx/>
                <a:uFillTx/>
                <a:latin typeface="Arial"/>
                <a:cs typeface="Arial"/>
                <a:sym typeface="Arial"/>
              </a:rPr>
              <a:t>LẮNG NGHE, HẸN GẶP LẠI!</a:t>
            </a:r>
          </a:p>
        </p:txBody>
      </p:sp>
    </p:spTree>
  </p:cSld>
  <p:clrMapOvr>
    <a:masterClrMapping/>
  </p:clrMapOvr>
  <p:transition>
    <p:circl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Arrow: Pentagon 11">
            <a:extLst>
              <a:ext uri="{FF2B5EF4-FFF2-40B4-BE49-F238E27FC236}">
                <a16:creationId xmlns:a16="http://schemas.microsoft.com/office/drawing/2014/main" id="{91AA46A2-9787-35A7-31C2-06039A8B0E5E}"/>
              </a:ext>
            </a:extLst>
          </p:cNvPr>
          <p:cNvSpPr/>
          <p:nvPr/>
        </p:nvSpPr>
        <p:spPr>
          <a:xfrm>
            <a:off x="0" y="613612"/>
            <a:ext cx="6232358" cy="1167062"/>
          </a:xfrm>
          <a:prstGeom prst="homePlate">
            <a:avLst/>
          </a:prstGeom>
          <a:solidFill>
            <a:srgbClr val="0070C0"/>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srgbClr val="FFFFFF"/>
                </a:solidFill>
                <a:effectLst/>
                <a:uLnTx/>
                <a:uFillTx/>
                <a:latin typeface="Arial"/>
                <a:ea typeface="+mn-ea"/>
                <a:cs typeface="+mn-cs"/>
              </a:rPr>
              <a:t>THẢO LUẬN NHÓM</a:t>
            </a:r>
          </a:p>
        </p:txBody>
      </p:sp>
      <p:sp>
        <p:nvSpPr>
          <p:cNvPr id="14" name="TextBox 13">
            <a:extLst>
              <a:ext uri="{FF2B5EF4-FFF2-40B4-BE49-F238E27FC236}">
                <a16:creationId xmlns:a16="http://schemas.microsoft.com/office/drawing/2014/main" id="{35E2790A-587C-4045-DA59-A95D0920C302}"/>
              </a:ext>
            </a:extLst>
          </p:cNvPr>
          <p:cNvSpPr txBox="1"/>
          <p:nvPr/>
        </p:nvSpPr>
        <p:spPr>
          <a:xfrm>
            <a:off x="6506076" y="1760648"/>
            <a:ext cx="5275848" cy="861133"/>
          </a:xfrm>
          <a:prstGeom prst="rect">
            <a:avLst/>
          </a:prstGeom>
          <a:noFill/>
        </p:spPr>
        <p:txBody>
          <a:bodyPr wrap="square">
            <a:spAutoFit/>
          </a:bodyPr>
          <a:lstStyle/>
          <a:p>
            <a:pPr algn="ctr">
              <a:lnSpc>
                <a:spcPct val="150000"/>
              </a:lnSpc>
            </a:pPr>
            <a:r>
              <a:rPr lang="en-US" sz="3800" b="1" dirty="0">
                <a:solidFill>
                  <a:srgbClr val="FF0000"/>
                </a:solidFill>
              </a:rPr>
              <a:t>Nhóm </a:t>
            </a:r>
            <a:r>
              <a:rPr lang="en-US" sz="3800" b="1" dirty="0" err="1">
                <a:solidFill>
                  <a:srgbClr val="FF0000"/>
                </a:solidFill>
              </a:rPr>
              <a:t>chuyên</a:t>
            </a:r>
            <a:r>
              <a:rPr lang="en-US" sz="3800" b="1" dirty="0">
                <a:solidFill>
                  <a:srgbClr val="FF0000"/>
                </a:solidFill>
              </a:rPr>
              <a:t> </a:t>
            </a:r>
            <a:r>
              <a:rPr lang="en-US" sz="3800" b="1" dirty="0" err="1">
                <a:solidFill>
                  <a:srgbClr val="FF0000"/>
                </a:solidFill>
              </a:rPr>
              <a:t>gia</a:t>
            </a:r>
            <a:endParaRPr lang="en-US" sz="3800" b="1" dirty="0">
              <a:solidFill>
                <a:srgbClr val="FF0000"/>
              </a:solidFill>
            </a:endParaRPr>
          </a:p>
        </p:txBody>
      </p:sp>
      <p:grpSp>
        <p:nvGrpSpPr>
          <p:cNvPr id="33" name="Group 32">
            <a:extLst>
              <a:ext uri="{FF2B5EF4-FFF2-40B4-BE49-F238E27FC236}">
                <a16:creationId xmlns:a16="http://schemas.microsoft.com/office/drawing/2014/main" id="{F1DA5E92-5260-8750-8D1C-DCDD1C61492A}"/>
              </a:ext>
            </a:extLst>
          </p:cNvPr>
          <p:cNvGrpSpPr/>
          <p:nvPr/>
        </p:nvGrpSpPr>
        <p:grpSpPr>
          <a:xfrm>
            <a:off x="328668" y="2765649"/>
            <a:ext cx="8502510" cy="3631836"/>
            <a:chOff x="837896" y="2889280"/>
            <a:chExt cx="8502510" cy="3631836"/>
          </a:xfrm>
        </p:grpSpPr>
        <p:grpSp>
          <p:nvGrpSpPr>
            <p:cNvPr id="26" name="Group 25">
              <a:extLst>
                <a:ext uri="{FF2B5EF4-FFF2-40B4-BE49-F238E27FC236}">
                  <a16:creationId xmlns:a16="http://schemas.microsoft.com/office/drawing/2014/main" id="{BE08428B-B55C-EF9D-FD09-DE889DB988F1}"/>
                </a:ext>
              </a:extLst>
            </p:cNvPr>
            <p:cNvGrpSpPr/>
            <p:nvPr/>
          </p:nvGrpSpPr>
          <p:grpSpPr>
            <a:xfrm>
              <a:off x="837896" y="2889280"/>
              <a:ext cx="3631836" cy="3631836"/>
              <a:chOff x="958212" y="3202101"/>
              <a:chExt cx="3631836" cy="3631836"/>
            </a:xfrm>
          </p:grpSpPr>
          <p:pic>
            <p:nvPicPr>
              <p:cNvPr id="20" name="Picture 19">
                <a:extLst>
                  <a:ext uri="{FF2B5EF4-FFF2-40B4-BE49-F238E27FC236}">
                    <a16:creationId xmlns:a16="http://schemas.microsoft.com/office/drawing/2014/main" id="{FA3FCF97-8010-50E4-F2AB-AA0E0BF24C7F}"/>
                  </a:ext>
                </a:extLst>
              </p:cNvPr>
              <p:cNvPicPr>
                <a:picLocks noChangeAspect="1"/>
              </p:cNvPicPr>
              <p:nvPr/>
            </p:nvPicPr>
            <p:blipFill>
              <a:blip r:embed="rId2"/>
              <a:stretch>
                <a:fillRect/>
              </a:stretch>
            </p:blipFill>
            <p:spPr>
              <a:xfrm>
                <a:off x="958212" y="3202101"/>
                <a:ext cx="3631836" cy="3631836"/>
              </a:xfrm>
              <a:prstGeom prst="rect">
                <a:avLst/>
              </a:prstGeom>
            </p:spPr>
          </p:pic>
          <p:sp>
            <p:nvSpPr>
              <p:cNvPr id="25" name="TextBox 24">
                <a:extLst>
                  <a:ext uri="{FF2B5EF4-FFF2-40B4-BE49-F238E27FC236}">
                    <a16:creationId xmlns:a16="http://schemas.microsoft.com/office/drawing/2014/main" id="{0BF08AE2-1763-79E8-FA25-978D7E0BF53A}"/>
                  </a:ext>
                </a:extLst>
              </p:cNvPr>
              <p:cNvSpPr txBox="1"/>
              <p:nvPr/>
            </p:nvSpPr>
            <p:spPr>
              <a:xfrm>
                <a:off x="2631156" y="4532333"/>
                <a:ext cx="1732547" cy="739754"/>
              </a:xfrm>
              <a:prstGeom prst="rect">
                <a:avLst/>
              </a:prstGeom>
              <a:noFill/>
            </p:spPr>
            <p:txBody>
              <a:bodyPr wrap="square">
                <a:spAutoFit/>
              </a:bodyPr>
              <a:lstStyle/>
              <a:p>
                <a:pPr algn="ctr">
                  <a:lnSpc>
                    <a:spcPct val="150000"/>
                  </a:lnSpc>
                </a:pPr>
                <a:r>
                  <a:rPr lang="en-US" sz="3200" b="1" dirty="0"/>
                  <a:t>Nhóm 1</a:t>
                </a:r>
              </a:p>
            </p:txBody>
          </p:sp>
        </p:grpSp>
        <p:sp>
          <p:nvSpPr>
            <p:cNvPr id="32" name="TextBox 31">
              <a:extLst>
                <a:ext uri="{FF2B5EF4-FFF2-40B4-BE49-F238E27FC236}">
                  <a16:creationId xmlns:a16="http://schemas.microsoft.com/office/drawing/2014/main" id="{91894793-52B1-828A-F247-2A5704BFE59E}"/>
                </a:ext>
              </a:extLst>
            </p:cNvPr>
            <p:cNvSpPr txBox="1"/>
            <p:nvPr/>
          </p:nvSpPr>
          <p:spPr>
            <a:xfrm>
              <a:off x="4469732" y="3137846"/>
              <a:ext cx="4870674" cy="3134704"/>
            </a:xfrm>
            <a:prstGeom prst="rect">
              <a:avLst/>
            </a:prstGeom>
            <a:noFill/>
          </p:spPr>
          <p:txBody>
            <a:bodyPr wrap="square">
              <a:spAutoFit/>
            </a:bodyPr>
            <a:lstStyle/>
            <a:p>
              <a:pPr algn="just">
                <a:lnSpc>
                  <a:spcPct val="150000"/>
                </a:lnSpc>
              </a:pPr>
              <a:r>
                <a:rPr lang="en-US" sz="3400" dirty="0"/>
                <a:t>Đọc </a:t>
              </a:r>
              <a:r>
                <a:rPr lang="en-US" sz="3400" dirty="0" err="1"/>
                <a:t>hiểu</a:t>
              </a:r>
              <a:r>
                <a:rPr lang="en-US" sz="3400" dirty="0"/>
                <a:t> </a:t>
              </a:r>
              <a:r>
                <a:rPr lang="en-US" sz="3400" dirty="0" err="1"/>
                <a:t>nội</a:t>
              </a:r>
              <a:r>
                <a:rPr lang="en-US" sz="3400" dirty="0"/>
                <a:t> dung </a:t>
              </a:r>
              <a:r>
                <a:rPr lang="en-US" sz="3400" b="1" dirty="0" err="1"/>
                <a:t>mục</a:t>
              </a:r>
              <a:r>
                <a:rPr lang="en-US" sz="3400" b="1" dirty="0"/>
                <a:t> I.1</a:t>
              </a:r>
              <a:r>
                <a:rPr lang="en-US" sz="3400" dirty="0"/>
                <a:t>, </a:t>
              </a:r>
              <a:r>
                <a:rPr lang="en-US" sz="3400" dirty="0" err="1"/>
                <a:t>quan</a:t>
              </a:r>
              <a:r>
                <a:rPr lang="en-US" sz="3400" dirty="0"/>
                <a:t> </a:t>
              </a:r>
              <a:r>
                <a:rPr lang="en-US" sz="3400" dirty="0" err="1"/>
                <a:t>sát</a:t>
              </a:r>
              <a:r>
                <a:rPr lang="en-US" sz="3400" dirty="0"/>
                <a:t> </a:t>
              </a:r>
              <a:r>
                <a:rPr lang="en-US" sz="3400" b="1" dirty="0"/>
                <a:t>Hình 42.1</a:t>
              </a:r>
              <a:r>
                <a:rPr lang="en-US" sz="3400" dirty="0"/>
                <a:t>, </a:t>
              </a:r>
              <a:r>
                <a:rPr lang="en-US" sz="3400" dirty="0" err="1"/>
                <a:t>trả</a:t>
              </a:r>
              <a:r>
                <a:rPr lang="en-US" sz="3400" dirty="0"/>
                <a:t> </a:t>
              </a:r>
              <a:r>
                <a:rPr lang="en-US" sz="3400" dirty="0" err="1"/>
                <a:t>lời</a:t>
              </a:r>
              <a:r>
                <a:rPr lang="en-US" sz="3400" dirty="0"/>
                <a:t> </a:t>
              </a:r>
              <a:r>
                <a:rPr lang="en-US" sz="3400" b="1" dirty="0" err="1"/>
                <a:t>câu</a:t>
              </a:r>
              <a:r>
                <a:rPr lang="en-US" sz="3400" b="1" dirty="0"/>
                <a:t> 1</a:t>
              </a:r>
              <a:r>
                <a:rPr lang="en-US" sz="3400" dirty="0"/>
                <a:t> </a:t>
              </a:r>
              <a:r>
                <a:rPr lang="en-US" sz="3400" dirty="0" err="1"/>
                <a:t>Phiếu</a:t>
              </a:r>
              <a:r>
                <a:rPr lang="en-US" sz="3400" dirty="0"/>
                <a:t> </a:t>
              </a:r>
              <a:r>
                <a:rPr lang="en-US" sz="3400" dirty="0" err="1"/>
                <a:t>học</a:t>
              </a:r>
              <a:r>
                <a:rPr lang="en-US" sz="3400" dirty="0"/>
                <a:t> </a:t>
              </a:r>
              <a:r>
                <a:rPr lang="en-US" sz="3400" dirty="0" err="1"/>
                <a:t>tập</a:t>
              </a:r>
              <a:r>
                <a:rPr lang="en-US" sz="3400" dirty="0"/>
                <a:t> </a:t>
              </a:r>
              <a:r>
                <a:rPr lang="en-US" sz="3400" dirty="0" err="1"/>
                <a:t>số</a:t>
              </a:r>
              <a:r>
                <a:rPr lang="en-US" sz="3400" dirty="0"/>
                <a:t> 1.</a:t>
              </a:r>
            </a:p>
          </p:txBody>
        </p:sp>
      </p:grpSp>
      <p:grpSp>
        <p:nvGrpSpPr>
          <p:cNvPr id="35" name="Group 34">
            <a:extLst>
              <a:ext uri="{FF2B5EF4-FFF2-40B4-BE49-F238E27FC236}">
                <a16:creationId xmlns:a16="http://schemas.microsoft.com/office/drawing/2014/main" id="{FC38B5B5-1E3B-BCEA-B4CB-C6D06B189E22}"/>
              </a:ext>
            </a:extLst>
          </p:cNvPr>
          <p:cNvGrpSpPr/>
          <p:nvPr/>
        </p:nvGrpSpPr>
        <p:grpSpPr>
          <a:xfrm>
            <a:off x="9298295" y="2765649"/>
            <a:ext cx="8530999" cy="3631836"/>
            <a:chOff x="9202043" y="2881458"/>
            <a:chExt cx="8530999" cy="3631836"/>
          </a:xfrm>
        </p:grpSpPr>
        <p:grpSp>
          <p:nvGrpSpPr>
            <p:cNvPr id="28" name="Group 27">
              <a:extLst>
                <a:ext uri="{FF2B5EF4-FFF2-40B4-BE49-F238E27FC236}">
                  <a16:creationId xmlns:a16="http://schemas.microsoft.com/office/drawing/2014/main" id="{216BC31F-5077-BA9D-B9BE-15A329278843}"/>
                </a:ext>
              </a:extLst>
            </p:cNvPr>
            <p:cNvGrpSpPr/>
            <p:nvPr/>
          </p:nvGrpSpPr>
          <p:grpSpPr>
            <a:xfrm>
              <a:off x="9202043" y="2881458"/>
              <a:ext cx="3631835" cy="3631836"/>
              <a:chOff x="11129247" y="6209996"/>
              <a:chExt cx="3631835" cy="3631836"/>
            </a:xfrm>
          </p:grpSpPr>
          <p:pic>
            <p:nvPicPr>
              <p:cNvPr id="24" name="Picture 23">
                <a:extLst>
                  <a:ext uri="{FF2B5EF4-FFF2-40B4-BE49-F238E27FC236}">
                    <a16:creationId xmlns:a16="http://schemas.microsoft.com/office/drawing/2014/main" id="{0088C708-DB51-99BE-1963-D7C1DD6E9938}"/>
                  </a:ext>
                </a:extLst>
              </p:cNvPr>
              <p:cNvPicPr>
                <a:picLocks noChangeAspect="1"/>
              </p:cNvPicPr>
              <p:nvPr/>
            </p:nvPicPr>
            <p:blipFill>
              <a:blip r:embed="rId3"/>
              <a:stretch>
                <a:fillRect/>
              </a:stretch>
            </p:blipFill>
            <p:spPr>
              <a:xfrm>
                <a:off x="11129247" y="6209996"/>
                <a:ext cx="3631835" cy="3631836"/>
              </a:xfrm>
              <a:prstGeom prst="rect">
                <a:avLst/>
              </a:prstGeom>
            </p:spPr>
          </p:pic>
          <p:sp>
            <p:nvSpPr>
              <p:cNvPr id="27" name="TextBox 26">
                <a:extLst>
                  <a:ext uri="{FF2B5EF4-FFF2-40B4-BE49-F238E27FC236}">
                    <a16:creationId xmlns:a16="http://schemas.microsoft.com/office/drawing/2014/main" id="{FD578156-8DF4-92FF-60B7-220DEAA486C3}"/>
                  </a:ext>
                </a:extLst>
              </p:cNvPr>
              <p:cNvSpPr txBox="1"/>
              <p:nvPr/>
            </p:nvSpPr>
            <p:spPr>
              <a:xfrm>
                <a:off x="12799093" y="7442220"/>
                <a:ext cx="1732547" cy="739754"/>
              </a:xfrm>
              <a:prstGeom prst="rect">
                <a:avLst/>
              </a:prstGeom>
              <a:noFill/>
            </p:spPr>
            <p:txBody>
              <a:bodyPr wrap="square">
                <a:spAutoFit/>
              </a:bodyPr>
              <a:lstStyle/>
              <a:p>
                <a:pPr algn="ctr">
                  <a:lnSpc>
                    <a:spcPct val="150000"/>
                  </a:lnSpc>
                </a:pPr>
                <a:r>
                  <a:rPr lang="en-US" sz="3200" b="1" dirty="0"/>
                  <a:t>Nhóm 2</a:t>
                </a:r>
              </a:p>
            </p:txBody>
          </p:sp>
        </p:grpSp>
        <p:sp>
          <p:nvSpPr>
            <p:cNvPr id="34" name="TextBox 33">
              <a:extLst>
                <a:ext uri="{FF2B5EF4-FFF2-40B4-BE49-F238E27FC236}">
                  <a16:creationId xmlns:a16="http://schemas.microsoft.com/office/drawing/2014/main" id="{8826AC0E-76C2-35B2-869C-9374CFD131D7}"/>
                </a:ext>
              </a:extLst>
            </p:cNvPr>
            <p:cNvSpPr txBox="1"/>
            <p:nvPr/>
          </p:nvSpPr>
          <p:spPr>
            <a:xfrm>
              <a:off x="12833878" y="3014215"/>
              <a:ext cx="4899164" cy="3134704"/>
            </a:xfrm>
            <a:prstGeom prst="rect">
              <a:avLst/>
            </a:prstGeom>
            <a:noFill/>
          </p:spPr>
          <p:txBody>
            <a:bodyPr wrap="square">
              <a:spAutoFit/>
            </a:bodyPr>
            <a:lstStyle/>
            <a:p>
              <a:pPr algn="just">
                <a:lnSpc>
                  <a:spcPct val="150000"/>
                </a:lnSpc>
              </a:pPr>
              <a:r>
                <a:rPr lang="en-US" sz="3400" dirty="0"/>
                <a:t>Đọc </a:t>
              </a:r>
              <a:r>
                <a:rPr lang="en-US" sz="3400" dirty="0" err="1"/>
                <a:t>hiểu</a:t>
              </a:r>
              <a:r>
                <a:rPr lang="en-US" sz="3400" dirty="0"/>
                <a:t> </a:t>
              </a:r>
              <a:r>
                <a:rPr lang="en-US" sz="3400" dirty="0" err="1"/>
                <a:t>nội</a:t>
              </a:r>
              <a:r>
                <a:rPr lang="en-US" sz="3400" dirty="0"/>
                <a:t> dung </a:t>
              </a:r>
              <a:r>
                <a:rPr lang="en-US" sz="3400" b="1" dirty="0" err="1"/>
                <a:t>mục</a:t>
              </a:r>
              <a:r>
                <a:rPr lang="en-US" sz="3400" b="1" dirty="0"/>
                <a:t> I.2a</a:t>
              </a:r>
              <a:r>
                <a:rPr lang="en-US" sz="3400" dirty="0"/>
                <a:t>, </a:t>
              </a:r>
              <a:r>
                <a:rPr lang="en-US" sz="3400" dirty="0" err="1"/>
                <a:t>quan</a:t>
              </a:r>
              <a:r>
                <a:rPr lang="en-US" sz="3400" dirty="0"/>
                <a:t> </a:t>
              </a:r>
              <a:r>
                <a:rPr lang="en-US" sz="3400" dirty="0" err="1"/>
                <a:t>sát</a:t>
              </a:r>
              <a:r>
                <a:rPr lang="en-US" sz="3400" dirty="0"/>
                <a:t> </a:t>
              </a:r>
              <a:r>
                <a:rPr lang="en-US" sz="3400" b="1" dirty="0"/>
                <a:t>Hình 42.2</a:t>
              </a:r>
              <a:r>
                <a:rPr lang="en-US" sz="3400" dirty="0"/>
                <a:t> </a:t>
              </a:r>
              <a:r>
                <a:rPr lang="en-US" sz="3400" dirty="0" err="1"/>
                <a:t>và</a:t>
              </a:r>
              <a:r>
                <a:rPr lang="en-US" sz="3400" dirty="0"/>
                <a:t> </a:t>
              </a:r>
              <a:r>
                <a:rPr lang="en-US" sz="3400" b="1" dirty="0"/>
                <a:t>42.3</a:t>
              </a:r>
              <a:r>
                <a:rPr lang="en-US" sz="3400" dirty="0"/>
                <a:t>, </a:t>
              </a:r>
              <a:r>
                <a:rPr lang="en-US" sz="3400" dirty="0" err="1"/>
                <a:t>trả</a:t>
              </a:r>
              <a:r>
                <a:rPr lang="en-US" sz="3400" dirty="0"/>
                <a:t> </a:t>
              </a:r>
              <a:r>
                <a:rPr lang="en-US" sz="3400" dirty="0" err="1"/>
                <a:t>lời</a:t>
              </a:r>
              <a:r>
                <a:rPr lang="en-US" sz="3400" dirty="0"/>
                <a:t> </a:t>
              </a:r>
              <a:r>
                <a:rPr lang="en-US" sz="3400" b="1" dirty="0" err="1"/>
                <a:t>câu</a:t>
              </a:r>
              <a:r>
                <a:rPr lang="en-US" sz="3400" b="1" dirty="0"/>
                <a:t> 2 </a:t>
              </a:r>
              <a:r>
                <a:rPr lang="en-US" sz="3400" dirty="0" err="1"/>
                <a:t>Phiếu</a:t>
              </a:r>
              <a:r>
                <a:rPr lang="en-US" sz="3400" dirty="0"/>
                <a:t> </a:t>
              </a:r>
              <a:r>
                <a:rPr lang="en-US" sz="3400" dirty="0" err="1"/>
                <a:t>học</a:t>
              </a:r>
              <a:r>
                <a:rPr lang="en-US" sz="3400" dirty="0"/>
                <a:t> </a:t>
              </a:r>
              <a:r>
                <a:rPr lang="en-US" sz="3400" dirty="0" err="1"/>
                <a:t>tập</a:t>
              </a:r>
              <a:r>
                <a:rPr lang="en-US" sz="3400" dirty="0"/>
                <a:t> </a:t>
              </a:r>
              <a:r>
                <a:rPr lang="en-US" sz="3400" dirty="0" err="1"/>
                <a:t>số</a:t>
              </a:r>
              <a:r>
                <a:rPr lang="en-US" sz="3400" dirty="0"/>
                <a:t> 1.</a:t>
              </a:r>
            </a:p>
          </p:txBody>
        </p:sp>
      </p:grpSp>
      <p:grpSp>
        <p:nvGrpSpPr>
          <p:cNvPr id="37" name="Group 36">
            <a:extLst>
              <a:ext uri="{FF2B5EF4-FFF2-40B4-BE49-F238E27FC236}">
                <a16:creationId xmlns:a16="http://schemas.microsoft.com/office/drawing/2014/main" id="{82761CEE-7A7C-6C36-3B19-9E5A55AAB6AF}"/>
              </a:ext>
            </a:extLst>
          </p:cNvPr>
          <p:cNvGrpSpPr/>
          <p:nvPr/>
        </p:nvGrpSpPr>
        <p:grpSpPr>
          <a:xfrm>
            <a:off x="2740432" y="6397485"/>
            <a:ext cx="12923222" cy="4067388"/>
            <a:chOff x="4089233" y="6289498"/>
            <a:chExt cx="12923222" cy="4067388"/>
          </a:xfrm>
        </p:grpSpPr>
        <p:grpSp>
          <p:nvGrpSpPr>
            <p:cNvPr id="30" name="Group 29">
              <a:extLst>
                <a:ext uri="{FF2B5EF4-FFF2-40B4-BE49-F238E27FC236}">
                  <a16:creationId xmlns:a16="http://schemas.microsoft.com/office/drawing/2014/main" id="{7050C814-80FC-5B0D-C327-216F7CAB7150}"/>
                </a:ext>
              </a:extLst>
            </p:cNvPr>
            <p:cNvGrpSpPr/>
            <p:nvPr/>
          </p:nvGrpSpPr>
          <p:grpSpPr>
            <a:xfrm>
              <a:off x="4089233" y="6289498"/>
              <a:ext cx="4286250" cy="4067388"/>
              <a:chOff x="6613555" y="6148280"/>
              <a:chExt cx="4286250" cy="4067388"/>
            </a:xfrm>
          </p:grpSpPr>
          <p:pic>
            <p:nvPicPr>
              <p:cNvPr id="16" name="Picture 15">
                <a:extLst>
                  <a:ext uri="{FF2B5EF4-FFF2-40B4-BE49-F238E27FC236}">
                    <a16:creationId xmlns:a16="http://schemas.microsoft.com/office/drawing/2014/main" id="{5F2C601D-C0CC-A63F-A1B2-AE47385C9EAE}"/>
                  </a:ext>
                </a:extLst>
              </p:cNvPr>
              <p:cNvPicPr>
                <a:picLocks noChangeAspect="1"/>
              </p:cNvPicPr>
              <p:nvPr/>
            </p:nvPicPr>
            <p:blipFill rotWithShape="1">
              <a:blip r:embed="rId4"/>
              <a:srcRect t="4910" b="3846"/>
              <a:stretch/>
            </p:blipFill>
            <p:spPr>
              <a:xfrm>
                <a:off x="6613555" y="6148280"/>
                <a:ext cx="4286250" cy="4067388"/>
              </a:xfrm>
              <a:prstGeom prst="rect">
                <a:avLst/>
              </a:prstGeom>
            </p:spPr>
          </p:pic>
          <p:sp>
            <p:nvSpPr>
              <p:cNvPr id="29" name="TextBox 28">
                <a:extLst>
                  <a:ext uri="{FF2B5EF4-FFF2-40B4-BE49-F238E27FC236}">
                    <a16:creationId xmlns:a16="http://schemas.microsoft.com/office/drawing/2014/main" id="{C39B9947-8C42-B6F1-ADDC-658683A3876F}"/>
                  </a:ext>
                </a:extLst>
              </p:cNvPr>
              <p:cNvSpPr txBox="1"/>
              <p:nvPr/>
            </p:nvSpPr>
            <p:spPr>
              <a:xfrm>
                <a:off x="7695505" y="7812097"/>
                <a:ext cx="1862834" cy="739754"/>
              </a:xfrm>
              <a:prstGeom prst="rect">
                <a:avLst/>
              </a:prstGeom>
              <a:noFill/>
            </p:spPr>
            <p:txBody>
              <a:bodyPr wrap="square">
                <a:spAutoFit/>
              </a:bodyPr>
              <a:lstStyle/>
              <a:p>
                <a:pPr algn="ctr">
                  <a:lnSpc>
                    <a:spcPct val="150000"/>
                  </a:lnSpc>
                </a:pPr>
                <a:r>
                  <a:rPr lang="en-US" sz="3200" b="1" dirty="0"/>
                  <a:t>Nhóm 3</a:t>
                </a:r>
              </a:p>
            </p:txBody>
          </p:sp>
        </p:grpSp>
        <p:sp>
          <p:nvSpPr>
            <p:cNvPr id="36" name="TextBox 35">
              <a:extLst>
                <a:ext uri="{FF2B5EF4-FFF2-40B4-BE49-F238E27FC236}">
                  <a16:creationId xmlns:a16="http://schemas.microsoft.com/office/drawing/2014/main" id="{324B80F7-6B06-A718-E69B-9A9FA020BFA6}"/>
                </a:ext>
              </a:extLst>
            </p:cNvPr>
            <p:cNvSpPr txBox="1"/>
            <p:nvPr/>
          </p:nvSpPr>
          <p:spPr>
            <a:xfrm>
              <a:off x="8422109" y="7540670"/>
              <a:ext cx="8590346" cy="1565044"/>
            </a:xfrm>
            <a:prstGeom prst="rect">
              <a:avLst/>
            </a:prstGeom>
            <a:noFill/>
          </p:spPr>
          <p:txBody>
            <a:bodyPr wrap="square">
              <a:spAutoFit/>
            </a:bodyPr>
            <a:lstStyle/>
            <a:p>
              <a:pPr algn="just">
                <a:lnSpc>
                  <a:spcPct val="150000"/>
                </a:lnSpc>
              </a:pPr>
              <a:r>
                <a:rPr lang="en-US" sz="3400" dirty="0"/>
                <a:t>Đọc </a:t>
              </a:r>
              <a:r>
                <a:rPr lang="en-US" sz="3400" dirty="0" err="1"/>
                <a:t>hiểu</a:t>
              </a:r>
              <a:r>
                <a:rPr lang="en-US" sz="3400" dirty="0"/>
                <a:t> </a:t>
              </a:r>
              <a:r>
                <a:rPr lang="en-US" sz="3400" dirty="0" err="1"/>
                <a:t>nội</a:t>
              </a:r>
              <a:r>
                <a:rPr lang="en-US" sz="3400" dirty="0"/>
                <a:t> dung </a:t>
              </a:r>
              <a:r>
                <a:rPr lang="en-US" sz="3400" b="1" dirty="0" err="1"/>
                <a:t>mục</a:t>
              </a:r>
              <a:r>
                <a:rPr lang="en-US" sz="3400" b="1" dirty="0"/>
                <a:t> I.2b</a:t>
              </a:r>
              <a:r>
                <a:rPr lang="en-US" sz="3400" dirty="0"/>
                <a:t>, </a:t>
              </a:r>
              <a:r>
                <a:rPr lang="en-US" sz="3400" dirty="0" err="1"/>
                <a:t>quan</a:t>
              </a:r>
              <a:r>
                <a:rPr lang="en-US" sz="3400" dirty="0"/>
                <a:t> </a:t>
              </a:r>
              <a:r>
                <a:rPr lang="en-US" sz="3400" dirty="0" err="1"/>
                <a:t>sát</a:t>
              </a:r>
              <a:r>
                <a:rPr lang="en-US" sz="3400" dirty="0"/>
                <a:t> </a:t>
              </a:r>
              <a:r>
                <a:rPr lang="en-US" sz="3400" b="1" dirty="0"/>
                <a:t>Hình 42.4</a:t>
              </a:r>
              <a:r>
                <a:rPr lang="en-US" sz="3400" dirty="0"/>
                <a:t>, </a:t>
              </a:r>
              <a:r>
                <a:rPr lang="en-US" sz="3400" dirty="0" err="1"/>
                <a:t>trả</a:t>
              </a:r>
              <a:r>
                <a:rPr lang="en-US" sz="3400" dirty="0"/>
                <a:t> </a:t>
              </a:r>
              <a:r>
                <a:rPr lang="en-US" sz="3400" dirty="0" err="1"/>
                <a:t>lời</a:t>
              </a:r>
              <a:r>
                <a:rPr lang="en-US" sz="3400" dirty="0"/>
                <a:t> </a:t>
              </a:r>
              <a:r>
                <a:rPr lang="en-US" sz="3400" b="1" dirty="0" err="1"/>
                <a:t>câu</a:t>
              </a:r>
              <a:r>
                <a:rPr lang="en-US" sz="3400" b="1" dirty="0"/>
                <a:t> 3</a:t>
              </a:r>
              <a:r>
                <a:rPr lang="en-US" sz="3400" dirty="0"/>
                <a:t> </a:t>
              </a:r>
              <a:r>
                <a:rPr lang="en-US" sz="3400" dirty="0" err="1"/>
                <a:t>Phiếu</a:t>
              </a:r>
              <a:r>
                <a:rPr lang="en-US" sz="3400" dirty="0"/>
                <a:t> </a:t>
              </a:r>
              <a:r>
                <a:rPr lang="en-US" sz="3400" dirty="0" err="1"/>
                <a:t>học</a:t>
              </a:r>
              <a:r>
                <a:rPr lang="en-US" sz="3400" dirty="0"/>
                <a:t> </a:t>
              </a:r>
              <a:r>
                <a:rPr lang="en-US" sz="3400" dirty="0" err="1"/>
                <a:t>tập</a:t>
              </a:r>
              <a:r>
                <a:rPr lang="en-US" sz="3400" dirty="0"/>
                <a:t> </a:t>
              </a:r>
              <a:r>
                <a:rPr lang="en-US" sz="3400" dirty="0" err="1"/>
                <a:t>số</a:t>
              </a:r>
              <a:r>
                <a:rPr lang="en-US" sz="3400" dirty="0"/>
                <a:t> 1.</a:t>
              </a:r>
            </a:p>
          </p:txBody>
        </p:sp>
      </p:grpSp>
    </p:spTree>
    <p:extLst>
      <p:ext uri="{BB962C8B-B14F-4D97-AF65-F5344CB8AC3E}">
        <p14:creationId xmlns:p14="http://schemas.microsoft.com/office/powerpoint/2010/main" val="1450506013"/>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randombar(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ppt_x"/>
                                          </p:val>
                                        </p:tav>
                                        <p:tav tm="100000">
                                          <p:val>
                                            <p:strVal val="#ppt_x"/>
                                          </p:val>
                                        </p:tav>
                                      </p:tavLst>
                                    </p:anim>
                                    <p:anim calcmode="lin" valueType="num">
                                      <p:cBhvr additive="base">
                                        <p:cTn id="1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ppt_x"/>
                                          </p:val>
                                        </p:tav>
                                        <p:tav tm="100000">
                                          <p:val>
                                            <p:strVal val="#ppt_x"/>
                                          </p:val>
                                        </p:tav>
                                      </p:tavLst>
                                    </p:anim>
                                    <p:anim calcmode="lin" valueType="num">
                                      <p:cBhvr additive="base">
                                        <p:cTn id="24"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500" fill="hold"/>
                                        <p:tgtEl>
                                          <p:spTgt spid="37"/>
                                        </p:tgtEl>
                                        <p:attrNameLst>
                                          <p:attrName>ppt_x</p:attrName>
                                        </p:attrNameLst>
                                      </p:cBhvr>
                                      <p:tavLst>
                                        <p:tav tm="0">
                                          <p:val>
                                            <p:strVal val="#ppt_x"/>
                                          </p:val>
                                        </p:tav>
                                        <p:tav tm="100000">
                                          <p:val>
                                            <p:strVal val="#ppt_x"/>
                                          </p:val>
                                        </p:tav>
                                      </p:tavLst>
                                    </p:anim>
                                    <p:anim calcmode="lin" valueType="num">
                                      <p:cBhvr additive="base">
                                        <p:cTn id="30"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BC577F2-7EF6-10CD-5EEF-B1070E1B7B46}"/>
              </a:ext>
            </a:extLst>
          </p:cNvPr>
          <p:cNvSpPr txBox="1"/>
          <p:nvPr/>
        </p:nvSpPr>
        <p:spPr>
          <a:xfrm>
            <a:off x="577516" y="186269"/>
            <a:ext cx="17710484" cy="3786999"/>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4500" b="1" i="0" u="none" strike="noStrike" kern="0" cap="none" spc="0" normalizeH="0" baseline="0" noProof="0" dirty="0">
                <a:ln>
                  <a:noFill/>
                </a:ln>
                <a:solidFill>
                  <a:srgbClr val="0070C0"/>
                </a:solidFill>
                <a:effectLst/>
                <a:uLnTx/>
                <a:uFillTx/>
                <a:latin typeface="Arial"/>
                <a:ea typeface="+mn-ea"/>
                <a:cs typeface="+mn-cs"/>
                <a:sym typeface="Arial"/>
              </a:rPr>
              <a:t>PHIẾU HỌC TẬP SỐ 1</a:t>
            </a:r>
          </a:p>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4000" b="1" i="0" u="none" strike="noStrike" kern="0" cap="none" spc="0" normalizeH="0" baseline="0" noProof="0" dirty="0">
                <a:ln>
                  <a:noFill/>
                </a:ln>
                <a:solidFill>
                  <a:srgbClr val="000000"/>
                </a:solidFill>
                <a:effectLst/>
                <a:uLnTx/>
                <a:uFillTx/>
                <a:latin typeface="Arial"/>
                <a:ea typeface="+mn-ea"/>
                <a:cs typeface="+mn-cs"/>
                <a:sym typeface="Arial"/>
              </a:rPr>
              <a:t>Câu 1. </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Đọc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thông</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tin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trên</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kết</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hợp</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quan</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sát</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1" i="0" u="none" strike="noStrike" kern="0" cap="none" spc="0" normalizeH="0" baseline="0" noProof="0" dirty="0">
                <a:ln>
                  <a:noFill/>
                </a:ln>
                <a:solidFill>
                  <a:srgbClr val="000000"/>
                </a:solidFill>
                <a:effectLst/>
                <a:uLnTx/>
                <a:uFillTx/>
                <a:latin typeface="Arial"/>
                <a:ea typeface="+mn-ea"/>
                <a:cs typeface="+mn-cs"/>
                <a:sym typeface="Arial"/>
              </a:rPr>
              <a:t>Hình 42.1</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trả</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lời</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các</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câu</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hỏi</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sau</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a:t>
            </a:r>
          </a:p>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1. NST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phân</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bố</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ở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đâu</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trong</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tế</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bào</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a:t>
            </a:r>
          </a:p>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2.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Nêu</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khái</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niệm</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NST.</a:t>
            </a:r>
          </a:p>
        </p:txBody>
      </p:sp>
      <p:grpSp>
        <p:nvGrpSpPr>
          <p:cNvPr id="7" name="Group 6">
            <a:extLst>
              <a:ext uri="{FF2B5EF4-FFF2-40B4-BE49-F238E27FC236}">
                <a16:creationId xmlns:a16="http://schemas.microsoft.com/office/drawing/2014/main" id="{6429E4DF-00C5-1226-0461-5A75A2C57DC9}"/>
              </a:ext>
            </a:extLst>
          </p:cNvPr>
          <p:cNvGrpSpPr/>
          <p:nvPr/>
        </p:nvGrpSpPr>
        <p:grpSpPr>
          <a:xfrm>
            <a:off x="5136732" y="4228734"/>
            <a:ext cx="8592052" cy="5726595"/>
            <a:chOff x="4847973" y="4194613"/>
            <a:chExt cx="8592052" cy="5726595"/>
          </a:xfrm>
        </p:grpSpPr>
        <p:pic>
          <p:nvPicPr>
            <p:cNvPr id="8" name="Picture 7">
              <a:extLst>
                <a:ext uri="{FF2B5EF4-FFF2-40B4-BE49-F238E27FC236}">
                  <a16:creationId xmlns:a16="http://schemas.microsoft.com/office/drawing/2014/main" id="{EF9374BA-39CA-2E8D-119A-6E8023E510CA}"/>
                </a:ext>
              </a:extLst>
            </p:cNvPr>
            <p:cNvPicPr>
              <a:picLocks noChangeAspect="1"/>
            </p:cNvPicPr>
            <p:nvPr/>
          </p:nvPicPr>
          <p:blipFill>
            <a:blip r:embed="rId2"/>
            <a:stretch>
              <a:fillRect/>
            </a:stretch>
          </p:blipFill>
          <p:spPr>
            <a:xfrm>
              <a:off x="4847973" y="4194613"/>
              <a:ext cx="8592052" cy="4609996"/>
            </a:xfrm>
            <a:prstGeom prst="rect">
              <a:avLst/>
            </a:prstGeom>
          </p:spPr>
        </p:pic>
        <p:sp>
          <p:nvSpPr>
            <p:cNvPr id="9" name="TextBox 8">
              <a:extLst>
                <a:ext uri="{FF2B5EF4-FFF2-40B4-BE49-F238E27FC236}">
                  <a16:creationId xmlns:a16="http://schemas.microsoft.com/office/drawing/2014/main" id="{CEBD6D66-A4C3-EA2D-8073-80DBA9A33DD5}"/>
                </a:ext>
              </a:extLst>
            </p:cNvPr>
            <p:cNvSpPr txBox="1"/>
            <p:nvPr/>
          </p:nvSpPr>
          <p:spPr>
            <a:xfrm>
              <a:off x="4847973" y="9060075"/>
              <a:ext cx="8592052" cy="861133"/>
            </a:xfrm>
            <a:prstGeom prst="rect">
              <a:avLst/>
            </a:prstGeom>
            <a:noFill/>
          </p:spPr>
          <p:txBody>
            <a:bodyPr wrap="square">
              <a:spAutoFit/>
            </a:bodyPr>
            <a:lstStyle/>
            <a:p>
              <a:pPr algn="ctr">
                <a:lnSpc>
                  <a:spcPct val="150000"/>
                </a:lnSpc>
              </a:pPr>
              <a:r>
                <a:rPr lang="en-US" sz="3800" b="1" dirty="0"/>
                <a:t>Hình 42.1. </a:t>
              </a:r>
              <a:r>
                <a:rPr lang="en-US" sz="3800" dirty="0" err="1"/>
                <a:t>Nhiễm</a:t>
              </a:r>
              <a:r>
                <a:rPr lang="en-US" sz="3800" dirty="0"/>
                <a:t> </a:t>
              </a:r>
              <a:r>
                <a:rPr lang="en-US" sz="3800" dirty="0" err="1"/>
                <a:t>sắc</a:t>
              </a:r>
              <a:r>
                <a:rPr lang="en-US" sz="3800" dirty="0"/>
                <a:t> </a:t>
              </a:r>
              <a:r>
                <a:rPr lang="en-US" sz="3800" dirty="0" err="1"/>
                <a:t>thể</a:t>
              </a:r>
              <a:r>
                <a:rPr lang="en-US" sz="3800" dirty="0"/>
                <a:t> </a:t>
              </a:r>
              <a:r>
                <a:rPr lang="en-US" sz="3800" dirty="0" err="1"/>
                <a:t>trong</a:t>
              </a:r>
              <a:r>
                <a:rPr lang="en-US" sz="3800" dirty="0"/>
                <a:t> </a:t>
              </a:r>
              <a:r>
                <a:rPr lang="en-US" sz="3800" dirty="0" err="1"/>
                <a:t>tế</a:t>
              </a:r>
              <a:r>
                <a:rPr lang="en-US" sz="3800" dirty="0"/>
                <a:t> </a:t>
              </a:r>
              <a:r>
                <a:rPr lang="en-US" sz="3800" dirty="0" err="1"/>
                <a:t>bào</a:t>
              </a:r>
              <a:endParaRPr lang="en-US" sz="3800" dirty="0"/>
            </a:p>
          </p:txBody>
        </p:sp>
      </p:grpSp>
    </p:spTree>
    <p:extLst>
      <p:ext uri="{BB962C8B-B14F-4D97-AF65-F5344CB8AC3E}">
        <p14:creationId xmlns:p14="http://schemas.microsoft.com/office/powerpoint/2010/main" val="3922965524"/>
      </p:ext>
    </p:extLst>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BDE640C2-D65B-B6B3-95FC-B7D098D5D163}"/>
              </a:ext>
            </a:extLst>
          </p:cNvPr>
          <p:cNvSpPr txBox="1"/>
          <p:nvPr/>
        </p:nvSpPr>
        <p:spPr>
          <a:xfrm>
            <a:off x="427122" y="1484451"/>
            <a:ext cx="11748836" cy="8288231"/>
          </a:xfrm>
          <a:prstGeom prst="rect">
            <a:avLst/>
          </a:prstGeom>
          <a:noFill/>
        </p:spPr>
        <p:txBody>
          <a:bodyPr wrap="square">
            <a:spAutoFit/>
          </a:bodyPr>
          <a:lstStyle/>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4000" b="1" i="0" u="none" strike="noStrike" kern="0" cap="none" spc="0" normalizeH="0" baseline="0" noProof="0" dirty="0">
                <a:ln>
                  <a:noFill/>
                </a:ln>
                <a:solidFill>
                  <a:srgbClr val="000000"/>
                </a:solidFill>
                <a:effectLst/>
                <a:uLnTx/>
                <a:uFillTx/>
                <a:latin typeface="Arial"/>
                <a:ea typeface="+mn-ea"/>
                <a:cs typeface="+mn-cs"/>
                <a:sym typeface="Arial"/>
              </a:rPr>
              <a:t>Câu 2. </a:t>
            </a:r>
          </a:p>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1.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Mô</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tả</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hình</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dạng</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và</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gọi</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tên</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vị</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trí</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tâm</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động</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của</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p>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mỗi</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NST </a:t>
            </a:r>
            <a:r>
              <a:rPr kumimoji="0" lang="en-US" sz="4000" b="0" i="0" u="none" strike="noStrike" kern="0" cap="none" spc="0" normalizeH="0" baseline="0" noProof="0" dirty="0" err="1">
                <a:ln>
                  <a:noFill/>
                </a:ln>
                <a:solidFill>
                  <a:srgbClr val="000000"/>
                </a:solidFill>
                <a:effectLst/>
                <a:uLnTx/>
                <a:uFillTx/>
                <a:latin typeface="Arial"/>
                <a:ea typeface="+mn-ea"/>
                <a:cs typeface="+mn-cs"/>
                <a:sym typeface="Arial"/>
              </a:rPr>
              <a:t>trong</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 </a:t>
            </a:r>
            <a:r>
              <a:rPr kumimoji="0" lang="en-US" sz="4000" b="1" i="0" u="none" strike="noStrike" kern="0" cap="none" spc="0" normalizeH="0" baseline="0" noProof="0" dirty="0">
                <a:ln>
                  <a:noFill/>
                </a:ln>
                <a:solidFill>
                  <a:srgbClr val="000000"/>
                </a:solidFill>
                <a:effectLst/>
                <a:uLnTx/>
                <a:uFillTx/>
                <a:latin typeface="Arial"/>
                <a:ea typeface="+mn-ea"/>
                <a:cs typeface="+mn-cs"/>
                <a:sym typeface="Arial"/>
              </a:rPr>
              <a:t>Hình 42.2a, b, c, d</a:t>
            </a:r>
            <a:r>
              <a:rPr kumimoji="0" lang="en-US" sz="4000" b="0" i="0" u="none" strike="noStrike" kern="0" cap="none" spc="0" normalizeH="0" baseline="0" noProof="0" dirty="0">
                <a:ln>
                  <a:noFill/>
                </a:ln>
                <a:solidFill>
                  <a:srgbClr val="000000"/>
                </a:solidFill>
                <a:effectLst/>
                <a:uLnTx/>
                <a:uFillTx/>
                <a:latin typeface="Arial"/>
                <a:ea typeface="+mn-ea"/>
                <a:cs typeface="+mn-cs"/>
                <a:sym typeface="Arial"/>
              </a:rPr>
              <a:t>.</a:t>
            </a:r>
          </a:p>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r>
              <a:rPr kumimoji="0" lang="vi-VN" sz="4000" b="0" i="0" u="none" strike="noStrike" kern="0" cap="none" spc="0" normalizeH="0" baseline="0" noProof="0" dirty="0">
                <a:ln>
                  <a:noFill/>
                </a:ln>
                <a:solidFill>
                  <a:srgbClr val="000000"/>
                </a:solidFill>
                <a:effectLst/>
                <a:uLnTx/>
                <a:uFillTx/>
                <a:latin typeface="Arial" panose="020B0604020202020204" pitchFamily="34" charset="0"/>
                <a:ea typeface="+mn-ea"/>
                <a:cs typeface="+mn-cs"/>
                <a:sym typeface="Arial"/>
              </a:rPr>
              <a:t>2. Các vị trí A, B, C ở </a:t>
            </a:r>
            <a:r>
              <a:rPr kumimoji="0" lang="vi-VN" sz="4000" b="1" i="0" u="none" strike="noStrike" kern="0" cap="none" spc="0" normalizeH="0" baseline="0" noProof="0" dirty="0">
                <a:ln>
                  <a:noFill/>
                </a:ln>
                <a:solidFill>
                  <a:srgbClr val="000000"/>
                </a:solidFill>
                <a:effectLst/>
                <a:uLnTx/>
                <a:uFillTx/>
                <a:latin typeface="Arial" panose="020B0604020202020204" pitchFamily="34" charset="0"/>
                <a:ea typeface="+mn-ea"/>
                <a:cs typeface="+mn-cs"/>
                <a:sym typeface="Arial"/>
              </a:rPr>
              <a:t>Hình 42.2d </a:t>
            </a:r>
            <a:r>
              <a:rPr kumimoji="0" lang="vi-VN" sz="4000" b="0" i="0" u="none" strike="noStrike" kern="0" cap="none" spc="0" normalizeH="0" baseline="0" noProof="0" dirty="0">
                <a:ln>
                  <a:noFill/>
                </a:ln>
                <a:solidFill>
                  <a:srgbClr val="000000"/>
                </a:solidFill>
                <a:effectLst/>
                <a:uLnTx/>
                <a:uFillTx/>
                <a:latin typeface="Arial" panose="020B0604020202020204" pitchFamily="34" charset="0"/>
                <a:ea typeface="+mn-ea"/>
                <a:cs typeface="+mn-cs"/>
                <a:sym typeface="Arial"/>
              </a:rPr>
              <a:t>tương ứng với </a:t>
            </a:r>
            <a:endParaRPr kumimoji="0" lang="en-US" sz="4000" b="0" i="0" u="none" strike="noStrike" kern="0" cap="none" spc="0" normalizeH="0" baseline="0" noProof="0" dirty="0">
              <a:ln>
                <a:noFill/>
              </a:ln>
              <a:solidFill>
                <a:srgbClr val="000000"/>
              </a:solidFill>
              <a:effectLst/>
              <a:uLnTx/>
              <a:uFillTx/>
              <a:latin typeface="Arial"/>
              <a:ea typeface="+mn-ea"/>
              <a:cs typeface="+mn-cs"/>
              <a:sym typeface="Arial"/>
            </a:endParaRPr>
          </a:p>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r>
              <a:rPr kumimoji="0" lang="vi-VN" sz="4000" b="0" i="0" u="none" strike="noStrike" kern="0" cap="none" spc="0" normalizeH="0" baseline="0" noProof="0" dirty="0">
                <a:ln>
                  <a:noFill/>
                </a:ln>
                <a:solidFill>
                  <a:srgbClr val="000000"/>
                </a:solidFill>
                <a:effectLst/>
                <a:uLnTx/>
                <a:uFillTx/>
                <a:latin typeface="Arial" panose="020B0604020202020204" pitchFamily="34" charset="0"/>
                <a:ea typeface="+mn-ea"/>
                <a:cs typeface="+mn-cs"/>
                <a:sym typeface="Arial"/>
              </a:rPr>
              <a:t>những bộ phận nào của NST?</a:t>
            </a:r>
          </a:p>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r>
              <a:rPr kumimoji="0" lang="vi-VN" sz="4000" b="1" i="0" u="none" strike="noStrike" kern="0" cap="none" spc="0" normalizeH="0" baseline="0" noProof="0" dirty="0">
                <a:ln>
                  <a:noFill/>
                </a:ln>
                <a:solidFill>
                  <a:srgbClr val="000000"/>
                </a:solidFill>
                <a:effectLst/>
                <a:uLnTx/>
                <a:uFillTx/>
                <a:latin typeface="Arial" panose="020B0604020202020204" pitchFamily="34" charset="0"/>
                <a:ea typeface="+mn-ea"/>
                <a:cs typeface="+mn-cs"/>
                <a:sym typeface="Arial"/>
              </a:rPr>
              <a:t>Câu 3. </a:t>
            </a:r>
          </a:p>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r>
              <a:rPr kumimoji="0" lang="vi-VN" sz="4000" b="0" i="0" u="none" strike="noStrike" kern="0" cap="none" spc="0" normalizeH="0" baseline="0" noProof="0" dirty="0">
                <a:ln>
                  <a:noFill/>
                </a:ln>
                <a:solidFill>
                  <a:srgbClr val="000000"/>
                </a:solidFill>
                <a:effectLst/>
                <a:uLnTx/>
                <a:uFillTx/>
                <a:latin typeface="Arial" panose="020B0604020202020204" pitchFamily="34" charset="0"/>
                <a:ea typeface="+mn-ea"/>
                <a:cs typeface="+mn-cs"/>
                <a:sym typeface="Arial"/>
              </a:rPr>
              <a:t>1. Mỗi NST trong tế bào ở </a:t>
            </a:r>
            <a:r>
              <a:rPr kumimoji="0" lang="vi-VN" sz="4000" b="1" i="0" u="none" strike="noStrike" kern="0" cap="none" spc="0" normalizeH="0" baseline="0" noProof="0" dirty="0">
                <a:ln>
                  <a:noFill/>
                </a:ln>
                <a:solidFill>
                  <a:srgbClr val="000000"/>
                </a:solidFill>
                <a:effectLst/>
                <a:uLnTx/>
                <a:uFillTx/>
                <a:latin typeface="Arial" panose="020B0604020202020204" pitchFamily="34" charset="0"/>
                <a:ea typeface="+mn-ea"/>
                <a:cs typeface="+mn-cs"/>
                <a:sym typeface="Arial"/>
              </a:rPr>
              <a:t>Hình 42.</a:t>
            </a:r>
            <a:r>
              <a:rPr kumimoji="0" lang="en-US" sz="4000" b="1" i="0" u="none" strike="noStrike" kern="0" cap="none" spc="0" normalizeH="0" baseline="0" noProof="0" dirty="0">
                <a:ln>
                  <a:noFill/>
                </a:ln>
                <a:solidFill>
                  <a:srgbClr val="000000"/>
                </a:solidFill>
                <a:effectLst/>
                <a:uLnTx/>
                <a:uFillTx/>
                <a:latin typeface="Arial"/>
                <a:ea typeface="+mn-ea"/>
                <a:cs typeface="+mn-cs"/>
                <a:sym typeface="Arial"/>
              </a:rPr>
              <a:t>4</a:t>
            </a:r>
            <a:r>
              <a:rPr kumimoji="0" lang="vi-VN" sz="4000" b="1" i="0" u="none" strike="noStrike" kern="0" cap="none" spc="0" normalizeH="0" baseline="0" noProof="0" dirty="0">
                <a:ln>
                  <a:noFill/>
                </a:ln>
                <a:solidFill>
                  <a:srgbClr val="000000"/>
                </a:solidFill>
                <a:effectLst/>
                <a:uLnTx/>
                <a:uFillTx/>
                <a:latin typeface="Arial" panose="020B0604020202020204" pitchFamily="34" charset="0"/>
                <a:ea typeface="+mn-ea"/>
                <a:cs typeface="+mn-cs"/>
                <a:sym typeface="Arial"/>
              </a:rPr>
              <a:t> </a:t>
            </a:r>
            <a:r>
              <a:rPr kumimoji="0" lang="vi-VN" sz="4000" b="0" i="0" u="none" strike="noStrike" kern="0" cap="none" spc="0" normalizeH="0" baseline="0" noProof="0" dirty="0">
                <a:ln>
                  <a:noFill/>
                </a:ln>
                <a:solidFill>
                  <a:srgbClr val="000000"/>
                </a:solidFill>
                <a:effectLst/>
                <a:uLnTx/>
                <a:uFillTx/>
                <a:latin typeface="Arial" panose="020B0604020202020204" pitchFamily="34" charset="0"/>
                <a:ea typeface="+mn-ea"/>
                <a:cs typeface="+mn-cs"/>
                <a:sym typeface="Arial"/>
              </a:rPr>
              <a:t>chứa bao nhiêu phân tử DNA?</a:t>
            </a:r>
          </a:p>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r>
              <a:rPr kumimoji="0" lang="vi-VN" sz="4000" b="0" i="0" u="none" strike="noStrike" kern="0" cap="none" spc="0" normalizeH="0" baseline="0" noProof="0" dirty="0">
                <a:ln>
                  <a:noFill/>
                </a:ln>
                <a:solidFill>
                  <a:srgbClr val="000000"/>
                </a:solidFill>
                <a:effectLst/>
                <a:uLnTx/>
                <a:uFillTx/>
                <a:latin typeface="Arial" panose="020B0604020202020204" pitchFamily="34" charset="0"/>
                <a:ea typeface="+mn-ea"/>
                <a:cs typeface="+mn-cs"/>
                <a:sym typeface="Arial"/>
              </a:rPr>
              <a:t>2. Các gene được sắp xếp như thế nào trên NST?</a:t>
            </a:r>
          </a:p>
        </p:txBody>
      </p:sp>
      <p:sp>
        <p:nvSpPr>
          <p:cNvPr id="19" name="TextBox 18">
            <a:extLst>
              <a:ext uri="{FF2B5EF4-FFF2-40B4-BE49-F238E27FC236}">
                <a16:creationId xmlns:a16="http://schemas.microsoft.com/office/drawing/2014/main" id="{0FF8BE31-F329-550B-AF11-902796A7BFD5}"/>
              </a:ext>
            </a:extLst>
          </p:cNvPr>
          <p:cNvSpPr txBox="1"/>
          <p:nvPr/>
        </p:nvSpPr>
        <p:spPr>
          <a:xfrm>
            <a:off x="5555581" y="256634"/>
            <a:ext cx="7176837" cy="1002710"/>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4500" b="1" i="0" u="none" strike="noStrike" kern="0" cap="none" spc="0" normalizeH="0" baseline="0" noProof="0" dirty="0">
                <a:ln>
                  <a:noFill/>
                </a:ln>
                <a:solidFill>
                  <a:srgbClr val="0070C0"/>
                </a:solidFill>
                <a:effectLst/>
                <a:uLnTx/>
                <a:uFillTx/>
                <a:latin typeface="Arial"/>
                <a:ea typeface="+mn-ea"/>
                <a:cs typeface="Arial"/>
                <a:sym typeface="Arial"/>
              </a:rPr>
              <a:t>PHIẾU HỌC TẬP SỐ 1</a:t>
            </a:r>
          </a:p>
        </p:txBody>
      </p:sp>
      <p:grpSp>
        <p:nvGrpSpPr>
          <p:cNvPr id="23" name="Group 22">
            <a:extLst>
              <a:ext uri="{FF2B5EF4-FFF2-40B4-BE49-F238E27FC236}">
                <a16:creationId xmlns:a16="http://schemas.microsoft.com/office/drawing/2014/main" id="{61881B67-D48B-ACEA-BE40-CBB98657F199}"/>
              </a:ext>
            </a:extLst>
          </p:cNvPr>
          <p:cNvGrpSpPr/>
          <p:nvPr/>
        </p:nvGrpSpPr>
        <p:grpSpPr>
          <a:xfrm>
            <a:off x="11758862" y="1801711"/>
            <a:ext cx="6102016" cy="3984603"/>
            <a:chOff x="11758863" y="1484451"/>
            <a:chExt cx="6102016" cy="3984603"/>
          </a:xfrm>
        </p:grpSpPr>
        <p:pic>
          <p:nvPicPr>
            <p:cNvPr id="21" name="Picture 20">
              <a:extLst>
                <a:ext uri="{FF2B5EF4-FFF2-40B4-BE49-F238E27FC236}">
                  <a16:creationId xmlns:a16="http://schemas.microsoft.com/office/drawing/2014/main" id="{72503F33-B72D-B816-8640-B794B6B99BAA}"/>
                </a:ext>
              </a:extLst>
            </p:cNvPr>
            <p:cNvPicPr>
              <a:picLocks noChangeAspect="1"/>
            </p:cNvPicPr>
            <p:nvPr/>
          </p:nvPicPr>
          <p:blipFill>
            <a:blip r:embed="rId2"/>
            <a:stretch>
              <a:fillRect/>
            </a:stretch>
          </p:blipFill>
          <p:spPr>
            <a:xfrm>
              <a:off x="11758863" y="1484451"/>
              <a:ext cx="6102016" cy="2506185"/>
            </a:xfrm>
            <a:prstGeom prst="rect">
              <a:avLst/>
            </a:prstGeom>
          </p:spPr>
        </p:pic>
        <p:sp>
          <p:nvSpPr>
            <p:cNvPr id="22" name="TextBox 21">
              <a:extLst>
                <a:ext uri="{FF2B5EF4-FFF2-40B4-BE49-F238E27FC236}">
                  <a16:creationId xmlns:a16="http://schemas.microsoft.com/office/drawing/2014/main" id="{5EFE9E2D-F0DA-BA77-5C8C-D6B18E32930C}"/>
                </a:ext>
              </a:extLst>
            </p:cNvPr>
            <p:cNvSpPr txBox="1"/>
            <p:nvPr/>
          </p:nvSpPr>
          <p:spPr>
            <a:xfrm>
              <a:off x="11758863" y="3990636"/>
              <a:ext cx="6102016" cy="1478418"/>
            </a:xfrm>
            <a:prstGeom prst="rect">
              <a:avLst/>
            </a:prstGeom>
            <a:noFill/>
          </p:spPr>
          <p:txBody>
            <a:bodyPr wrap="square">
              <a:spAutoFit/>
            </a:bodyPr>
            <a:lstStyle/>
            <a:p>
              <a:pPr algn="ctr">
                <a:lnSpc>
                  <a:spcPct val="150000"/>
                </a:lnSpc>
              </a:pPr>
              <a:r>
                <a:rPr lang="en-US" sz="3200" b="1" dirty="0"/>
                <a:t>Hình 42.2. </a:t>
              </a:r>
              <a:r>
                <a:rPr lang="en-US" sz="3200" dirty="0"/>
                <a:t>Một </a:t>
              </a:r>
              <a:r>
                <a:rPr lang="en-US" sz="3200" dirty="0" err="1"/>
                <a:t>số</a:t>
              </a:r>
              <a:r>
                <a:rPr lang="en-US" sz="3200" dirty="0"/>
                <a:t> </a:t>
              </a:r>
              <a:r>
                <a:rPr lang="en-US" sz="3200" dirty="0" err="1"/>
                <a:t>hình</a:t>
              </a:r>
              <a:r>
                <a:rPr lang="en-US" sz="3200" dirty="0"/>
                <a:t> </a:t>
              </a:r>
              <a:r>
                <a:rPr lang="en-US" sz="3200" dirty="0" err="1"/>
                <a:t>dạng</a:t>
              </a:r>
              <a:r>
                <a:rPr lang="en-US" sz="3200" dirty="0"/>
                <a:t> </a:t>
              </a:r>
              <a:r>
                <a:rPr lang="en-US" sz="3200" dirty="0" err="1"/>
                <a:t>của</a:t>
              </a:r>
              <a:r>
                <a:rPr lang="en-US" sz="3200" dirty="0"/>
                <a:t> NST</a:t>
              </a:r>
            </a:p>
          </p:txBody>
        </p:sp>
      </p:grpSp>
      <p:grpSp>
        <p:nvGrpSpPr>
          <p:cNvPr id="24" name="Group 23">
            <a:extLst>
              <a:ext uri="{FF2B5EF4-FFF2-40B4-BE49-F238E27FC236}">
                <a16:creationId xmlns:a16="http://schemas.microsoft.com/office/drawing/2014/main" id="{39B17425-B171-81C6-01D2-C60843F8E379}"/>
              </a:ext>
            </a:extLst>
          </p:cNvPr>
          <p:cNvGrpSpPr/>
          <p:nvPr/>
        </p:nvGrpSpPr>
        <p:grpSpPr>
          <a:xfrm>
            <a:off x="12390799" y="6376737"/>
            <a:ext cx="5505170" cy="3653629"/>
            <a:chOff x="4027424" y="6236545"/>
            <a:chExt cx="5505170" cy="3653629"/>
          </a:xfrm>
        </p:grpSpPr>
        <p:pic>
          <p:nvPicPr>
            <p:cNvPr id="25" name="Picture 24">
              <a:extLst>
                <a:ext uri="{FF2B5EF4-FFF2-40B4-BE49-F238E27FC236}">
                  <a16:creationId xmlns:a16="http://schemas.microsoft.com/office/drawing/2014/main" id="{254439D5-4BC7-84E8-1A54-F7597FA7BED4}"/>
                </a:ext>
              </a:extLst>
            </p:cNvPr>
            <p:cNvPicPr>
              <a:picLocks noChangeAspect="1"/>
            </p:cNvPicPr>
            <p:nvPr/>
          </p:nvPicPr>
          <p:blipFill>
            <a:blip r:embed="rId3"/>
            <a:stretch>
              <a:fillRect/>
            </a:stretch>
          </p:blipFill>
          <p:spPr>
            <a:xfrm>
              <a:off x="4916042" y="6236545"/>
              <a:ext cx="3727933" cy="2913875"/>
            </a:xfrm>
            <a:prstGeom prst="rect">
              <a:avLst/>
            </a:prstGeom>
            <a:ln>
              <a:noFill/>
            </a:ln>
            <a:effectLst>
              <a:outerShdw blurRad="292100" dist="139700" dir="2700000" algn="tl" rotWithShape="0">
                <a:srgbClr val="333333">
                  <a:alpha val="65000"/>
                </a:srgbClr>
              </a:outerShdw>
            </a:effectLst>
          </p:spPr>
        </p:pic>
        <p:sp>
          <p:nvSpPr>
            <p:cNvPr id="26" name="TextBox 25">
              <a:extLst>
                <a:ext uri="{FF2B5EF4-FFF2-40B4-BE49-F238E27FC236}">
                  <a16:creationId xmlns:a16="http://schemas.microsoft.com/office/drawing/2014/main" id="{89245DF9-4762-C2F8-964E-080CFCB4368F}"/>
                </a:ext>
              </a:extLst>
            </p:cNvPr>
            <p:cNvSpPr txBox="1"/>
            <p:nvPr/>
          </p:nvSpPr>
          <p:spPr>
            <a:xfrm>
              <a:off x="4027424" y="9150420"/>
              <a:ext cx="5505170" cy="739754"/>
            </a:xfrm>
            <a:prstGeom prst="rect">
              <a:avLst/>
            </a:prstGeom>
            <a:noFill/>
          </p:spPr>
          <p:txBody>
            <a:bodyPr wrap="square">
              <a:spAutoFit/>
            </a:bodyPr>
            <a:lstStyle/>
            <a:p>
              <a:pPr algn="ctr">
                <a:lnSpc>
                  <a:spcPct val="150000"/>
                </a:lnSpc>
              </a:pPr>
              <a:r>
                <a:rPr lang="en-US" sz="3200" b="1" dirty="0"/>
                <a:t>Hình 42.4. </a:t>
              </a:r>
              <a:r>
                <a:rPr lang="en-US" sz="3200" dirty="0" err="1"/>
                <a:t>Cấu</a:t>
              </a:r>
              <a:r>
                <a:rPr lang="en-US" sz="3200" dirty="0"/>
                <a:t> </a:t>
              </a:r>
              <a:r>
                <a:rPr lang="en-US" sz="3200" dirty="0" err="1"/>
                <a:t>trúc</a:t>
              </a:r>
              <a:r>
                <a:rPr lang="en-US" sz="3200" dirty="0"/>
                <a:t> </a:t>
              </a:r>
              <a:r>
                <a:rPr lang="en-US" sz="3200" dirty="0" err="1"/>
                <a:t>của</a:t>
              </a:r>
              <a:r>
                <a:rPr lang="en-US" sz="3200" dirty="0"/>
                <a:t> NST</a:t>
              </a:r>
            </a:p>
          </p:txBody>
        </p:sp>
      </p:grpSp>
    </p:spTree>
    <p:extLst>
      <p:ext uri="{BB962C8B-B14F-4D97-AF65-F5344CB8AC3E}">
        <p14:creationId xmlns:p14="http://schemas.microsoft.com/office/powerpoint/2010/main" val="32827452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heel(1)">
                                      <p:cBhvr>
                                        <p:cTn id="7" dur="500"/>
                                        <p:tgtEl>
                                          <p:spTgt spid="17"/>
                                        </p:tgtEl>
                                      </p:cBhvr>
                                    </p:animEffect>
                                  </p:childTnLst>
                                </p:cTn>
                              </p:par>
                              <p:par>
                                <p:cTn id="8" presetID="21" presetClass="entr" presetSubtype="1"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heel(1)">
                                      <p:cBhvr>
                                        <p:cTn id="10" dur="500"/>
                                        <p:tgtEl>
                                          <p:spTgt spid="23"/>
                                        </p:tgtEl>
                                      </p:cBhvr>
                                    </p:animEffect>
                                  </p:childTnLst>
                                </p:cTn>
                              </p:par>
                              <p:par>
                                <p:cTn id="11" presetID="21" presetClass="entr" presetSubtype="1"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heel(1)">
                                      <p:cBhvr>
                                        <p:cTn id="1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50"/>
        <p:cNvGrpSpPr/>
        <p:nvPr/>
      </p:nvGrpSpPr>
      <p:grpSpPr>
        <a:xfrm>
          <a:off x="0" y="0"/>
          <a:ext cx="0" cy="0"/>
          <a:chOff x="0" y="0"/>
          <a:chExt cx="0" cy="0"/>
        </a:xfrm>
      </p:grpSpPr>
      <p:sp>
        <p:nvSpPr>
          <p:cNvPr id="7" name="Arrow: Pentagon 6">
            <a:extLst>
              <a:ext uri="{FF2B5EF4-FFF2-40B4-BE49-F238E27FC236}">
                <a16:creationId xmlns:a16="http://schemas.microsoft.com/office/drawing/2014/main" id="{8277C022-B46E-8960-73D3-2DB9F605FF1D}"/>
              </a:ext>
            </a:extLst>
          </p:cNvPr>
          <p:cNvSpPr/>
          <p:nvPr/>
        </p:nvSpPr>
        <p:spPr>
          <a:xfrm>
            <a:off x="0" y="631537"/>
            <a:ext cx="8253663" cy="1227221"/>
          </a:xfrm>
          <a:prstGeom prst="homePlate">
            <a:avLst/>
          </a:prstGeom>
          <a:solidFill>
            <a:srgbClr val="CC8AD3">
              <a:lumMod val="60000"/>
              <a:lumOff val="4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srgbClr val="000000"/>
                </a:solidFill>
                <a:effectLst/>
                <a:uLnTx/>
                <a:uFillTx/>
                <a:latin typeface="Arial"/>
                <a:ea typeface="+mn-ea"/>
                <a:cs typeface="+mn-cs"/>
              </a:rPr>
              <a:t>1. KHÁI NIỆM NHIỄM SẮC THỂ</a:t>
            </a:r>
          </a:p>
        </p:txBody>
      </p:sp>
      <p:sp>
        <p:nvSpPr>
          <p:cNvPr id="5" name="TextBox 4">
            <a:extLst>
              <a:ext uri="{FF2B5EF4-FFF2-40B4-BE49-F238E27FC236}">
                <a16:creationId xmlns:a16="http://schemas.microsoft.com/office/drawing/2014/main" id="{1B5A3B3E-CA73-7D09-1300-AC174C8EF13B}"/>
              </a:ext>
            </a:extLst>
          </p:cNvPr>
          <p:cNvSpPr txBox="1"/>
          <p:nvPr/>
        </p:nvSpPr>
        <p:spPr>
          <a:xfrm>
            <a:off x="854242" y="2114224"/>
            <a:ext cx="16579515" cy="1824923"/>
          </a:xfrm>
          <a:prstGeom prst="rect">
            <a:avLst/>
          </a:prstGeom>
          <a:noFill/>
        </p:spPr>
        <p:txBody>
          <a:bodyPr wrap="square">
            <a:spAutoFit/>
          </a:bodyPr>
          <a:lstStyle/>
          <a:p>
            <a:pPr algn="just">
              <a:lnSpc>
                <a:spcPct val="150000"/>
              </a:lnSpc>
            </a:pPr>
            <a:r>
              <a:rPr lang="en-US" sz="4000" b="1" dirty="0">
                <a:solidFill>
                  <a:srgbClr val="FF0000"/>
                </a:solidFill>
              </a:rPr>
              <a:t>- L</a:t>
            </a:r>
            <a:r>
              <a:rPr lang="vi-VN" sz="4000" b="1" dirty="0">
                <a:solidFill>
                  <a:srgbClr val="FF0000"/>
                </a:solidFill>
              </a:rPr>
              <a:t>à cấu trúc mang gene nằm trong nhân tế bào, là cơ sở vật chất chủ yếu của tính di truyền ở cấp độ tế bào của sinh vật nhân thực.</a:t>
            </a:r>
            <a:endParaRPr lang="en-US" sz="4000" b="1" dirty="0">
              <a:solidFill>
                <a:srgbClr val="FF0000"/>
              </a:solidFill>
            </a:endParaRPr>
          </a:p>
        </p:txBody>
      </p:sp>
      <p:grpSp>
        <p:nvGrpSpPr>
          <p:cNvPr id="8" name="Group 7">
            <a:extLst>
              <a:ext uri="{FF2B5EF4-FFF2-40B4-BE49-F238E27FC236}">
                <a16:creationId xmlns:a16="http://schemas.microsoft.com/office/drawing/2014/main" id="{6E95C9AA-53B2-B81D-FE00-B433E2EC3EF4}"/>
              </a:ext>
            </a:extLst>
          </p:cNvPr>
          <p:cNvGrpSpPr/>
          <p:nvPr/>
        </p:nvGrpSpPr>
        <p:grpSpPr>
          <a:xfrm>
            <a:off x="4847973" y="4426857"/>
            <a:ext cx="8592052" cy="5494351"/>
            <a:chOff x="4847973" y="4194613"/>
            <a:chExt cx="8592052" cy="5726595"/>
          </a:xfrm>
        </p:grpSpPr>
        <p:pic>
          <p:nvPicPr>
            <p:cNvPr id="3" name="Picture 2">
              <a:extLst>
                <a:ext uri="{FF2B5EF4-FFF2-40B4-BE49-F238E27FC236}">
                  <a16:creationId xmlns:a16="http://schemas.microsoft.com/office/drawing/2014/main" id="{88967422-737D-8C8E-B972-D9FE08E7D700}"/>
                </a:ext>
              </a:extLst>
            </p:cNvPr>
            <p:cNvPicPr>
              <a:picLocks noChangeAspect="1"/>
            </p:cNvPicPr>
            <p:nvPr/>
          </p:nvPicPr>
          <p:blipFill>
            <a:blip r:embed="rId3"/>
            <a:stretch>
              <a:fillRect/>
            </a:stretch>
          </p:blipFill>
          <p:spPr>
            <a:xfrm>
              <a:off x="4847973" y="4194613"/>
              <a:ext cx="8592052" cy="4609996"/>
            </a:xfrm>
            <a:prstGeom prst="rect">
              <a:avLst/>
            </a:prstGeom>
          </p:spPr>
        </p:pic>
        <p:sp>
          <p:nvSpPr>
            <p:cNvPr id="6" name="TextBox 5">
              <a:extLst>
                <a:ext uri="{FF2B5EF4-FFF2-40B4-BE49-F238E27FC236}">
                  <a16:creationId xmlns:a16="http://schemas.microsoft.com/office/drawing/2014/main" id="{4516875E-0FAF-EA57-2943-96C99499FABA}"/>
                </a:ext>
              </a:extLst>
            </p:cNvPr>
            <p:cNvSpPr txBox="1"/>
            <p:nvPr/>
          </p:nvSpPr>
          <p:spPr>
            <a:xfrm>
              <a:off x="4847973" y="9060075"/>
              <a:ext cx="8592052" cy="861133"/>
            </a:xfrm>
            <a:prstGeom prst="rect">
              <a:avLst/>
            </a:prstGeom>
            <a:noFill/>
          </p:spPr>
          <p:txBody>
            <a:bodyPr wrap="square">
              <a:spAutoFit/>
            </a:bodyPr>
            <a:lstStyle/>
            <a:p>
              <a:pPr algn="ctr">
                <a:lnSpc>
                  <a:spcPct val="150000"/>
                </a:lnSpc>
              </a:pPr>
              <a:r>
                <a:rPr lang="en-US" sz="3800" b="1" dirty="0"/>
                <a:t>Hình 42.1. </a:t>
              </a:r>
              <a:r>
                <a:rPr lang="en-US" sz="3800" dirty="0" err="1"/>
                <a:t>Nhiễm</a:t>
              </a:r>
              <a:r>
                <a:rPr lang="en-US" sz="3800" dirty="0"/>
                <a:t> </a:t>
              </a:r>
              <a:r>
                <a:rPr lang="en-US" sz="3800" dirty="0" err="1"/>
                <a:t>sắc</a:t>
              </a:r>
              <a:r>
                <a:rPr lang="en-US" sz="3800" dirty="0"/>
                <a:t> </a:t>
              </a:r>
              <a:r>
                <a:rPr lang="en-US" sz="3800" dirty="0" err="1"/>
                <a:t>thể</a:t>
              </a:r>
              <a:r>
                <a:rPr lang="en-US" sz="3800" dirty="0"/>
                <a:t> </a:t>
              </a:r>
              <a:r>
                <a:rPr lang="en-US" sz="3800" dirty="0" err="1"/>
                <a:t>trong</a:t>
              </a:r>
              <a:r>
                <a:rPr lang="en-US" sz="3800" dirty="0"/>
                <a:t> </a:t>
              </a:r>
              <a:r>
                <a:rPr lang="en-US" sz="3800" dirty="0" err="1"/>
                <a:t>tế</a:t>
              </a:r>
              <a:r>
                <a:rPr lang="en-US" sz="3800" dirty="0"/>
                <a:t> </a:t>
              </a:r>
              <a:r>
                <a:rPr lang="en-US" sz="3800" dirty="0" err="1"/>
                <a:t>bào</a:t>
              </a:r>
              <a:endParaRPr lang="en-US" sz="3800" dirty="0"/>
            </a:p>
          </p:txBody>
        </p:sp>
      </p:gr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in)">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circle(in)">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p:bldLst>
  </p:timing>
</p:sld>
</file>

<file path=ppt/theme/theme1.xml><?xml version="1.0" encoding="utf-8"?>
<a:theme xmlns:a="http://schemas.openxmlformats.org/drawingml/2006/main" name="AI and DNA Medical Breakthrough by Slidesgo">
  <a:themeElements>
    <a:clrScheme name="Simple Light">
      <a:dk1>
        <a:srgbClr val="191919"/>
      </a:dk1>
      <a:lt1>
        <a:srgbClr val="FFFFFF"/>
      </a:lt1>
      <a:dk2>
        <a:srgbClr val="978CD8"/>
      </a:dk2>
      <a:lt2>
        <a:srgbClr val="655BA6"/>
      </a:lt2>
      <a:accent1>
        <a:srgbClr val="C0FAD3"/>
      </a:accent1>
      <a:accent2>
        <a:srgbClr val="61BF80"/>
      </a:accent2>
      <a:accent3>
        <a:srgbClr val="FFFFFF"/>
      </a:accent3>
      <a:accent4>
        <a:srgbClr val="FFFFFF"/>
      </a:accent4>
      <a:accent5>
        <a:srgbClr val="FFFFFF"/>
      </a:accent5>
      <a:accent6>
        <a:srgbClr val="FFFFFF"/>
      </a:accent6>
      <a:hlink>
        <a:srgbClr val="19191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wirl Water Marble Style Portfolio by Slidesgo">
  <a:themeElements>
    <a:clrScheme name="Simple Light">
      <a:dk1>
        <a:srgbClr val="015B7E"/>
      </a:dk1>
      <a:lt1>
        <a:srgbClr val="FFFFFF"/>
      </a:lt1>
      <a:dk2>
        <a:srgbClr val="D8F1F7"/>
      </a:dk2>
      <a:lt2>
        <a:srgbClr val="92D6E8"/>
      </a:lt2>
      <a:accent1>
        <a:srgbClr val="32B9DA"/>
      </a:accent1>
      <a:accent2>
        <a:srgbClr val="008FC1"/>
      </a:accent2>
      <a:accent3>
        <a:srgbClr val="FFFFFF"/>
      </a:accent3>
      <a:accent4>
        <a:srgbClr val="FFFFFF"/>
      </a:accent4>
      <a:accent5>
        <a:srgbClr val="FFFFFF"/>
      </a:accent5>
      <a:accent6>
        <a:srgbClr val="FFFFFF"/>
      </a:accent6>
      <a:hlink>
        <a:srgbClr val="015B7E"/>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963</TotalTime>
  <Words>3845</Words>
  <Application>Microsoft Office PowerPoint</Application>
  <PresentationFormat>Custom</PresentationFormat>
  <Paragraphs>430</Paragraphs>
  <Slides>55</Slides>
  <Notes>25</Notes>
  <HiddenSlides>0</HiddenSlides>
  <MMClips>1</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55</vt:i4>
      </vt:variant>
    </vt:vector>
  </HeadingPairs>
  <TitlesOfParts>
    <vt:vector size="66" baseType="lpstr">
      <vt:lpstr>Calibri</vt:lpstr>
      <vt:lpstr>Alata</vt:lpstr>
      <vt:lpstr>Arial</vt:lpstr>
      <vt:lpstr>Open Sans</vt:lpstr>
      <vt:lpstr>Times New Roman</vt:lpstr>
      <vt:lpstr>DM Sans</vt:lpstr>
      <vt:lpstr>Bai Jamjuree</vt:lpstr>
      <vt:lpstr>Raleway</vt:lpstr>
      <vt:lpstr>Wingdings</vt:lpstr>
      <vt:lpstr>AI and DNA Medical Breakthrough by Slidesgo</vt:lpstr>
      <vt:lpstr>Swirl Water Marble Style Portfolio by Slidesgo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Admin</dc:creator>
  <cp:lastModifiedBy>Admin</cp:lastModifiedBy>
  <cp:revision>7</cp:revision>
  <dcterms:modified xsi:type="dcterms:W3CDTF">2025-04-08T03:15:33Z</dcterms:modified>
</cp:coreProperties>
</file>