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wav" ContentType="audio/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media/media3.wav" ContentType="audio/x-wav"/>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 id="2147483660" r:id="rId2"/>
    <p:sldMasterId id="2147483685" r:id="rId3"/>
  </p:sldMasterIdLst>
  <p:notesMasterIdLst>
    <p:notesMasterId r:id="rId29"/>
  </p:notesMasterIdLst>
  <p:handoutMasterIdLst>
    <p:handoutMasterId r:id="rId30"/>
  </p:handoutMasterIdLst>
  <p:sldIdLst>
    <p:sldId id="629" r:id="rId4"/>
    <p:sldId id="621" r:id="rId5"/>
    <p:sldId id="631" r:id="rId6"/>
    <p:sldId id="632" r:id="rId7"/>
    <p:sldId id="643" r:id="rId8"/>
    <p:sldId id="633" r:id="rId9"/>
    <p:sldId id="634" r:id="rId10"/>
    <p:sldId id="635" r:id="rId11"/>
    <p:sldId id="636" r:id="rId12"/>
    <p:sldId id="638" r:id="rId13"/>
    <p:sldId id="639" r:id="rId14"/>
    <p:sldId id="640" r:id="rId15"/>
    <p:sldId id="641" r:id="rId16"/>
    <p:sldId id="661" r:id="rId17"/>
    <p:sldId id="660" r:id="rId18"/>
    <p:sldId id="651" r:id="rId19"/>
    <p:sldId id="652" r:id="rId20"/>
    <p:sldId id="653" r:id="rId21"/>
    <p:sldId id="654" r:id="rId22"/>
    <p:sldId id="655" r:id="rId23"/>
    <p:sldId id="656" r:id="rId24"/>
    <p:sldId id="616" r:id="rId25"/>
    <p:sldId id="657" r:id="rId26"/>
    <p:sldId id="658" r:id="rId27"/>
    <p:sldId id="659"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uan Nguyen Thi My" initials="TNTM" lastIdx="1" clrIdx="0">
    <p:extLst>
      <p:ext uri="{19B8F6BF-5375-455C-9EA6-DF929625EA0E}">
        <p15:presenceInfo xmlns:p15="http://schemas.microsoft.com/office/powerpoint/2012/main" userId="Thuan Nguyen Thi My" providerId="None"/>
      </p:ext>
    </p:extLst>
  </p:cmAuthor>
  <p:cmAuthor id="2" name="ADMIN"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8BCD43"/>
    <a:srgbClr val="000099"/>
    <a:srgbClr val="02023C"/>
    <a:srgbClr val="DE4654"/>
    <a:srgbClr val="54304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iểu Trung bình 2 - Màu chủ đề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0557" autoAdjust="0"/>
  </p:normalViewPr>
  <p:slideViewPr>
    <p:cSldViewPr>
      <p:cViewPr varScale="1">
        <p:scale>
          <a:sx n="76" d="100"/>
          <a:sy n="76" d="100"/>
        </p:scale>
        <p:origin x="1024" y="48"/>
      </p:cViewPr>
      <p:guideLst>
        <p:guide orient="horz" pos="1620"/>
        <p:guide pos="2880"/>
      </p:guideLst>
    </p:cSldViewPr>
  </p:slideViewPr>
  <p:notesTextViewPr>
    <p:cViewPr>
      <p:scale>
        <a:sx n="1" d="1"/>
        <a:sy n="1" d="1"/>
      </p:scale>
      <p:origin x="0" y="0"/>
    </p:cViewPr>
  </p:notesTextViewPr>
  <p:notesViewPr>
    <p:cSldViewPr showGuides="1">
      <p:cViewPr varScale="1">
        <p:scale>
          <a:sx n="65" d="100"/>
          <a:sy n="65" d="100"/>
        </p:scale>
        <p:origin x="3082"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5CDD7B6-791E-4961-8FEC-29CCD62ED843}" type="datetimeFigureOut">
              <a:rPr lang="en-US" smtClean="0"/>
              <a:pPr/>
              <a:t>5/14/2025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D77F45-4311-46EF-82D0-374612DCB225}" type="slidenum">
              <a:rPr lang="en-US" smtClean="0"/>
              <a:pPr/>
              <a:t>‹#›</a:t>
            </a:fld>
            <a:endParaRPr lang="en-US"/>
          </a:p>
        </p:txBody>
      </p:sp>
    </p:spTree>
    <p:extLst>
      <p:ext uri="{BB962C8B-B14F-4D97-AF65-F5344CB8AC3E}">
        <p14:creationId xmlns:p14="http://schemas.microsoft.com/office/powerpoint/2010/main" val="3904674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8A3592-FEF6-4F18-A34B-F0E5D14EE5C6}" type="datetimeFigureOut">
              <a:rPr lang="en-US" smtClean="0"/>
              <a:pPr/>
              <a:t>5/14/2025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986841-B6E9-4602-99D2-E5DE711450F7}" type="slidenum">
              <a:rPr lang="en-US" smtClean="0"/>
              <a:pPr/>
              <a:t>‹#›</a:t>
            </a:fld>
            <a:endParaRPr lang="en-US"/>
          </a:p>
        </p:txBody>
      </p:sp>
    </p:spTree>
    <p:extLst>
      <p:ext uri="{BB962C8B-B14F-4D97-AF65-F5344CB8AC3E}">
        <p14:creationId xmlns:p14="http://schemas.microsoft.com/office/powerpoint/2010/main" val="52824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37489B-9115-48D9-8D08-A2FE82843128}"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060003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986841-B6E9-4602-99D2-E5DE711450F7}" type="slidenum">
              <a:rPr lang="en-US" smtClean="0"/>
              <a:pPr/>
              <a:t>15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1" u="sng">
                <a:solidFill>
                  <a:srgbClr val="FF0000"/>
                </a:solidFill>
                <a:latin typeface="Arial" panose="020B0604020202020204" pitchFamily="34" charset="0"/>
                <a:cs typeface="Arial" panose="020B0604020202020204" pitchFamily="34" charset="0"/>
              </a:rPr>
              <a:t>Gợi ý:</a:t>
            </a:r>
            <a:r>
              <a:rPr lang="en-US" sz="1200">
                <a:solidFill>
                  <a:srgbClr val="FF0000"/>
                </a:solidFill>
                <a:latin typeface="Arial" panose="020B0604020202020204" pitchFamily="34" charset="0"/>
                <a:cs typeface="Arial" panose="020B0604020202020204" pitchFamily="34" charset="0"/>
              </a:rPr>
              <a:t> Đ</a:t>
            </a:r>
            <a:r>
              <a:rPr lang="vi-VN" sz="1200">
                <a:solidFill>
                  <a:srgbClr val="FF0000"/>
                </a:solidFill>
                <a:latin typeface="+mn-lt"/>
                <a:cs typeface="Arial" panose="020B0604020202020204" pitchFamily="34" charset="0"/>
              </a:rPr>
              <a:t>ưa ra bài toán thực tế có kèm hướng dẫn ban đầu đối với bài toán để học sinh về nhà tư duy tiếp</a:t>
            </a:r>
            <a:r>
              <a:rPr lang="en-US" sz="1200">
                <a:solidFill>
                  <a:srgbClr val="FF0000"/>
                </a:solidFill>
                <a:latin typeface="Arial" panose="020B0604020202020204" pitchFamily="34" charset="0"/>
                <a:cs typeface="Arial" panose="020B0604020202020204" pitchFamily="34" charset="0"/>
              </a:rPr>
              <a:t> hoặc giải quyết tại lớp nếu có thời gian.</a:t>
            </a:r>
          </a:p>
        </p:txBody>
      </p:sp>
      <p:sp>
        <p:nvSpPr>
          <p:cNvPr id="4" name="Slide Number Placeholder 3"/>
          <p:cNvSpPr>
            <a:spLocks noGrp="1"/>
          </p:cNvSpPr>
          <p:nvPr>
            <p:ph type="sldNum" sz="quarter" idx="10"/>
          </p:nvPr>
        </p:nvSpPr>
        <p:spPr/>
        <p:txBody>
          <a:bodyPr/>
          <a:lstStyle/>
          <a:p>
            <a:pPr>
              <a:defRPr/>
            </a:pPr>
            <a:fld id="{42B979B6-8E7C-4E90-8C9D-F537DFD7086F}" type="slidenum">
              <a:rPr lang="en-US" smtClean="0"/>
              <a:pPr>
                <a:defRPr/>
              </a:pPr>
              <a:t>22</a:t>
            </a:fld>
            <a:endParaRPr lang="en-US"/>
          </a:p>
        </p:txBody>
      </p:sp>
    </p:spTree>
    <p:extLst>
      <p:ext uri="{BB962C8B-B14F-4D97-AF65-F5344CB8AC3E}">
        <p14:creationId xmlns:p14="http://schemas.microsoft.com/office/powerpoint/2010/main" val="2271063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5"/>
        <p:cNvGrpSpPr/>
        <p:nvPr/>
      </p:nvGrpSpPr>
      <p:grpSpPr>
        <a:xfrm>
          <a:off x="0" y="0"/>
          <a:ext cx="0" cy="0"/>
          <a:chOff x="0" y="0"/>
          <a:chExt cx="0" cy="0"/>
        </a:xfrm>
      </p:grpSpPr>
      <p:sp>
        <p:nvSpPr>
          <p:cNvPr id="1156" name="Google Shape;1156;g106bfee995c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7" name="Google Shape;1157;g106bfee995c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26890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2F6400-53A4-4C9B-9D25-EA5D415A60BF}" type="datetimeFigureOut">
              <a:rPr lang="en-US" smtClean="0"/>
              <a:pPr/>
              <a:t>5/14/2025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554905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2F6400-53A4-4C9B-9D25-EA5D415A60BF}" type="datetimeFigureOut">
              <a:rPr lang="en-US" smtClean="0"/>
              <a:pPr/>
              <a:t>5/14/2025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485185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4638"/>
            <a:ext cx="1971675" cy="43576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2F6400-53A4-4C9B-9D25-EA5D415A60BF}" type="datetimeFigureOut">
              <a:rPr lang="en-US" smtClean="0"/>
              <a:pPr/>
              <a:t>5/14/2025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1503325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51043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833848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617038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228765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49169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137279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726279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75911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2F6400-53A4-4C9B-9D25-EA5D415A60BF}" type="datetimeFigureOut">
              <a:rPr lang="en-US" smtClean="0"/>
              <a:pPr/>
              <a:t>5/14/2025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36419685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331275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867900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303123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nyPPT.com">
    <p:spTree>
      <p:nvGrpSpPr>
        <p:cNvPr id="1" name=""/>
        <p:cNvGrpSpPr/>
        <p:nvPr/>
      </p:nvGrpSpPr>
      <p:grpSpPr>
        <a:xfrm>
          <a:off x="0" y="0"/>
          <a:ext cx="0" cy="0"/>
          <a:chOff x="0" y="0"/>
          <a:chExt cx="0" cy="0"/>
        </a:xfrm>
      </p:grpSpPr>
      <p:sp>
        <p:nvSpPr>
          <p:cNvPr id="13"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829217513"/>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50381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75973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92215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92746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93770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95918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39950"/>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2F6400-53A4-4C9B-9D25-EA5D415A60BF}" type="datetimeFigureOut">
              <a:rPr lang="en-US" smtClean="0"/>
              <a:pPr/>
              <a:t>5/14/2025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25549976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70322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49583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30208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55629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001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2F6400-53A4-4C9B-9D25-EA5D415A60BF}" type="datetimeFigureOut">
              <a:rPr lang="en-US" smtClean="0"/>
              <a:pPr/>
              <a:t>5/14/2025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3426343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4638"/>
            <a:ext cx="7886700" cy="993775"/>
          </a:xfrm>
        </p:spPr>
        <p:txBody>
          <a:bodyPr/>
          <a:lstStyle/>
          <a:p>
            <a:r>
              <a:rPr lang="en-US"/>
              <a:t>Click to edit Master title style</a:t>
            </a:r>
          </a:p>
        </p:txBody>
      </p:sp>
      <p:sp>
        <p:nvSpPr>
          <p:cNvPr id="3" name="Text Placeholder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2F6400-53A4-4C9B-9D25-EA5D415A60BF}" type="datetimeFigureOut">
              <a:rPr lang="en-US" smtClean="0"/>
              <a:pPr/>
              <a:t>5/14/2025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1641419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2F6400-53A4-4C9B-9D25-EA5D415A60BF}" type="datetimeFigureOut">
              <a:rPr lang="en-US" smtClean="0"/>
              <a:pPr/>
              <a:t>5/14/2025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3952624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2F6400-53A4-4C9B-9D25-EA5D415A60BF}" type="datetimeFigureOut">
              <a:rPr lang="en-US" smtClean="0"/>
              <a:pPr/>
              <a:t>5/14/2025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2311764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2F6400-53A4-4C9B-9D25-EA5D415A60BF}" type="datetimeFigureOut">
              <a:rPr lang="en-US" smtClean="0"/>
              <a:pPr/>
              <a:t>5/14/2025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3686408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2F6400-53A4-4C9B-9D25-EA5D415A60BF}" type="datetimeFigureOut">
              <a:rPr lang="en-US" smtClean="0"/>
              <a:pPr/>
              <a:t>5/14/2025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480E8-0381-4A7B-8F1A-1709C0764F91}" type="slidenum">
              <a:rPr lang="en-US" smtClean="0"/>
              <a:pPr/>
              <a:t>‹#›</a:t>
            </a:fld>
            <a:endParaRPr lang="en-US"/>
          </a:p>
        </p:txBody>
      </p:sp>
    </p:spTree>
    <p:extLst>
      <p:ext uri="{BB962C8B-B14F-4D97-AF65-F5344CB8AC3E}">
        <p14:creationId xmlns:p14="http://schemas.microsoft.com/office/powerpoint/2010/main" val="2289024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A32F6400-53A4-4C9B-9D25-EA5D415A60BF}" type="datetimeFigureOut">
              <a:rPr lang="en-US" smtClean="0"/>
              <a:pPr/>
              <a:t>5/14/2025</a:t>
            </a:fld>
            <a:endParaRPr 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809480E8-0381-4A7B-8F1A-1709C0764F91}" type="slidenum">
              <a:rPr lang="en-US" smtClean="0"/>
              <a:pPr/>
              <a:t>‹#›</a:t>
            </a:fld>
            <a:endParaRPr lang="en-US"/>
          </a:p>
        </p:txBody>
      </p:sp>
    </p:spTree>
    <p:extLst>
      <p:ext uri="{BB962C8B-B14F-4D97-AF65-F5344CB8AC3E}">
        <p14:creationId xmlns:p14="http://schemas.microsoft.com/office/powerpoint/2010/main" val="3574684522"/>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9E9F21DE-91B0-4F59-9729-201E87135832}" type="datetimeFigureOut">
              <a:rPr lang="en-US" smtClean="0">
                <a:solidFill>
                  <a:prstClr val="black">
                    <a:tint val="75000"/>
                  </a:prstClr>
                </a:solidFill>
              </a:rPr>
              <a:pPr>
                <a:defRPr/>
              </a:pPr>
              <a:t>5/14/2025</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3DD36252-790F-4530-A661-160F6EA781E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7420094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747" r:id="rId12"/>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5E02100-3795-4BEF-BE9C-06181126E3A6}" type="datetimeFigureOut">
              <a:rPr lang="en-US" smtClean="0">
                <a:solidFill>
                  <a:prstClr val="black">
                    <a:tint val="75000"/>
                  </a:prstClr>
                </a:solidFill>
              </a:rPr>
              <a:pPr/>
              <a:t>5/14/2025</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F10CDFF-7005-4DFD-9D65-6667B5981D2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524745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video" Target="file:///C:\Users\dell\Desktop\Video%20kh&#7903;i%20&#273;&#7897;ng.mp4" TargetMode="External"/><Relationship Id="rId7" Type="http://schemas.openxmlformats.org/officeDocument/2006/relationships/image" Target="../media/image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8.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gif"/><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openxmlformats.org/officeDocument/2006/relationships/slide" Target="slide19.xml"/><Relationship Id="rId13" Type="http://schemas.openxmlformats.org/officeDocument/2006/relationships/slide" Target="slide20.xml"/><Relationship Id="rId3" Type="http://schemas.openxmlformats.org/officeDocument/2006/relationships/slideLayout" Target="../slideLayouts/slideLayout13.xml"/><Relationship Id="rId7" Type="http://schemas.openxmlformats.org/officeDocument/2006/relationships/slide" Target="slide18.xml"/><Relationship Id="rId12" Type="http://schemas.openxmlformats.org/officeDocument/2006/relationships/image" Target="../media/image31.png"/><Relationship Id="rId2" Type="http://schemas.openxmlformats.org/officeDocument/2006/relationships/audio" Target="../media/media3.wav"/><Relationship Id="rId16" Type="http://schemas.openxmlformats.org/officeDocument/2006/relationships/slide" Target="slide21.xml"/><Relationship Id="rId1" Type="http://schemas.microsoft.com/office/2007/relationships/media" Target="../media/media3.wav"/><Relationship Id="rId6" Type="http://schemas.openxmlformats.org/officeDocument/2006/relationships/slide" Target="slide17.xml"/><Relationship Id="rId11" Type="http://schemas.openxmlformats.org/officeDocument/2006/relationships/image" Target="../media/image30.gif"/><Relationship Id="rId5" Type="http://schemas.openxmlformats.org/officeDocument/2006/relationships/slide" Target="slide16.xml"/><Relationship Id="rId15" Type="http://schemas.openxmlformats.org/officeDocument/2006/relationships/slide" Target="slide22.xml"/><Relationship Id="rId10" Type="http://schemas.openxmlformats.org/officeDocument/2006/relationships/image" Target="../media/image29.gif"/><Relationship Id="rId4" Type="http://schemas.openxmlformats.org/officeDocument/2006/relationships/image" Target="../media/image27.png"/><Relationship Id="rId9" Type="http://schemas.openxmlformats.org/officeDocument/2006/relationships/image" Target="../media/image28.gif"/><Relationship Id="rId1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12.xml"/><Relationship Id="rId6" Type="http://schemas.openxmlformats.org/officeDocument/2006/relationships/image" Target="../media/image35.png"/><Relationship Id="rId11" Type="http://schemas.openxmlformats.org/officeDocument/2006/relationships/image" Target="../media/image38.png"/><Relationship Id="rId5" Type="http://schemas.microsoft.com/office/2007/relationships/hdphoto" Target="../media/hdphoto2.wdp"/><Relationship Id="rId10" Type="http://schemas.openxmlformats.org/officeDocument/2006/relationships/slide" Target="slide14.xml"/><Relationship Id="rId4" Type="http://schemas.openxmlformats.org/officeDocument/2006/relationships/image" Target="../media/image34.png"/><Relationship Id="rId9" Type="http://schemas.openxmlformats.org/officeDocument/2006/relationships/image" Target="../media/image37.png"/></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32.png"/><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42.png"/><Relationship Id="rId2" Type="http://schemas.openxmlformats.org/officeDocument/2006/relationships/image" Target="../media/image33.png"/><Relationship Id="rId1" Type="http://schemas.openxmlformats.org/officeDocument/2006/relationships/slideLayout" Target="../slideLayouts/slideLayout12.xml"/><Relationship Id="rId6" Type="http://schemas.openxmlformats.org/officeDocument/2006/relationships/image" Target="../media/image35.png"/><Relationship Id="rId11" Type="http://schemas.openxmlformats.org/officeDocument/2006/relationships/image" Target="../media/image41.png"/><Relationship Id="rId5" Type="http://schemas.microsoft.com/office/2007/relationships/hdphoto" Target="../media/hdphoto2.wdp"/><Relationship Id="rId10" Type="http://schemas.openxmlformats.org/officeDocument/2006/relationships/slide" Target="slide14.xml"/><Relationship Id="rId4" Type="http://schemas.openxmlformats.org/officeDocument/2006/relationships/image" Target="../media/image34.png"/><Relationship Id="rId9" Type="http://schemas.openxmlformats.org/officeDocument/2006/relationships/image" Target="../media/image40.png"/></Relationships>
</file>

<file path=ppt/slides/_rels/slide18.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slide" Target="slide14.xml"/><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12.xml"/><Relationship Id="rId6" Type="http://schemas.openxmlformats.org/officeDocument/2006/relationships/image" Target="../media/image35.png"/><Relationship Id="rId11" Type="http://schemas.openxmlformats.org/officeDocument/2006/relationships/image" Target="../media/image46.png"/><Relationship Id="rId5" Type="http://schemas.microsoft.com/office/2007/relationships/hdphoto" Target="../media/hdphoto2.wdp"/><Relationship Id="rId10" Type="http://schemas.openxmlformats.org/officeDocument/2006/relationships/image" Target="../media/image45.png"/><Relationship Id="rId4" Type="http://schemas.openxmlformats.org/officeDocument/2006/relationships/image" Target="../media/image34.png"/><Relationship Id="rId9" Type="http://schemas.openxmlformats.org/officeDocument/2006/relationships/image" Target="../media/image44.png"/></Relationships>
</file>

<file path=ppt/slides/_rels/slide19.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slide" Target="slide14.xml"/><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12.xml"/><Relationship Id="rId6" Type="http://schemas.openxmlformats.org/officeDocument/2006/relationships/image" Target="../media/image35.png"/><Relationship Id="rId11" Type="http://schemas.openxmlformats.org/officeDocument/2006/relationships/image" Target="../media/image50.png"/><Relationship Id="rId5" Type="http://schemas.microsoft.com/office/2007/relationships/hdphoto" Target="../media/hdphoto2.wdp"/><Relationship Id="rId10" Type="http://schemas.openxmlformats.org/officeDocument/2006/relationships/image" Target="../media/image49.png"/><Relationship Id="rId4" Type="http://schemas.openxmlformats.org/officeDocument/2006/relationships/image" Target="../media/image34.png"/><Relationship Id="rId9"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5.xml"/><Relationship Id="rId1" Type="http://schemas.openxmlformats.org/officeDocument/2006/relationships/tags" Target="../tags/tag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8" Type="http://schemas.openxmlformats.org/officeDocument/2006/relationships/image" Target="../media/image36.png"/><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slide" Target="slide14.xml"/><Relationship Id="rId2" Type="http://schemas.openxmlformats.org/officeDocument/2006/relationships/image" Target="../media/image33.png"/><Relationship Id="rId1" Type="http://schemas.openxmlformats.org/officeDocument/2006/relationships/slideLayout" Target="../slideLayouts/slideLayout12.xml"/><Relationship Id="rId6" Type="http://schemas.openxmlformats.org/officeDocument/2006/relationships/image" Target="../media/image35.png"/><Relationship Id="rId11" Type="http://schemas.openxmlformats.org/officeDocument/2006/relationships/image" Target="../media/image32.png"/><Relationship Id="rId5" Type="http://schemas.microsoft.com/office/2007/relationships/hdphoto" Target="../media/hdphoto2.wdp"/><Relationship Id="rId10" Type="http://schemas.openxmlformats.org/officeDocument/2006/relationships/image" Target="../media/image38.png"/><Relationship Id="rId4" Type="http://schemas.openxmlformats.org/officeDocument/2006/relationships/image" Target="../media/image34.png"/><Relationship Id="rId9" Type="http://schemas.openxmlformats.org/officeDocument/2006/relationships/image" Target="../media/image37.png"/></Relationships>
</file>

<file path=ppt/slides/_rels/slide21.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slide" Target="slide14.xml"/><Relationship Id="rId3" Type="http://schemas.microsoft.com/office/2007/relationships/hdphoto" Target="../media/hdphoto1.wdp"/><Relationship Id="rId7" Type="http://schemas.microsoft.com/office/2007/relationships/hdphoto" Target="../media/hdphoto3.wdp"/><Relationship Id="rId12"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12.xml"/><Relationship Id="rId6" Type="http://schemas.openxmlformats.org/officeDocument/2006/relationships/image" Target="../media/image35.png"/><Relationship Id="rId11" Type="http://schemas.openxmlformats.org/officeDocument/2006/relationships/image" Target="../media/image42.png"/><Relationship Id="rId5" Type="http://schemas.microsoft.com/office/2007/relationships/hdphoto" Target="../media/hdphoto2.wdp"/><Relationship Id="rId10" Type="http://schemas.openxmlformats.org/officeDocument/2006/relationships/image" Target="../media/image41.png"/><Relationship Id="rId4" Type="http://schemas.openxmlformats.org/officeDocument/2006/relationships/image" Target="../media/image34.png"/><Relationship Id="rId9"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3.xml"/><Relationship Id="rId5" Type="http://schemas.openxmlformats.org/officeDocument/2006/relationships/image" Target="../media/image55.png"/><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image" Target="../media/image56.png"/><Relationship Id="rId1" Type="http://schemas.openxmlformats.org/officeDocument/2006/relationships/slideLayout" Target="../slideLayouts/slideLayout18.xml"/><Relationship Id="rId6" Type="http://schemas.microsoft.com/office/2007/relationships/hdphoto" Target="../media/hdphoto5.wdp"/><Relationship Id="rId5" Type="http://schemas.openxmlformats.org/officeDocument/2006/relationships/image" Target="../media/image58.png"/><Relationship Id="rId4" Type="http://schemas.microsoft.com/office/2007/relationships/hdphoto" Target="../media/hdphoto4.wdp"/></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18.xml"/><Relationship Id="rId5" Type="http://schemas.openxmlformats.org/officeDocument/2006/relationships/image" Target="../media/image9.png"/><Relationship Id="rId4" Type="http://schemas.openxmlformats.org/officeDocument/2006/relationships/image" Target="../media/image8.gif"/></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8.xml"/><Relationship Id="rId1" Type="http://schemas.openxmlformats.org/officeDocument/2006/relationships/video" Target="file:///C:\Users\dell\Desktop\&#7844;N-&#272;&#7896;-th&#7871;-k&#7881;-XVIII-1950%20-%20Trim.mp4"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gif"/><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20.gif"/><Relationship Id="rId5" Type="http://schemas.openxmlformats.org/officeDocument/2006/relationships/image" Target="../media/image19.gif"/><Relationship Id="rId4" Type="http://schemas.openxmlformats.org/officeDocument/2006/relationships/image" Target="../media/image18.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401838" y="-158800"/>
            <a:ext cx="4563742" cy="911923"/>
            <a:chOff x="0" y="0"/>
            <a:chExt cx="4100497" cy="872666"/>
          </a:xfrm>
          <a:solidFill>
            <a:srgbClr val="02C4C4"/>
          </a:solidFill>
        </p:grpSpPr>
        <p:sp>
          <p:nvSpPr>
            <p:cNvPr id="3" name="Freeform 3"/>
            <p:cNvSpPr/>
            <p:nvPr/>
          </p:nvSpPr>
          <p:spPr>
            <a:xfrm>
              <a:off x="0" y="0"/>
              <a:ext cx="4100497" cy="872666"/>
            </a:xfrm>
            <a:custGeom>
              <a:avLst/>
              <a:gdLst/>
              <a:ahLst/>
              <a:cxnLst/>
              <a:rect l="l" t="t" r="r" b="b"/>
              <a:pathLst>
                <a:path w="4100497" h="872666">
                  <a:moveTo>
                    <a:pt x="0" y="0"/>
                  </a:moveTo>
                  <a:lnTo>
                    <a:pt x="4100497" y="0"/>
                  </a:lnTo>
                  <a:lnTo>
                    <a:pt x="4100497" y="872666"/>
                  </a:lnTo>
                  <a:lnTo>
                    <a:pt x="0" y="872666"/>
                  </a:lnTo>
                  <a:close/>
                </a:path>
              </a:pathLst>
            </a:custGeom>
            <a:grpFill/>
          </p:spPr>
        </p:sp>
      </p:grpSp>
      <p:grpSp>
        <p:nvGrpSpPr>
          <p:cNvPr id="4" name="Group 4"/>
          <p:cNvGrpSpPr/>
          <p:nvPr/>
        </p:nvGrpSpPr>
        <p:grpSpPr>
          <a:xfrm>
            <a:off x="4481686" y="2234878"/>
            <a:ext cx="4458725" cy="72927"/>
            <a:chOff x="0" y="0"/>
            <a:chExt cx="7589717" cy="159574"/>
          </a:xfrm>
          <a:solidFill>
            <a:srgbClr val="FFC000"/>
          </a:solidFill>
        </p:grpSpPr>
        <p:sp>
          <p:nvSpPr>
            <p:cNvPr id="5" name="Freeform 5"/>
            <p:cNvSpPr/>
            <p:nvPr/>
          </p:nvSpPr>
          <p:spPr>
            <a:xfrm>
              <a:off x="0" y="0"/>
              <a:ext cx="7589717" cy="159574"/>
            </a:xfrm>
            <a:custGeom>
              <a:avLst/>
              <a:gdLst/>
              <a:ahLst/>
              <a:cxnLst/>
              <a:rect l="l" t="t" r="r" b="b"/>
              <a:pathLst>
                <a:path w="7589717" h="159574">
                  <a:moveTo>
                    <a:pt x="0" y="0"/>
                  </a:moveTo>
                  <a:lnTo>
                    <a:pt x="7589717" y="0"/>
                  </a:lnTo>
                  <a:lnTo>
                    <a:pt x="7589717" y="159574"/>
                  </a:lnTo>
                  <a:lnTo>
                    <a:pt x="0" y="159574"/>
                  </a:lnTo>
                  <a:close/>
                </a:path>
              </a:pathLst>
            </a:custGeom>
            <a:grpFill/>
          </p:spPr>
        </p:sp>
      </p:grpSp>
      <p:grpSp>
        <p:nvGrpSpPr>
          <p:cNvPr id="6" name="Group 6"/>
          <p:cNvGrpSpPr/>
          <p:nvPr/>
        </p:nvGrpSpPr>
        <p:grpSpPr>
          <a:xfrm>
            <a:off x="4481686" y="3624008"/>
            <a:ext cx="4458725" cy="45320"/>
            <a:chOff x="0" y="0"/>
            <a:chExt cx="7589717" cy="159574"/>
          </a:xfrm>
          <a:solidFill>
            <a:srgbClr val="FFC000"/>
          </a:solidFill>
        </p:grpSpPr>
        <p:sp>
          <p:nvSpPr>
            <p:cNvPr id="7" name="Freeform 7"/>
            <p:cNvSpPr/>
            <p:nvPr/>
          </p:nvSpPr>
          <p:spPr>
            <a:xfrm>
              <a:off x="0" y="0"/>
              <a:ext cx="7589717" cy="159574"/>
            </a:xfrm>
            <a:custGeom>
              <a:avLst/>
              <a:gdLst/>
              <a:ahLst/>
              <a:cxnLst/>
              <a:rect l="l" t="t" r="r" b="b"/>
              <a:pathLst>
                <a:path w="7589717" h="159574">
                  <a:moveTo>
                    <a:pt x="0" y="0"/>
                  </a:moveTo>
                  <a:lnTo>
                    <a:pt x="7589717" y="0"/>
                  </a:lnTo>
                  <a:lnTo>
                    <a:pt x="7589717" y="159574"/>
                  </a:lnTo>
                  <a:lnTo>
                    <a:pt x="0" y="159574"/>
                  </a:lnTo>
                  <a:close/>
                </a:path>
              </a:pathLst>
            </a:custGeom>
            <a:grpFill/>
          </p:spPr>
        </p:sp>
      </p:grpSp>
      <p:grpSp>
        <p:nvGrpSpPr>
          <p:cNvPr id="8" name="Group 8"/>
          <p:cNvGrpSpPr/>
          <p:nvPr/>
        </p:nvGrpSpPr>
        <p:grpSpPr>
          <a:xfrm>
            <a:off x="4481686" y="669746"/>
            <a:ext cx="4483895" cy="93655"/>
            <a:chOff x="0" y="0"/>
            <a:chExt cx="7589717" cy="159574"/>
          </a:xfrm>
          <a:solidFill>
            <a:srgbClr val="FFC000"/>
          </a:solidFill>
        </p:grpSpPr>
        <p:sp>
          <p:nvSpPr>
            <p:cNvPr id="9" name="Freeform 9"/>
            <p:cNvSpPr/>
            <p:nvPr/>
          </p:nvSpPr>
          <p:spPr>
            <a:xfrm>
              <a:off x="0" y="0"/>
              <a:ext cx="7589717" cy="159574"/>
            </a:xfrm>
            <a:custGeom>
              <a:avLst/>
              <a:gdLst/>
              <a:ahLst/>
              <a:cxnLst/>
              <a:rect l="l" t="t" r="r" b="b"/>
              <a:pathLst>
                <a:path w="7589717" h="159574">
                  <a:moveTo>
                    <a:pt x="0" y="0"/>
                  </a:moveTo>
                  <a:lnTo>
                    <a:pt x="7589717" y="0"/>
                  </a:lnTo>
                  <a:lnTo>
                    <a:pt x="7589717" y="159574"/>
                  </a:lnTo>
                  <a:lnTo>
                    <a:pt x="0" y="159574"/>
                  </a:lnTo>
                  <a:close/>
                </a:path>
              </a:pathLst>
            </a:custGeom>
            <a:grpFill/>
          </p:spPr>
        </p:sp>
      </p:grpSp>
      <p:pic>
        <p:nvPicPr>
          <p:cNvPr id="10" name="Picture 10"/>
          <p:cNvPicPr>
            <a:picLocks noChangeAspect="1"/>
          </p:cNvPicPr>
          <p:nvPr/>
        </p:nvPicPr>
        <p:blipFill>
          <a:blip cstate="print">
            <a:extLst>
              <a:ext uri="{28A0092B-C50C-407E-A947-70E740481C1C}">
                <a14:useLocalDpi xmlns:a14="http://schemas.microsoft.com/office/drawing/2010/main" val="0"/>
              </a:ext>
            </a:extLst>
          </a:blip>
          <a:srcRect/>
          <a:stretch>
            <a:fillRect/>
          </a:stretch>
        </p:blipFill>
        <p:spPr>
          <a:xfrm>
            <a:off x="4395262" y="1214040"/>
            <a:ext cx="675407" cy="675407"/>
          </a:xfrm>
          <a:prstGeom prst="rect">
            <a:avLst/>
          </a:prstGeom>
        </p:spPr>
      </p:pic>
      <p:pic>
        <p:nvPicPr>
          <p:cNvPr id="11" name="Picture 11"/>
          <p:cNvPicPr>
            <a:picLocks noChangeAspect="1"/>
          </p:cNvPicPr>
          <p:nvPr/>
        </p:nvPicPr>
        <p:blipFill>
          <a:blip cstate="print">
            <a:extLst>
              <a:ext uri="{28A0092B-C50C-407E-A947-70E740481C1C}">
                <a14:useLocalDpi xmlns:a14="http://schemas.microsoft.com/office/drawing/2010/main" val="0"/>
              </a:ext>
            </a:extLst>
          </a:blip>
          <a:srcRect/>
          <a:stretch>
            <a:fillRect/>
          </a:stretch>
        </p:blipFill>
        <p:spPr>
          <a:xfrm flipH="1">
            <a:off x="4481427" y="4209679"/>
            <a:ext cx="617269" cy="727268"/>
          </a:xfrm>
          <a:prstGeom prst="rect">
            <a:avLst/>
          </a:prstGeom>
        </p:spPr>
      </p:pic>
      <p:pic>
        <p:nvPicPr>
          <p:cNvPr id="12" name="Picture 12"/>
          <p:cNvPicPr>
            <a:picLocks noChangeAspect="1"/>
          </p:cNvPicPr>
          <p:nvPr/>
        </p:nvPicPr>
        <p:blipFill>
          <a:blip cstate="print">
            <a:extLst>
              <a:ext uri="{28A0092B-C50C-407E-A947-70E740481C1C}">
                <a14:useLocalDpi xmlns:a14="http://schemas.microsoft.com/office/drawing/2010/main" val="0"/>
              </a:ext>
            </a:extLst>
          </a:blip>
          <a:srcRect/>
          <a:stretch>
            <a:fillRect/>
          </a:stretch>
        </p:blipFill>
        <p:spPr>
          <a:xfrm>
            <a:off x="4455088" y="2703049"/>
            <a:ext cx="477270" cy="727268"/>
          </a:xfrm>
          <a:prstGeom prst="rect">
            <a:avLst/>
          </a:prstGeom>
        </p:spPr>
      </p:pic>
      <p:sp>
        <p:nvSpPr>
          <p:cNvPr id="13" name="TextBox 13"/>
          <p:cNvSpPr txBox="1"/>
          <p:nvPr/>
        </p:nvSpPr>
        <p:spPr>
          <a:xfrm>
            <a:off x="4550003" y="813086"/>
            <a:ext cx="480117" cy="230832"/>
          </a:xfrm>
          <a:prstGeom prst="rect">
            <a:avLst/>
          </a:prstGeom>
        </p:spPr>
        <p:txBody>
          <a:bodyPr lIns="0" tIns="0" rIns="0" bIns="0" rtlCol="0" anchor="t">
            <a:spAutoFit/>
          </a:bodyPr>
          <a:lstStyle/>
          <a:p>
            <a:pPr defTabSz="439815">
              <a:lnSpc>
                <a:spcPts val="1751"/>
              </a:lnSpc>
              <a:defRPr/>
            </a:pPr>
            <a:r>
              <a:rPr lang="en-US" sz="1300">
                <a:solidFill>
                  <a:srgbClr val="000000"/>
                </a:solidFill>
                <a:latin typeface="Bobby Jones Soft"/>
                <a:cs typeface="Arial"/>
                <a:sym typeface="Arial"/>
              </a:rPr>
              <a:t>I see</a:t>
            </a:r>
          </a:p>
        </p:txBody>
      </p:sp>
      <p:sp>
        <p:nvSpPr>
          <p:cNvPr id="14" name="TextBox 14"/>
          <p:cNvSpPr txBox="1"/>
          <p:nvPr/>
        </p:nvSpPr>
        <p:spPr>
          <a:xfrm>
            <a:off x="5099964" y="722544"/>
            <a:ext cx="3875356" cy="969496"/>
          </a:xfrm>
          <a:prstGeom prst="rect">
            <a:avLst/>
          </a:prstGeom>
        </p:spPr>
        <p:txBody>
          <a:bodyPr wrap="square" lIns="0" tIns="0" rIns="0" bIns="0" rtlCol="0" anchor="t">
            <a:spAutoFit/>
          </a:bodyPr>
          <a:lstStyle/>
          <a:p>
            <a:pPr algn="ctr" defTabSz="439815">
              <a:defRPr/>
            </a:pPr>
            <a:r>
              <a:rPr lang="en-US" altLang="en-US" sz="2100">
                <a:solidFill>
                  <a:srgbClr val="000000"/>
                </a:solidFill>
                <a:latin typeface="Times New Roman" panose="02020603050405020304" pitchFamily="18" charset="0"/>
                <a:cs typeface="Times New Roman" panose="02020603050405020304" pitchFamily="18" charset="0"/>
                <a:sym typeface="Arial"/>
              </a:rPr>
              <a:t>Bạn nhìn thấy những quốc gia nào khi xem video? Những quốc gia đó thuộc châu nào?</a:t>
            </a:r>
            <a:endParaRPr lang="vi-VN" sz="2100">
              <a:solidFill>
                <a:prstClr val="black"/>
              </a:solidFill>
              <a:latin typeface="Times New Roman" panose="02020603050405020304" pitchFamily="18" charset="0"/>
              <a:cs typeface="Times New Roman" panose="02020603050405020304" pitchFamily="18" charset="0"/>
              <a:sym typeface="Arial"/>
            </a:endParaRPr>
          </a:p>
        </p:txBody>
      </p:sp>
      <p:sp>
        <p:nvSpPr>
          <p:cNvPr id="15" name="TextBox 15"/>
          <p:cNvSpPr txBox="1"/>
          <p:nvPr/>
        </p:nvSpPr>
        <p:spPr>
          <a:xfrm>
            <a:off x="4509452" y="2302398"/>
            <a:ext cx="561216" cy="230832"/>
          </a:xfrm>
          <a:prstGeom prst="rect">
            <a:avLst/>
          </a:prstGeom>
        </p:spPr>
        <p:txBody>
          <a:bodyPr lIns="0" tIns="0" rIns="0" bIns="0" rtlCol="0" anchor="t">
            <a:spAutoFit/>
          </a:bodyPr>
          <a:lstStyle/>
          <a:p>
            <a:pPr defTabSz="439815">
              <a:lnSpc>
                <a:spcPts val="1751"/>
              </a:lnSpc>
              <a:defRPr/>
            </a:pPr>
            <a:r>
              <a:rPr lang="en-US" sz="1300">
                <a:solidFill>
                  <a:srgbClr val="000000"/>
                </a:solidFill>
                <a:latin typeface="Bobby Jones Soft"/>
                <a:cs typeface="Arial"/>
                <a:sym typeface="Arial"/>
              </a:rPr>
              <a:t>I think</a:t>
            </a:r>
          </a:p>
        </p:txBody>
      </p:sp>
      <p:sp>
        <p:nvSpPr>
          <p:cNvPr id="16" name="TextBox 16"/>
          <p:cNvSpPr txBox="1"/>
          <p:nvPr/>
        </p:nvSpPr>
        <p:spPr>
          <a:xfrm>
            <a:off x="5181599" y="2398377"/>
            <a:ext cx="3720979" cy="646331"/>
          </a:xfrm>
          <a:prstGeom prst="rect">
            <a:avLst/>
          </a:prstGeom>
        </p:spPr>
        <p:txBody>
          <a:bodyPr wrap="square" lIns="0" tIns="0" rIns="0" bIns="0" rtlCol="0" anchor="t">
            <a:spAutoFit/>
          </a:bodyPr>
          <a:lstStyle/>
          <a:p>
            <a:pPr algn="ctr" defTabSz="439815">
              <a:defRPr/>
            </a:pPr>
            <a:r>
              <a:rPr lang="en-US" altLang="en-US" sz="2100">
                <a:solidFill>
                  <a:srgbClr val="000000"/>
                </a:solidFill>
                <a:latin typeface="Times New Roman" panose="02020603050405020304" pitchFamily="18" charset="0"/>
                <a:cs typeface="Times New Roman" panose="02020603050405020304" pitchFamily="18" charset="0"/>
                <a:sym typeface="Arial"/>
              </a:rPr>
              <a:t>Bạn nghĩ gì khi đoạn video nhắc đến thực dân Anh ?</a:t>
            </a:r>
            <a:endParaRPr lang="vi-VN" sz="2100">
              <a:solidFill>
                <a:prstClr val="black"/>
              </a:solidFill>
              <a:latin typeface="Times New Roman" panose="02020603050405020304" pitchFamily="18" charset="0"/>
              <a:cs typeface="Times New Roman" panose="02020603050405020304" pitchFamily="18" charset="0"/>
              <a:sym typeface="Arial"/>
            </a:endParaRPr>
          </a:p>
        </p:txBody>
      </p:sp>
      <p:sp>
        <p:nvSpPr>
          <p:cNvPr id="17" name="TextBox 17"/>
          <p:cNvSpPr txBox="1"/>
          <p:nvPr/>
        </p:nvSpPr>
        <p:spPr>
          <a:xfrm>
            <a:off x="4481427" y="3818187"/>
            <a:ext cx="850138" cy="230832"/>
          </a:xfrm>
          <a:prstGeom prst="rect">
            <a:avLst/>
          </a:prstGeom>
        </p:spPr>
        <p:txBody>
          <a:bodyPr wrap="square" lIns="0" tIns="0" rIns="0" bIns="0" rtlCol="0" anchor="t">
            <a:spAutoFit/>
          </a:bodyPr>
          <a:lstStyle/>
          <a:p>
            <a:pPr defTabSz="439815">
              <a:lnSpc>
                <a:spcPts val="1751"/>
              </a:lnSpc>
              <a:defRPr/>
            </a:pPr>
            <a:r>
              <a:rPr lang="en-US" sz="1300">
                <a:solidFill>
                  <a:srgbClr val="000000"/>
                </a:solidFill>
                <a:latin typeface="Bobby Jones Soft"/>
                <a:cs typeface="Arial"/>
                <a:sym typeface="Arial"/>
              </a:rPr>
              <a:t>I wonder</a:t>
            </a:r>
          </a:p>
        </p:txBody>
      </p:sp>
      <p:sp>
        <p:nvSpPr>
          <p:cNvPr id="18" name="TextBox 18"/>
          <p:cNvSpPr txBox="1"/>
          <p:nvPr/>
        </p:nvSpPr>
        <p:spPr>
          <a:xfrm>
            <a:off x="5181600" y="3804106"/>
            <a:ext cx="3758810" cy="646331"/>
          </a:xfrm>
          <a:prstGeom prst="rect">
            <a:avLst/>
          </a:prstGeom>
        </p:spPr>
        <p:txBody>
          <a:bodyPr wrap="square" lIns="0" tIns="0" rIns="0" bIns="0" rtlCol="0" anchor="t">
            <a:spAutoFit/>
          </a:bodyPr>
          <a:lstStyle/>
          <a:p>
            <a:pPr algn="ctr" defTabSz="439815">
              <a:defRPr/>
            </a:pPr>
            <a:r>
              <a:rPr lang="en-US" altLang="en-US" sz="2100">
                <a:solidFill>
                  <a:srgbClr val="000000"/>
                </a:solidFill>
                <a:latin typeface="Times New Roman" panose="02020603050405020304" pitchFamily="18" charset="0"/>
                <a:cs typeface="Times New Roman" panose="02020603050405020304" pitchFamily="18" charset="0"/>
                <a:sym typeface="Arial"/>
              </a:rPr>
              <a:t>Đoạn video khiến bạn đặt ra  những câu hỏi nào?</a:t>
            </a:r>
            <a:endParaRPr lang="vi-VN" sz="2100">
              <a:solidFill>
                <a:prstClr val="black"/>
              </a:solidFill>
              <a:latin typeface="Times New Roman" panose="02020603050405020304" pitchFamily="18" charset="0"/>
              <a:cs typeface="Times New Roman" panose="02020603050405020304" pitchFamily="18" charset="0"/>
              <a:sym typeface="Arial"/>
            </a:endParaRPr>
          </a:p>
        </p:txBody>
      </p:sp>
      <p:sp>
        <p:nvSpPr>
          <p:cNvPr id="19" name="TextBox 19"/>
          <p:cNvSpPr txBox="1"/>
          <p:nvPr/>
        </p:nvSpPr>
        <p:spPr>
          <a:xfrm>
            <a:off x="4818299" y="113488"/>
            <a:ext cx="3475968" cy="461665"/>
          </a:xfrm>
          <a:prstGeom prst="rect">
            <a:avLst/>
          </a:prstGeom>
        </p:spPr>
        <p:txBody>
          <a:bodyPr lIns="0" tIns="0" rIns="0" bIns="0" rtlCol="0" anchor="t">
            <a:spAutoFit/>
          </a:bodyPr>
          <a:lstStyle/>
          <a:p>
            <a:pPr algn="ctr" defTabSz="439815">
              <a:lnSpc>
                <a:spcPts val="3569"/>
              </a:lnSpc>
              <a:defRPr/>
            </a:pPr>
            <a:r>
              <a:rPr lang="en-US" sz="2500">
                <a:solidFill>
                  <a:srgbClr val="FFFFFF"/>
                </a:solidFill>
                <a:latin typeface="Times New Roman" panose="02020603050405020304" pitchFamily="18" charset="0"/>
                <a:cs typeface="Times New Roman" panose="02020603050405020304" pitchFamily="18" charset="0"/>
                <a:sym typeface="Arial"/>
              </a:rPr>
              <a:t>SEE, THINK, WONDER </a:t>
            </a:r>
          </a:p>
        </p:txBody>
      </p:sp>
      <p:sp>
        <p:nvSpPr>
          <p:cNvPr id="21" name="TextBox 14">
            <a:extLst>
              <a:ext uri="{FF2B5EF4-FFF2-40B4-BE49-F238E27FC236}">
                <a16:creationId xmlns:a16="http://schemas.microsoft.com/office/drawing/2014/main" id="{B2D511F0-76D6-40C2-80CC-FEC61A66C661}"/>
              </a:ext>
            </a:extLst>
          </p:cNvPr>
          <p:cNvSpPr txBox="1"/>
          <p:nvPr/>
        </p:nvSpPr>
        <p:spPr>
          <a:xfrm>
            <a:off x="5070669" y="1654275"/>
            <a:ext cx="3720979" cy="646331"/>
          </a:xfrm>
          <a:prstGeom prst="rect">
            <a:avLst/>
          </a:prstGeom>
        </p:spPr>
        <p:txBody>
          <a:bodyPr wrap="square" lIns="0" tIns="0" rIns="0" bIns="0" rtlCol="0" anchor="t">
            <a:spAutoFit/>
          </a:bodyPr>
          <a:lstStyle/>
          <a:p>
            <a:pPr algn="ctr" defTabSz="439815">
              <a:defRPr/>
            </a:pPr>
            <a:r>
              <a:rPr lang="en-US" altLang="en-US" sz="2100">
                <a:solidFill>
                  <a:srgbClr val="0002FC"/>
                </a:solidFill>
                <a:latin typeface="Times New Roman" panose="02020603050405020304" pitchFamily="18" charset="0"/>
                <a:cs typeface="Times New Roman" panose="02020603050405020304" pitchFamily="18" charset="0"/>
                <a:sym typeface="Arial"/>
              </a:rPr>
              <a:t> Nhật Bản, Trung Quốc, Ấn Độ, Anh</a:t>
            </a:r>
            <a:endParaRPr lang="vi-VN" sz="2100">
              <a:solidFill>
                <a:srgbClr val="0002FC"/>
              </a:solidFill>
              <a:latin typeface="Times New Roman" panose="02020603050405020304" pitchFamily="18" charset="0"/>
              <a:cs typeface="Times New Roman" panose="02020603050405020304" pitchFamily="18" charset="0"/>
              <a:sym typeface="Arial"/>
            </a:endParaRPr>
          </a:p>
        </p:txBody>
      </p:sp>
      <p:sp>
        <p:nvSpPr>
          <p:cNvPr id="22" name="TextBox 16">
            <a:extLst>
              <a:ext uri="{FF2B5EF4-FFF2-40B4-BE49-F238E27FC236}">
                <a16:creationId xmlns:a16="http://schemas.microsoft.com/office/drawing/2014/main" id="{D0546649-F6C6-4F5E-8C1C-09766822696B}"/>
              </a:ext>
            </a:extLst>
          </p:cNvPr>
          <p:cNvSpPr txBox="1"/>
          <p:nvPr/>
        </p:nvSpPr>
        <p:spPr>
          <a:xfrm>
            <a:off x="5143500" y="3022997"/>
            <a:ext cx="3809519" cy="646331"/>
          </a:xfrm>
          <a:prstGeom prst="rect">
            <a:avLst/>
          </a:prstGeom>
        </p:spPr>
        <p:txBody>
          <a:bodyPr wrap="square" lIns="0" tIns="0" rIns="0" bIns="0" rtlCol="0" anchor="t">
            <a:spAutoFit/>
          </a:bodyPr>
          <a:lstStyle/>
          <a:p>
            <a:pPr algn="ctr" defTabSz="439815">
              <a:defRPr/>
            </a:pPr>
            <a:r>
              <a:rPr lang="en-US" sz="2100">
                <a:solidFill>
                  <a:srgbClr val="0002FC"/>
                </a:solidFill>
                <a:latin typeface="Times New Roman" panose="02020603050405020304" pitchFamily="18" charset="0"/>
                <a:cs typeface="Times New Roman" panose="02020603050405020304" pitchFamily="18" charset="0"/>
                <a:sym typeface="Arial"/>
              </a:rPr>
              <a:t>Thực dân Anh xâm lược và thống trị Ấn Độ</a:t>
            </a:r>
            <a:endParaRPr lang="vi-VN" sz="2100">
              <a:solidFill>
                <a:srgbClr val="0002FC"/>
              </a:solidFill>
              <a:latin typeface="Times New Roman" panose="02020603050405020304" pitchFamily="18" charset="0"/>
              <a:cs typeface="Times New Roman" panose="02020603050405020304" pitchFamily="18" charset="0"/>
              <a:sym typeface="Arial"/>
            </a:endParaRPr>
          </a:p>
        </p:txBody>
      </p:sp>
      <p:sp>
        <p:nvSpPr>
          <p:cNvPr id="23" name="TextBox 18">
            <a:extLst>
              <a:ext uri="{FF2B5EF4-FFF2-40B4-BE49-F238E27FC236}">
                <a16:creationId xmlns:a16="http://schemas.microsoft.com/office/drawing/2014/main" id="{5263A60C-2D06-4CBB-925A-15B11B849D8E}"/>
              </a:ext>
            </a:extLst>
          </p:cNvPr>
          <p:cNvSpPr txBox="1"/>
          <p:nvPr/>
        </p:nvSpPr>
        <p:spPr>
          <a:xfrm>
            <a:off x="5141523" y="4478547"/>
            <a:ext cx="3965573" cy="646331"/>
          </a:xfrm>
          <a:prstGeom prst="rect">
            <a:avLst/>
          </a:prstGeom>
        </p:spPr>
        <p:txBody>
          <a:bodyPr wrap="square" lIns="0" tIns="0" rIns="0" bIns="0" rtlCol="0" anchor="t">
            <a:spAutoFit/>
          </a:bodyPr>
          <a:lstStyle/>
          <a:p>
            <a:pPr algn="ctr" defTabSz="439815">
              <a:defRPr/>
            </a:pPr>
            <a:r>
              <a:rPr lang="en-US" altLang="en-US" sz="2100">
                <a:solidFill>
                  <a:srgbClr val="0002FC"/>
                </a:solidFill>
                <a:latin typeface="Times New Roman" panose="02020603050405020304" pitchFamily="18" charset="0"/>
                <a:cs typeface="Times New Roman" panose="02020603050405020304" pitchFamily="18" charset="0"/>
                <a:sym typeface="Arial"/>
              </a:rPr>
              <a:t>Tại sao Ấn Độ bị xâm lược?</a:t>
            </a:r>
          </a:p>
          <a:p>
            <a:pPr algn="ctr" defTabSz="439815">
              <a:defRPr/>
            </a:pPr>
            <a:r>
              <a:rPr lang="en-US" altLang="en-US" sz="2100">
                <a:solidFill>
                  <a:srgbClr val="0002FC"/>
                </a:solidFill>
                <a:latin typeface="Times New Roman" panose="02020603050405020304" pitchFamily="18" charset="0"/>
                <a:cs typeface="Times New Roman" panose="02020603050405020304" pitchFamily="18" charset="0"/>
                <a:sym typeface="Arial"/>
              </a:rPr>
              <a:t>Vì sao Anh xâm lược Ấn Độ?...</a:t>
            </a:r>
          </a:p>
        </p:txBody>
      </p:sp>
      <p:cxnSp>
        <p:nvCxnSpPr>
          <p:cNvPr id="25" name="Straight Connector 24">
            <a:extLst>
              <a:ext uri="{FF2B5EF4-FFF2-40B4-BE49-F238E27FC236}">
                <a16:creationId xmlns:a16="http://schemas.microsoft.com/office/drawing/2014/main" id="{496F6F31-0ABC-4DF1-A895-FE38F9E1B86B}"/>
              </a:ext>
            </a:extLst>
          </p:cNvPr>
          <p:cNvCxnSpPr>
            <a:cxnSpLocks/>
          </p:cNvCxnSpPr>
          <p:nvPr/>
        </p:nvCxnSpPr>
        <p:spPr>
          <a:xfrm>
            <a:off x="-2896397" y="-1837573"/>
            <a:ext cx="0" cy="502920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574BC82-9373-44E0-8A0D-6F37A1190002}"/>
              </a:ext>
            </a:extLst>
          </p:cNvPr>
          <p:cNvCxnSpPr>
            <a:cxnSpLocks/>
          </p:cNvCxnSpPr>
          <p:nvPr/>
        </p:nvCxnSpPr>
        <p:spPr>
          <a:xfrm>
            <a:off x="3543300" y="-6832366"/>
            <a:ext cx="0" cy="502920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pic>
        <p:nvPicPr>
          <p:cNvPr id="33" name="Picture 32">
            <a:extLst>
              <a:ext uri="{FF2B5EF4-FFF2-40B4-BE49-F238E27FC236}">
                <a16:creationId xmlns:a16="http://schemas.microsoft.com/office/drawing/2014/main" id="{83488860-F792-4683-8DE5-E6B68FFB0377}"/>
              </a:ext>
            </a:extLst>
          </p:cNvPr>
          <p:cNvPicPr>
            <a:picLocks noChangeAspect="1"/>
          </p:cNvPicPr>
          <p:nvPr/>
        </p:nvPicPr>
        <p:blipFill rotWithShape="1">
          <a:blip r:embed="rId5">
            <a:extLst>
              <a:ext uri="{28A0092B-C50C-407E-A947-70E740481C1C}">
                <a14:useLocalDpi xmlns:a14="http://schemas.microsoft.com/office/drawing/2010/main" val="0"/>
              </a:ext>
            </a:extLst>
          </a:blip>
          <a:srcRect l="9454" t="21111" r="11013" b="6666"/>
          <a:stretch/>
        </p:blipFill>
        <p:spPr>
          <a:xfrm rot="5400000">
            <a:off x="12710742" y="-1517928"/>
            <a:ext cx="5029200" cy="4458725"/>
          </a:xfrm>
          <a:prstGeom prst="rect">
            <a:avLst/>
          </a:prstGeom>
        </p:spPr>
      </p:pic>
      <p:sp>
        <p:nvSpPr>
          <p:cNvPr id="36" name="Freeform: Shape 35">
            <a:extLst>
              <a:ext uri="{FF2B5EF4-FFF2-40B4-BE49-F238E27FC236}">
                <a16:creationId xmlns:a16="http://schemas.microsoft.com/office/drawing/2014/main" id="{6C57957B-F53B-3AB0-C264-7016AC4EEEB1}"/>
              </a:ext>
            </a:extLst>
          </p:cNvPr>
          <p:cNvSpPr/>
          <p:nvPr/>
        </p:nvSpPr>
        <p:spPr>
          <a:xfrm>
            <a:off x="-14477" y="0"/>
            <a:ext cx="4406574" cy="5143500"/>
          </a:xfrm>
          <a:custGeom>
            <a:avLst/>
            <a:gdLst>
              <a:gd name="connsiteX0" fmla="*/ 152400 w 5875432"/>
              <a:gd name="connsiteY0" fmla="*/ 152400 h 6858000"/>
              <a:gd name="connsiteX1" fmla="*/ 152400 w 5875432"/>
              <a:gd name="connsiteY1" fmla="*/ 6582596 h 6858000"/>
              <a:gd name="connsiteX2" fmla="*/ 5667143 w 5875432"/>
              <a:gd name="connsiteY2" fmla="*/ 6582596 h 6858000"/>
              <a:gd name="connsiteX3" fmla="*/ 5667143 w 5875432"/>
              <a:gd name="connsiteY3" fmla="*/ 152400 h 6858000"/>
              <a:gd name="connsiteX4" fmla="*/ 0 w 5875432"/>
              <a:gd name="connsiteY4" fmla="*/ 0 h 6858000"/>
              <a:gd name="connsiteX5" fmla="*/ 5875432 w 5875432"/>
              <a:gd name="connsiteY5" fmla="*/ 0 h 6858000"/>
              <a:gd name="connsiteX6" fmla="*/ 5875432 w 5875432"/>
              <a:gd name="connsiteY6" fmla="*/ 6858000 h 6858000"/>
              <a:gd name="connsiteX7" fmla="*/ 0 w 587543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5432" h="6858000">
                <a:moveTo>
                  <a:pt x="152400" y="152400"/>
                </a:moveTo>
                <a:lnTo>
                  <a:pt x="152400" y="6582596"/>
                </a:lnTo>
                <a:lnTo>
                  <a:pt x="5667143" y="6582596"/>
                </a:lnTo>
                <a:lnTo>
                  <a:pt x="5667143" y="152400"/>
                </a:lnTo>
                <a:close/>
                <a:moveTo>
                  <a:pt x="0" y="0"/>
                </a:moveTo>
                <a:lnTo>
                  <a:pt x="5875432" y="0"/>
                </a:lnTo>
                <a:lnTo>
                  <a:pt x="5875432" y="6858000"/>
                </a:lnTo>
                <a:lnTo>
                  <a:pt x="0" y="6858000"/>
                </a:lnTo>
                <a:close/>
              </a:path>
            </a:pathLst>
          </a:custGeom>
          <a:solidFill>
            <a:srgbClr val="02C4C4"/>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en-US"/>
          </a:p>
        </p:txBody>
      </p:sp>
      <p:pic>
        <p:nvPicPr>
          <p:cNvPr id="37" name="Thiết kế chưa có tên">
            <a:hlinkClick r:id="" action="ppaction://media"/>
            <a:extLst>
              <a:ext uri="{FF2B5EF4-FFF2-40B4-BE49-F238E27FC236}">
                <a16:creationId xmlns:a16="http://schemas.microsoft.com/office/drawing/2014/main" id="{F1C5AB3F-D6AE-23AD-F6F3-3D83D015AC5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08007" y="112873"/>
            <a:ext cx="4103582" cy="4824074"/>
          </a:xfrm>
          <a:prstGeom prst="rect">
            <a:avLst/>
          </a:prstGeom>
        </p:spPr>
      </p:pic>
      <p:pic>
        <p:nvPicPr>
          <p:cNvPr id="28" name="Video khởi động">
            <a:hlinkClick r:id="" action="ppaction://media"/>
          </p:cNvPr>
          <p:cNvPicPr>
            <a:picLocks noRot="1" noChangeAspect="1"/>
          </p:cNvPicPr>
          <p:nvPr>
            <a:videoFile r:link="rId3"/>
          </p:nvPr>
        </p:nvPicPr>
        <p:blipFill>
          <a:blip r:embed="rId7"/>
          <a:stretch>
            <a:fillRect/>
          </a:stretch>
        </p:blipFill>
        <p:spPr>
          <a:xfrm>
            <a:off x="228600" y="38100"/>
            <a:ext cx="4038600" cy="4895850"/>
          </a:xfrm>
          <a:prstGeom prst="rect">
            <a:avLst/>
          </a:prstGeom>
        </p:spPr>
      </p:pic>
    </p:spTree>
    <p:extLst>
      <p:ext uri="{BB962C8B-B14F-4D97-AF65-F5344CB8AC3E}">
        <p14:creationId xmlns:p14="http://schemas.microsoft.com/office/powerpoint/2010/main" val="22781423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Word"/>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2" presetClass="mediacall" presetSubtype="0" fill="hold" nodeType="withEffect">
                                  <p:stCondLst>
                                    <p:cond delay="0"/>
                                  </p:stCondLst>
                                  <p:childTnLst>
                                    <p:cmd type="call" cmd="togglePause">
                                      <p:cBhvr>
                                        <p:cTn id="16" dur="1" fill="hold"/>
                                        <p:tgtEl>
                                          <p:spTgt spid="37"/>
                                        </p:tgtEl>
                                      </p:cBhvr>
                                    </p:cmd>
                                  </p:childTnLst>
                                </p:cTn>
                              </p:par>
                            </p:childTnLst>
                          </p:cTn>
                        </p:par>
                        <p:par>
                          <p:cTn id="17" fill="hold">
                            <p:stCondLst>
                              <p:cond delay="0"/>
                            </p:stCondLst>
                            <p:childTnLst>
                              <p:par>
                                <p:cTn id="18" presetID="1" presetClass="mediacall" presetSubtype="0" fill="hold" nodeType="afterEffect">
                                  <p:stCondLst>
                                    <p:cond delay="0"/>
                                  </p:stCondLst>
                                  <p:childTnLst>
                                    <p:cmd type="call" cmd="playFrom(0.0)">
                                      <p:cBhvr>
                                        <p:cTn id="19" dur="1"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0" fill="hold" display="0">
                  <p:stCondLst>
                    <p:cond delay="indefinite"/>
                  </p:stCondLst>
                </p:cTn>
                <p:tgtEl>
                  <p:spTgt spid="37"/>
                </p:tgtEl>
              </p:cMediaNode>
            </p:video>
            <p:video>
              <p:cMediaNode>
                <p:cTn id="21" fill="hold" display="0">
                  <p:stCondLst>
                    <p:cond delay="indefinite"/>
                  </p:stCondLst>
                  <p:endCondLst>
                    <p:cond evt="onNext" delay="0">
                      <p:tgtEl>
                        <p:sldTgt/>
                      </p:tgtEl>
                    </p:cond>
                    <p:cond evt="onPrev" delay="0">
                      <p:tgtEl>
                        <p:sldTgt/>
                      </p:tgtEl>
                    </p:cond>
                  </p:endCondLst>
                </p:cTn>
                <p:tgtEl>
                  <p:spTgt spid="28"/>
                </p:tgtEl>
              </p:cMediaNode>
            </p:video>
            <p:seq concurrent="1" nextAc="seek">
              <p:cTn id="22" restart="whenNotActive" fill="hold" evtFilter="cancelBubble" nodeType="interactiveSeq">
                <p:stCondLst>
                  <p:cond evt="onClick" delay="0">
                    <p:tgtEl>
                      <p:spTgt spid="28"/>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28"/>
                                        </p:tgtEl>
                                      </p:cBhvr>
                                    </p:cmd>
                                  </p:childTnLst>
                                </p:cTn>
                              </p:par>
                            </p:childTnLst>
                          </p:cTn>
                        </p:par>
                      </p:childTnLst>
                    </p:cTn>
                  </p:par>
                </p:childTnLst>
              </p:cTn>
              <p:nextCondLst>
                <p:cond evt="onClick" delay="0">
                  <p:tgtEl>
                    <p:spTgt spid="28"/>
                  </p:tgtEl>
                </p:cond>
              </p:nextCondLst>
            </p:seq>
          </p:childTnLst>
        </p:cTn>
      </p:par>
    </p:tnLst>
    <p:bldLst>
      <p:bldP spid="21" grpId="0"/>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4745316-655E-6C1F-9F1F-4CA1F41A44C9}"/>
              </a:ext>
            </a:extLst>
          </p:cNvPr>
          <p:cNvSpPr/>
          <p:nvPr/>
        </p:nvSpPr>
        <p:spPr>
          <a:xfrm>
            <a:off x="0" y="16330"/>
            <a:ext cx="9144000" cy="512717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Calibri"/>
            </a:endParaRPr>
          </a:p>
        </p:txBody>
      </p:sp>
      <p:grpSp>
        <p:nvGrpSpPr>
          <p:cNvPr id="9" name="Group 8">
            <a:extLst>
              <a:ext uri="{FF2B5EF4-FFF2-40B4-BE49-F238E27FC236}">
                <a16:creationId xmlns:a16="http://schemas.microsoft.com/office/drawing/2014/main" id="{90F63238-2B33-5528-F150-5E78FFD8B722}"/>
              </a:ext>
            </a:extLst>
          </p:cNvPr>
          <p:cNvGrpSpPr/>
          <p:nvPr/>
        </p:nvGrpSpPr>
        <p:grpSpPr>
          <a:xfrm>
            <a:off x="204107" y="-40821"/>
            <a:ext cx="8588829" cy="628650"/>
            <a:chOff x="239485" y="413657"/>
            <a:chExt cx="11451772" cy="838200"/>
          </a:xfrm>
        </p:grpSpPr>
        <p:sp>
          <p:nvSpPr>
            <p:cNvPr id="2" name="Rectangle: Rounded Corners 1">
              <a:extLst>
                <a:ext uri="{FF2B5EF4-FFF2-40B4-BE49-F238E27FC236}">
                  <a16:creationId xmlns:a16="http://schemas.microsoft.com/office/drawing/2014/main" id="{E0593152-1E3B-2FC3-AF9B-7A09A81CE2ED}"/>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6" name="Freeform: Shape 5">
              <a:extLst>
                <a:ext uri="{FF2B5EF4-FFF2-40B4-BE49-F238E27FC236}">
                  <a16:creationId xmlns:a16="http://schemas.microsoft.com/office/drawing/2014/main" id="{B2D3E3DE-50A3-1BAB-0D60-7374BA24166C}"/>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US" sz="1400">
                <a:solidFill>
                  <a:prstClr val="white"/>
                </a:solidFill>
                <a:latin typeface="Calibri"/>
              </a:endParaRPr>
            </a:p>
          </p:txBody>
        </p:sp>
        <p:sp>
          <p:nvSpPr>
            <p:cNvPr id="3" name="Flowchart: Connector 2">
              <a:extLst>
                <a:ext uri="{FF2B5EF4-FFF2-40B4-BE49-F238E27FC236}">
                  <a16:creationId xmlns:a16="http://schemas.microsoft.com/office/drawing/2014/main" id="{3D196701-C2DF-32AA-1E8D-1D93C189CA41}"/>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7" name="Flowchart: Connector 6">
              <a:extLst>
                <a:ext uri="{FF2B5EF4-FFF2-40B4-BE49-F238E27FC236}">
                  <a16:creationId xmlns:a16="http://schemas.microsoft.com/office/drawing/2014/main" id="{14A94931-21C9-AB53-31E2-CD9DA3602840}"/>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8" name="TextBox 7">
              <a:extLst>
                <a:ext uri="{FF2B5EF4-FFF2-40B4-BE49-F238E27FC236}">
                  <a16:creationId xmlns:a16="http://schemas.microsoft.com/office/drawing/2014/main" id="{65D922EB-CDDF-FF78-8876-797F70CCC2AE}"/>
                </a:ext>
              </a:extLst>
            </p:cNvPr>
            <p:cNvSpPr txBox="1"/>
            <p:nvPr/>
          </p:nvSpPr>
          <p:spPr>
            <a:xfrm>
              <a:off x="2449284" y="560616"/>
              <a:ext cx="7336971" cy="615553"/>
            </a:xfrm>
            <a:prstGeom prst="rect">
              <a:avLst/>
            </a:prstGeom>
            <a:noFill/>
          </p:spPr>
          <p:txBody>
            <a:bodyPr wrap="square" rtlCol="0">
              <a:spAutoFit/>
            </a:bodyPr>
            <a:lstStyle/>
            <a:p>
              <a:pPr algn="ctr" defTabSz="685800">
                <a:defRPr/>
              </a:pPr>
              <a:r>
                <a:rPr lang="en-US" sz="2400">
                  <a:solidFill>
                    <a:prstClr val="white"/>
                  </a:solidFill>
                  <a:latin typeface="Times New Roman" panose="02020603050405020304" pitchFamily="18" charset="0"/>
                  <a:cs typeface="Times New Roman" panose="02020603050405020304" pitchFamily="18" charset="0"/>
                </a:rPr>
                <a:t>1. Ấn Độ nửa sau thế kỉ XIX</a:t>
              </a:r>
            </a:p>
          </p:txBody>
        </p:sp>
      </p:grpSp>
      <p:sp>
        <p:nvSpPr>
          <p:cNvPr id="16" name="Rectangle 15">
            <a:extLst>
              <a:ext uri="{FF2B5EF4-FFF2-40B4-BE49-F238E27FC236}">
                <a16:creationId xmlns:a16="http://schemas.microsoft.com/office/drawing/2014/main" id="{E255C6A1-F343-001C-1E1E-507CA095CF82}"/>
              </a:ext>
            </a:extLst>
          </p:cNvPr>
          <p:cNvSpPr/>
          <p:nvPr/>
        </p:nvSpPr>
        <p:spPr>
          <a:xfrm>
            <a:off x="204107" y="734786"/>
            <a:ext cx="8760279" cy="433931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Calibri"/>
            </a:endParaRPr>
          </a:p>
        </p:txBody>
      </p:sp>
      <p:sp>
        <p:nvSpPr>
          <p:cNvPr id="19" name="Rectangle 18">
            <a:extLst>
              <a:ext uri="{FF2B5EF4-FFF2-40B4-BE49-F238E27FC236}">
                <a16:creationId xmlns:a16="http://schemas.microsoft.com/office/drawing/2014/main" id="{D1F64601-A4BE-2742-A3D5-1BE18922DC3A}"/>
              </a:ext>
            </a:extLst>
          </p:cNvPr>
          <p:cNvSpPr/>
          <p:nvPr/>
        </p:nvSpPr>
        <p:spPr>
          <a:xfrm>
            <a:off x="508938" y="1256947"/>
            <a:ext cx="8225326" cy="3533342"/>
          </a:xfrm>
          <a:prstGeom prst="rect">
            <a:avLst/>
          </a:prstGeom>
          <a:solidFill>
            <a:sysClr val="window" lastClr="FFFFFF">
              <a:lumMod val="95000"/>
            </a:sysClr>
          </a:solidFill>
          <a:ln w="12700" cap="flat" cmpd="sng" algn="ctr">
            <a:noFill/>
            <a:prstDash val="solid"/>
            <a:miter lim="800000"/>
          </a:ln>
          <a:effectLst/>
        </p:spPr>
        <p:txBody>
          <a:bodyPr lIns="68580" tIns="34290" rIns="68580" bIns="34290" rtlCol="0" anchor="ctr"/>
          <a:lstStyle/>
          <a:p>
            <a:pPr algn="ctr" defTabSz="685800">
              <a:defRPr/>
            </a:pPr>
            <a:endParaRPr lang="en-US" sz="1400" kern="0">
              <a:solidFill>
                <a:prstClr val="white"/>
              </a:solidFill>
              <a:latin typeface="Calibri" panose="020F0502020204030204"/>
            </a:endParaRPr>
          </a:p>
        </p:txBody>
      </p:sp>
      <p:graphicFrame>
        <p:nvGraphicFramePr>
          <p:cNvPr id="20" name="Table 8">
            <a:extLst>
              <a:ext uri="{FF2B5EF4-FFF2-40B4-BE49-F238E27FC236}">
                <a16:creationId xmlns:a16="http://schemas.microsoft.com/office/drawing/2014/main" id="{0F7545C5-EF92-962B-ABCF-92CD3A1A1CA9}"/>
              </a:ext>
            </a:extLst>
          </p:cNvPr>
          <p:cNvGraphicFramePr>
            <a:graphicFrameLocks noGrp="1"/>
          </p:cNvGraphicFramePr>
          <p:nvPr>
            <p:extLst>
              <p:ext uri="{D42A27DB-BD31-4B8C-83A1-F6EECF244321}">
                <p14:modId xmlns:p14="http://schemas.microsoft.com/office/powerpoint/2010/main" val="898340250"/>
              </p:ext>
            </p:extLst>
          </p:nvPr>
        </p:nvGraphicFramePr>
        <p:xfrm>
          <a:off x="525628" y="798984"/>
          <a:ext cx="8201993" cy="3658718"/>
        </p:xfrm>
        <a:graphic>
          <a:graphicData uri="http://schemas.openxmlformats.org/drawingml/2006/table">
            <a:tbl>
              <a:tblPr firstRow="1" bandRow="1"/>
              <a:tblGrid>
                <a:gridCol w="1387076">
                  <a:extLst>
                    <a:ext uri="{9D8B030D-6E8A-4147-A177-3AD203B41FA5}">
                      <a16:colId xmlns:a16="http://schemas.microsoft.com/office/drawing/2014/main" val="1876326101"/>
                    </a:ext>
                  </a:extLst>
                </a:gridCol>
                <a:gridCol w="6814917">
                  <a:extLst>
                    <a:ext uri="{9D8B030D-6E8A-4147-A177-3AD203B41FA5}">
                      <a16:colId xmlns:a16="http://schemas.microsoft.com/office/drawing/2014/main" val="2758845041"/>
                    </a:ext>
                  </a:extLst>
                </a:gridCol>
              </a:tblGrid>
              <a:tr h="831348">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endParaRPr lang="en-US" sz="2400">
                        <a:latin typeface="Times New Roman" panose="02020603050405020304" pitchFamily="18" charset="0"/>
                        <a:cs typeface="Times New Roman" panose="02020603050405020304" pitchFamily="18" charset="0"/>
                      </a:endParaRP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0B0F0"/>
                    </a:solidFill>
                  </a:tcPr>
                </a:tc>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r>
                        <a:rPr lang="en-US" sz="2700">
                          <a:latin typeface="Times New Roman" panose="02020603050405020304" pitchFamily="18" charset="0"/>
                          <a:cs typeface="Times New Roman" panose="02020603050405020304" pitchFamily="18" charset="0"/>
                        </a:rPr>
                        <a:t>Chính sách </a:t>
                      </a: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3598725639"/>
                  </a:ext>
                </a:extLst>
              </a:tr>
              <a:tr h="484219">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4241761254"/>
                  </a:ext>
                </a:extLst>
              </a:tr>
              <a:tr h="522515">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522438796"/>
                  </a:ext>
                </a:extLst>
              </a:tr>
              <a:tr h="831348">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735698703"/>
                  </a:ext>
                </a:extLst>
              </a:tr>
              <a:tr h="989288">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914240278"/>
                  </a:ext>
                </a:extLst>
              </a:tr>
            </a:tbl>
          </a:graphicData>
        </a:graphic>
      </p:graphicFrame>
      <p:sp>
        <p:nvSpPr>
          <p:cNvPr id="21" name="TextBox 20">
            <a:extLst>
              <a:ext uri="{FF2B5EF4-FFF2-40B4-BE49-F238E27FC236}">
                <a16:creationId xmlns:a16="http://schemas.microsoft.com/office/drawing/2014/main" id="{9497CCF8-A3CA-991D-13CE-9A15212B23D5}"/>
              </a:ext>
            </a:extLst>
          </p:cNvPr>
          <p:cNvSpPr txBox="1"/>
          <p:nvPr/>
        </p:nvSpPr>
        <p:spPr>
          <a:xfrm>
            <a:off x="501342" y="1644836"/>
            <a:ext cx="1335829"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Chính trị</a:t>
            </a:r>
          </a:p>
        </p:txBody>
      </p:sp>
      <p:sp>
        <p:nvSpPr>
          <p:cNvPr id="22" name="TextBox 21">
            <a:extLst>
              <a:ext uri="{FF2B5EF4-FFF2-40B4-BE49-F238E27FC236}">
                <a16:creationId xmlns:a16="http://schemas.microsoft.com/office/drawing/2014/main" id="{E1CA8C8D-92B3-340A-DDDB-77FD5E778F2A}"/>
              </a:ext>
            </a:extLst>
          </p:cNvPr>
          <p:cNvSpPr txBox="1"/>
          <p:nvPr/>
        </p:nvSpPr>
        <p:spPr>
          <a:xfrm>
            <a:off x="501341" y="2179335"/>
            <a:ext cx="1335828"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Kinh tế</a:t>
            </a:r>
          </a:p>
        </p:txBody>
      </p:sp>
      <p:sp>
        <p:nvSpPr>
          <p:cNvPr id="24" name="TextBox 23">
            <a:extLst>
              <a:ext uri="{FF2B5EF4-FFF2-40B4-BE49-F238E27FC236}">
                <a16:creationId xmlns:a16="http://schemas.microsoft.com/office/drawing/2014/main" id="{866A18D2-7F8C-2C83-1405-07EBDC01D0AE}"/>
              </a:ext>
            </a:extLst>
          </p:cNvPr>
          <p:cNvSpPr txBox="1"/>
          <p:nvPr/>
        </p:nvSpPr>
        <p:spPr>
          <a:xfrm>
            <a:off x="518985" y="2681308"/>
            <a:ext cx="1342471" cy="715581"/>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Văn hoá</a:t>
            </a:r>
          </a:p>
          <a:p>
            <a:pPr algn="ctr" defTabSz="685800">
              <a:defRPr/>
            </a:pPr>
            <a:r>
              <a:rPr lang="en-US" sz="2100">
                <a:solidFill>
                  <a:srgbClr val="FF0000"/>
                </a:solidFill>
                <a:latin typeface="Times New Roman" panose="02020603050405020304" pitchFamily="18" charset="0"/>
                <a:cs typeface="Times New Roman" panose="02020603050405020304" pitchFamily="18" charset="0"/>
              </a:rPr>
              <a:t>Xã hội </a:t>
            </a:r>
          </a:p>
        </p:txBody>
      </p:sp>
      <p:sp>
        <p:nvSpPr>
          <p:cNvPr id="4" name="TextBox 3">
            <a:extLst>
              <a:ext uri="{FF2B5EF4-FFF2-40B4-BE49-F238E27FC236}">
                <a16:creationId xmlns:a16="http://schemas.microsoft.com/office/drawing/2014/main" id="{AF625697-F735-7290-92A4-F9909029A4C5}"/>
              </a:ext>
            </a:extLst>
          </p:cNvPr>
          <p:cNvSpPr txBox="1"/>
          <p:nvPr/>
        </p:nvSpPr>
        <p:spPr>
          <a:xfrm>
            <a:off x="1922688" y="1653696"/>
            <a:ext cx="7102930" cy="392415"/>
          </a:xfrm>
          <a:prstGeom prst="rect">
            <a:avLst/>
          </a:prstGeom>
          <a:noFill/>
        </p:spPr>
        <p:txBody>
          <a:bodyPr wrap="square" lIns="68580" tIns="34290" rIns="68580" bIns="34290" rtlCol="0">
            <a:spAutoFit/>
          </a:bodyPr>
          <a:lstStyle/>
          <a:p>
            <a:r>
              <a:rPr lang="en-US" altLang="en-US" sz="2100">
                <a:solidFill>
                  <a:prstClr val="black"/>
                </a:solidFill>
                <a:latin typeface="Times New Roman" pitchFamily="18" charset="0"/>
                <a:cs typeface="Times New Roman" pitchFamily="18" charset="0"/>
              </a:rPr>
              <a:t>Anh trực tiếp cai trị Ấn Độ, thực hiện chính sách “chia để trị”..</a:t>
            </a:r>
            <a:endParaRPr lang="en-US"/>
          </a:p>
        </p:txBody>
      </p:sp>
      <p:sp>
        <p:nvSpPr>
          <p:cNvPr id="5" name="TextBox 4">
            <a:extLst>
              <a:ext uri="{FF2B5EF4-FFF2-40B4-BE49-F238E27FC236}">
                <a16:creationId xmlns:a16="http://schemas.microsoft.com/office/drawing/2014/main" id="{B497C83A-84BC-0C65-0154-5947B185A617}"/>
              </a:ext>
            </a:extLst>
          </p:cNvPr>
          <p:cNvSpPr txBox="1"/>
          <p:nvPr/>
        </p:nvSpPr>
        <p:spPr>
          <a:xfrm>
            <a:off x="1991518" y="2179335"/>
            <a:ext cx="6651141" cy="392415"/>
          </a:xfrm>
          <a:prstGeom prst="rect">
            <a:avLst/>
          </a:prstGeom>
          <a:noFill/>
        </p:spPr>
        <p:txBody>
          <a:bodyPr wrap="square" lIns="68580" tIns="34290" rIns="68580" bIns="34290" rtlCol="0">
            <a:spAutoFit/>
          </a:bodyPr>
          <a:lstStyle/>
          <a:p>
            <a:r>
              <a:rPr lang="en-US" altLang="en-US" sz="2100">
                <a:solidFill>
                  <a:prstClr val="black"/>
                </a:solidFill>
                <a:latin typeface="Times New Roman" pitchFamily="18" charset="0"/>
                <a:cs typeface="Times New Roman" pitchFamily="18" charset="0"/>
              </a:rPr>
              <a:t>Vơ vét, khai thác, bóc lột thuộc địa.</a:t>
            </a:r>
            <a:endParaRPr lang="en-US"/>
          </a:p>
        </p:txBody>
      </p:sp>
      <p:sp>
        <p:nvSpPr>
          <p:cNvPr id="10" name="TextBox 9">
            <a:extLst>
              <a:ext uri="{FF2B5EF4-FFF2-40B4-BE49-F238E27FC236}">
                <a16:creationId xmlns:a16="http://schemas.microsoft.com/office/drawing/2014/main" id="{DB27D9FF-3A0B-50DE-CA50-13428EB5B409}"/>
              </a:ext>
            </a:extLst>
          </p:cNvPr>
          <p:cNvSpPr txBox="1"/>
          <p:nvPr/>
        </p:nvSpPr>
        <p:spPr>
          <a:xfrm>
            <a:off x="2007722" y="2607232"/>
            <a:ext cx="6147952" cy="715580"/>
          </a:xfrm>
          <a:prstGeom prst="rect">
            <a:avLst/>
          </a:prstGeom>
          <a:noFill/>
        </p:spPr>
        <p:txBody>
          <a:bodyPr wrap="square" lIns="68580" tIns="34290" rIns="68580" bIns="34290" rtlCol="0">
            <a:spAutoFit/>
          </a:bodyPr>
          <a:lstStyle/>
          <a:p>
            <a:r>
              <a:rPr lang="en-US" sz="2100">
                <a:solidFill>
                  <a:srgbClr val="000000"/>
                </a:solidFill>
                <a:latin typeface="Times New Roman" panose="02020603050405020304" pitchFamily="18" charset="0"/>
                <a:cs typeface="Times New Roman" panose="02020603050405020304" pitchFamily="18" charset="0"/>
              </a:rPr>
              <a:t>thi hành chính sách "ngu dân", khuyến khích những tập quán lạc hậu và phản động.</a:t>
            </a:r>
            <a:endParaRPr lang="en-US" sz="210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30627066-D60D-27DA-D1BA-8D962F31A718}"/>
              </a:ext>
            </a:extLst>
          </p:cNvPr>
          <p:cNvSpPr txBox="1"/>
          <p:nvPr/>
        </p:nvSpPr>
        <p:spPr>
          <a:xfrm>
            <a:off x="538844" y="3690347"/>
            <a:ext cx="1342471"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Hậu quả</a:t>
            </a:r>
          </a:p>
        </p:txBody>
      </p:sp>
      <p:sp>
        <p:nvSpPr>
          <p:cNvPr id="12" name="TextBox 11">
            <a:extLst>
              <a:ext uri="{FF2B5EF4-FFF2-40B4-BE49-F238E27FC236}">
                <a16:creationId xmlns:a16="http://schemas.microsoft.com/office/drawing/2014/main" id="{FA3BBD3D-F0C2-C263-F7B1-D01A87799ED6}"/>
              </a:ext>
            </a:extLst>
          </p:cNvPr>
          <p:cNvSpPr txBox="1"/>
          <p:nvPr/>
        </p:nvSpPr>
        <p:spPr>
          <a:xfrm>
            <a:off x="2046917" y="3460381"/>
            <a:ext cx="6515100" cy="1038746"/>
          </a:xfrm>
          <a:prstGeom prst="rect">
            <a:avLst/>
          </a:prstGeom>
          <a:noFill/>
        </p:spPr>
        <p:txBody>
          <a:bodyPr wrap="square" lIns="68580" tIns="34290" rIns="68580" bIns="34290" rtlCol="0">
            <a:spAutoFit/>
          </a:bodyPr>
          <a:lstStyle/>
          <a:p>
            <a:r>
              <a:rPr lang="en-US" sz="2100">
                <a:solidFill>
                  <a:srgbClr val="000000"/>
                </a:solidFill>
                <a:latin typeface="Times New Roman" panose="02020603050405020304" pitchFamily="18" charset="0"/>
                <a:cs typeface="Times New Roman" panose="02020603050405020304" pitchFamily="18" charset="0"/>
              </a:rPr>
              <a:t>Ách áp bức, thống trị của thực dân Anh đã khiến cho mâu thuẫn dân tộc giữa nhân dân Ấn Độ với chính quyền thực dân ngày càng sâu sắc.</a:t>
            </a:r>
            <a:endParaRPr lang="en-US" sz="21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794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lowchart: Connector 9">
            <a:extLst>
              <a:ext uri="{FF2B5EF4-FFF2-40B4-BE49-F238E27FC236}">
                <a16:creationId xmlns:a16="http://schemas.microsoft.com/office/drawing/2014/main" id="{EDF5EBC2-4A8F-5095-759A-7F90921DAB32}"/>
              </a:ext>
            </a:extLst>
          </p:cNvPr>
          <p:cNvSpPr/>
          <p:nvPr/>
        </p:nvSpPr>
        <p:spPr>
          <a:xfrm>
            <a:off x="4224131" y="4423742"/>
            <a:ext cx="685800" cy="719756"/>
          </a:xfrm>
          <a:prstGeom prst="flowChartConnector">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Calibri"/>
            </a:endParaRPr>
          </a:p>
        </p:txBody>
      </p:sp>
      <p:sp>
        <p:nvSpPr>
          <p:cNvPr id="3" name="Line 6">
            <a:extLst>
              <a:ext uri="{FF2B5EF4-FFF2-40B4-BE49-F238E27FC236}">
                <a16:creationId xmlns:a16="http://schemas.microsoft.com/office/drawing/2014/main" id="{B7B3CE3B-7873-5350-4B7D-CF0BC42CA59D}"/>
              </a:ext>
            </a:extLst>
          </p:cNvPr>
          <p:cNvSpPr>
            <a:spLocks noChangeShapeType="1"/>
          </p:cNvSpPr>
          <p:nvPr/>
        </p:nvSpPr>
        <p:spPr bwMode="auto">
          <a:xfrm>
            <a:off x="0" y="398798"/>
            <a:ext cx="9144000" cy="0"/>
          </a:xfrm>
          <a:prstGeom prst="line">
            <a:avLst/>
          </a:prstGeom>
          <a:noFill/>
          <a:ln w="28575" cmpd="thinThick">
            <a:solidFill>
              <a:srgbClr val="005800"/>
            </a:solidFill>
            <a:round/>
            <a:headEnd type="none" w="sm" len="sm"/>
            <a:tailEnd type="none" w="med" len="lg"/>
          </a:ln>
          <a:extLst>
            <a:ext uri="{909E8E84-426E-40DD-AFC4-6F175D3DCCD1}">
              <a14:hiddenFill xmlns:a14="http://schemas.microsoft.com/office/drawing/2010/main">
                <a:noFill/>
              </a14:hiddenFill>
            </a:ext>
          </a:extLst>
        </p:spPr>
        <p:txBody>
          <a:bodyPr lIns="68532" tIns="34289" rIns="68532" bIns="34289"/>
          <a:lstStyle/>
          <a:p>
            <a:pPr defTabSz="685256" fontAlgn="base">
              <a:spcBef>
                <a:spcPct val="0"/>
              </a:spcBef>
              <a:spcAft>
                <a:spcPct val="0"/>
              </a:spcAft>
              <a:defRPr/>
            </a:pPr>
            <a:endParaRPr lang="en-US">
              <a:solidFill>
                <a:prstClr val="black"/>
              </a:solidFill>
              <a:latin typeface="Calibri"/>
              <a:cs typeface="Arial" charset="0"/>
              <a:sym typeface="Arial"/>
            </a:endParaRPr>
          </a:p>
        </p:txBody>
      </p:sp>
      <p:sp>
        <p:nvSpPr>
          <p:cNvPr id="6" name="TextBox 5">
            <a:extLst>
              <a:ext uri="{FF2B5EF4-FFF2-40B4-BE49-F238E27FC236}">
                <a16:creationId xmlns:a16="http://schemas.microsoft.com/office/drawing/2014/main" id="{371C58F5-C7D4-63EC-0E73-0C126FF840EB}"/>
              </a:ext>
            </a:extLst>
          </p:cNvPr>
          <p:cNvSpPr txBox="1"/>
          <p:nvPr/>
        </p:nvSpPr>
        <p:spPr>
          <a:xfrm>
            <a:off x="20731" y="-2485"/>
            <a:ext cx="9123269" cy="392415"/>
          </a:xfrm>
          <a:prstGeom prst="rect">
            <a:avLst/>
          </a:prstGeom>
          <a:solidFill>
            <a:sysClr val="window" lastClr="FFFFFF">
              <a:lumMod val="95000"/>
            </a:sysClr>
          </a:solidFill>
          <a:ln w="25400" cap="flat" cmpd="sng" algn="ctr">
            <a:noFill/>
            <a:prstDash val="solid"/>
          </a:ln>
          <a:effectLst/>
        </p:spPr>
        <p:txBody>
          <a:bodyPr wrap="square" lIns="68580" tIns="34290" rIns="68580" bIns="34290" rtlCol="0">
            <a:spAutoFit/>
          </a:bodyPr>
          <a:lstStyle/>
          <a:p>
            <a:pPr algn="ctr" defTabSz="685800">
              <a:defRPr/>
            </a:pPr>
            <a:r>
              <a:rPr lang="en-US" sz="2100" kern="0">
                <a:solidFill>
                  <a:srgbClr val="00B050"/>
                </a:solidFill>
                <a:latin typeface="Times New Roman" panose="02020603050405020304" pitchFamily="18" charset="0"/>
                <a:cs typeface="Times New Roman" panose="02020603050405020304" pitchFamily="18" charset="0"/>
              </a:rPr>
              <a:t>1. Ấn Độ nửa sau thế kỉ XIX</a:t>
            </a:r>
            <a:endParaRPr lang="vi-VN" sz="2100" kern="0" dirty="0" err="1">
              <a:solidFill>
                <a:srgbClr val="00B050"/>
              </a:solidFill>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2C48EF5D-F200-D5F4-6D36-84789DCC81A9}"/>
              </a:ext>
            </a:extLst>
          </p:cNvPr>
          <p:cNvPicPr>
            <a:picLocks noChangeAspect="1"/>
          </p:cNvPicPr>
          <p:nvPr/>
        </p:nvPicPr>
        <p:blipFill>
          <a:blip r:embed="rId2" cstate="print"/>
          <a:stretch>
            <a:fillRect/>
          </a:stretch>
        </p:blipFill>
        <p:spPr>
          <a:xfrm>
            <a:off x="4032560" y="4231344"/>
            <a:ext cx="1078880" cy="1026716"/>
          </a:xfrm>
          <a:prstGeom prst="rect">
            <a:avLst/>
          </a:prstGeom>
        </p:spPr>
      </p:pic>
      <p:grpSp>
        <p:nvGrpSpPr>
          <p:cNvPr id="2" name="Group 1">
            <a:extLst>
              <a:ext uri="{FF2B5EF4-FFF2-40B4-BE49-F238E27FC236}">
                <a16:creationId xmlns:a16="http://schemas.microsoft.com/office/drawing/2014/main" id="{8E561739-911E-4014-C2CB-51B30CBD5944}"/>
              </a:ext>
            </a:extLst>
          </p:cNvPr>
          <p:cNvGrpSpPr/>
          <p:nvPr/>
        </p:nvGrpSpPr>
        <p:grpSpPr>
          <a:xfrm>
            <a:off x="67212" y="1832690"/>
            <a:ext cx="953097" cy="919401"/>
            <a:chOff x="1378611" y="2256622"/>
            <a:chExt cx="1592028" cy="1461570"/>
          </a:xfrm>
        </p:grpSpPr>
        <p:pic>
          <p:nvPicPr>
            <p:cNvPr id="4" name="Picture 3">
              <a:extLst>
                <a:ext uri="{FF2B5EF4-FFF2-40B4-BE49-F238E27FC236}">
                  <a16:creationId xmlns:a16="http://schemas.microsoft.com/office/drawing/2014/main" id="{358D9D20-C28C-A426-E789-7CD3686075EC}"/>
                </a:ext>
              </a:extLst>
            </p:cNvPr>
            <p:cNvPicPr>
              <a:picLocks noChangeAspect="1"/>
            </p:cNvPicPr>
            <p:nvPr/>
          </p:nvPicPr>
          <p:blipFill rotWithShape="1">
            <a:blip r:embed="rId3" cstate="print"/>
            <a:srcRect l="35993" r="32514"/>
            <a:stretch/>
          </p:blipFill>
          <p:spPr>
            <a:xfrm>
              <a:off x="1378611" y="2256622"/>
              <a:ext cx="1509978" cy="1461570"/>
            </a:xfrm>
            <a:prstGeom prst="rect">
              <a:avLst/>
            </a:prstGeom>
          </p:spPr>
        </p:pic>
        <p:sp>
          <p:nvSpPr>
            <p:cNvPr id="5" name="Rectangle 4">
              <a:extLst>
                <a:ext uri="{FF2B5EF4-FFF2-40B4-BE49-F238E27FC236}">
                  <a16:creationId xmlns:a16="http://schemas.microsoft.com/office/drawing/2014/main" id="{ABA9F4E4-37C6-9BE9-A527-2C5AE2FF1973}"/>
                </a:ext>
              </a:extLst>
            </p:cNvPr>
            <p:cNvSpPr/>
            <p:nvPr/>
          </p:nvSpPr>
          <p:spPr>
            <a:xfrm>
              <a:off x="2806538" y="3247222"/>
              <a:ext cx="164101" cy="470970"/>
            </a:xfrm>
            <a:prstGeom prst="rect">
              <a:avLst/>
            </a:prstGeom>
            <a:solidFill>
              <a:srgbClr val="FFFFFF"/>
            </a:solidFill>
            <a:ln w="12700" cap="flat" cmpd="sng" algn="ctr">
              <a:noFill/>
              <a:prstDash val="solid"/>
              <a:miter lim="800000"/>
            </a:ln>
            <a:effectLst/>
          </p:spPr>
          <p:txBody>
            <a:bodyPr rtlCol="0" anchor="ctr"/>
            <a:lstStyle/>
            <a:p>
              <a:pPr algn="ctr" defTabSz="685800">
                <a:defRPr/>
              </a:pPr>
              <a:endParaRPr lang="en-US" sz="1400" kern="0">
                <a:solidFill>
                  <a:prstClr val="white"/>
                </a:solidFill>
                <a:latin typeface="Twinkl"/>
              </a:endParaRPr>
            </a:p>
          </p:txBody>
        </p:sp>
      </p:grpSp>
      <p:pic>
        <p:nvPicPr>
          <p:cNvPr id="7" name="Picture 6">
            <a:extLst>
              <a:ext uri="{FF2B5EF4-FFF2-40B4-BE49-F238E27FC236}">
                <a16:creationId xmlns:a16="http://schemas.microsoft.com/office/drawing/2014/main" id="{68258990-9871-B2A8-0ACC-9CA201BDDC8E}"/>
              </a:ext>
            </a:extLst>
          </p:cNvPr>
          <p:cNvPicPr>
            <a:picLocks noChangeAspect="1"/>
          </p:cNvPicPr>
          <p:nvPr/>
        </p:nvPicPr>
        <p:blipFill rotWithShape="1">
          <a:blip r:embed="rId4" cstate="print"/>
          <a:srcRect l="67486" r="4395"/>
          <a:stretch/>
        </p:blipFill>
        <p:spPr>
          <a:xfrm>
            <a:off x="110476" y="3138066"/>
            <a:ext cx="725676" cy="786701"/>
          </a:xfrm>
          <a:prstGeom prst="rect">
            <a:avLst/>
          </a:prstGeom>
        </p:spPr>
      </p:pic>
      <p:sp>
        <p:nvSpPr>
          <p:cNvPr id="9" name="TextBox 8">
            <a:extLst>
              <a:ext uri="{FF2B5EF4-FFF2-40B4-BE49-F238E27FC236}">
                <a16:creationId xmlns:a16="http://schemas.microsoft.com/office/drawing/2014/main" id="{B8EB56F4-2CF6-32EB-2EBC-EB2F534F1591}"/>
              </a:ext>
            </a:extLst>
          </p:cNvPr>
          <p:cNvSpPr txBox="1"/>
          <p:nvPr/>
        </p:nvSpPr>
        <p:spPr>
          <a:xfrm>
            <a:off x="976020" y="1767002"/>
            <a:ext cx="1360600" cy="1225868"/>
          </a:xfrm>
          <a:prstGeom prst="wedgeRoundRectCallout">
            <a:avLst>
              <a:gd name="adj1" fmla="val -73690"/>
              <a:gd name="adj2" fmla="val -721"/>
              <a:gd name="adj3" fmla="val 16667"/>
            </a:avLst>
          </a:prstGeom>
          <a:solidFill>
            <a:srgbClr val="88E2DE">
              <a:alpha val="35000"/>
            </a:srgbClr>
          </a:solidFill>
        </p:spPr>
        <p:txBody>
          <a:bodyPr wrap="square" lIns="0" tIns="0" rIns="0" bIns="0" rtlCol="0">
            <a:spAutoFit/>
          </a:bodyPr>
          <a:lstStyle/>
          <a:p>
            <a:pPr algn="ctr"/>
            <a:r>
              <a:rPr lang="en-US">
                <a:solidFill>
                  <a:srgbClr val="1C1C1C"/>
                </a:solidFill>
                <a:latin typeface="Times New Roman" panose="02020603050405020304" pitchFamily="18" charset="0"/>
                <a:cs typeface="Times New Roman" panose="02020603050405020304" pitchFamily="18" charset="0"/>
              </a:rPr>
              <a:t>Ghép đôi và chia sẻ ý tưởng của mình</a:t>
            </a:r>
          </a:p>
        </p:txBody>
      </p:sp>
      <p:grpSp>
        <p:nvGrpSpPr>
          <p:cNvPr id="11" name="Group 10">
            <a:extLst>
              <a:ext uri="{FF2B5EF4-FFF2-40B4-BE49-F238E27FC236}">
                <a16:creationId xmlns:a16="http://schemas.microsoft.com/office/drawing/2014/main" id="{3227C7E7-8635-826E-4B06-7C0FF66CCC2C}"/>
              </a:ext>
            </a:extLst>
          </p:cNvPr>
          <p:cNvGrpSpPr/>
          <p:nvPr/>
        </p:nvGrpSpPr>
        <p:grpSpPr>
          <a:xfrm>
            <a:off x="28561" y="448403"/>
            <a:ext cx="1128072" cy="797847"/>
            <a:chOff x="1378610" y="0"/>
            <a:chExt cx="1593189" cy="1461570"/>
          </a:xfrm>
        </p:grpSpPr>
        <p:pic>
          <p:nvPicPr>
            <p:cNvPr id="12" name="Picture 11">
              <a:extLst>
                <a:ext uri="{FF2B5EF4-FFF2-40B4-BE49-F238E27FC236}">
                  <a16:creationId xmlns:a16="http://schemas.microsoft.com/office/drawing/2014/main" id="{EDA71543-1745-7DC4-D6B5-A8CA21A7F280}"/>
                </a:ext>
              </a:extLst>
            </p:cNvPr>
            <p:cNvPicPr>
              <a:picLocks noChangeAspect="1"/>
            </p:cNvPicPr>
            <p:nvPr/>
          </p:nvPicPr>
          <p:blipFill rotWithShape="1">
            <a:blip r:embed="rId5" cstate="print"/>
            <a:srcRect l="2250" r="64521"/>
            <a:stretch/>
          </p:blipFill>
          <p:spPr>
            <a:xfrm>
              <a:off x="1378610" y="0"/>
              <a:ext cx="1593189" cy="1461570"/>
            </a:xfrm>
            <a:prstGeom prst="rect">
              <a:avLst/>
            </a:prstGeom>
          </p:spPr>
        </p:pic>
        <p:sp>
          <p:nvSpPr>
            <p:cNvPr id="13" name="Rectangle 12">
              <a:extLst>
                <a:ext uri="{FF2B5EF4-FFF2-40B4-BE49-F238E27FC236}">
                  <a16:creationId xmlns:a16="http://schemas.microsoft.com/office/drawing/2014/main" id="{4DF0AB7C-39C4-3FBB-C3AA-D887116B8B0C}"/>
                </a:ext>
              </a:extLst>
            </p:cNvPr>
            <p:cNvSpPr/>
            <p:nvPr/>
          </p:nvSpPr>
          <p:spPr>
            <a:xfrm>
              <a:off x="2807698" y="990600"/>
              <a:ext cx="164101" cy="470970"/>
            </a:xfrm>
            <a:prstGeom prst="rect">
              <a:avLst/>
            </a:prstGeom>
            <a:solidFill>
              <a:srgbClr val="FFFFFF"/>
            </a:solidFill>
            <a:ln w="12700" cap="flat" cmpd="sng" algn="ctr">
              <a:noFill/>
              <a:prstDash val="solid"/>
              <a:miter lim="800000"/>
            </a:ln>
            <a:effectLst/>
          </p:spPr>
          <p:txBody>
            <a:bodyPr rtlCol="0" anchor="ctr"/>
            <a:lstStyle/>
            <a:p>
              <a:pPr algn="ctr" defTabSz="685800">
                <a:defRPr/>
              </a:pPr>
              <a:endParaRPr lang="en-US" sz="1400" kern="0">
                <a:solidFill>
                  <a:prstClr val="white"/>
                </a:solidFill>
                <a:latin typeface="Twinkl"/>
              </a:endParaRPr>
            </a:p>
          </p:txBody>
        </p:sp>
      </p:grpSp>
      <p:sp>
        <p:nvSpPr>
          <p:cNvPr id="14" name="TextBox 13">
            <a:extLst>
              <a:ext uri="{FF2B5EF4-FFF2-40B4-BE49-F238E27FC236}">
                <a16:creationId xmlns:a16="http://schemas.microsoft.com/office/drawing/2014/main" id="{E156F7AF-97D7-C694-70C1-B69B75729220}"/>
              </a:ext>
            </a:extLst>
          </p:cNvPr>
          <p:cNvSpPr txBox="1"/>
          <p:nvPr/>
        </p:nvSpPr>
        <p:spPr>
          <a:xfrm>
            <a:off x="-16880" y="1397178"/>
            <a:ext cx="1037189" cy="314980"/>
          </a:xfrm>
          <a:prstGeom prst="flowChartAlternateProcess">
            <a:avLst/>
          </a:prstGeom>
          <a:noFill/>
          <a:ln w="12700">
            <a:solidFill>
              <a:srgbClr val="1C1C1C"/>
            </a:solidFill>
          </a:ln>
        </p:spPr>
        <p:txBody>
          <a:bodyPr wrap="square" lIns="68580" tIns="34290" rIns="68580" bIns="34290">
            <a:spAutoFit/>
          </a:bodyPr>
          <a:lstStyle/>
          <a:p>
            <a:pPr algn="ctr" defTabSz="685800">
              <a:defRPr/>
            </a:pPr>
            <a:r>
              <a:rPr lang="en-US" sz="1400" b="1" kern="0">
                <a:solidFill>
                  <a:srgbClr val="1C1C1C"/>
                </a:solidFill>
                <a:latin typeface="Twinkl"/>
              </a:rPr>
              <a:t>2 phút</a:t>
            </a:r>
          </a:p>
        </p:txBody>
      </p:sp>
      <p:sp>
        <p:nvSpPr>
          <p:cNvPr id="15" name="TextBox 14">
            <a:extLst>
              <a:ext uri="{FF2B5EF4-FFF2-40B4-BE49-F238E27FC236}">
                <a16:creationId xmlns:a16="http://schemas.microsoft.com/office/drawing/2014/main" id="{2E7712AD-EC38-1DBA-4566-EC565929A2A3}"/>
              </a:ext>
            </a:extLst>
          </p:cNvPr>
          <p:cNvSpPr txBox="1"/>
          <p:nvPr/>
        </p:nvSpPr>
        <p:spPr>
          <a:xfrm>
            <a:off x="20731" y="2876322"/>
            <a:ext cx="1037189" cy="383084"/>
          </a:xfrm>
          <a:prstGeom prst="flowChartAlternateProcess">
            <a:avLst/>
          </a:prstGeom>
          <a:noFill/>
          <a:ln w="12700">
            <a:solidFill>
              <a:srgbClr val="1C1C1C"/>
            </a:solidFill>
          </a:ln>
        </p:spPr>
        <p:txBody>
          <a:bodyPr wrap="square" lIns="68580" tIns="34290" rIns="68580" bIns="34290">
            <a:spAutoFit/>
          </a:bodyPr>
          <a:lstStyle/>
          <a:p>
            <a:pPr algn="ctr" defTabSz="685800">
              <a:defRPr/>
            </a:pPr>
            <a:r>
              <a:rPr lang="en-US" b="1" kern="0">
                <a:solidFill>
                  <a:srgbClr val="1C1C1C"/>
                </a:solidFill>
                <a:latin typeface="Twinkl"/>
              </a:rPr>
              <a:t>2</a:t>
            </a:r>
            <a:r>
              <a:rPr lang="en-US" sz="1400" b="1" kern="0">
                <a:solidFill>
                  <a:srgbClr val="1C1C1C"/>
                </a:solidFill>
                <a:latin typeface="Twinkl"/>
              </a:rPr>
              <a:t> phút</a:t>
            </a:r>
          </a:p>
        </p:txBody>
      </p:sp>
      <p:sp>
        <p:nvSpPr>
          <p:cNvPr id="16" name="TextBox 15">
            <a:extLst>
              <a:ext uri="{FF2B5EF4-FFF2-40B4-BE49-F238E27FC236}">
                <a16:creationId xmlns:a16="http://schemas.microsoft.com/office/drawing/2014/main" id="{C7AD1B79-CF61-129B-E15A-34609D961708}"/>
              </a:ext>
            </a:extLst>
          </p:cNvPr>
          <p:cNvSpPr txBox="1"/>
          <p:nvPr/>
        </p:nvSpPr>
        <p:spPr>
          <a:xfrm>
            <a:off x="20731" y="3955192"/>
            <a:ext cx="1037189" cy="314980"/>
          </a:xfrm>
          <a:prstGeom prst="flowChartAlternateProcess">
            <a:avLst/>
          </a:prstGeom>
          <a:noFill/>
          <a:ln w="12700">
            <a:solidFill>
              <a:srgbClr val="1C1C1C"/>
            </a:solidFill>
          </a:ln>
        </p:spPr>
        <p:txBody>
          <a:bodyPr wrap="square" lIns="68580" tIns="34290" rIns="68580" bIns="34290">
            <a:spAutoFit/>
          </a:bodyPr>
          <a:lstStyle/>
          <a:p>
            <a:pPr algn="ctr" defTabSz="685800">
              <a:defRPr/>
            </a:pPr>
            <a:r>
              <a:rPr lang="en-US" sz="1400" b="1" kern="0">
                <a:solidFill>
                  <a:srgbClr val="1C1C1C"/>
                </a:solidFill>
                <a:latin typeface="Twinkl"/>
              </a:rPr>
              <a:t>3 phút</a:t>
            </a:r>
          </a:p>
        </p:txBody>
      </p:sp>
      <p:sp>
        <p:nvSpPr>
          <p:cNvPr id="17" name="TextBox 16">
            <a:extLst>
              <a:ext uri="{FF2B5EF4-FFF2-40B4-BE49-F238E27FC236}">
                <a16:creationId xmlns:a16="http://schemas.microsoft.com/office/drawing/2014/main" id="{798AB1FB-3999-170B-42A8-EAF456854102}"/>
              </a:ext>
            </a:extLst>
          </p:cNvPr>
          <p:cNvSpPr txBox="1"/>
          <p:nvPr/>
        </p:nvSpPr>
        <p:spPr>
          <a:xfrm>
            <a:off x="1229922" y="430166"/>
            <a:ext cx="7360018" cy="715090"/>
          </a:xfrm>
          <a:prstGeom prst="wedgeRoundRectCallout">
            <a:avLst>
              <a:gd name="adj1" fmla="val -54612"/>
              <a:gd name="adj2" fmla="val 18365"/>
              <a:gd name="adj3" fmla="val 16667"/>
            </a:avLst>
          </a:prstGeom>
          <a:solidFill>
            <a:srgbClr val="88E2DE">
              <a:alpha val="35000"/>
            </a:srgbClr>
          </a:solidFill>
        </p:spPr>
        <p:txBody>
          <a:bodyPr wrap="square" lIns="0" tIns="0" rIns="0" bIns="0" rtlCol="0">
            <a:spAutoFit/>
          </a:bodyPr>
          <a:lstStyle/>
          <a:p>
            <a:pPr algn="ctr" defTabSz="685800">
              <a:spcAft>
                <a:spcPts val="450"/>
              </a:spcAft>
              <a:buClr>
                <a:srgbClr val="000000"/>
              </a:buClr>
              <a:buSzPts val="1300"/>
              <a:tabLst>
                <a:tab pos="384810" algn="l"/>
              </a:tabLst>
              <a:defRPr/>
            </a:pPr>
            <a:r>
              <a:rPr lang="vi-VN" sz="2100" i="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Em suy nghĩ gì vê chính sách cai trị, bóc lột của thực dân Anh ở Ấn Độ cuối thế kỉ XIX?</a:t>
            </a:r>
            <a:endParaRPr lang="en-US" sz="2100" i="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52A19118-C486-AE53-17A8-8BC0C91B6697}"/>
              </a:ext>
            </a:extLst>
          </p:cNvPr>
          <p:cNvSpPr txBox="1"/>
          <p:nvPr/>
        </p:nvSpPr>
        <p:spPr>
          <a:xfrm>
            <a:off x="918419" y="3234944"/>
            <a:ext cx="1360599" cy="919401"/>
          </a:xfrm>
          <a:prstGeom prst="wedgeRoundRectCallout">
            <a:avLst>
              <a:gd name="adj1" fmla="val -52482"/>
              <a:gd name="adj2" fmla="val -24178"/>
              <a:gd name="adj3" fmla="val 16667"/>
            </a:avLst>
          </a:prstGeom>
          <a:solidFill>
            <a:srgbClr val="88E2DE">
              <a:alpha val="35000"/>
            </a:srgbClr>
          </a:solidFill>
        </p:spPr>
        <p:txBody>
          <a:bodyPr wrap="square" lIns="0" tIns="0" rIns="0" bIns="0" rtlCol="0">
            <a:spAutoFit/>
          </a:bodyPr>
          <a:lstStyle/>
          <a:p>
            <a:pPr algn="ctr"/>
            <a:r>
              <a:rPr lang="en-US">
                <a:solidFill>
                  <a:srgbClr val="1C1C1C"/>
                </a:solidFill>
                <a:latin typeface="Times New Roman" panose="02020603050405020304" pitchFamily="18" charset="0"/>
                <a:cs typeface="Times New Roman" panose="02020603050405020304" pitchFamily="18" charset="0"/>
              </a:rPr>
              <a:t>Chia sẻ ý tưởng trước lớp</a:t>
            </a:r>
          </a:p>
        </p:txBody>
      </p:sp>
      <p:sp>
        <p:nvSpPr>
          <p:cNvPr id="20" name="TextBox 19">
            <a:extLst>
              <a:ext uri="{FF2B5EF4-FFF2-40B4-BE49-F238E27FC236}">
                <a16:creationId xmlns:a16="http://schemas.microsoft.com/office/drawing/2014/main" id="{C0DF5231-CAD6-5A16-325A-3DF82F038DD1}"/>
              </a:ext>
            </a:extLst>
          </p:cNvPr>
          <p:cNvSpPr txBox="1"/>
          <p:nvPr/>
        </p:nvSpPr>
        <p:spPr>
          <a:xfrm>
            <a:off x="2390571" y="1246250"/>
            <a:ext cx="6642953" cy="3116238"/>
          </a:xfrm>
          <a:prstGeom prst="rect">
            <a:avLst/>
          </a:prstGeom>
          <a:noFill/>
        </p:spPr>
        <p:txBody>
          <a:bodyPr wrap="square" lIns="68580" tIns="34290" rIns="68580" bIns="34290" rtlCol="0">
            <a:spAutoFit/>
          </a:bodyPr>
          <a:lstStyle/>
          <a:p>
            <a:pPr indent="257175" algn="just">
              <a:spcBef>
                <a:spcPts val="1575"/>
              </a:spcBef>
            </a:pPr>
            <a:r>
              <a:rPr lang="en-US">
                <a:latin typeface="Times New Roman" panose="02020603050405020304" pitchFamily="18" charset="0"/>
                <a:ea typeface="Times New Roman" panose="02020603050405020304" pitchFamily="18" charset="0"/>
              </a:rPr>
              <a:t>C</a:t>
            </a:r>
            <a:r>
              <a:rPr lang="vi-VN">
                <a:latin typeface="Times New Roman" panose="02020603050405020304" pitchFamily="18" charset="0"/>
                <a:ea typeface="Times New Roman" panose="02020603050405020304" pitchFamily="18" charset="0"/>
              </a:rPr>
              <a:t>hính sách khai thác, bóc lột tàn bạo của thực dân Anh đối với Ấn Độ đã gây nên những nạn đói khủng khiếp: B</a:t>
            </a:r>
            <a:r>
              <a:rPr lang="en-US">
                <a:latin typeface="Times New Roman" panose="02020603050405020304" pitchFamily="18" charset="0"/>
                <a:ea typeface="Times New Roman" panose="02020603050405020304" pitchFamily="18" charset="0"/>
              </a:rPr>
              <a:t>ê</a:t>
            </a:r>
            <a:r>
              <a:rPr lang="vi-VN">
                <a:latin typeface="Times New Roman" panose="02020603050405020304" pitchFamily="18" charset="0"/>
                <a:ea typeface="Times New Roman" panose="02020603050405020304" pitchFamily="18" charset="0"/>
              </a:rPr>
              <a:t>n cạnh chính sách khai thác, bóc lột thuộc địa, thực dân Anh còn thi hành chính sách chính trị thâm độc, như lợi dụng sự khác biệt </a:t>
            </a:r>
            <a:r>
              <a:rPr lang="vi-VN"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vẽ</a:t>
            </a:r>
            <a:r>
              <a:rPr lang="vi-VN">
                <a:latin typeface="Times New Roman" panose="02020603050405020304" pitchFamily="18" charset="0"/>
                <a:ea typeface="Times New Roman" panose="02020603050405020304" pitchFamily="18" charset="0"/>
              </a:rPr>
              <a:t> đẳng cấp, tôn giáo và sự tồn tại của nhiểu vương quốc để áp dụng chính sách “chia để trị”. Vẽ văn</a:t>
            </a:r>
            <a:r>
              <a:rPr lang="en-US">
                <a:latin typeface="Times New Roman" panose="02020603050405020304" pitchFamily="18" charset="0"/>
                <a:ea typeface="Times New Roman" panose="02020603050405020304" pitchFamily="18" charset="0"/>
              </a:rPr>
              <a:t> </a:t>
            </a:r>
            <a:r>
              <a:rPr lang="vi-VN">
                <a:latin typeface="Times New Roman" panose="02020603050405020304" pitchFamily="18" charset="0"/>
                <a:ea typeface="Times New Roman" panose="02020603050405020304" pitchFamily="18" charset="0"/>
              </a:rPr>
              <a:t>hoá - giáo dục, chúng thi hành chính sách ngu dân, khuyến khích những tập quán lạc hậu và hủ tục thời xa xưa. Hậu quả tất yếu là tình trạng bần cùng và chết đói của quần chúng nhân dân Ấn Độ. Thủ công nghiệp bị suy sụp, nển văn minh lâu đời bị phá huỷ. Sự xầm lược và thống trị của thực dân Anh đã chà đạp lên quy</a:t>
            </a:r>
            <a:r>
              <a:rPr lang="en-US">
                <a:latin typeface="Times New Roman" panose="02020603050405020304" pitchFamily="18" charset="0"/>
                <a:ea typeface="Times New Roman" panose="02020603050405020304" pitchFamily="18" charset="0"/>
              </a:rPr>
              <a:t>ề</a:t>
            </a:r>
            <a:r>
              <a:rPr lang="vi-VN">
                <a:latin typeface="Times New Roman" panose="02020603050405020304" pitchFamily="18" charset="0"/>
                <a:ea typeface="Times New Roman" panose="02020603050405020304" pitchFamily="18" charset="0"/>
              </a:rPr>
              <a:t>n dân tộc thiêng liêng của nhân dân Ấn Độ. </a:t>
            </a:r>
            <a:endParaRPr lang="en-US"/>
          </a:p>
        </p:txBody>
      </p:sp>
    </p:spTree>
    <p:extLst>
      <p:ext uri="{BB962C8B-B14F-4D97-AF65-F5344CB8AC3E}">
        <p14:creationId xmlns:p14="http://schemas.microsoft.com/office/powerpoint/2010/main" val="35154782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4745316-655E-6C1F-9F1F-4CA1F41A44C9}"/>
              </a:ext>
            </a:extLst>
          </p:cNvPr>
          <p:cNvSpPr/>
          <p:nvPr/>
        </p:nvSpPr>
        <p:spPr>
          <a:xfrm>
            <a:off x="0" y="16330"/>
            <a:ext cx="9144000" cy="512717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Calibri"/>
            </a:endParaRPr>
          </a:p>
        </p:txBody>
      </p:sp>
      <p:grpSp>
        <p:nvGrpSpPr>
          <p:cNvPr id="9" name="Group 8">
            <a:extLst>
              <a:ext uri="{FF2B5EF4-FFF2-40B4-BE49-F238E27FC236}">
                <a16:creationId xmlns:a16="http://schemas.microsoft.com/office/drawing/2014/main" id="{90F63238-2B33-5528-F150-5E78FFD8B722}"/>
              </a:ext>
            </a:extLst>
          </p:cNvPr>
          <p:cNvGrpSpPr/>
          <p:nvPr/>
        </p:nvGrpSpPr>
        <p:grpSpPr>
          <a:xfrm>
            <a:off x="204107" y="-40821"/>
            <a:ext cx="8588829" cy="628650"/>
            <a:chOff x="239485" y="413657"/>
            <a:chExt cx="11451772" cy="838200"/>
          </a:xfrm>
        </p:grpSpPr>
        <p:sp>
          <p:nvSpPr>
            <p:cNvPr id="2" name="Rectangle: Rounded Corners 1">
              <a:extLst>
                <a:ext uri="{FF2B5EF4-FFF2-40B4-BE49-F238E27FC236}">
                  <a16:creationId xmlns:a16="http://schemas.microsoft.com/office/drawing/2014/main" id="{E0593152-1E3B-2FC3-AF9B-7A09A81CE2ED}"/>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6" name="Freeform: Shape 5">
              <a:extLst>
                <a:ext uri="{FF2B5EF4-FFF2-40B4-BE49-F238E27FC236}">
                  <a16:creationId xmlns:a16="http://schemas.microsoft.com/office/drawing/2014/main" id="{B2D3E3DE-50A3-1BAB-0D60-7374BA24166C}"/>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US" sz="1400">
                <a:solidFill>
                  <a:prstClr val="white"/>
                </a:solidFill>
                <a:latin typeface="Calibri"/>
              </a:endParaRPr>
            </a:p>
          </p:txBody>
        </p:sp>
        <p:sp>
          <p:nvSpPr>
            <p:cNvPr id="3" name="Flowchart: Connector 2">
              <a:extLst>
                <a:ext uri="{FF2B5EF4-FFF2-40B4-BE49-F238E27FC236}">
                  <a16:creationId xmlns:a16="http://schemas.microsoft.com/office/drawing/2014/main" id="{3D196701-C2DF-32AA-1E8D-1D93C189CA41}"/>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7" name="Flowchart: Connector 6">
              <a:extLst>
                <a:ext uri="{FF2B5EF4-FFF2-40B4-BE49-F238E27FC236}">
                  <a16:creationId xmlns:a16="http://schemas.microsoft.com/office/drawing/2014/main" id="{14A94931-21C9-AB53-31E2-CD9DA3602840}"/>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Calibri"/>
              </a:endParaRPr>
            </a:p>
          </p:txBody>
        </p:sp>
        <p:sp>
          <p:nvSpPr>
            <p:cNvPr id="8" name="TextBox 7">
              <a:extLst>
                <a:ext uri="{FF2B5EF4-FFF2-40B4-BE49-F238E27FC236}">
                  <a16:creationId xmlns:a16="http://schemas.microsoft.com/office/drawing/2014/main" id="{65D922EB-CDDF-FF78-8876-797F70CCC2AE}"/>
                </a:ext>
              </a:extLst>
            </p:cNvPr>
            <p:cNvSpPr txBox="1"/>
            <p:nvPr/>
          </p:nvSpPr>
          <p:spPr>
            <a:xfrm>
              <a:off x="2449284" y="560616"/>
              <a:ext cx="7336971" cy="615553"/>
            </a:xfrm>
            <a:prstGeom prst="rect">
              <a:avLst/>
            </a:prstGeom>
            <a:noFill/>
          </p:spPr>
          <p:txBody>
            <a:bodyPr wrap="square" rtlCol="0">
              <a:spAutoFit/>
            </a:bodyPr>
            <a:lstStyle/>
            <a:p>
              <a:pPr algn="ctr" defTabSz="685800">
                <a:defRPr/>
              </a:pPr>
              <a:r>
                <a:rPr lang="en-US" sz="2400">
                  <a:solidFill>
                    <a:prstClr val="white"/>
                  </a:solidFill>
                  <a:latin typeface="Times New Roman" panose="02020603050405020304" pitchFamily="18" charset="0"/>
                  <a:cs typeface="Times New Roman" panose="02020603050405020304" pitchFamily="18" charset="0"/>
                </a:rPr>
                <a:t>1. Ấn Độ nửa sau thế kỉ XIX</a:t>
              </a:r>
            </a:p>
          </p:txBody>
        </p:sp>
      </p:grpSp>
      <p:sp>
        <p:nvSpPr>
          <p:cNvPr id="16" name="Rectangle 15">
            <a:extLst>
              <a:ext uri="{FF2B5EF4-FFF2-40B4-BE49-F238E27FC236}">
                <a16:creationId xmlns:a16="http://schemas.microsoft.com/office/drawing/2014/main" id="{E255C6A1-F343-001C-1E1E-507CA095CF82}"/>
              </a:ext>
            </a:extLst>
          </p:cNvPr>
          <p:cNvSpPr/>
          <p:nvPr/>
        </p:nvSpPr>
        <p:spPr>
          <a:xfrm>
            <a:off x="204107" y="734786"/>
            <a:ext cx="8760279" cy="433931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Calibri"/>
            </a:endParaRPr>
          </a:p>
        </p:txBody>
      </p:sp>
      <p:sp>
        <p:nvSpPr>
          <p:cNvPr id="19" name="Rectangle 18">
            <a:extLst>
              <a:ext uri="{FF2B5EF4-FFF2-40B4-BE49-F238E27FC236}">
                <a16:creationId xmlns:a16="http://schemas.microsoft.com/office/drawing/2014/main" id="{D1F64601-A4BE-2742-A3D5-1BE18922DC3A}"/>
              </a:ext>
            </a:extLst>
          </p:cNvPr>
          <p:cNvSpPr/>
          <p:nvPr/>
        </p:nvSpPr>
        <p:spPr>
          <a:xfrm>
            <a:off x="508938" y="1256947"/>
            <a:ext cx="8225326" cy="3533342"/>
          </a:xfrm>
          <a:prstGeom prst="rect">
            <a:avLst/>
          </a:prstGeom>
          <a:solidFill>
            <a:sysClr val="window" lastClr="FFFFFF">
              <a:lumMod val="95000"/>
            </a:sysClr>
          </a:solidFill>
          <a:ln w="12700" cap="flat" cmpd="sng" algn="ctr">
            <a:noFill/>
            <a:prstDash val="solid"/>
            <a:miter lim="800000"/>
          </a:ln>
          <a:effectLst/>
        </p:spPr>
        <p:txBody>
          <a:bodyPr lIns="68580" tIns="34290" rIns="68580" bIns="34290" rtlCol="0" anchor="ctr"/>
          <a:lstStyle/>
          <a:p>
            <a:pPr algn="ctr" defTabSz="685800">
              <a:defRPr/>
            </a:pPr>
            <a:endParaRPr lang="en-US" sz="1400" kern="0">
              <a:solidFill>
                <a:prstClr val="white"/>
              </a:solidFill>
              <a:latin typeface="Calibri" panose="020F0502020204030204"/>
            </a:endParaRPr>
          </a:p>
        </p:txBody>
      </p:sp>
      <p:graphicFrame>
        <p:nvGraphicFramePr>
          <p:cNvPr id="20" name="Table 8">
            <a:extLst>
              <a:ext uri="{FF2B5EF4-FFF2-40B4-BE49-F238E27FC236}">
                <a16:creationId xmlns:a16="http://schemas.microsoft.com/office/drawing/2014/main" id="{0F7545C5-EF92-962B-ABCF-92CD3A1A1CA9}"/>
              </a:ext>
            </a:extLst>
          </p:cNvPr>
          <p:cNvGraphicFramePr>
            <a:graphicFrameLocks noGrp="1"/>
          </p:cNvGraphicFramePr>
          <p:nvPr/>
        </p:nvGraphicFramePr>
        <p:xfrm>
          <a:off x="525628" y="798984"/>
          <a:ext cx="8201993" cy="3658718"/>
        </p:xfrm>
        <a:graphic>
          <a:graphicData uri="http://schemas.openxmlformats.org/drawingml/2006/table">
            <a:tbl>
              <a:tblPr firstRow="1" bandRow="1"/>
              <a:tblGrid>
                <a:gridCol w="1387076">
                  <a:extLst>
                    <a:ext uri="{9D8B030D-6E8A-4147-A177-3AD203B41FA5}">
                      <a16:colId xmlns:a16="http://schemas.microsoft.com/office/drawing/2014/main" val="1876326101"/>
                    </a:ext>
                  </a:extLst>
                </a:gridCol>
                <a:gridCol w="6814917">
                  <a:extLst>
                    <a:ext uri="{9D8B030D-6E8A-4147-A177-3AD203B41FA5}">
                      <a16:colId xmlns:a16="http://schemas.microsoft.com/office/drawing/2014/main" val="2758845041"/>
                    </a:ext>
                  </a:extLst>
                </a:gridCol>
              </a:tblGrid>
              <a:tr h="831348">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endParaRPr lang="en-US" sz="2400">
                        <a:latin typeface="Times New Roman" panose="02020603050405020304" pitchFamily="18" charset="0"/>
                        <a:cs typeface="Times New Roman" panose="02020603050405020304" pitchFamily="18" charset="0"/>
                      </a:endParaRP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0B0F0"/>
                    </a:solidFill>
                  </a:tcPr>
                </a:tc>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r>
                        <a:rPr lang="en-US" sz="2700">
                          <a:latin typeface="Times New Roman" panose="02020603050405020304" pitchFamily="18" charset="0"/>
                          <a:cs typeface="Times New Roman" panose="02020603050405020304" pitchFamily="18" charset="0"/>
                        </a:rPr>
                        <a:t>Chính sách </a:t>
                      </a: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3598725639"/>
                  </a:ext>
                </a:extLst>
              </a:tr>
              <a:tr h="484219">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4241761254"/>
                  </a:ext>
                </a:extLst>
              </a:tr>
              <a:tr h="522515">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522438796"/>
                  </a:ext>
                </a:extLst>
              </a:tr>
              <a:tr h="831348">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735698703"/>
                  </a:ext>
                </a:extLst>
              </a:tr>
              <a:tr h="989288">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914240278"/>
                  </a:ext>
                </a:extLst>
              </a:tr>
            </a:tbl>
          </a:graphicData>
        </a:graphic>
      </p:graphicFrame>
      <p:sp>
        <p:nvSpPr>
          <p:cNvPr id="21" name="TextBox 20">
            <a:extLst>
              <a:ext uri="{FF2B5EF4-FFF2-40B4-BE49-F238E27FC236}">
                <a16:creationId xmlns:a16="http://schemas.microsoft.com/office/drawing/2014/main" id="{9497CCF8-A3CA-991D-13CE-9A15212B23D5}"/>
              </a:ext>
            </a:extLst>
          </p:cNvPr>
          <p:cNvSpPr txBox="1"/>
          <p:nvPr/>
        </p:nvSpPr>
        <p:spPr>
          <a:xfrm>
            <a:off x="501342" y="1644836"/>
            <a:ext cx="1335829"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Chính trị</a:t>
            </a:r>
          </a:p>
        </p:txBody>
      </p:sp>
      <p:sp>
        <p:nvSpPr>
          <p:cNvPr id="22" name="TextBox 21">
            <a:extLst>
              <a:ext uri="{FF2B5EF4-FFF2-40B4-BE49-F238E27FC236}">
                <a16:creationId xmlns:a16="http://schemas.microsoft.com/office/drawing/2014/main" id="{E1CA8C8D-92B3-340A-DDDB-77FD5E778F2A}"/>
              </a:ext>
            </a:extLst>
          </p:cNvPr>
          <p:cNvSpPr txBox="1"/>
          <p:nvPr/>
        </p:nvSpPr>
        <p:spPr>
          <a:xfrm>
            <a:off x="501341" y="2179335"/>
            <a:ext cx="1335828"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Kinh tế</a:t>
            </a:r>
          </a:p>
        </p:txBody>
      </p:sp>
      <p:sp>
        <p:nvSpPr>
          <p:cNvPr id="24" name="TextBox 23">
            <a:extLst>
              <a:ext uri="{FF2B5EF4-FFF2-40B4-BE49-F238E27FC236}">
                <a16:creationId xmlns:a16="http://schemas.microsoft.com/office/drawing/2014/main" id="{866A18D2-7F8C-2C83-1405-07EBDC01D0AE}"/>
              </a:ext>
            </a:extLst>
          </p:cNvPr>
          <p:cNvSpPr txBox="1"/>
          <p:nvPr/>
        </p:nvSpPr>
        <p:spPr>
          <a:xfrm>
            <a:off x="518985" y="2681308"/>
            <a:ext cx="1342471" cy="715581"/>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Văn hoá</a:t>
            </a:r>
          </a:p>
          <a:p>
            <a:pPr algn="ctr" defTabSz="685800">
              <a:defRPr/>
            </a:pPr>
            <a:r>
              <a:rPr lang="en-US" sz="2100">
                <a:solidFill>
                  <a:srgbClr val="FF0000"/>
                </a:solidFill>
                <a:latin typeface="Times New Roman" panose="02020603050405020304" pitchFamily="18" charset="0"/>
                <a:cs typeface="Times New Roman" panose="02020603050405020304" pitchFamily="18" charset="0"/>
              </a:rPr>
              <a:t>Xã hội </a:t>
            </a:r>
          </a:p>
        </p:txBody>
      </p:sp>
      <p:sp>
        <p:nvSpPr>
          <p:cNvPr id="4" name="TextBox 3">
            <a:extLst>
              <a:ext uri="{FF2B5EF4-FFF2-40B4-BE49-F238E27FC236}">
                <a16:creationId xmlns:a16="http://schemas.microsoft.com/office/drawing/2014/main" id="{AF625697-F735-7290-92A4-F9909029A4C5}"/>
              </a:ext>
            </a:extLst>
          </p:cNvPr>
          <p:cNvSpPr txBox="1"/>
          <p:nvPr/>
        </p:nvSpPr>
        <p:spPr>
          <a:xfrm>
            <a:off x="1922688" y="1653696"/>
            <a:ext cx="7102930" cy="392415"/>
          </a:xfrm>
          <a:prstGeom prst="rect">
            <a:avLst/>
          </a:prstGeom>
          <a:noFill/>
        </p:spPr>
        <p:txBody>
          <a:bodyPr wrap="square" lIns="68580" tIns="34290" rIns="68580" bIns="34290" rtlCol="0">
            <a:spAutoFit/>
          </a:bodyPr>
          <a:lstStyle/>
          <a:p>
            <a:r>
              <a:rPr lang="en-US" altLang="en-US" sz="2100">
                <a:solidFill>
                  <a:prstClr val="black"/>
                </a:solidFill>
                <a:latin typeface="Times New Roman" pitchFamily="18" charset="0"/>
                <a:cs typeface="Times New Roman" pitchFamily="18" charset="0"/>
              </a:rPr>
              <a:t>Anh trực tiếp cai trị Ấn Độ, thực hiện chính sách “chia để trị”..</a:t>
            </a:r>
            <a:endParaRPr lang="en-US"/>
          </a:p>
        </p:txBody>
      </p:sp>
      <p:sp>
        <p:nvSpPr>
          <p:cNvPr id="5" name="TextBox 4">
            <a:extLst>
              <a:ext uri="{FF2B5EF4-FFF2-40B4-BE49-F238E27FC236}">
                <a16:creationId xmlns:a16="http://schemas.microsoft.com/office/drawing/2014/main" id="{B497C83A-84BC-0C65-0154-5947B185A617}"/>
              </a:ext>
            </a:extLst>
          </p:cNvPr>
          <p:cNvSpPr txBox="1"/>
          <p:nvPr/>
        </p:nvSpPr>
        <p:spPr>
          <a:xfrm>
            <a:off x="1991518" y="2179335"/>
            <a:ext cx="6651141" cy="392415"/>
          </a:xfrm>
          <a:prstGeom prst="rect">
            <a:avLst/>
          </a:prstGeom>
          <a:noFill/>
        </p:spPr>
        <p:txBody>
          <a:bodyPr wrap="square" lIns="68580" tIns="34290" rIns="68580" bIns="34290" rtlCol="0">
            <a:spAutoFit/>
          </a:bodyPr>
          <a:lstStyle/>
          <a:p>
            <a:r>
              <a:rPr lang="en-US" altLang="en-US" sz="2100">
                <a:solidFill>
                  <a:prstClr val="black"/>
                </a:solidFill>
                <a:latin typeface="Times New Roman" pitchFamily="18" charset="0"/>
                <a:cs typeface="Times New Roman" pitchFamily="18" charset="0"/>
              </a:rPr>
              <a:t>Vơ vét, khai thác, bóc lột thuộc địa.</a:t>
            </a:r>
            <a:endParaRPr lang="en-US"/>
          </a:p>
        </p:txBody>
      </p:sp>
      <p:sp>
        <p:nvSpPr>
          <p:cNvPr id="10" name="TextBox 9">
            <a:extLst>
              <a:ext uri="{FF2B5EF4-FFF2-40B4-BE49-F238E27FC236}">
                <a16:creationId xmlns:a16="http://schemas.microsoft.com/office/drawing/2014/main" id="{DB27D9FF-3A0B-50DE-CA50-13428EB5B409}"/>
              </a:ext>
            </a:extLst>
          </p:cNvPr>
          <p:cNvSpPr txBox="1"/>
          <p:nvPr/>
        </p:nvSpPr>
        <p:spPr>
          <a:xfrm>
            <a:off x="2007722" y="2607232"/>
            <a:ext cx="6147952" cy="715580"/>
          </a:xfrm>
          <a:prstGeom prst="rect">
            <a:avLst/>
          </a:prstGeom>
          <a:noFill/>
        </p:spPr>
        <p:txBody>
          <a:bodyPr wrap="square" lIns="68580" tIns="34290" rIns="68580" bIns="34290" rtlCol="0">
            <a:spAutoFit/>
          </a:bodyPr>
          <a:lstStyle/>
          <a:p>
            <a:r>
              <a:rPr lang="en-US" sz="2100">
                <a:solidFill>
                  <a:srgbClr val="000000"/>
                </a:solidFill>
                <a:latin typeface="Times New Roman" panose="02020603050405020304" pitchFamily="18" charset="0"/>
                <a:cs typeface="Times New Roman" panose="02020603050405020304" pitchFamily="18" charset="0"/>
              </a:rPr>
              <a:t>thi hành chính sách "ngu dân", khuyến khích những tập quán lạc hậu và phản động.</a:t>
            </a:r>
            <a:endParaRPr lang="en-US" sz="210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30627066-D60D-27DA-D1BA-8D962F31A718}"/>
              </a:ext>
            </a:extLst>
          </p:cNvPr>
          <p:cNvSpPr txBox="1"/>
          <p:nvPr/>
        </p:nvSpPr>
        <p:spPr>
          <a:xfrm>
            <a:off x="538844" y="3690347"/>
            <a:ext cx="1342471" cy="392415"/>
          </a:xfrm>
          <a:prstGeom prst="rect">
            <a:avLst/>
          </a:prstGeom>
          <a:noFill/>
        </p:spPr>
        <p:txBody>
          <a:bodyPr wrap="square" lIns="68580" tIns="34290" rIns="68580" bIns="34290" rtlCol="0">
            <a:spAutoFit/>
          </a:bodyPr>
          <a:lstStyle/>
          <a:p>
            <a:pPr algn="ctr" defTabSz="685800">
              <a:defRPr/>
            </a:pPr>
            <a:r>
              <a:rPr lang="en-US" sz="2100">
                <a:solidFill>
                  <a:srgbClr val="FF0000"/>
                </a:solidFill>
                <a:latin typeface="Times New Roman" panose="02020603050405020304" pitchFamily="18" charset="0"/>
                <a:cs typeface="Times New Roman" panose="02020603050405020304" pitchFamily="18" charset="0"/>
              </a:rPr>
              <a:t>Hậu quả</a:t>
            </a:r>
          </a:p>
        </p:txBody>
      </p:sp>
      <p:sp>
        <p:nvSpPr>
          <p:cNvPr id="12" name="TextBox 11">
            <a:extLst>
              <a:ext uri="{FF2B5EF4-FFF2-40B4-BE49-F238E27FC236}">
                <a16:creationId xmlns:a16="http://schemas.microsoft.com/office/drawing/2014/main" id="{FA3BBD3D-F0C2-C263-F7B1-D01A87799ED6}"/>
              </a:ext>
            </a:extLst>
          </p:cNvPr>
          <p:cNvSpPr txBox="1"/>
          <p:nvPr/>
        </p:nvSpPr>
        <p:spPr>
          <a:xfrm>
            <a:off x="2046917" y="3460381"/>
            <a:ext cx="6515100" cy="1038746"/>
          </a:xfrm>
          <a:prstGeom prst="rect">
            <a:avLst/>
          </a:prstGeom>
          <a:noFill/>
        </p:spPr>
        <p:txBody>
          <a:bodyPr wrap="square" lIns="68580" tIns="34290" rIns="68580" bIns="34290" rtlCol="0">
            <a:spAutoFit/>
          </a:bodyPr>
          <a:lstStyle/>
          <a:p>
            <a:r>
              <a:rPr lang="en-US" sz="2100">
                <a:solidFill>
                  <a:srgbClr val="000000"/>
                </a:solidFill>
                <a:latin typeface="Times New Roman" panose="02020603050405020304" pitchFamily="18" charset="0"/>
                <a:cs typeface="Times New Roman" panose="02020603050405020304" pitchFamily="18" charset="0"/>
              </a:rPr>
              <a:t>Ách áp bức, thống trị của thực dân Anh đã khiến cho mâu thuẫn dân tộc giữa nhân dân Ấn Độ với chính quyền thực dân ngày càng sâu sắc.</a:t>
            </a:r>
            <a:endParaRPr lang="en-US" sz="2100">
              <a:latin typeface="Times New Roman" panose="02020603050405020304" pitchFamily="18" charset="0"/>
              <a:cs typeface="Times New Roman" panose="02020603050405020304" pitchFamily="18" charset="0"/>
            </a:endParaRPr>
          </a:p>
        </p:txBody>
      </p:sp>
      <p:sp>
        <p:nvSpPr>
          <p:cNvPr id="14" name="Arrow: Right 13">
            <a:extLst>
              <a:ext uri="{FF2B5EF4-FFF2-40B4-BE49-F238E27FC236}">
                <a16:creationId xmlns:a16="http://schemas.microsoft.com/office/drawing/2014/main" id="{A8F03E81-4775-C6F6-0046-4DFDB1EC4F97}"/>
              </a:ext>
            </a:extLst>
          </p:cNvPr>
          <p:cNvSpPr/>
          <p:nvPr/>
        </p:nvSpPr>
        <p:spPr>
          <a:xfrm>
            <a:off x="579664" y="4499128"/>
            <a:ext cx="465365" cy="291161"/>
          </a:xfrm>
          <a:prstGeom prst="rightArrow">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7" name="TextBox 16">
            <a:extLst>
              <a:ext uri="{FF2B5EF4-FFF2-40B4-BE49-F238E27FC236}">
                <a16:creationId xmlns:a16="http://schemas.microsoft.com/office/drawing/2014/main" id="{0B1A89A8-8C83-1332-FBCA-9BC73C6F6D1B}"/>
              </a:ext>
            </a:extLst>
          </p:cNvPr>
          <p:cNvSpPr txBox="1"/>
          <p:nvPr/>
        </p:nvSpPr>
        <p:spPr>
          <a:xfrm>
            <a:off x="1190220" y="4450240"/>
            <a:ext cx="7600950" cy="715580"/>
          </a:xfrm>
          <a:prstGeom prst="rect">
            <a:avLst/>
          </a:prstGeom>
          <a:noFill/>
        </p:spPr>
        <p:txBody>
          <a:bodyPr wrap="square" lIns="68580" tIns="34290" rIns="68580" bIns="34290" rtlCol="0">
            <a:spAutoFit/>
          </a:bodyPr>
          <a:lstStyle/>
          <a:p>
            <a:pPr algn="ctr"/>
            <a:r>
              <a:rPr lang="en-US" sz="2100">
                <a:solidFill>
                  <a:srgbClr val="0070C0"/>
                </a:solidFill>
                <a:latin typeface="Times New Roman" panose="02020603050405020304" pitchFamily="18" charset="0"/>
                <a:cs typeface="Times New Roman" panose="02020603050405020304" pitchFamily="18" charset="0"/>
              </a:rPr>
              <a:t>Đây là nguyên nhân chính dẫn đến các cuộc đấu tranh giành độc lập của nhân dân Ấn Độ.</a:t>
            </a:r>
          </a:p>
        </p:txBody>
      </p:sp>
    </p:spTree>
    <p:extLst>
      <p:ext uri="{BB962C8B-B14F-4D97-AF65-F5344CB8AC3E}">
        <p14:creationId xmlns:p14="http://schemas.microsoft.com/office/powerpoint/2010/main" val="113875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5925D5-82B6-CF48-BF8F-970646BA3AAC}"/>
              </a:ext>
            </a:extLst>
          </p:cNvPr>
          <p:cNvSpPr txBox="1">
            <a:spLocks noChangeArrowheads="1"/>
          </p:cNvSpPr>
          <p:nvPr/>
        </p:nvSpPr>
        <p:spPr bwMode="auto">
          <a:xfrm>
            <a:off x="301083" y="1"/>
            <a:ext cx="8842917" cy="484748"/>
          </a:xfrm>
          <a:prstGeom prst="rect">
            <a:avLst/>
          </a:prstGeom>
          <a:noFill/>
          <a:ln w="9525">
            <a:noFill/>
            <a:miter lim="800000"/>
            <a:headEnd/>
            <a:tailEnd/>
          </a:ln>
        </p:spPr>
        <p:txBody>
          <a:bodyPr wrap="square" lIns="68580" tIns="34290" rIns="68580" bIns="34290">
            <a:spAutoFit/>
          </a:bodyPr>
          <a:lstStyle/>
          <a:p>
            <a:pPr algn="ctr" defTabSz="685800">
              <a:defRPr/>
            </a:pPr>
            <a:r>
              <a:rPr lang="en-US" sz="2700">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Phong </a:t>
            </a:r>
            <a:r>
              <a:rPr lang="en-US" sz="2700" dirty="0">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trào đấu tranh giải phóng dân tộc của nhân dân </a:t>
            </a:r>
            <a:r>
              <a:rPr lang="en-US" sz="2700" dirty="0" err="1">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Ấn</a:t>
            </a:r>
            <a:r>
              <a:rPr lang="en-US" sz="2700" dirty="0">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700" dirty="0" err="1">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Độ</a:t>
            </a:r>
            <a:endParaRPr lang="en-US" sz="2700" dirty="0">
              <a:solidFill>
                <a:srgbClr val="0070C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1978CEBA-822A-5D4B-A47A-E836B0E8BC40}"/>
              </a:ext>
            </a:extLst>
          </p:cNvPr>
          <p:cNvPicPr>
            <a:picLocks noChangeAspect="1"/>
          </p:cNvPicPr>
          <p:nvPr/>
        </p:nvPicPr>
        <p:blipFill>
          <a:blip r:embed="rId2"/>
          <a:stretch>
            <a:fillRect/>
          </a:stretch>
        </p:blipFill>
        <p:spPr>
          <a:xfrm>
            <a:off x="301084" y="641653"/>
            <a:ext cx="4767146" cy="4037156"/>
          </a:xfrm>
          <a:prstGeom prst="rect">
            <a:avLst/>
          </a:prstGeom>
        </p:spPr>
      </p:pic>
      <p:cxnSp>
        <p:nvCxnSpPr>
          <p:cNvPr id="4" name="Straight Connector 3">
            <a:extLst>
              <a:ext uri="{FF2B5EF4-FFF2-40B4-BE49-F238E27FC236}">
                <a16:creationId xmlns:a16="http://schemas.microsoft.com/office/drawing/2014/main" id="{04AC5140-B37C-DDA6-5629-52B7A1EB590A}"/>
              </a:ext>
            </a:extLst>
          </p:cNvPr>
          <p:cNvCxnSpPr/>
          <p:nvPr/>
        </p:nvCxnSpPr>
        <p:spPr>
          <a:xfrm>
            <a:off x="301083" y="464692"/>
            <a:ext cx="8723042"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5" name="Straight Connector 4">
            <a:extLst>
              <a:ext uri="{FF2B5EF4-FFF2-40B4-BE49-F238E27FC236}">
                <a16:creationId xmlns:a16="http://schemas.microsoft.com/office/drawing/2014/main" id="{61705E21-72E1-37A7-B8AD-8A9C5245A2D3}"/>
              </a:ext>
            </a:extLst>
          </p:cNvPr>
          <p:cNvCxnSpPr/>
          <p:nvPr/>
        </p:nvCxnSpPr>
        <p:spPr>
          <a:xfrm>
            <a:off x="301083" y="4936331"/>
            <a:ext cx="8723042" cy="0"/>
          </a:xfrm>
          <a:prstGeom prst="line">
            <a:avLst/>
          </a:prstGeom>
          <a:ln>
            <a:solidFill>
              <a:srgbClr val="953ADA"/>
            </a:solidFill>
          </a:ln>
        </p:spPr>
        <p:style>
          <a:lnRef idx="3">
            <a:schemeClr val="accent5"/>
          </a:lnRef>
          <a:fillRef idx="0">
            <a:schemeClr val="accent5"/>
          </a:fillRef>
          <a:effectRef idx="2">
            <a:schemeClr val="accent5"/>
          </a:effectRef>
          <a:fontRef idx="minor">
            <a:schemeClr val="tx1"/>
          </a:fontRef>
        </p:style>
      </p:cxnSp>
      <p:sp>
        <p:nvSpPr>
          <p:cNvPr id="6" name="Rectangle 5">
            <a:extLst>
              <a:ext uri="{FF2B5EF4-FFF2-40B4-BE49-F238E27FC236}">
                <a16:creationId xmlns:a16="http://schemas.microsoft.com/office/drawing/2014/main" id="{24783AB7-6606-996F-9FA4-D8362ED0EB86}"/>
              </a:ext>
            </a:extLst>
          </p:cNvPr>
          <p:cNvSpPr/>
          <p:nvPr/>
        </p:nvSpPr>
        <p:spPr>
          <a:xfrm>
            <a:off x="5252224" y="641654"/>
            <a:ext cx="3663176" cy="4100394"/>
          </a:xfrm>
          <a:prstGeom prst="rect">
            <a:avLst/>
          </a:prstGeom>
          <a:solidFill>
            <a:srgbClr val="88E2DE"/>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7" name="TextBox 6">
            <a:extLst>
              <a:ext uri="{FF2B5EF4-FFF2-40B4-BE49-F238E27FC236}">
                <a16:creationId xmlns:a16="http://schemas.microsoft.com/office/drawing/2014/main" id="{50C20461-58D9-5450-A6E9-907400C9EBC8}"/>
              </a:ext>
            </a:extLst>
          </p:cNvPr>
          <p:cNvSpPr txBox="1"/>
          <p:nvPr/>
        </p:nvSpPr>
        <p:spPr>
          <a:xfrm>
            <a:off x="5412922" y="783772"/>
            <a:ext cx="3339193" cy="2008242"/>
          </a:xfrm>
          <a:prstGeom prst="rect">
            <a:avLst/>
          </a:prstGeom>
          <a:noFill/>
        </p:spPr>
        <p:txBody>
          <a:bodyPr wrap="square" lIns="68580" tIns="34290" rIns="68580" bIns="34290" rtlCol="0">
            <a:spAutoFit/>
          </a:bodyPr>
          <a:lstStyle/>
          <a:p>
            <a:r>
              <a:rPr lang="en-US" sz="2100">
                <a:latin typeface="Times New Roman" panose="02020603050405020304" pitchFamily="18" charset="0"/>
                <a:cs typeface="Times New Roman" panose="02020603050405020304" pitchFamily="18" charset="0"/>
              </a:rPr>
              <a:t>- Khởi nghĩa Xi-pay (1857 – 1859).</a:t>
            </a:r>
          </a:p>
          <a:p>
            <a:r>
              <a:rPr lang="en-US" sz="2100">
                <a:latin typeface="Times New Roman" panose="02020603050405020304" pitchFamily="18" charset="0"/>
                <a:cs typeface="Times New Roman" panose="02020603050405020304" pitchFamily="18" charset="0"/>
              </a:rPr>
              <a:t>- Phong trào đấu tranh dưới sự lãnh đạo của Đảng Quốc Đại trong những năm 1905 - 1908</a:t>
            </a:r>
          </a:p>
        </p:txBody>
      </p:sp>
      <p:pic>
        <p:nvPicPr>
          <p:cNvPr id="9" name="Picture 8">
            <a:extLst>
              <a:ext uri="{FF2B5EF4-FFF2-40B4-BE49-F238E27FC236}">
                <a16:creationId xmlns:a16="http://schemas.microsoft.com/office/drawing/2014/main" id="{4C5404EF-90DD-1A94-E708-89E3F15A521D}"/>
              </a:ext>
            </a:extLst>
          </p:cNvPr>
          <p:cNvPicPr>
            <a:picLocks noChangeAspect="1"/>
          </p:cNvPicPr>
          <p:nvPr/>
        </p:nvPicPr>
        <p:blipFill rotWithShape="1">
          <a:blip r:embed="rId3"/>
          <a:srcRect b="33732"/>
          <a:stretch/>
        </p:blipFill>
        <p:spPr>
          <a:xfrm>
            <a:off x="5320453" y="2703937"/>
            <a:ext cx="3522464" cy="2008752"/>
          </a:xfrm>
          <a:prstGeom prst="rect">
            <a:avLst/>
          </a:prstGeom>
        </p:spPr>
      </p:pic>
    </p:spTree>
    <p:extLst>
      <p:ext uri="{BB962C8B-B14F-4D97-AF65-F5344CB8AC3E}">
        <p14:creationId xmlns:p14="http://schemas.microsoft.com/office/powerpoint/2010/main" val="411575238"/>
      </p:ext>
    </p:extLst>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vong quay"/>
          <p:cNvGrpSpPr/>
          <p:nvPr/>
        </p:nvGrpSpPr>
        <p:grpSpPr>
          <a:xfrm>
            <a:off x="4359549" y="299248"/>
            <a:ext cx="3781594" cy="3777641"/>
            <a:chOff x="5410287" y="200783"/>
            <a:chExt cx="5834378" cy="5828280"/>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0287" y="200783"/>
              <a:ext cx="5834378" cy="5828280"/>
            </a:xfrm>
            <a:prstGeom prst="rect">
              <a:avLst/>
            </a:prstGeom>
          </p:spPr>
        </p:pic>
        <p:sp>
          <p:nvSpPr>
            <p:cNvPr id="9" name="TextBox 8"/>
            <p:cNvSpPr txBox="1"/>
            <p:nvPr/>
          </p:nvSpPr>
          <p:spPr>
            <a:xfrm rot="14949661">
              <a:off x="6674685" y="1251479"/>
              <a:ext cx="2025648" cy="712273"/>
            </a:xfrm>
            <a:prstGeom prst="rect">
              <a:avLst/>
            </a:prstGeom>
            <a:noFill/>
          </p:spPr>
          <p:txBody>
            <a:bodyPr wrap="square" rtlCol="0">
              <a:spAutoFit/>
            </a:bodyPr>
            <a:lstStyle/>
            <a:p>
              <a:pPr algn="ctr" defTabSz="685800">
                <a:defRPr/>
              </a:pPr>
              <a:r>
                <a:rPr lang="en-GB" sz="2400" b="1">
                  <a:solidFill>
                    <a:prstClr val="black"/>
                  </a:solidFill>
                  <a:latin typeface="Tahoma" panose="020B0604030504040204" pitchFamily="34" charset="0"/>
                  <a:ea typeface="Tahoma" panose="020B0604030504040204" pitchFamily="34" charset="0"/>
                  <a:cs typeface="Tahoma" panose="020B0604030504040204" pitchFamily="34" charset="0"/>
                </a:rPr>
                <a:t>9</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rot="1583549">
              <a:off x="5742638" y="1882155"/>
              <a:ext cx="2025648" cy="1282092"/>
            </a:xfrm>
            <a:prstGeom prst="rect">
              <a:avLst/>
            </a:prstGeom>
            <a:noFill/>
          </p:spPr>
          <p:txBody>
            <a:bodyPr wrap="square" rtlCol="0">
              <a:spAutoFit/>
            </a:bodyPr>
            <a:lstStyle/>
            <a:p>
              <a:pPr algn="ctr" defTabSz="685800">
                <a:defRPr/>
              </a:pPr>
              <a:r>
                <a:rPr lang="en-GB" sz="2400" b="1">
                  <a:solidFill>
                    <a:prstClr val="white"/>
                  </a:solidFill>
                  <a:latin typeface="Tahoma" panose="020B0604030504040204" pitchFamily="34" charset="0"/>
                  <a:ea typeface="Tahoma" panose="020B0604030504040204" pitchFamily="34" charset="0"/>
                  <a:cs typeface="Tahoma" panose="020B0604030504040204" pitchFamily="34" charset="0"/>
                </a:rPr>
                <a:t>Chiếc bút</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20995" y="1248552"/>
              <a:ext cx="2025648" cy="712273"/>
            </a:xfrm>
            <a:prstGeom prst="rect">
              <a:avLst/>
            </a:prstGeom>
            <a:noFill/>
          </p:spPr>
          <p:txBody>
            <a:bodyPr wrap="square" rtlCol="0">
              <a:spAutoFit/>
            </a:bodyPr>
            <a:lstStyle/>
            <a:p>
              <a:pPr algn="ctr" defTabSz="685800">
                <a:defRPr/>
              </a:pPr>
              <a:r>
                <a:rPr lang="en-GB" sz="2400" b="1">
                  <a:solidFill>
                    <a:prstClr val="white"/>
                  </a:solidFill>
                  <a:latin typeface="Tahoma" panose="020B0604030504040204" pitchFamily="34" charset="0"/>
                  <a:ea typeface="Tahoma" panose="020B0604030504040204" pitchFamily="34" charset="0"/>
                  <a:cs typeface="Tahoma" panose="020B0604030504040204" pitchFamily="34" charset="0"/>
                </a:rPr>
                <a:t>10</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rot="20155085">
              <a:off x="8917979" y="2171668"/>
              <a:ext cx="2025648" cy="712273"/>
            </a:xfrm>
            <a:prstGeom prst="rect">
              <a:avLst/>
            </a:prstGeom>
            <a:noFill/>
          </p:spPr>
          <p:txBody>
            <a:bodyPr wrap="square" rtlCol="0">
              <a:spAutoFit/>
            </a:bodyPr>
            <a:lstStyle/>
            <a:p>
              <a:pPr algn="ctr" defTabSz="685800">
                <a:defRPr/>
              </a:pPr>
              <a:r>
                <a:rPr lang="en-GB" sz="2400" b="1">
                  <a:solidFill>
                    <a:prstClr val="black"/>
                  </a:solidFill>
                  <a:latin typeface="Tahoma" panose="020B0604030504040204" pitchFamily="34" charset="0"/>
                  <a:ea typeface="Tahoma" panose="020B0604030504040204" pitchFamily="34" charset="0"/>
                  <a:cs typeface="Tahoma" panose="020B0604030504040204" pitchFamily="34" charset="0"/>
                </a:rPr>
                <a:t>9</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2" y="3506858"/>
              <a:ext cx="2025648" cy="712273"/>
            </a:xfrm>
            <a:prstGeom prst="rect">
              <a:avLst/>
            </a:prstGeom>
            <a:noFill/>
          </p:spPr>
          <p:txBody>
            <a:bodyPr wrap="square" rtlCol="0">
              <a:spAutoFit/>
            </a:bodyPr>
            <a:lstStyle/>
            <a:p>
              <a:pPr algn="ctr" defTabSz="685800">
                <a:defRPr/>
              </a:pPr>
              <a:r>
                <a:rPr lang="en-GB" sz="2400" b="1">
                  <a:solidFill>
                    <a:prstClr val="black"/>
                  </a:solidFill>
                  <a:latin typeface="Tahoma" panose="020B0604030504040204" pitchFamily="34" charset="0"/>
                  <a:ea typeface="Tahoma" panose="020B0604030504040204" pitchFamily="34" charset="0"/>
                  <a:cs typeface="Tahoma" panose="020B0604030504040204" pitchFamily="34" charset="0"/>
                </a:rPr>
                <a:t>10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660977" y="4475188"/>
              <a:ext cx="2025648" cy="712273"/>
            </a:xfrm>
            <a:prstGeom prst="rect">
              <a:avLst/>
            </a:prstGeom>
            <a:noFill/>
          </p:spPr>
          <p:txBody>
            <a:bodyPr wrap="square" rtlCol="0">
              <a:spAutoFit/>
            </a:bodyPr>
            <a:lstStyle/>
            <a:p>
              <a:pPr algn="ctr" defTabSz="685800">
                <a:defRPr/>
              </a:pPr>
              <a:r>
                <a:rPr lang="en-GB" sz="2400" b="1">
                  <a:solidFill>
                    <a:prstClr val="white"/>
                  </a:solidFill>
                  <a:latin typeface="Tahoma" panose="020B0604030504040204" pitchFamily="34" charset="0"/>
                  <a:ea typeface="Tahoma" panose="020B0604030504040204" pitchFamily="34" charset="0"/>
                  <a:cs typeface="Tahoma" panose="020B0604030504040204" pitchFamily="34" charset="0"/>
                </a:rPr>
                <a:t>9</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19635" y="4482427"/>
              <a:ext cx="2025648" cy="712273"/>
            </a:xfrm>
            <a:prstGeom prst="rect">
              <a:avLst/>
            </a:prstGeom>
            <a:noFill/>
          </p:spPr>
          <p:txBody>
            <a:bodyPr wrap="square" rtlCol="0">
              <a:spAutoFit/>
            </a:bodyPr>
            <a:lstStyle/>
            <a:p>
              <a:pPr algn="ctr" defTabSz="685800">
                <a:defRPr/>
              </a:pPr>
              <a:r>
                <a:rPr lang="en-GB" sz="2400" b="1">
                  <a:solidFill>
                    <a:prstClr val="black"/>
                  </a:solidFill>
                  <a:latin typeface="Tahoma" panose="020B0604030504040204" pitchFamily="34" charset="0"/>
                  <a:ea typeface="Tahoma" panose="020B0604030504040204" pitchFamily="34" charset="0"/>
                  <a:cs typeface="Tahoma" panose="020B0604030504040204" pitchFamily="34" charset="0"/>
                </a:rPr>
                <a:t>10</a:t>
              </a:r>
              <a:endParaRPr lang="vi-VN" sz="2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40448" y="3253457"/>
              <a:ext cx="2025648" cy="1282092"/>
            </a:xfrm>
            <a:prstGeom prst="rect">
              <a:avLst/>
            </a:prstGeom>
            <a:noFill/>
          </p:spPr>
          <p:txBody>
            <a:bodyPr wrap="square" rtlCol="0">
              <a:spAutoFit/>
            </a:bodyPr>
            <a:lstStyle/>
            <a:p>
              <a:pPr algn="ctr" defTabSz="685800">
                <a:defRPr/>
              </a:pPr>
              <a:r>
                <a:rPr lang="en-GB" sz="2400" b="1">
                  <a:solidFill>
                    <a:prstClr val="white"/>
                  </a:solidFill>
                  <a:latin typeface="Tahoma" panose="020B0604030504040204" pitchFamily="34" charset="0"/>
                  <a:ea typeface="Tahoma" panose="020B0604030504040204" pitchFamily="34" charset="0"/>
                  <a:cs typeface="Tahoma" panose="020B0604030504040204" pitchFamily="34" charset="0"/>
                </a:rPr>
                <a:t>Quyển vở</a:t>
              </a:r>
              <a:endParaRPr lang="vi-VN"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Isosceles Triangle 22"/>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25" name="quay dung"/>
          <p:cNvSpPr/>
          <p:nvPr/>
        </p:nvSpPr>
        <p:spPr>
          <a:xfrm>
            <a:off x="6965768" y="4408716"/>
            <a:ext cx="2028009" cy="636814"/>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b="1" dirty="0">
                <a:solidFill>
                  <a:prstClr val="white"/>
                </a:solidFill>
                <a:latin typeface="Tahoma" panose="020B0604030504040204" pitchFamily="34" charset="0"/>
                <a:ea typeface="Tahoma" panose="020B0604030504040204" pitchFamily="34" charset="0"/>
                <a:cs typeface="Tahoma" panose="020B0604030504040204" pitchFamily="34" charset="0"/>
              </a:rPr>
              <a:t>QUAY</a:t>
            </a:r>
            <a:endParaRPr lang="vi-VN"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5" action="ppaction://hlinksldjump"/>
          </p:cNvPr>
          <p:cNvSpPr/>
          <p:nvPr/>
        </p:nvSpPr>
        <p:spPr>
          <a:xfrm>
            <a:off x="623110" y="1661041"/>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1</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6" action="ppaction://hlinksldjump"/>
          </p:cNvPr>
          <p:cNvSpPr/>
          <p:nvPr/>
        </p:nvSpPr>
        <p:spPr>
          <a:xfrm>
            <a:off x="1629990" y="1670545"/>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2</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7" action="ppaction://hlinksldjump"/>
          </p:cNvPr>
          <p:cNvSpPr/>
          <p:nvPr/>
        </p:nvSpPr>
        <p:spPr>
          <a:xfrm>
            <a:off x="2639796" y="1670545"/>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3</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5" name="Rounded Rectangle 34">
            <a:hlinkClick r:id="rId8" action="ppaction://hlinksldjump"/>
          </p:cNvPr>
          <p:cNvSpPr/>
          <p:nvPr/>
        </p:nvSpPr>
        <p:spPr>
          <a:xfrm>
            <a:off x="685800" y="2647950"/>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dirty="0">
                <a:solidFill>
                  <a:prstClr val="black"/>
                </a:solidFill>
                <a:latin typeface="Tahoma" panose="020B0604030504040204" pitchFamily="34" charset="0"/>
                <a:ea typeface="Tahoma" panose="020B0604030504040204" pitchFamily="34" charset="0"/>
                <a:cs typeface="Tahoma" panose="020B0604030504040204" pitchFamily="34" charset="0"/>
              </a:rPr>
              <a:t>4</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1" name="Rectangle 40"/>
          <p:cNvSpPr/>
          <p:nvPr/>
        </p:nvSpPr>
        <p:spPr>
          <a:xfrm>
            <a:off x="1260231" y="40463"/>
            <a:ext cx="3833421" cy="1454244"/>
          </a:xfrm>
          <a:prstGeom prst="rect">
            <a:avLst/>
          </a:prstGeom>
          <a:noFill/>
        </p:spPr>
        <p:txBody>
          <a:bodyPr wrap="none" lIns="68580" tIns="34290" rIns="68580" bIns="34290">
            <a:spAutoFit/>
          </a:bodyPr>
          <a:lstStyle/>
          <a:p>
            <a:pPr algn="ctr" defTabSz="685800">
              <a:defRPr/>
            </a:pPr>
            <a:r>
              <a:rPr lang="en-US" sz="4500" b="1" dirty="0">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VÒNG QUAY </a:t>
            </a:r>
          </a:p>
          <a:p>
            <a:pPr algn="ctr" defTabSz="685800">
              <a:defRPr/>
            </a:pPr>
            <a:r>
              <a:rPr lang="en-US" sz="4500" b="1" dirty="0">
                <a:ln w="6600">
                  <a:solidFill>
                    <a:srgbClr val="ED7D31"/>
                  </a:solidFill>
                  <a:prstDash val="solid"/>
                </a:ln>
                <a:solidFill>
                  <a:srgbClr val="FFFFFF"/>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MAY MẮN</a:t>
            </a:r>
          </a:p>
        </p:txBody>
      </p:sp>
      <p:pic>
        <p:nvPicPr>
          <p:cNvPr id="44" name="Picture 4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3605" y="634149"/>
            <a:ext cx="371475" cy="328613"/>
          </a:xfrm>
          <a:prstGeom prst="rect">
            <a:avLst/>
          </a:prstGeom>
        </p:spPr>
      </p:pic>
      <p:pic>
        <p:nvPicPr>
          <p:cNvPr id="45" name="Picture 4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22304" y="905605"/>
            <a:ext cx="371475" cy="328613"/>
          </a:xfrm>
          <a:prstGeom prst="rect">
            <a:avLst/>
          </a:prstGeom>
        </p:spPr>
      </p:pic>
      <p:pic>
        <p:nvPicPr>
          <p:cNvPr id="46" name="Picture 4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89363" y="510209"/>
            <a:ext cx="371475" cy="328613"/>
          </a:xfrm>
          <a:prstGeom prst="rect">
            <a:avLst/>
          </a:prstGeom>
        </p:spPr>
      </p:pic>
      <p:pic>
        <p:nvPicPr>
          <p:cNvPr id="47" name="Picture 4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33874" y="358882"/>
            <a:ext cx="535781" cy="892969"/>
          </a:xfrm>
          <a:prstGeom prst="rect">
            <a:avLst/>
          </a:prstGeom>
        </p:spPr>
      </p:pic>
      <p:pic>
        <p:nvPicPr>
          <p:cNvPr id="2" name="Pictur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34646" y="1798009"/>
            <a:ext cx="1015661" cy="866298"/>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cstate="print"/>
          <a:stretch>
            <a:fillRect/>
          </a:stretch>
        </p:blipFill>
        <p:spPr>
          <a:xfrm>
            <a:off x="7285614" y="-520300"/>
            <a:ext cx="457200" cy="457200"/>
          </a:xfrm>
          <a:prstGeom prst="rect">
            <a:avLst/>
          </a:prstGeom>
        </p:spPr>
      </p:pic>
      <p:sp>
        <p:nvSpPr>
          <p:cNvPr id="31" name="Isosceles Triangle 30"/>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32" name="Isosceles Triangle 31"/>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33" name="Isosceles Triangle 32"/>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34" name="Isosceles Triangle 33"/>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2" name="Isosceles Triangle 41"/>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3" name="Isosceles Triangle 42"/>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8" name="Isosceles Triangle 47"/>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9" name="Isosceles Triangle 48"/>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0" name="Isosceles Triangle 49"/>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1" name="Isosceles Triangle 50"/>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2" name="Isosceles Triangle 51"/>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3" name="Isosceles Triangle 52"/>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4" name="Isosceles Triangle 53"/>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5" name="Isosceles Triangle 54"/>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6" name="Isosceles Triangle 55"/>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7" name="Isosceles Triangle 56"/>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8" name="Isosceles Triangle 57"/>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59" name="Isosceles Triangle 58"/>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60" name="Isosceles Triangle 59"/>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61" name="Isosceles Triangle 60"/>
          <p:cNvSpPr/>
          <p:nvPr/>
        </p:nvSpPr>
        <p:spPr>
          <a:xfrm rot="16200000">
            <a:off x="8130404" y="1747986"/>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24" name="Heart 23">
            <a:hlinkClick r:id="" action="ppaction://noaction"/>
          </p:cNvPr>
          <p:cNvSpPr/>
          <p:nvPr/>
        </p:nvSpPr>
        <p:spPr>
          <a:xfrm rot="5400000">
            <a:off x="8513717" y="1939837"/>
            <a:ext cx="587829" cy="587828"/>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62" name="Rounded Rectangle 61">
            <a:hlinkClick r:id="rId13" action="ppaction://hlinksldjump"/>
          </p:cNvPr>
          <p:cNvSpPr/>
          <p:nvPr/>
        </p:nvSpPr>
        <p:spPr>
          <a:xfrm>
            <a:off x="1676400" y="2647950"/>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a:solidFill>
                  <a:prstClr val="black"/>
                </a:solidFill>
                <a:latin typeface="Tahoma" panose="020B0604030504040204" pitchFamily="34" charset="0"/>
                <a:ea typeface="Tahoma" panose="020B0604030504040204" pitchFamily="34" charset="0"/>
                <a:cs typeface="Tahoma" panose="020B0604030504040204" pitchFamily="34" charset="0"/>
              </a:rPr>
              <a:t>5</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64" name="Picture 63"/>
          <p:cNvPicPr>
            <a:picLocks noChangeAspect="1"/>
          </p:cNvPicPr>
          <p:nvPr/>
        </p:nvPicPr>
        <p:blipFill>
          <a:blip r:embed="rId14" cstate="print"/>
          <a:stretch>
            <a:fillRect/>
          </a:stretch>
        </p:blipFill>
        <p:spPr>
          <a:xfrm>
            <a:off x="332517" y="120856"/>
            <a:ext cx="512564" cy="512564"/>
          </a:xfrm>
          <a:prstGeom prst="rect">
            <a:avLst/>
          </a:prstGeom>
        </p:spPr>
      </p:pic>
      <p:sp>
        <p:nvSpPr>
          <p:cNvPr id="5" name="Right Arrow 4">
            <a:hlinkClick r:id="rId15" action="ppaction://hlinksldjump"/>
          </p:cNvPr>
          <p:cNvSpPr/>
          <p:nvPr/>
        </p:nvSpPr>
        <p:spPr>
          <a:xfrm>
            <a:off x="1" y="4737296"/>
            <a:ext cx="915080" cy="40620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lIns="68580" tIns="34290" rIns="68580" bIns="34290" rtlCol="0" anchor="ctr"/>
          <a:lstStyle/>
          <a:p>
            <a:pPr algn="ctr"/>
            <a:endParaRPr lang="en-US"/>
          </a:p>
        </p:txBody>
      </p:sp>
      <p:sp>
        <p:nvSpPr>
          <p:cNvPr id="63" name="Rounded Rectangle 62">
            <a:hlinkClick r:id="rId16" action="ppaction://hlinksldjump"/>
          </p:cNvPr>
          <p:cNvSpPr/>
          <p:nvPr/>
        </p:nvSpPr>
        <p:spPr>
          <a:xfrm>
            <a:off x="2743200" y="2647950"/>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GB" sz="3300" b="1">
                <a:solidFill>
                  <a:prstClr val="black"/>
                </a:solidFill>
                <a:latin typeface="Tahoma" panose="020B0604030504040204" pitchFamily="34" charset="0"/>
                <a:ea typeface="Tahoma" panose="020B0604030504040204" pitchFamily="34" charset="0"/>
                <a:cs typeface="Tahoma" panose="020B0604030504040204" pitchFamily="34" charset="0"/>
              </a:rPr>
              <a:t>6</a:t>
            </a:r>
            <a:endParaRPr lang="vi-VN" sz="33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3.54167E-6 -4.07407E-6 L 3.54167E-6 -0.02407 " pathEditMode="relative" rAng="0" ptsTypes="AA">
                                      <p:cBhvr>
                                        <p:cTn id="6" dur="250" accel="50000" decel="50000" autoRev="1" fill="hold">
                                          <p:stCondLst>
                                            <p:cond delay="0"/>
                                          </p:stCondLst>
                                        </p:cTn>
                                        <p:tgtEl>
                                          <p:spTgt spid="41"/>
                                        </p:tgtEl>
                                        <p:attrNameLst>
                                          <p:attrName>ppt_x</p:attrName>
                                          <p:attrName>ppt_y</p:attrName>
                                        </p:attrNameLst>
                                      </p:cBhvr>
                                      <p:rCtr x="0" y="-1204"/>
                                    </p:animMotion>
                                    <p:animRot by="1500000">
                                      <p:cBhvr>
                                        <p:cTn id="7" dur="125" fill="hold">
                                          <p:stCondLst>
                                            <p:cond delay="0"/>
                                          </p:stCondLst>
                                        </p:cTn>
                                        <p:tgtEl>
                                          <p:spTgt spid="41"/>
                                        </p:tgtEl>
                                        <p:attrNameLst>
                                          <p:attrName>r</p:attrName>
                                        </p:attrNameLst>
                                      </p:cBhvr>
                                    </p:animRot>
                                    <p:animRot by="-1500000">
                                      <p:cBhvr>
                                        <p:cTn id="8" dur="125" fill="hold">
                                          <p:stCondLst>
                                            <p:cond delay="125"/>
                                          </p:stCondLst>
                                        </p:cTn>
                                        <p:tgtEl>
                                          <p:spTgt spid="41"/>
                                        </p:tgtEl>
                                        <p:attrNameLst>
                                          <p:attrName>r</p:attrName>
                                        </p:attrNameLst>
                                      </p:cBhvr>
                                    </p:animRot>
                                    <p:animRot by="-1500000">
                                      <p:cBhvr>
                                        <p:cTn id="9" dur="125" fill="hold">
                                          <p:stCondLst>
                                            <p:cond delay="250"/>
                                          </p:stCondLst>
                                        </p:cTn>
                                        <p:tgtEl>
                                          <p:spTgt spid="41"/>
                                        </p:tgtEl>
                                        <p:attrNameLst>
                                          <p:attrName>r</p:attrName>
                                        </p:attrNameLst>
                                      </p:cBhvr>
                                    </p:animRot>
                                    <p:animRot by="1500000">
                                      <p:cBhvr>
                                        <p:cTn id="10" dur="125" fill="hold">
                                          <p:stCondLst>
                                            <p:cond delay="375"/>
                                          </p:stCondLst>
                                        </p:cTn>
                                        <p:tgtEl>
                                          <p:spTgt spid="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par>
                                <p:cTn id="16" presetID="3" presetClass="mediacall" presetSubtype="0" fill="hold" nodeType="withEffect">
                                  <p:stCondLst>
                                    <p:cond delay="0"/>
                                  </p:stCondLst>
                                  <p:childTnLst>
                                    <p:cmd type="call" cmd="stop">
                                      <p:cBhvr>
                                        <p:cTn id="17" dur="1" fill="hold"/>
                                        <p:tgtEl>
                                          <p:spTgt spid="3"/>
                                        </p:tgtEl>
                                      </p:cBhvr>
                                    </p:cmd>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3" presetClass="mediacall" presetSubtype="0" fill="hold" nodeType="withEffect">
                                  <p:stCondLst>
                                    <p:cond delay="0"/>
                                  </p:stCondLst>
                                  <p:childTnLst>
                                    <p:cmd type="call" cmd="stop">
                                      <p:cBhvr>
                                        <p:cTn id="24" dur="1" fill="hold"/>
                                        <p:tgtEl>
                                          <p:spTgt spid="3"/>
                                        </p:tgtEl>
                                      </p:cBhvr>
                                    </p:cmd>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33"/>
                                        </p:tgtEl>
                                      </p:cBhvr>
                                    </p:animEffect>
                                    <p:set>
                                      <p:cBhvr>
                                        <p:cTn id="29" dur="1" fill="hold">
                                          <p:stCondLst>
                                            <p:cond delay="499"/>
                                          </p:stCondLst>
                                        </p:cTn>
                                        <p:tgtEl>
                                          <p:spTgt spid="33"/>
                                        </p:tgtEl>
                                        <p:attrNameLst>
                                          <p:attrName>style.visibility</p:attrName>
                                        </p:attrNameLst>
                                      </p:cBhvr>
                                      <p:to>
                                        <p:strVal val="hidden"/>
                                      </p:to>
                                    </p:set>
                                  </p:childTnLst>
                                </p:cTn>
                              </p:par>
                              <p:par>
                                <p:cTn id="30" presetID="3" presetClass="mediacall" presetSubtype="0" fill="hold" nodeType="withEffect">
                                  <p:stCondLst>
                                    <p:cond delay="0"/>
                                  </p:stCondLst>
                                  <p:childTnLst>
                                    <p:cmd type="call" cmd="stop">
                                      <p:cBhvr>
                                        <p:cTn id="31" dur="1" fill="hold"/>
                                        <p:tgtEl>
                                          <p:spTgt spid="3"/>
                                        </p:tgtEl>
                                      </p:cBhvr>
                                    </p:cmd>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4"/>
                                        </p:tgtEl>
                                      </p:cBhvr>
                                    </p:animEffect>
                                    <p:set>
                                      <p:cBhvr>
                                        <p:cTn id="36" dur="1" fill="hold">
                                          <p:stCondLst>
                                            <p:cond delay="499"/>
                                          </p:stCondLst>
                                        </p:cTn>
                                        <p:tgtEl>
                                          <p:spTgt spid="34"/>
                                        </p:tgtEl>
                                        <p:attrNameLst>
                                          <p:attrName>style.visibility</p:attrName>
                                        </p:attrNameLst>
                                      </p:cBhvr>
                                      <p:to>
                                        <p:strVal val="hidden"/>
                                      </p:to>
                                    </p:set>
                                  </p:childTnLst>
                                </p:cTn>
                              </p:par>
                              <p:par>
                                <p:cTn id="37" presetID="3" presetClass="mediacall" presetSubtype="0" fill="hold" nodeType="withEffect">
                                  <p:stCondLst>
                                    <p:cond delay="0"/>
                                  </p:stCondLst>
                                  <p:childTnLst>
                                    <p:cmd type="call" cmd="stop">
                                      <p:cBhvr>
                                        <p:cTn id="38" dur="1" fill="hold"/>
                                        <p:tgtEl>
                                          <p:spTgt spid="3"/>
                                        </p:tgtEl>
                                      </p:cBhvr>
                                    </p:cmd>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3" presetClass="mediacall" presetSubtype="0" fill="hold" nodeType="withEffect">
                                  <p:stCondLst>
                                    <p:cond delay="0"/>
                                  </p:stCondLst>
                                  <p:childTnLst>
                                    <p:cmd type="call" cmd="stop">
                                      <p:cBhvr>
                                        <p:cTn id="45" dur="1" fill="hold"/>
                                        <p:tgtEl>
                                          <p:spTgt spid="3"/>
                                        </p:tgtEl>
                                      </p:cBhvr>
                                    </p:cmd>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43"/>
                                        </p:tgtEl>
                                      </p:cBhvr>
                                    </p:animEffect>
                                    <p:set>
                                      <p:cBhvr>
                                        <p:cTn id="50" dur="1" fill="hold">
                                          <p:stCondLst>
                                            <p:cond delay="499"/>
                                          </p:stCondLst>
                                        </p:cTn>
                                        <p:tgtEl>
                                          <p:spTgt spid="43"/>
                                        </p:tgtEl>
                                        <p:attrNameLst>
                                          <p:attrName>style.visibility</p:attrName>
                                        </p:attrNameLst>
                                      </p:cBhvr>
                                      <p:to>
                                        <p:strVal val="hidden"/>
                                      </p:to>
                                    </p:set>
                                  </p:childTnLst>
                                </p:cTn>
                              </p:par>
                              <p:par>
                                <p:cTn id="51" presetID="3" presetClass="mediacall" presetSubtype="0" fill="hold" nodeType="withEffect">
                                  <p:stCondLst>
                                    <p:cond delay="0"/>
                                  </p:stCondLst>
                                  <p:childTnLst>
                                    <p:cmd type="call" cmd="stop">
                                      <p:cBhvr>
                                        <p:cTn id="52" dur="1" fill="hold"/>
                                        <p:tgtEl>
                                          <p:spTgt spid="3"/>
                                        </p:tgtEl>
                                      </p:cBhvr>
                                    </p:cmd>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48"/>
                                        </p:tgtEl>
                                      </p:cBhvr>
                                    </p:animEffect>
                                    <p:set>
                                      <p:cBhvr>
                                        <p:cTn id="57" dur="1" fill="hold">
                                          <p:stCondLst>
                                            <p:cond delay="499"/>
                                          </p:stCondLst>
                                        </p:cTn>
                                        <p:tgtEl>
                                          <p:spTgt spid="48"/>
                                        </p:tgtEl>
                                        <p:attrNameLst>
                                          <p:attrName>style.visibility</p:attrName>
                                        </p:attrNameLst>
                                      </p:cBhvr>
                                      <p:to>
                                        <p:strVal val="hidden"/>
                                      </p:to>
                                    </p:set>
                                  </p:childTnLst>
                                </p:cTn>
                              </p:par>
                              <p:par>
                                <p:cTn id="58" presetID="3" presetClass="mediacall" presetSubtype="0" fill="hold" nodeType="withEffect">
                                  <p:stCondLst>
                                    <p:cond delay="0"/>
                                  </p:stCondLst>
                                  <p:childTnLst>
                                    <p:cmd type="call" cmd="stop">
                                      <p:cBhvr>
                                        <p:cTn id="59" dur="1" fill="hold"/>
                                        <p:tgtEl>
                                          <p:spTgt spid="3"/>
                                        </p:tgtEl>
                                      </p:cBhvr>
                                    </p:cmd>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3" presetClass="mediacall" presetSubtype="0" fill="hold" nodeType="withEffect">
                                  <p:stCondLst>
                                    <p:cond delay="0"/>
                                  </p:stCondLst>
                                  <p:childTnLst>
                                    <p:cmd type="call" cmd="stop">
                                      <p:cBhvr>
                                        <p:cTn id="66" dur="1" fill="hold"/>
                                        <p:tgtEl>
                                          <p:spTgt spid="3"/>
                                        </p:tgtEl>
                                      </p:cBhvr>
                                    </p:cmd>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50"/>
                                        </p:tgtEl>
                                      </p:cBhvr>
                                    </p:animEffect>
                                    <p:set>
                                      <p:cBhvr>
                                        <p:cTn id="71" dur="1" fill="hold">
                                          <p:stCondLst>
                                            <p:cond delay="499"/>
                                          </p:stCondLst>
                                        </p:cTn>
                                        <p:tgtEl>
                                          <p:spTgt spid="50"/>
                                        </p:tgtEl>
                                        <p:attrNameLst>
                                          <p:attrName>style.visibility</p:attrName>
                                        </p:attrNameLst>
                                      </p:cBhvr>
                                      <p:to>
                                        <p:strVal val="hidden"/>
                                      </p:to>
                                    </p:set>
                                  </p:childTnLst>
                                </p:cTn>
                              </p:par>
                              <p:par>
                                <p:cTn id="72" presetID="3" presetClass="mediacall" presetSubtype="0" fill="hold" nodeType="withEffect">
                                  <p:stCondLst>
                                    <p:cond delay="0"/>
                                  </p:stCondLst>
                                  <p:childTnLst>
                                    <p:cmd type="call" cmd="stop">
                                      <p:cBhvr>
                                        <p:cTn id="73" dur="1" fill="hold"/>
                                        <p:tgtEl>
                                          <p:spTgt spid="3"/>
                                        </p:tgtEl>
                                      </p:cBhvr>
                                    </p:cmd>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0"/>
                                  </p:stCondLst>
                                  <p:childTnLst>
                                    <p:animEffect transition="out" filter="fade">
                                      <p:cBhvr>
                                        <p:cTn id="77" dur="500"/>
                                        <p:tgtEl>
                                          <p:spTgt spid="51"/>
                                        </p:tgtEl>
                                      </p:cBhvr>
                                    </p:animEffect>
                                    <p:set>
                                      <p:cBhvr>
                                        <p:cTn id="78" dur="1" fill="hold">
                                          <p:stCondLst>
                                            <p:cond delay="499"/>
                                          </p:stCondLst>
                                        </p:cTn>
                                        <p:tgtEl>
                                          <p:spTgt spid="51"/>
                                        </p:tgtEl>
                                        <p:attrNameLst>
                                          <p:attrName>style.visibility</p:attrName>
                                        </p:attrNameLst>
                                      </p:cBhvr>
                                      <p:to>
                                        <p:strVal val="hidden"/>
                                      </p:to>
                                    </p:set>
                                  </p:childTnLst>
                                </p:cTn>
                              </p:par>
                              <p:par>
                                <p:cTn id="79" presetID="3" presetClass="mediacall" presetSubtype="0" fill="hold" nodeType="withEffect">
                                  <p:stCondLst>
                                    <p:cond delay="0"/>
                                  </p:stCondLst>
                                  <p:childTnLst>
                                    <p:cmd type="call" cmd="stop">
                                      <p:cBhvr>
                                        <p:cTn id="80" dur="1" fill="hold"/>
                                        <p:tgtEl>
                                          <p:spTgt spid="3"/>
                                        </p:tgtEl>
                                      </p:cBhvr>
                                    </p:cmd>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52"/>
                                        </p:tgtEl>
                                      </p:cBhvr>
                                    </p:animEffect>
                                    <p:set>
                                      <p:cBhvr>
                                        <p:cTn id="85" dur="1" fill="hold">
                                          <p:stCondLst>
                                            <p:cond delay="499"/>
                                          </p:stCondLst>
                                        </p:cTn>
                                        <p:tgtEl>
                                          <p:spTgt spid="52"/>
                                        </p:tgtEl>
                                        <p:attrNameLst>
                                          <p:attrName>style.visibility</p:attrName>
                                        </p:attrNameLst>
                                      </p:cBhvr>
                                      <p:to>
                                        <p:strVal val="hidden"/>
                                      </p:to>
                                    </p:set>
                                  </p:childTnLst>
                                </p:cTn>
                              </p:par>
                              <p:par>
                                <p:cTn id="86" presetID="3" presetClass="mediacall" presetSubtype="0" fill="hold" nodeType="withEffect">
                                  <p:stCondLst>
                                    <p:cond delay="0"/>
                                  </p:stCondLst>
                                  <p:childTnLst>
                                    <p:cmd type="call" cmd="stop">
                                      <p:cBhvr>
                                        <p:cTn id="87" dur="1" fill="hold"/>
                                        <p:tgtEl>
                                          <p:spTgt spid="3"/>
                                        </p:tgtEl>
                                      </p:cBhvr>
                                    </p:cmd>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53"/>
                                        </p:tgtEl>
                                      </p:cBhvr>
                                    </p:animEffect>
                                    <p:set>
                                      <p:cBhvr>
                                        <p:cTn id="92" dur="1" fill="hold">
                                          <p:stCondLst>
                                            <p:cond delay="499"/>
                                          </p:stCondLst>
                                        </p:cTn>
                                        <p:tgtEl>
                                          <p:spTgt spid="53"/>
                                        </p:tgtEl>
                                        <p:attrNameLst>
                                          <p:attrName>style.visibility</p:attrName>
                                        </p:attrNameLst>
                                      </p:cBhvr>
                                      <p:to>
                                        <p:strVal val="hidden"/>
                                      </p:to>
                                    </p:set>
                                  </p:childTnLst>
                                </p:cTn>
                              </p:par>
                              <p:par>
                                <p:cTn id="93" presetID="3" presetClass="mediacall" presetSubtype="0" fill="hold" nodeType="withEffect">
                                  <p:stCondLst>
                                    <p:cond delay="0"/>
                                  </p:stCondLst>
                                  <p:childTnLst>
                                    <p:cmd type="call" cmd="stop">
                                      <p:cBhvr>
                                        <p:cTn id="94" dur="1" fill="hold"/>
                                        <p:tgtEl>
                                          <p:spTgt spid="3"/>
                                        </p:tgtEl>
                                      </p:cBhvr>
                                    </p:cmd>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500"/>
                                        <p:tgtEl>
                                          <p:spTgt spid="54"/>
                                        </p:tgtEl>
                                      </p:cBhvr>
                                    </p:animEffect>
                                    <p:set>
                                      <p:cBhvr>
                                        <p:cTn id="99" dur="1" fill="hold">
                                          <p:stCondLst>
                                            <p:cond delay="499"/>
                                          </p:stCondLst>
                                        </p:cTn>
                                        <p:tgtEl>
                                          <p:spTgt spid="54"/>
                                        </p:tgtEl>
                                        <p:attrNameLst>
                                          <p:attrName>style.visibility</p:attrName>
                                        </p:attrNameLst>
                                      </p:cBhvr>
                                      <p:to>
                                        <p:strVal val="hidden"/>
                                      </p:to>
                                    </p:set>
                                  </p:childTnLst>
                                </p:cTn>
                              </p:par>
                              <p:par>
                                <p:cTn id="100" presetID="3" presetClass="mediacall" presetSubtype="0" fill="hold" nodeType="withEffect">
                                  <p:stCondLst>
                                    <p:cond delay="0"/>
                                  </p:stCondLst>
                                  <p:childTnLst>
                                    <p:cmd type="call" cmd="stop">
                                      <p:cBhvr>
                                        <p:cTn id="101" dur="1" fill="hold"/>
                                        <p:tgtEl>
                                          <p:spTgt spid="3"/>
                                        </p:tgtEl>
                                      </p:cBhvr>
                                    </p:cmd>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55"/>
                                        </p:tgtEl>
                                      </p:cBhvr>
                                    </p:animEffect>
                                    <p:set>
                                      <p:cBhvr>
                                        <p:cTn id="106" dur="1" fill="hold">
                                          <p:stCondLst>
                                            <p:cond delay="499"/>
                                          </p:stCondLst>
                                        </p:cTn>
                                        <p:tgtEl>
                                          <p:spTgt spid="55"/>
                                        </p:tgtEl>
                                        <p:attrNameLst>
                                          <p:attrName>style.visibility</p:attrName>
                                        </p:attrNameLst>
                                      </p:cBhvr>
                                      <p:to>
                                        <p:strVal val="hidden"/>
                                      </p:to>
                                    </p:set>
                                  </p:childTnLst>
                                </p:cTn>
                              </p:par>
                              <p:par>
                                <p:cTn id="107" presetID="3" presetClass="mediacall" presetSubtype="0" fill="hold" nodeType="withEffect">
                                  <p:stCondLst>
                                    <p:cond delay="0"/>
                                  </p:stCondLst>
                                  <p:childTnLst>
                                    <p:cmd type="call" cmd="stop">
                                      <p:cBhvr>
                                        <p:cTn id="108" dur="1" fill="hold"/>
                                        <p:tgtEl>
                                          <p:spTgt spid="3"/>
                                        </p:tgtEl>
                                      </p:cBhvr>
                                    </p:cmd>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0" nodeType="clickEffect">
                                  <p:stCondLst>
                                    <p:cond delay="0"/>
                                  </p:stCondLst>
                                  <p:childTnLst>
                                    <p:animEffect transition="out" filter="fade">
                                      <p:cBhvr>
                                        <p:cTn id="112" dur="500"/>
                                        <p:tgtEl>
                                          <p:spTgt spid="56"/>
                                        </p:tgtEl>
                                      </p:cBhvr>
                                    </p:animEffect>
                                    <p:set>
                                      <p:cBhvr>
                                        <p:cTn id="113" dur="1" fill="hold">
                                          <p:stCondLst>
                                            <p:cond delay="499"/>
                                          </p:stCondLst>
                                        </p:cTn>
                                        <p:tgtEl>
                                          <p:spTgt spid="56"/>
                                        </p:tgtEl>
                                        <p:attrNameLst>
                                          <p:attrName>style.visibility</p:attrName>
                                        </p:attrNameLst>
                                      </p:cBhvr>
                                      <p:to>
                                        <p:strVal val="hidden"/>
                                      </p:to>
                                    </p:set>
                                  </p:childTnLst>
                                </p:cTn>
                              </p:par>
                              <p:par>
                                <p:cTn id="114" presetID="3" presetClass="mediacall" presetSubtype="0" fill="hold" nodeType="withEffect">
                                  <p:stCondLst>
                                    <p:cond delay="0"/>
                                  </p:stCondLst>
                                  <p:childTnLst>
                                    <p:cmd type="call" cmd="stop">
                                      <p:cBhvr>
                                        <p:cTn id="115" dur="1" fill="hold"/>
                                        <p:tgtEl>
                                          <p:spTgt spid="3"/>
                                        </p:tgtEl>
                                      </p:cBhvr>
                                    </p:cmd>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0" nodeType="clickEffect">
                                  <p:stCondLst>
                                    <p:cond delay="0"/>
                                  </p:stCondLst>
                                  <p:childTnLst>
                                    <p:animEffect transition="out" filter="fade">
                                      <p:cBhvr>
                                        <p:cTn id="119" dur="500"/>
                                        <p:tgtEl>
                                          <p:spTgt spid="57"/>
                                        </p:tgtEl>
                                      </p:cBhvr>
                                    </p:animEffect>
                                    <p:set>
                                      <p:cBhvr>
                                        <p:cTn id="120" dur="1" fill="hold">
                                          <p:stCondLst>
                                            <p:cond delay="499"/>
                                          </p:stCondLst>
                                        </p:cTn>
                                        <p:tgtEl>
                                          <p:spTgt spid="57"/>
                                        </p:tgtEl>
                                        <p:attrNameLst>
                                          <p:attrName>style.visibility</p:attrName>
                                        </p:attrNameLst>
                                      </p:cBhvr>
                                      <p:to>
                                        <p:strVal val="hidden"/>
                                      </p:to>
                                    </p:set>
                                  </p:childTnLst>
                                </p:cTn>
                              </p:par>
                              <p:par>
                                <p:cTn id="121" presetID="3" presetClass="mediacall" presetSubtype="0" fill="hold" nodeType="withEffect">
                                  <p:stCondLst>
                                    <p:cond delay="0"/>
                                  </p:stCondLst>
                                  <p:childTnLst>
                                    <p:cmd type="call" cmd="stop">
                                      <p:cBhvr>
                                        <p:cTn id="122" dur="1" fill="hold"/>
                                        <p:tgtEl>
                                          <p:spTgt spid="3"/>
                                        </p:tgtEl>
                                      </p:cBhvr>
                                    </p:cmd>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58"/>
                                        </p:tgtEl>
                                      </p:cBhvr>
                                    </p:animEffect>
                                    <p:set>
                                      <p:cBhvr>
                                        <p:cTn id="127" dur="1" fill="hold">
                                          <p:stCondLst>
                                            <p:cond delay="499"/>
                                          </p:stCondLst>
                                        </p:cTn>
                                        <p:tgtEl>
                                          <p:spTgt spid="58"/>
                                        </p:tgtEl>
                                        <p:attrNameLst>
                                          <p:attrName>style.visibility</p:attrName>
                                        </p:attrNameLst>
                                      </p:cBhvr>
                                      <p:to>
                                        <p:strVal val="hidden"/>
                                      </p:to>
                                    </p:set>
                                  </p:childTnLst>
                                </p:cTn>
                              </p:par>
                              <p:par>
                                <p:cTn id="128" presetID="3" presetClass="mediacall" presetSubtype="0" fill="hold" nodeType="withEffect">
                                  <p:stCondLst>
                                    <p:cond delay="0"/>
                                  </p:stCondLst>
                                  <p:childTnLst>
                                    <p:cmd type="call" cmd="stop">
                                      <p:cBhvr>
                                        <p:cTn id="129" dur="1" fill="hold"/>
                                        <p:tgtEl>
                                          <p:spTgt spid="3"/>
                                        </p:tgtEl>
                                      </p:cBhvr>
                                    </p:cmd>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0" nodeType="clickEffect">
                                  <p:stCondLst>
                                    <p:cond delay="0"/>
                                  </p:stCondLst>
                                  <p:childTnLst>
                                    <p:animEffect transition="out" filter="fade">
                                      <p:cBhvr>
                                        <p:cTn id="133" dur="500"/>
                                        <p:tgtEl>
                                          <p:spTgt spid="59"/>
                                        </p:tgtEl>
                                      </p:cBhvr>
                                    </p:animEffect>
                                    <p:set>
                                      <p:cBhvr>
                                        <p:cTn id="134" dur="1" fill="hold">
                                          <p:stCondLst>
                                            <p:cond delay="499"/>
                                          </p:stCondLst>
                                        </p:cTn>
                                        <p:tgtEl>
                                          <p:spTgt spid="59"/>
                                        </p:tgtEl>
                                        <p:attrNameLst>
                                          <p:attrName>style.visibility</p:attrName>
                                        </p:attrNameLst>
                                      </p:cBhvr>
                                      <p:to>
                                        <p:strVal val="hidden"/>
                                      </p:to>
                                    </p:set>
                                  </p:childTnLst>
                                </p:cTn>
                              </p:par>
                              <p:par>
                                <p:cTn id="135" presetID="3" presetClass="mediacall" presetSubtype="0" fill="hold" nodeType="withEffect">
                                  <p:stCondLst>
                                    <p:cond delay="0"/>
                                  </p:stCondLst>
                                  <p:childTnLst>
                                    <p:cmd type="call" cmd="stop">
                                      <p:cBhvr>
                                        <p:cTn id="136" dur="1" fill="hold"/>
                                        <p:tgtEl>
                                          <p:spTgt spid="3"/>
                                        </p:tgtEl>
                                      </p:cBhvr>
                                    </p:cmd>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grpId="0" nodeType="clickEffect">
                                  <p:stCondLst>
                                    <p:cond delay="0"/>
                                  </p:stCondLst>
                                  <p:childTnLst>
                                    <p:animEffect transition="out" filter="fade">
                                      <p:cBhvr>
                                        <p:cTn id="140" dur="500"/>
                                        <p:tgtEl>
                                          <p:spTgt spid="60"/>
                                        </p:tgtEl>
                                      </p:cBhvr>
                                    </p:animEffect>
                                    <p:set>
                                      <p:cBhvr>
                                        <p:cTn id="141" dur="1" fill="hold">
                                          <p:stCondLst>
                                            <p:cond delay="499"/>
                                          </p:stCondLst>
                                        </p:cTn>
                                        <p:tgtEl>
                                          <p:spTgt spid="60"/>
                                        </p:tgtEl>
                                        <p:attrNameLst>
                                          <p:attrName>style.visibility</p:attrName>
                                        </p:attrNameLst>
                                      </p:cBhvr>
                                      <p:to>
                                        <p:strVal val="hidden"/>
                                      </p:to>
                                    </p:set>
                                  </p:childTnLst>
                                </p:cTn>
                              </p:par>
                              <p:par>
                                <p:cTn id="142" presetID="3" presetClass="mediacall" presetSubtype="0" fill="hold" nodeType="withEffect">
                                  <p:stCondLst>
                                    <p:cond delay="0"/>
                                  </p:stCondLst>
                                  <p:childTnLst>
                                    <p:cmd type="call" cmd="stop">
                                      <p:cBhvr>
                                        <p:cTn id="143" dur="1" fill="hold"/>
                                        <p:tgtEl>
                                          <p:spTgt spid="3"/>
                                        </p:tgtEl>
                                      </p:cBhvr>
                                    </p:cmd>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grpId="0" nodeType="clickEffect">
                                  <p:stCondLst>
                                    <p:cond delay="0"/>
                                  </p:stCondLst>
                                  <p:childTnLst>
                                    <p:animEffect transition="out" filter="fade">
                                      <p:cBhvr>
                                        <p:cTn id="147" dur="500"/>
                                        <p:tgtEl>
                                          <p:spTgt spid="61"/>
                                        </p:tgtEl>
                                      </p:cBhvr>
                                    </p:animEffect>
                                    <p:set>
                                      <p:cBhvr>
                                        <p:cTn id="148" dur="1" fill="hold">
                                          <p:stCondLst>
                                            <p:cond delay="499"/>
                                          </p:stCondLst>
                                        </p:cTn>
                                        <p:tgtEl>
                                          <p:spTgt spid="61"/>
                                        </p:tgtEl>
                                        <p:attrNameLst>
                                          <p:attrName>style.visibility</p:attrName>
                                        </p:attrNameLst>
                                      </p:cBhvr>
                                      <p:to>
                                        <p:strVal val="hidden"/>
                                      </p:to>
                                    </p:set>
                                  </p:childTnLst>
                                </p:cTn>
                              </p:par>
                              <p:par>
                                <p:cTn id="149" presetID="3" presetClass="mediacall" presetSubtype="0" fill="hold" nodeType="withEffect">
                                  <p:stCondLst>
                                    <p:cond delay="0"/>
                                  </p:stCondLst>
                                  <p:childTnLst>
                                    <p:cmd type="call" cmd="stop">
                                      <p:cBhvr>
                                        <p:cTn id="15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1" restart="whenNotActive" fill="hold" evtFilter="cancelBubble" nodeType="interactiveSeq">
                <p:stCondLst>
                  <p:cond evt="onClick" delay="0">
                    <p:tgtEl>
                      <p:spTgt spid="25"/>
                    </p:tgtEl>
                  </p:cond>
                </p:stCondLst>
                <p:endSync evt="end" delay="0">
                  <p:rtn val="all"/>
                </p:endSync>
                <p:childTnLst>
                  <p:par>
                    <p:cTn id="152" fill="hold">
                      <p:stCondLst>
                        <p:cond delay="0"/>
                      </p:stCondLst>
                      <p:childTnLst>
                        <p:par>
                          <p:cTn id="153" fill="hold">
                            <p:stCondLst>
                              <p:cond delay="0"/>
                            </p:stCondLst>
                            <p:childTnLst>
                              <p:par>
                                <p:cTn id="154" presetID="8" presetClass="emph" presetSubtype="0" repeatCount="indefinite" fill="hold" nodeType="clickEffect">
                                  <p:stCondLst>
                                    <p:cond delay="0"/>
                                  </p:stCondLst>
                                  <p:endCondLst>
                                    <p:cond evt="onNext" delay="0">
                                      <p:tgtEl>
                                        <p:sldTgt/>
                                      </p:tgtEl>
                                    </p:cond>
                                  </p:endCondLst>
                                  <p:childTnLst>
                                    <p:animRot by="21600000">
                                      <p:cBhvr>
                                        <p:cTn id="155" dur="500" fill="hold"/>
                                        <p:tgtEl>
                                          <p:spTgt spid="6"/>
                                        </p:tgtEl>
                                        <p:attrNameLst>
                                          <p:attrName>r</p:attrName>
                                        </p:attrNameLst>
                                      </p:cBhvr>
                                    </p:animRot>
                                  </p:childTnLst>
                                </p:cTn>
                              </p:par>
                              <p:par>
                                <p:cTn id="156" presetID="1" presetClass="mediacall" presetSubtype="0" fill="hold" nodeType="withEffect">
                                  <p:stCondLst>
                                    <p:cond delay="0"/>
                                  </p:stCondLst>
                                  <p:childTnLst>
                                    <p:cmd type="call" cmd="playFrom(0.0)">
                                      <p:cBhvr>
                                        <p:cTn id="157" dur="30406" fill="hold"/>
                                        <p:tgtEl>
                                          <p:spTgt spid="3"/>
                                        </p:tgtEl>
                                      </p:cBhvr>
                                    </p:cmd>
                                  </p:childTnLst>
                                </p:cTn>
                              </p:par>
                            </p:childTnLst>
                          </p:cTn>
                        </p:par>
                      </p:childTnLst>
                    </p:cTn>
                  </p:par>
                </p:childTnLst>
              </p:cTn>
              <p:nextCondLst>
                <p:cond evt="onClick" delay="0">
                  <p:tgtEl>
                    <p:spTgt spid="25"/>
                  </p:tgtEl>
                </p:cond>
              </p:nextCondLst>
            </p:seq>
            <p:audio>
              <p:cMediaNode vol="80000">
                <p:cTn id="158" fill="hold" display="0">
                  <p:stCondLst>
                    <p:cond delay="indefinite"/>
                  </p:stCondLst>
                  <p:endCondLst>
                    <p:cond evt="onStopAudio" delay="0">
                      <p:tgtEl>
                        <p:sldTgt/>
                      </p:tgtEl>
                    </p:cond>
                  </p:endCondLst>
                </p:cTn>
                <p:tgtEl>
                  <p:spTgt spid="3"/>
                </p:tgtEl>
              </p:cMediaNode>
            </p:audio>
            <p:seq concurrent="1" nextAc="seek">
              <p:cTn id="159" restart="whenNotActive" fill="hold" evtFilter="cancelBubble" nodeType="interactiveSeq">
                <p:stCondLst>
                  <p:cond evt="onClick" delay="0">
                    <p:tgtEl>
                      <p:spTgt spid="26"/>
                    </p:tgtEl>
                  </p:cond>
                </p:stCondLst>
                <p:endSync evt="end" delay="0">
                  <p:rtn val="all"/>
                </p:endSync>
                <p:childTnLst>
                  <p:par>
                    <p:cTn id="160" fill="hold">
                      <p:stCondLst>
                        <p:cond delay="0"/>
                      </p:stCondLst>
                      <p:childTnLst>
                        <p:par>
                          <p:cTn id="161" fill="hold">
                            <p:stCondLst>
                              <p:cond delay="0"/>
                            </p:stCondLst>
                            <p:childTnLst>
                              <p:par>
                                <p:cTn id="162" presetID="3" presetClass="exit" presetSubtype="10" fill="hold" grpId="0" nodeType="clickEffect">
                                  <p:stCondLst>
                                    <p:cond delay="0"/>
                                  </p:stCondLst>
                                  <p:childTnLst>
                                    <p:animEffect transition="out" filter="blinds(horizontal)">
                                      <p:cBhvr>
                                        <p:cTn id="163" dur="500"/>
                                        <p:tgtEl>
                                          <p:spTgt spid="26"/>
                                        </p:tgtEl>
                                      </p:cBhvr>
                                    </p:animEffect>
                                    <p:set>
                                      <p:cBhvr>
                                        <p:cTn id="164"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65" restart="whenNotActive" fill="hold" evtFilter="cancelBubble" nodeType="interactiveSeq">
                <p:stCondLst>
                  <p:cond evt="onClick" delay="0">
                    <p:tgtEl>
                      <p:spTgt spid="27"/>
                    </p:tgtEl>
                  </p:cond>
                </p:stCondLst>
                <p:endSync evt="end" delay="0">
                  <p:rtn val="all"/>
                </p:endSync>
                <p:childTnLst>
                  <p:par>
                    <p:cTn id="166" fill="hold">
                      <p:stCondLst>
                        <p:cond delay="0"/>
                      </p:stCondLst>
                      <p:childTnLst>
                        <p:par>
                          <p:cTn id="167" fill="hold">
                            <p:stCondLst>
                              <p:cond delay="0"/>
                            </p:stCondLst>
                            <p:childTnLst>
                              <p:par>
                                <p:cTn id="168" presetID="3" presetClass="exit" presetSubtype="10" fill="hold" grpId="0" nodeType="clickEffect">
                                  <p:stCondLst>
                                    <p:cond delay="0"/>
                                  </p:stCondLst>
                                  <p:childTnLst>
                                    <p:animEffect transition="out" filter="blinds(horizontal)">
                                      <p:cBhvr>
                                        <p:cTn id="169" dur="500"/>
                                        <p:tgtEl>
                                          <p:spTgt spid="27"/>
                                        </p:tgtEl>
                                      </p:cBhvr>
                                    </p:animEffect>
                                    <p:set>
                                      <p:cBhvr>
                                        <p:cTn id="170"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71" restart="whenNotActive" fill="hold" evtFilter="cancelBubble" nodeType="interactiveSeq">
                <p:stCondLst>
                  <p:cond evt="onClick" delay="0">
                    <p:tgtEl>
                      <p:spTgt spid="28"/>
                    </p:tgtEl>
                  </p:cond>
                </p:stCondLst>
                <p:endSync evt="end" delay="0">
                  <p:rtn val="all"/>
                </p:endSync>
                <p:childTnLst>
                  <p:par>
                    <p:cTn id="172" fill="hold">
                      <p:stCondLst>
                        <p:cond delay="0"/>
                      </p:stCondLst>
                      <p:childTnLst>
                        <p:par>
                          <p:cTn id="173" fill="hold">
                            <p:stCondLst>
                              <p:cond delay="0"/>
                            </p:stCondLst>
                            <p:childTnLst>
                              <p:par>
                                <p:cTn id="174" presetID="4" presetClass="exit" presetSubtype="16" fill="hold" grpId="0" nodeType="clickEffect">
                                  <p:stCondLst>
                                    <p:cond delay="0"/>
                                  </p:stCondLst>
                                  <p:childTnLst>
                                    <p:animEffect transition="out" filter="box(in)">
                                      <p:cBhvr>
                                        <p:cTn id="175" dur="500"/>
                                        <p:tgtEl>
                                          <p:spTgt spid="28"/>
                                        </p:tgtEl>
                                      </p:cBhvr>
                                    </p:animEffect>
                                    <p:set>
                                      <p:cBhvr>
                                        <p:cTn id="176"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77" restart="whenNotActive" fill="hold" evtFilter="cancelBubble" nodeType="interactiveSeq">
                <p:stCondLst>
                  <p:cond evt="onClick" delay="0">
                    <p:tgtEl>
                      <p:spTgt spid="35"/>
                    </p:tgtEl>
                  </p:cond>
                </p:stCondLst>
                <p:endSync evt="end" delay="0">
                  <p:rtn val="all"/>
                </p:endSync>
                <p:childTnLst>
                  <p:par>
                    <p:cTn id="178" fill="hold">
                      <p:stCondLst>
                        <p:cond delay="0"/>
                      </p:stCondLst>
                      <p:childTnLst>
                        <p:par>
                          <p:cTn id="179" fill="hold">
                            <p:stCondLst>
                              <p:cond delay="0"/>
                            </p:stCondLst>
                            <p:childTnLst>
                              <p:par>
                                <p:cTn id="180" presetID="4" presetClass="exit" presetSubtype="16" fill="hold" grpId="0" nodeType="clickEffect">
                                  <p:stCondLst>
                                    <p:cond delay="0"/>
                                  </p:stCondLst>
                                  <p:childTnLst>
                                    <p:animEffect transition="out" filter="box(in)">
                                      <p:cBhvr>
                                        <p:cTn id="181" dur="500"/>
                                        <p:tgtEl>
                                          <p:spTgt spid="35"/>
                                        </p:tgtEl>
                                      </p:cBhvr>
                                    </p:animEffect>
                                    <p:set>
                                      <p:cBhvr>
                                        <p:cTn id="18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5"/>
                  </p:tgtEl>
                </p:cond>
              </p:nextCondLst>
            </p:seq>
            <p:seq concurrent="1" nextAc="seek">
              <p:cTn id="183" restart="whenNotActive" fill="hold" evtFilter="cancelBubble" nodeType="interactiveSeq">
                <p:stCondLst>
                  <p:cond evt="onClick" delay="0">
                    <p:tgtEl>
                      <p:spTgt spid="62"/>
                    </p:tgtEl>
                  </p:cond>
                </p:stCondLst>
                <p:endSync evt="end" delay="0">
                  <p:rtn val="all"/>
                </p:endSync>
                <p:childTnLst>
                  <p:par>
                    <p:cTn id="184" fill="hold">
                      <p:stCondLst>
                        <p:cond delay="0"/>
                      </p:stCondLst>
                      <p:childTnLst>
                        <p:par>
                          <p:cTn id="185" fill="hold">
                            <p:stCondLst>
                              <p:cond delay="0"/>
                            </p:stCondLst>
                            <p:childTnLst>
                              <p:par>
                                <p:cTn id="186" presetID="4" presetClass="exit" presetSubtype="16" fill="hold" grpId="0" nodeType="clickEffect">
                                  <p:stCondLst>
                                    <p:cond delay="0"/>
                                  </p:stCondLst>
                                  <p:childTnLst>
                                    <p:animEffect transition="out" filter="box(in)">
                                      <p:cBhvr>
                                        <p:cTn id="187" dur="500"/>
                                        <p:tgtEl>
                                          <p:spTgt spid="62"/>
                                        </p:tgtEl>
                                      </p:cBhvr>
                                    </p:animEffect>
                                    <p:set>
                                      <p:cBhvr>
                                        <p:cTn id="188" dur="1" fill="hold">
                                          <p:stCondLst>
                                            <p:cond delay="499"/>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89" restart="whenNotActive" fill="hold" evtFilter="cancelBubble" nodeType="interactiveSeq">
                <p:stCondLst>
                  <p:cond evt="onClick" delay="0">
                    <p:tgtEl>
                      <p:spTgt spid="63"/>
                    </p:tgtEl>
                  </p:cond>
                </p:stCondLst>
                <p:endSync evt="end" delay="0">
                  <p:rtn val="all"/>
                </p:endSync>
                <p:childTnLst>
                  <p:par>
                    <p:cTn id="190" fill="hold">
                      <p:stCondLst>
                        <p:cond delay="0"/>
                      </p:stCondLst>
                      <p:childTnLst>
                        <p:par>
                          <p:cTn id="191" fill="hold">
                            <p:stCondLst>
                              <p:cond delay="0"/>
                            </p:stCondLst>
                            <p:childTnLst>
                              <p:par>
                                <p:cTn id="192" presetID="4" presetClass="exit" presetSubtype="16" fill="hold" grpId="0" nodeType="clickEffect">
                                  <p:stCondLst>
                                    <p:cond delay="0"/>
                                  </p:stCondLst>
                                  <p:childTnLst>
                                    <p:animEffect transition="out" filter="box(in)">
                                      <p:cBhvr>
                                        <p:cTn id="193" dur="500"/>
                                        <p:tgtEl>
                                          <p:spTgt spid="63"/>
                                        </p:tgtEl>
                                      </p:cBhvr>
                                    </p:animEffect>
                                    <p:set>
                                      <p:cBhvr>
                                        <p:cTn id="194" dur="1" fill="hold">
                                          <p:stCondLst>
                                            <p:cond delay="4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63"/>
                  </p:tgtEl>
                </p:cond>
              </p:nextCondLst>
            </p:seq>
          </p:childTnLst>
        </p:cTn>
      </p:par>
    </p:tnLst>
    <p:bldLst>
      <p:bldP spid="26" grpId="0" animBg="1"/>
      <p:bldP spid="27" grpId="0" animBg="1"/>
      <p:bldP spid="28" grpId="0" animBg="1"/>
      <p:bldP spid="35" grpId="0" animBg="1"/>
      <p:bldP spid="41" grpId="0"/>
      <p:bldP spid="31" grpId="0" bldLvl="0" animBg="1"/>
      <p:bldP spid="32" grpId="0" bldLvl="0" animBg="1"/>
      <p:bldP spid="33" grpId="0" bldLvl="0" animBg="1"/>
      <p:bldP spid="34" grpId="0" bldLvl="0" animBg="1"/>
      <p:bldP spid="42" grpId="0" bldLvl="0" animBg="1"/>
      <p:bldP spid="43"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55" grpId="0" bldLvl="0" animBg="1"/>
      <p:bldP spid="56" grpId="0" bldLvl="0" animBg="1"/>
      <p:bldP spid="57" grpId="0" bldLvl="0" animBg="1"/>
      <p:bldP spid="58" grpId="0" bldLvl="0" animBg="1"/>
      <p:bldP spid="59" grpId="0" bldLvl="0" animBg="1"/>
      <p:bldP spid="60" grpId="0" bldLvl="0" animBg="1"/>
      <p:bldP spid="61" grpId="0" bldLvl="0" animBg="1"/>
      <p:bldP spid="62" grpId="0" animBg="1"/>
      <p:bldP spid="6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812FD0D-3345-4D97-BED4-5A0590056D2D}"/>
              </a:ext>
            </a:extLst>
          </p:cNvPr>
          <p:cNvSpPr txBox="1"/>
          <p:nvPr/>
        </p:nvSpPr>
        <p:spPr>
          <a:xfrm>
            <a:off x="3048000" y="590550"/>
            <a:ext cx="3094827" cy="584775"/>
          </a:xfrm>
          <a:prstGeom prst="rect">
            <a:avLst/>
          </a:prstGeom>
          <a:noFill/>
        </p:spPr>
        <p:txBody>
          <a:bodyPr wrap="square">
            <a:spAutoFit/>
          </a:bodyPr>
          <a:lstStyle/>
          <a:p>
            <a:r>
              <a:rPr lang="en-US" sz="3200" b="1">
                <a:solidFill>
                  <a:srgbClr val="FF0000"/>
                </a:solidFill>
                <a:latin typeface="Times New Roman" panose="02020603050405020304" pitchFamily="18" charset="0"/>
                <a:ea typeface="Calibri" panose="020F0502020204030204" pitchFamily="34" charset="0"/>
              </a:rPr>
              <a:t>LUẬT CHƠI</a:t>
            </a:r>
            <a:endParaRPr lang="en-US" sz="3200" dirty="0">
              <a:solidFill>
                <a:prstClr val="black"/>
              </a:solidFill>
            </a:endParaRPr>
          </a:p>
        </p:txBody>
      </p:sp>
      <p:sp>
        <p:nvSpPr>
          <p:cNvPr id="5" name="TextBox 4">
            <a:extLst>
              <a:ext uri="{FF2B5EF4-FFF2-40B4-BE49-F238E27FC236}">
                <a16:creationId xmlns:a16="http://schemas.microsoft.com/office/drawing/2014/main" id="{B812FD0D-3345-4D97-BED4-5A0590056D2D}"/>
              </a:ext>
            </a:extLst>
          </p:cNvPr>
          <p:cNvSpPr txBox="1"/>
          <p:nvPr/>
        </p:nvSpPr>
        <p:spPr>
          <a:xfrm>
            <a:off x="609600" y="1200150"/>
            <a:ext cx="8077200" cy="2554545"/>
          </a:xfrm>
          <a:prstGeom prst="rect">
            <a:avLst/>
          </a:prstGeom>
          <a:noFill/>
        </p:spPr>
        <p:txBody>
          <a:bodyPr wrap="square">
            <a:spAutoFit/>
          </a:bodyPr>
          <a:lstStyle/>
          <a:p>
            <a:r>
              <a:rPr lang="en-US" sz="3200">
                <a:solidFill>
                  <a:prstClr val="black"/>
                </a:solidFill>
                <a:latin typeface="Times New Roman" pitchFamily="18" charset="0"/>
                <a:cs typeface="Times New Roman" pitchFamily="18" charset="0"/>
              </a:rPr>
              <a:t>Trò chơi có 6 ô số tương ứng với 6 câu hỏi. Học sinh được chọn ngẫu nhiên 1 ô số. Nếu trả lời đúng sẽ được tham gia quay “vòng quay may mắn”. Nếu trả lời sai sẽ nhường cơ hội trả lời cho bạn khác. </a:t>
            </a:r>
            <a:endParaRPr lang="en-US" sz="3200" dirty="0">
              <a:solidFill>
                <a:prstClr val="black"/>
              </a:solidFill>
              <a:latin typeface="Times New Roman" pitchFamily="18" charset="0"/>
              <a:cs typeface="Times New Roman" pitchFamily="18" charset="0"/>
            </a:endParaRPr>
          </a:p>
        </p:txBody>
      </p:sp>
      <p:sp>
        <p:nvSpPr>
          <p:cNvPr id="6" name="Right Arrow 5">
            <a:hlinkClick r:id="rId3" action="ppaction://hlinksldjump"/>
          </p:cNvPr>
          <p:cNvSpPr/>
          <p:nvPr/>
        </p:nvSpPr>
        <p:spPr>
          <a:xfrm>
            <a:off x="1" y="4737296"/>
            <a:ext cx="915080" cy="40620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lIns="68580" tIns="34290" rIns="68580" bIns="34290"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par>
                          <p:cTn id="11" fill="hold">
                            <p:stCondLst>
                              <p:cond delay="17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biLevel thresh="25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1157918" y="171450"/>
            <a:ext cx="7472764" cy="1185697"/>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lvl="0" algn="ctr">
              <a:defRPr/>
            </a:pPr>
            <a:r>
              <a:rPr lang="en-US" sz="2400" b="1">
                <a:solidFill>
                  <a:srgbClr val="FF0000"/>
                </a:solidFill>
                <a:latin typeface="Times New Roman" panose="02020603050405020304" pitchFamily="18" charset="0"/>
                <a:cs typeface="Times New Roman" panose="02020603050405020304" pitchFamily="18" charset="0"/>
              </a:rPr>
              <a:t>Câu 1. </a:t>
            </a:r>
            <a:r>
              <a:rPr lang="en-US" sz="2400">
                <a:solidFill>
                  <a:srgbClr val="FF0000"/>
                </a:solidFill>
              </a:rPr>
              <a:t> </a:t>
            </a:r>
            <a:r>
              <a:rPr lang="en-US" sz="2400" b="1">
                <a:solidFill>
                  <a:srgbClr val="FF0000"/>
                </a:solidFill>
                <a:latin typeface="Times New Roman" panose="02020603050405020304" pitchFamily="18" charset="0"/>
                <a:cs typeface="Times New Roman" panose="02020603050405020304" pitchFamily="18" charset="0"/>
              </a:rPr>
              <a:t>Để tạo chỗ dựa vững chắc cho nền thống trị, thực dân Anh đã thi hành chính sách gì?</a:t>
            </a:r>
          </a:p>
          <a:p>
            <a:pPr lvl="0" algn="ctr">
              <a:defRPr/>
            </a:pPr>
            <a:r>
              <a:rPr lang="vi-VN" sz="2400" b="1">
                <a:solidFill>
                  <a:srgbClr val="FF0000"/>
                </a:solidFill>
                <a:latin typeface="Times New Roman" panose="02020603050405020304" pitchFamily="18" charset="0"/>
                <a:cs typeface="Times New Roman" panose="02020603050405020304" pitchFamily="18" charset="0"/>
              </a:rPr>
              <a:t> </a:t>
            </a:r>
            <a:endParaRPr lang="en-US" sz="2400">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1" y="1960734"/>
            <a:ext cx="4495799" cy="835864"/>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vi-VN" sz="2400" b="1" dirty="0">
                <a:solidFill>
                  <a:srgbClr val="0070C0"/>
                </a:solidFill>
                <a:latin typeface="Times New Roman" panose="02020603050405020304" pitchFamily="18" charset="0"/>
                <a:cs typeface="Times New Roman" panose="02020603050405020304" pitchFamily="18" charset="0"/>
              </a:rPr>
              <a:t>A</a:t>
            </a:r>
            <a:r>
              <a:rPr lang="vi-VN" sz="3600" b="1">
                <a:solidFill>
                  <a:srgbClr val="0070C0"/>
                </a:solidFill>
                <a:latin typeface="Times New Roman" panose="02020603050405020304" pitchFamily="18" charset="0"/>
                <a:cs typeface="Times New Roman" panose="02020603050405020304" pitchFamily="18" charset="0"/>
              </a:rPr>
              <a:t>. </a:t>
            </a:r>
            <a:r>
              <a:rPr lang="en-US" sz="2300" b="1">
                <a:solidFill>
                  <a:srgbClr val="0070C0"/>
                </a:solidFill>
                <a:latin typeface="Times New Roman" panose="02020603050405020304" pitchFamily="18" charset="0"/>
                <a:cs typeface="Times New Roman" panose="02020603050405020304" pitchFamily="18" charset="0"/>
              </a:rPr>
              <a:t>Thực hiện chính sách ngu dân.</a:t>
            </a:r>
            <a:endParaRPr lang="vi-VN" sz="2300" b="1">
              <a:solidFill>
                <a:srgbClr val="0070C0"/>
              </a:solidFill>
              <a:latin typeface="Times New Roman" panose="02020603050405020304" pitchFamily="18" charset="0"/>
              <a:cs typeface="Times New Roman" panose="02020603050405020304" pitchFamily="18" charset="0"/>
            </a:endParaRPr>
          </a:p>
          <a:p>
            <a:pPr>
              <a:defRPr/>
            </a:pPr>
            <a:endParaRPr lang="vi-VN" sz="3600" b="1" dirty="0">
              <a:solidFill>
                <a:srgbClr val="0070C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vi-VN">
              <a:solidFill>
                <a:prstClr val="white"/>
              </a:solidFill>
            </a:endParaRPr>
          </a:p>
        </p:txBody>
      </p:sp>
      <p:sp>
        <p:nvSpPr>
          <p:cNvPr id="41" name="Cloud 40"/>
          <p:cNvSpPr/>
          <p:nvPr/>
        </p:nvSpPr>
        <p:spPr>
          <a:xfrm>
            <a:off x="3886200" y="4324350"/>
            <a:ext cx="1295400"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vi-VN">
              <a:solidFill>
                <a:prstClr val="white"/>
              </a:solidFill>
            </a:endParaRPr>
          </a:p>
        </p:txBody>
      </p:sp>
      <p:sp>
        <p:nvSpPr>
          <p:cNvPr id="42" name="Rectangle 41"/>
          <p:cNvSpPr/>
          <p:nvPr/>
        </p:nvSpPr>
        <p:spPr>
          <a:xfrm>
            <a:off x="4698399" y="1987679"/>
            <a:ext cx="4445602" cy="808561"/>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buClr>
                <a:srgbClr val="000000"/>
              </a:buClr>
              <a:defRPr/>
            </a:pPr>
            <a:r>
              <a:rPr lang="en-US" sz="2400" b="1" dirty="0">
                <a:solidFill>
                  <a:srgbClr val="0070C0"/>
                </a:solidFill>
                <a:latin typeface="Times New Roman" panose="02020603050405020304" pitchFamily="18" charset="0"/>
                <a:cs typeface="Times New Roman" panose="02020603050405020304" pitchFamily="18" charset="0"/>
              </a:rPr>
              <a:t>B</a:t>
            </a:r>
            <a:r>
              <a:rPr lang="en-US" sz="2300" b="1">
                <a:solidFill>
                  <a:srgbClr val="0070C0"/>
                </a:solidFill>
                <a:latin typeface="Times New Roman" panose="02020603050405020304" pitchFamily="18" charset="0"/>
                <a:cs typeface="Times New Roman" panose="02020603050405020304" pitchFamily="18" charset="0"/>
              </a:rPr>
              <a:t>. Nhượng bộ tầng lớp trên cuả phong kiến bản xứ</a:t>
            </a:r>
            <a:r>
              <a:rPr lang="vi-VN" sz="2300" b="1">
                <a:solidFill>
                  <a:srgbClr val="0070C0"/>
                </a:solidFill>
                <a:latin typeface="Times New Roman" panose="02020603050405020304" pitchFamily="18" charset="0"/>
                <a:cs typeface="Times New Roman" panose="02020603050405020304" pitchFamily="18" charset="0"/>
              </a:rPr>
              <a:t>.</a:t>
            </a:r>
            <a:endParaRPr lang="vi-VN" sz="2300" b="1" dirty="0">
              <a:solidFill>
                <a:srgbClr val="0070C0"/>
              </a:solidFill>
              <a:latin typeface="Times New Roman" panose="02020603050405020304" pitchFamily="18" charset="0"/>
              <a:cs typeface="Times New Roman" panose="02020603050405020304" pitchFamily="18" charset="0"/>
              <a:sym typeface="Arial"/>
            </a:endParaRPr>
          </a:p>
        </p:txBody>
      </p:sp>
      <p:pic>
        <p:nvPicPr>
          <p:cNvPr id="47" name="Picture 46"/>
          <p:cNvPicPr>
            <a:picLocks noChangeAspect="1"/>
          </p:cNvPicPr>
          <p:nvPr/>
        </p:nvPicPr>
        <p:blipFill rotWithShape="1">
          <a:blip r:embed="rId8"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a:fillRect/>
          </a:stretch>
        </p:blipFill>
        <p:spPr>
          <a:xfrm>
            <a:off x="4068383" y="2449077"/>
            <a:ext cx="427417" cy="341909"/>
          </a:xfrm>
          <a:prstGeom prst="rect">
            <a:avLst/>
          </a:prstGeom>
        </p:spPr>
      </p:pic>
      <p:pic>
        <p:nvPicPr>
          <p:cNvPr id="53" name="Picture 5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40768" y="2464619"/>
            <a:ext cx="453749" cy="398749"/>
          </a:xfrm>
          <a:prstGeom prst="rect">
            <a:avLst/>
          </a:prstGeom>
        </p:spPr>
      </p:pic>
      <p:sp>
        <p:nvSpPr>
          <p:cNvPr id="57" name="Cloud 56">
            <a:hlinkClick r:id="rId10" action="ppaction://hlinksldjump"/>
          </p:cNvPr>
          <p:cNvSpPr/>
          <p:nvPr/>
        </p:nvSpPr>
        <p:spPr>
          <a:xfrm>
            <a:off x="3581400" y="4171950"/>
            <a:ext cx="1769408" cy="828675"/>
          </a:xfrm>
          <a:prstGeom prst="cloud">
            <a:avLst/>
          </a:prstGeom>
          <a:ln/>
        </p:spPr>
        <p:style>
          <a:lnRef idx="1">
            <a:schemeClr val="accent2"/>
          </a:lnRef>
          <a:fillRef idx="2">
            <a:schemeClr val="accent2"/>
          </a:fillRef>
          <a:effectRef idx="1">
            <a:schemeClr val="accent2"/>
          </a:effectRef>
          <a:fontRef idx="minor">
            <a:schemeClr val="dk1"/>
          </a:fontRef>
        </p:style>
        <p:txBody>
          <a:bodyPr lIns="68580" tIns="34290" rIns="68580" bIns="34290" rtlCol="0" anchor="ctr"/>
          <a:lstStyle/>
          <a:p>
            <a:pPr algn="ctr">
              <a:defRPr/>
            </a:pPr>
            <a:r>
              <a:rPr lang="en-US" dirty="0">
                <a:solidFill>
                  <a:srgbClr val="000099"/>
                </a:solidFill>
                <a:latin typeface="Arial" panose="020B0604020202020204" pitchFamily="34" charset="0"/>
              </a:rPr>
              <a:t>QUAY VỀ</a:t>
            </a:r>
            <a:endParaRPr lang="vi-VN" dirty="0">
              <a:solidFill>
                <a:srgbClr val="000099"/>
              </a:solidFill>
            </a:endParaRPr>
          </a:p>
        </p:txBody>
      </p:sp>
      <p:sp>
        <p:nvSpPr>
          <p:cNvPr id="19" name="Rectangle 18"/>
          <p:cNvSpPr/>
          <p:nvPr/>
        </p:nvSpPr>
        <p:spPr>
          <a:xfrm>
            <a:off x="0" y="3166396"/>
            <a:ext cx="4495798" cy="80241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a:solidFill>
                <a:srgbClr val="0070C0"/>
              </a:solidFill>
              <a:latin typeface="Times New Roman" panose="02020603050405020304" pitchFamily="18" charset="0"/>
              <a:cs typeface="Times New Roman" panose="02020603050405020304" pitchFamily="18" charset="0"/>
            </a:endParaRPr>
          </a:p>
          <a:p>
            <a:pPr lvl="0">
              <a:defRPr/>
            </a:pPr>
            <a:r>
              <a:rPr lang="en-US" sz="2400" b="1">
                <a:solidFill>
                  <a:srgbClr val="0070C0"/>
                </a:solidFill>
                <a:latin typeface="Times New Roman" panose="02020603050405020304" pitchFamily="18" charset="0"/>
                <a:cs typeface="Times New Roman" panose="02020603050405020304" pitchFamily="18" charset="0"/>
              </a:rPr>
              <a:t>C</a:t>
            </a:r>
            <a:r>
              <a:rPr lang="vi-VN" sz="2400" b="1">
                <a:solidFill>
                  <a:schemeClr val="accent1"/>
                </a:solidFill>
                <a:latin typeface="+mj-lt"/>
                <a:cs typeface="Times New Roman" panose="02020603050405020304" pitchFamily="18" charset="0"/>
              </a:rPr>
              <a:t>.</a:t>
            </a:r>
            <a:r>
              <a:rPr lang="en-US" sz="2400" b="1">
                <a:solidFill>
                  <a:schemeClr val="accent1"/>
                </a:solidFill>
                <a:latin typeface="+mj-lt"/>
              </a:rPr>
              <a:t> </a:t>
            </a:r>
            <a:r>
              <a:rPr lang="en-US" sz="2300" b="1">
                <a:solidFill>
                  <a:srgbClr val="0070C0"/>
                </a:solidFill>
                <a:latin typeface="Times New Roman" panose="02020603050405020304" pitchFamily="18" charset="0"/>
                <a:cs typeface="Times New Roman" panose="02020603050405020304" pitchFamily="18" charset="0"/>
              </a:rPr>
              <a:t>Nhượng bộ tầng lớp trên cuả phong kiến bản xứ</a:t>
            </a:r>
            <a:r>
              <a:rPr lang="vi-VN" sz="2300" b="1">
                <a:solidFill>
                  <a:srgbClr val="0070C0"/>
                </a:solidFill>
                <a:latin typeface="Times New Roman" panose="02020603050405020304" pitchFamily="18" charset="0"/>
                <a:cs typeface="Times New Roman" panose="02020603050405020304" pitchFamily="18" charset="0"/>
              </a:rPr>
              <a:t>.</a:t>
            </a:r>
            <a:endParaRPr lang="vi-VN" sz="2300" b="1">
              <a:solidFill>
                <a:srgbClr val="0070C0"/>
              </a:solidFill>
              <a:latin typeface="Times New Roman" panose="02020603050405020304" pitchFamily="18" charset="0"/>
              <a:cs typeface="Times New Roman" panose="02020603050405020304" pitchFamily="18" charset="0"/>
              <a:sym typeface="Arial"/>
            </a:endParaRPr>
          </a:p>
          <a:p>
            <a:pPr defTabSz="685800">
              <a:defRPr/>
            </a:pPr>
            <a:r>
              <a:rPr lang="en-US" sz="2300" b="1">
                <a:solidFill>
                  <a:srgbClr val="0070C0"/>
                </a:solidFill>
                <a:latin typeface="Times New Roman" panose="02020603050405020304" pitchFamily="18" charset="0"/>
                <a:cs typeface="Times New Roman" panose="02020603050405020304" pitchFamily="18" charset="0"/>
              </a:rPr>
              <a:t>	</a:t>
            </a:r>
            <a:endParaRPr lang="vi-VN" sz="2300" b="1" dirty="0">
              <a:solidFill>
                <a:srgbClr val="0070C0"/>
              </a:solidFill>
              <a:latin typeface="Times New Roman" panose="02020603050405020304" pitchFamily="18" charset="0"/>
              <a:cs typeface="Times New Roman" panose="02020603050405020304" pitchFamily="18" charset="0"/>
            </a:endParaRPr>
          </a:p>
        </p:txBody>
      </p:sp>
      <p:pic>
        <p:nvPicPr>
          <p:cNvPr id="20" name="Picture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68383" y="3458258"/>
            <a:ext cx="453881" cy="398865"/>
          </a:xfrm>
          <a:prstGeom prst="rect">
            <a:avLst/>
          </a:prstGeom>
        </p:spPr>
      </p:pic>
      <p:sp>
        <p:nvSpPr>
          <p:cNvPr id="21" name="Rectangle 20"/>
          <p:cNvSpPr/>
          <p:nvPr/>
        </p:nvSpPr>
        <p:spPr>
          <a:xfrm>
            <a:off x="4698399" y="3189748"/>
            <a:ext cx="4445601" cy="779068"/>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a:defRPr/>
            </a:pPr>
            <a:r>
              <a:rPr lang="en-US" sz="2400" b="1" dirty="0">
                <a:solidFill>
                  <a:srgbClr val="0070C0"/>
                </a:solidFill>
                <a:latin typeface="Times New Roman" panose="02020603050405020304" pitchFamily="18" charset="0"/>
                <a:cs typeface="Times New Roman" panose="02020603050405020304" pitchFamily="18" charset="0"/>
              </a:rPr>
              <a:t>D</a:t>
            </a:r>
            <a:r>
              <a:rPr lang="vi-VN" sz="2400">
                <a:solidFill>
                  <a:schemeClr val="accent1"/>
                </a:solidFill>
                <a:latin typeface="+mj-lt"/>
                <a:cs typeface="Times New Roman" panose="02020603050405020304" pitchFamily="18" charset="0"/>
              </a:rPr>
              <a:t>. </a:t>
            </a:r>
            <a:r>
              <a:rPr lang="en-US" sz="2400" b="1">
                <a:solidFill>
                  <a:srgbClr val="0070C0"/>
                </a:solidFill>
                <a:latin typeface="Times New Roman" panose="02020603050405020304" pitchFamily="18" charset="0"/>
                <a:cs typeface="Times New Roman" panose="02020603050405020304" pitchFamily="18" charset="0"/>
              </a:rPr>
              <a:t>Cho các tôn giáo hoạt động tự do .</a:t>
            </a: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22" name="Picture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677819" y="3479438"/>
            <a:ext cx="448823" cy="394420"/>
          </a:xfrm>
          <a:prstGeom prst="rect">
            <a:avLst/>
          </a:prstGeom>
        </p:spPr>
      </p:pic>
      <p:pic>
        <p:nvPicPr>
          <p:cNvPr id="23" name="Picture 22"/>
          <p:cNvPicPr>
            <a:picLocks noChangeAspect="1"/>
          </p:cNvPicPr>
          <p:nvPr/>
        </p:nvPicPr>
        <p:blipFill>
          <a:blip r:embed="rId12" cstate="print"/>
          <a:stretch>
            <a:fillRect/>
          </a:stretch>
        </p:blipFill>
        <p:spPr>
          <a:xfrm>
            <a:off x="332517" y="120856"/>
            <a:ext cx="512564" cy="512564"/>
          </a:xfrm>
          <a:prstGeom prst="rect">
            <a:avLst/>
          </a:prstGeom>
        </p:spPr>
      </p:pic>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biLevel thresh="25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962028" y="133350"/>
            <a:ext cx="7514032" cy="1163202"/>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lvl="0" algn="ctr"/>
            <a:endParaRPr lang="en-US" sz="2400" b="1">
              <a:solidFill>
                <a:srgbClr val="FF0000"/>
              </a:solidFill>
              <a:latin typeface="Times New Roman" panose="02020603050405020304" pitchFamily="18" charset="0"/>
              <a:cs typeface="Times New Roman" panose="02020603050405020304" pitchFamily="18" charset="0"/>
            </a:endParaRPr>
          </a:p>
          <a:p>
            <a:pPr lvl="0" algn="ctr"/>
            <a:r>
              <a:rPr lang="en-US" sz="2400" b="1">
                <a:solidFill>
                  <a:srgbClr val="FF0000"/>
                </a:solidFill>
                <a:latin typeface="Times New Roman" panose="02020603050405020304" pitchFamily="18" charset="0"/>
                <a:cs typeface="Times New Roman" panose="02020603050405020304" pitchFamily="18" charset="0"/>
              </a:rPr>
              <a:t>Câu 2. </a:t>
            </a:r>
            <a:r>
              <a:rPr lang="en-US" sz="2400">
                <a:solidFill>
                  <a:srgbClr val="FF0000"/>
                </a:solidFill>
              </a:rPr>
              <a:t> </a:t>
            </a:r>
            <a:r>
              <a:rPr lang="en-US" sz="2400">
                <a:solidFill>
                  <a:srgbClr val="FF0000"/>
                </a:solidFill>
                <a:latin typeface="Times New Roman" panose="02020603050405020304" pitchFamily="18" charset="0"/>
                <a:cs typeface="Times New Roman" panose="02020603050405020304" pitchFamily="18" charset="0"/>
              </a:rPr>
              <a:t>Đâu là nguyên nhân chính dẫn đến các cuộc đấu tranh giành độc lập của nhân dân Ấn Độ?</a:t>
            </a:r>
            <a:endParaRPr lang="en-US" sz="2100" b="1">
              <a:solidFill>
                <a:srgbClr val="FF0000"/>
              </a:solidFill>
              <a:latin typeface="Times New Roman" panose="02020603050405020304" pitchFamily="18" charset="0"/>
              <a:cs typeface="Times New Roman" panose="02020603050405020304" pitchFamily="18" charset="0"/>
            </a:endParaRPr>
          </a:p>
          <a:p>
            <a:pPr algn="ctr"/>
            <a:endParaRPr lang="en-US" sz="2400" b="1">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0" y="2625665"/>
            <a:ext cx="4038600" cy="1347940"/>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a:solidFill>
                <a:srgbClr val="0070C0"/>
              </a:solidFill>
              <a:latin typeface="Times New Roman" panose="02020603050405020304" pitchFamily="18" charset="0"/>
              <a:cs typeface="Times New Roman" panose="02020603050405020304" pitchFamily="18" charset="0"/>
            </a:endParaRPr>
          </a:p>
          <a:p>
            <a:pPr lvl="0">
              <a:defRPr/>
            </a:pPr>
            <a:r>
              <a:rPr lang="en-US" sz="2300" b="1">
                <a:solidFill>
                  <a:srgbClr val="0070C0"/>
                </a:solidFill>
                <a:latin typeface="Times New Roman" panose="02020603050405020304" pitchFamily="18" charset="0"/>
                <a:cs typeface="Times New Roman" panose="02020603050405020304" pitchFamily="18" charset="0"/>
              </a:rPr>
              <a:t>C</a:t>
            </a:r>
            <a:r>
              <a:rPr lang="vi-VN" sz="2300" b="1">
                <a:solidFill>
                  <a:srgbClr val="0070C0"/>
                </a:solidFill>
                <a:latin typeface="Times New Roman" panose="02020603050405020304" pitchFamily="18" charset="0"/>
                <a:cs typeface="Times New Roman" panose="02020603050405020304" pitchFamily="18" charset="0"/>
              </a:rPr>
              <a:t>. </a:t>
            </a:r>
            <a:r>
              <a:rPr lang="en-US" sz="2300" b="1">
                <a:solidFill>
                  <a:srgbClr val="0070C0"/>
                </a:solidFill>
                <a:latin typeface="Times New Roman" panose="02020603050405020304" pitchFamily="18" charset="0"/>
                <a:cs typeface="Times New Roman" panose="02020603050405020304" pitchFamily="18" charset="0"/>
              </a:rPr>
              <a:t>Mâu thuẫn dân tộc giữa nhân dân Ấn Độ với chính quyền thực dân ngày càng sâu sắc.</a:t>
            </a:r>
            <a:endParaRPr lang="vi-VN" sz="2300" b="1">
              <a:solidFill>
                <a:srgbClr val="0070C0"/>
              </a:solidFill>
              <a:latin typeface="Times New Roman" panose="02020603050405020304" pitchFamily="18" charset="0"/>
              <a:cs typeface="Times New Roman" panose="02020603050405020304" pitchFamily="18" charset="0"/>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1" name="Cloud 40"/>
          <p:cNvSpPr/>
          <p:nvPr/>
        </p:nvSpPr>
        <p:spPr>
          <a:xfrm>
            <a:off x="3810000" y="4476750"/>
            <a:ext cx="1371600"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2" name="Rectangle 41"/>
          <p:cNvSpPr/>
          <p:nvPr/>
        </p:nvSpPr>
        <p:spPr>
          <a:xfrm>
            <a:off x="4480281" y="1691717"/>
            <a:ext cx="4587520" cy="578112"/>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300" b="1">
              <a:solidFill>
                <a:srgbClr val="0070C0"/>
              </a:solidFill>
              <a:latin typeface="Times New Roman" panose="02020603050405020304" pitchFamily="18" charset="0"/>
              <a:cs typeface="Times New Roman" panose="02020603050405020304" pitchFamily="18" charset="0"/>
              <a:sym typeface="Arial"/>
            </a:endParaRPr>
          </a:p>
          <a:p>
            <a:pPr lvl="0">
              <a:defRPr/>
            </a:pPr>
            <a:r>
              <a:rPr lang="en-US" sz="2300" b="1">
                <a:solidFill>
                  <a:srgbClr val="0070C0"/>
                </a:solidFill>
                <a:latin typeface="Times New Roman" panose="02020603050405020304" pitchFamily="18" charset="0"/>
                <a:cs typeface="Times New Roman" panose="02020603050405020304" pitchFamily="18" charset="0"/>
                <a:sym typeface="Arial"/>
              </a:rPr>
              <a:t>B. Mâu thuẫn giữa các tôn giáo với nhau.</a:t>
            </a:r>
            <a:endParaRPr lang="vi-VN" sz="2300" b="1">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8"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a:fillRect/>
          </a:stretch>
        </p:blipFill>
        <p:spPr>
          <a:xfrm>
            <a:off x="3581400" y="2724150"/>
            <a:ext cx="413085" cy="330444"/>
          </a:xfrm>
          <a:prstGeom prst="rect">
            <a:avLst/>
          </a:prstGeom>
        </p:spPr>
      </p:pic>
      <p:pic>
        <p:nvPicPr>
          <p:cNvPr id="53" name="Picture 5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65924" y="1925075"/>
            <a:ext cx="382303" cy="335963"/>
          </a:xfrm>
          <a:prstGeom prst="rect">
            <a:avLst/>
          </a:prstGeom>
        </p:spPr>
      </p:pic>
      <p:sp>
        <p:nvSpPr>
          <p:cNvPr id="17" name="Cloud 16">
            <a:hlinkClick r:id="rId10" action="ppaction://hlinksldjump"/>
          </p:cNvPr>
          <p:cNvSpPr/>
          <p:nvPr/>
        </p:nvSpPr>
        <p:spPr>
          <a:xfrm>
            <a:off x="3641816" y="4314825"/>
            <a:ext cx="1769408" cy="828675"/>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defTabSz="685800">
              <a:defRPr/>
            </a:pPr>
            <a:r>
              <a:rPr lang="en-US" dirty="0">
                <a:solidFill>
                  <a:srgbClr val="0000FF"/>
                </a:solidFill>
                <a:latin typeface="Arial" panose="020B0604020202020204" pitchFamily="34" charset="0"/>
              </a:rPr>
              <a:t>QUAY VỀ</a:t>
            </a:r>
            <a:endParaRPr lang="vi-VN" dirty="0">
              <a:solidFill>
                <a:srgbClr val="0000FF"/>
              </a:solidFill>
              <a:latin typeface="Arial" panose="020B0604020202020204" pitchFamily="34" charset="0"/>
            </a:endParaRPr>
          </a:p>
        </p:txBody>
      </p:sp>
      <p:sp>
        <p:nvSpPr>
          <p:cNvPr id="14" name="Rectangle 13"/>
          <p:cNvSpPr/>
          <p:nvPr/>
        </p:nvSpPr>
        <p:spPr>
          <a:xfrm>
            <a:off x="171194" y="1698330"/>
            <a:ext cx="4019807" cy="64145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a:solidFill>
                <a:srgbClr val="0070C0"/>
              </a:solidFill>
              <a:latin typeface="Times New Roman" panose="02020603050405020304" pitchFamily="18" charset="0"/>
              <a:cs typeface="Times New Roman" panose="02020603050405020304" pitchFamily="18" charset="0"/>
            </a:endParaRPr>
          </a:p>
          <a:p>
            <a:pPr lvl="0">
              <a:defRPr/>
            </a:pPr>
            <a:r>
              <a:rPr lang="en-US" sz="2400" b="1">
                <a:solidFill>
                  <a:srgbClr val="0070C0"/>
                </a:solidFill>
                <a:latin typeface="Times New Roman" panose="02020603050405020304" pitchFamily="18" charset="0"/>
                <a:cs typeface="Times New Roman" panose="02020603050405020304" pitchFamily="18" charset="0"/>
              </a:rPr>
              <a:t>A</a:t>
            </a:r>
            <a:r>
              <a:rPr lang="vi-VN" sz="2400" b="1">
                <a:solidFill>
                  <a:srgbClr val="0070C0"/>
                </a:solidFill>
                <a:latin typeface="Times New Roman" panose="02020603050405020304" pitchFamily="18" charset="0"/>
                <a:cs typeface="Times New Roman" panose="02020603050405020304" pitchFamily="18" charset="0"/>
              </a:rPr>
              <a:t>. </a:t>
            </a:r>
            <a:r>
              <a:rPr lang="en-US" sz="2300" b="1">
                <a:solidFill>
                  <a:srgbClr val="0070C0"/>
                </a:solidFill>
                <a:latin typeface="Times New Roman" panose="02020603050405020304" pitchFamily="18" charset="0"/>
                <a:cs typeface="Times New Roman" panose="02020603050405020304" pitchFamily="18" charset="0"/>
                <a:sym typeface="Arial"/>
              </a:rPr>
              <a:t>Mâu thuẫn giữa nhân dân nghèo khổ với tư sản.</a:t>
            </a:r>
            <a:endParaRPr lang="vi-VN" sz="2300" b="1">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16" name="Pictur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44860" y="1809750"/>
            <a:ext cx="374104" cy="328758"/>
          </a:xfrm>
          <a:prstGeom prst="rect">
            <a:avLst/>
          </a:prstGeom>
        </p:spPr>
      </p:pic>
      <p:sp>
        <p:nvSpPr>
          <p:cNvPr id="18" name="Rectangle 17"/>
          <p:cNvSpPr/>
          <p:nvPr/>
        </p:nvSpPr>
        <p:spPr>
          <a:xfrm>
            <a:off x="4456397" y="2627886"/>
            <a:ext cx="4526239" cy="1204525"/>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a:solidFill>
                <a:srgbClr val="0070C0"/>
              </a:solidFill>
              <a:latin typeface="Times New Roman" panose="02020603050405020304" pitchFamily="18" charset="0"/>
              <a:cs typeface="Times New Roman" panose="02020603050405020304" pitchFamily="18" charset="0"/>
            </a:endParaRPr>
          </a:p>
          <a:p>
            <a:pPr lvl="0">
              <a:defRPr/>
            </a:pPr>
            <a:r>
              <a:rPr lang="en-US" sz="2400" b="1">
                <a:solidFill>
                  <a:srgbClr val="0070C0"/>
                </a:solidFill>
                <a:latin typeface="Times New Roman" panose="02020603050405020304" pitchFamily="18" charset="0"/>
                <a:cs typeface="Times New Roman" panose="02020603050405020304" pitchFamily="18" charset="0"/>
              </a:rPr>
              <a:t>D</a:t>
            </a:r>
            <a:r>
              <a:rPr lang="vi-VN" sz="2400" b="1">
                <a:solidFill>
                  <a:srgbClr val="0070C0"/>
                </a:solidFill>
                <a:latin typeface="Times New Roman" panose="02020603050405020304" pitchFamily="18" charset="0"/>
                <a:cs typeface="Times New Roman" panose="02020603050405020304" pitchFamily="18" charset="0"/>
              </a:rPr>
              <a:t>. </a:t>
            </a:r>
            <a:r>
              <a:rPr lang="vi-VN" sz="2400">
                <a:solidFill>
                  <a:srgbClr val="FFFFFF"/>
                </a:solidFill>
                <a:latin typeface="Times New Roman" panose="02020603050405020304" pitchFamily="18" charset="0"/>
                <a:cs typeface="Times New Roman" panose="02020603050405020304" pitchFamily="18" charset="0"/>
              </a:rPr>
              <a:t> </a:t>
            </a:r>
            <a:r>
              <a:rPr lang="en-US" sz="2300" b="1">
                <a:solidFill>
                  <a:srgbClr val="0070C0"/>
                </a:solidFill>
                <a:latin typeface="Times New Roman" panose="02020603050405020304" pitchFamily="18" charset="0"/>
                <a:cs typeface="Times New Roman" panose="02020603050405020304" pitchFamily="18" charset="0"/>
              </a:rPr>
              <a:t>Đời sống đói khổ của các tầng lớp.</a:t>
            </a:r>
            <a:endParaRPr lang="vi-VN" sz="2300" b="1">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300" b="1" dirty="0">
              <a:solidFill>
                <a:srgbClr val="0070C0"/>
              </a:solidFill>
              <a:latin typeface="Times New Roman" panose="02020603050405020304" pitchFamily="18" charset="0"/>
              <a:cs typeface="Times New Roman" panose="02020603050405020304" pitchFamily="18" charset="0"/>
            </a:endParaRPr>
          </a:p>
        </p:txBody>
      </p:sp>
      <p:pic>
        <p:nvPicPr>
          <p:cNvPr id="19" name="Picture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560834" y="3189199"/>
            <a:ext cx="370607" cy="325685"/>
          </a:xfrm>
          <a:prstGeom prst="rect">
            <a:avLst/>
          </a:prstGeom>
        </p:spPr>
      </p:pic>
      <p:pic>
        <p:nvPicPr>
          <p:cNvPr id="21" name="Picture 20"/>
          <p:cNvPicPr>
            <a:picLocks noChangeAspect="1"/>
          </p:cNvPicPr>
          <p:nvPr/>
        </p:nvPicPr>
        <p:blipFill>
          <a:blip r:embed="rId13" cstate="print"/>
          <a:stretch>
            <a:fillRect/>
          </a:stretch>
        </p:blipFill>
        <p:spPr>
          <a:xfrm>
            <a:off x="332517" y="120856"/>
            <a:ext cx="512564" cy="512564"/>
          </a:xfrm>
          <a:prstGeom prst="rect">
            <a:avLst/>
          </a:prstGeom>
        </p:spPr>
      </p:pic>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biLevel thresh="25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782954" y="211717"/>
            <a:ext cx="8192958" cy="1114144"/>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algn="ctr"/>
            <a:endParaRPr lang="en-US" sz="2700" b="1">
              <a:solidFill>
                <a:srgbClr val="FF0000"/>
              </a:solidFill>
              <a:latin typeface="Times New Roman" panose="02020603050405020304" pitchFamily="18" charset="0"/>
              <a:cs typeface="Times New Roman" panose="02020603050405020304" pitchFamily="18" charset="0"/>
            </a:endParaRPr>
          </a:p>
          <a:p>
            <a:pPr algn="ctr"/>
            <a:r>
              <a:rPr lang="en-US" sz="2700" b="1">
                <a:solidFill>
                  <a:srgbClr val="FF0000"/>
                </a:solidFill>
                <a:latin typeface="Times New Roman" panose="02020603050405020304" pitchFamily="18" charset="0"/>
                <a:cs typeface="Times New Roman" panose="02020603050405020304" pitchFamily="18" charset="0"/>
              </a:rPr>
              <a:t>Câu 3. Trong nông nghiệp chính quyền thực dân đã thi hành chính sách gì? </a:t>
            </a:r>
          </a:p>
          <a:p>
            <a:pPr algn="ctr"/>
            <a:endParaRPr lang="en-US" sz="2700" b="1" dirty="0">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4772620" y="1542010"/>
            <a:ext cx="3680099" cy="1101461"/>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r>
              <a:rPr lang="en-US" sz="2000" b="1" dirty="0">
                <a:solidFill>
                  <a:srgbClr val="0070C0"/>
                </a:solidFill>
                <a:latin typeface="Times New Roman" panose="02020603050405020304" pitchFamily="18" charset="0"/>
                <a:cs typeface="Times New Roman" panose="02020603050405020304" pitchFamily="18" charset="0"/>
              </a:rPr>
              <a:t>B</a:t>
            </a:r>
            <a:r>
              <a:rPr lang="vi-VN" sz="2400" b="1">
                <a:solidFill>
                  <a:srgbClr val="0070C0"/>
                </a:solidFill>
                <a:latin typeface="Times New Roman" panose="02020603050405020304" pitchFamily="18" charset="0"/>
                <a:cs typeface="Times New Roman" panose="02020603050405020304" pitchFamily="18" charset="0"/>
              </a:rPr>
              <a:t>. </a:t>
            </a:r>
            <a:r>
              <a:rPr lang="en-US" sz="2400" b="1">
                <a:solidFill>
                  <a:schemeClr val="accent1"/>
                </a:solidFill>
                <a:latin typeface="Times New Roman" panose="02020603050405020304" pitchFamily="18" charset="0"/>
                <a:cs typeface="Times New Roman" panose="02020603050405020304" pitchFamily="18" charset="0"/>
              </a:rPr>
              <a:t>T</a:t>
            </a:r>
            <a:r>
              <a:rPr lang="vi-VN" sz="2400" b="1">
                <a:solidFill>
                  <a:schemeClr val="accent1"/>
                </a:solidFill>
                <a:latin typeface="Times New Roman" panose="02020603050405020304" pitchFamily="18" charset="0"/>
                <a:cs typeface="Times New Roman" panose="02020603050405020304" pitchFamily="18" charset="0"/>
              </a:rPr>
              <a:t>ăng cường chiếm đoạt ruộng đất để lập</a:t>
            </a:r>
            <a:r>
              <a:rPr lang="en-US" sz="2400" b="1">
                <a:solidFill>
                  <a:schemeClr val="accent1"/>
                </a:solidFill>
                <a:latin typeface="Times New Roman" panose="02020603050405020304" pitchFamily="18" charset="0"/>
                <a:cs typeface="Times New Roman" panose="02020603050405020304" pitchFamily="18" charset="0"/>
              </a:rPr>
              <a:t> đồn điền..</a:t>
            </a:r>
            <a:r>
              <a:rPr lang="vi-VN" sz="2400" b="1">
                <a:solidFill>
                  <a:schemeClr val="accent1"/>
                </a:solidFill>
                <a:latin typeface="Times New Roman" panose="02020603050405020304" pitchFamily="18" charset="0"/>
                <a:cs typeface="Times New Roman" panose="02020603050405020304" pitchFamily="18" charset="0"/>
              </a:rPr>
              <a:t> </a:t>
            </a:r>
            <a:endParaRPr lang="en-US" sz="2400">
              <a:solidFill>
                <a:srgbClr val="0070C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vi-VN">
              <a:solidFill>
                <a:prstClr val="white"/>
              </a:solidFill>
            </a:endParaRPr>
          </a:p>
        </p:txBody>
      </p:sp>
      <p:sp>
        <p:nvSpPr>
          <p:cNvPr id="42" name="Rectangle 41"/>
          <p:cNvSpPr/>
          <p:nvPr/>
        </p:nvSpPr>
        <p:spPr>
          <a:xfrm>
            <a:off x="430124" y="2852821"/>
            <a:ext cx="3680099" cy="994971"/>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a:defRPr/>
            </a:pPr>
            <a:endParaRPr lang="en-US" sz="2000" b="1">
              <a:solidFill>
                <a:srgbClr val="0070C0"/>
              </a:solidFill>
              <a:latin typeface="Times New Roman" panose="02020603050405020304" pitchFamily="18" charset="0"/>
              <a:cs typeface="Times New Roman" panose="02020603050405020304" pitchFamily="18" charset="0"/>
            </a:endParaRPr>
          </a:p>
          <a:p>
            <a:pPr>
              <a:defRPr/>
            </a:pPr>
            <a:endParaRPr lang="en-US" sz="2000" b="1">
              <a:solidFill>
                <a:srgbClr val="0070C0"/>
              </a:solidFill>
              <a:latin typeface="Times New Roman" panose="02020603050405020304" pitchFamily="18" charset="0"/>
              <a:cs typeface="Times New Roman" panose="02020603050405020304" pitchFamily="18" charset="0"/>
            </a:endParaRPr>
          </a:p>
          <a:p>
            <a:pPr>
              <a:defRPr/>
            </a:pPr>
            <a:r>
              <a:rPr lang="en-US" sz="2000" b="1">
                <a:solidFill>
                  <a:srgbClr val="0070C0"/>
                </a:solidFill>
                <a:latin typeface="Times New Roman" panose="02020603050405020304" pitchFamily="18" charset="0"/>
                <a:cs typeface="Times New Roman" panose="02020603050405020304" pitchFamily="18" charset="0"/>
              </a:rPr>
              <a:t>C</a:t>
            </a:r>
            <a:r>
              <a:rPr lang="vi-VN" sz="2400" b="1">
                <a:solidFill>
                  <a:srgbClr val="0070C0"/>
                </a:solidFill>
                <a:latin typeface="Times New Roman" panose="02020603050405020304" pitchFamily="18" charset="0"/>
                <a:cs typeface="Times New Roman" panose="02020603050405020304" pitchFamily="18" charset="0"/>
              </a:rPr>
              <a:t>. </a:t>
            </a:r>
            <a:r>
              <a:rPr lang="en-US" sz="2400" b="1">
                <a:solidFill>
                  <a:schemeClr val="accent1"/>
                </a:solidFill>
                <a:latin typeface="Times New Roman" panose="02020603050405020304" pitchFamily="18" charset="0"/>
                <a:cs typeface="Times New Roman" panose="02020603050405020304" pitchFamily="18" charset="0"/>
              </a:rPr>
              <a:t>Cho nông dân ruộng đất cày cấy.</a:t>
            </a:r>
            <a:endParaRPr lang="vi-VN" sz="2400" b="1">
              <a:solidFill>
                <a:schemeClr val="accent1"/>
              </a:solidFill>
              <a:latin typeface="Times New Roman" panose="02020603050405020304" pitchFamily="18" charset="0"/>
              <a:cs typeface="Times New Roman" panose="02020603050405020304" pitchFamily="18" charset="0"/>
              <a:sym typeface="Arial"/>
            </a:endParaRPr>
          </a:p>
          <a:p>
            <a:pPr lvl="0">
              <a:defRPr/>
            </a:pPr>
            <a:endParaRPr lang="en-US" sz="2400" b="1">
              <a:solidFill>
                <a:schemeClr val="accent1"/>
              </a:solidFill>
              <a:latin typeface="Times New Roman" panose="02020603050405020304" pitchFamily="18" charset="0"/>
              <a:cs typeface="Times New Roman" panose="02020603050405020304" pitchFamily="18" charset="0"/>
            </a:endParaRPr>
          </a:p>
          <a:p>
            <a:pPr>
              <a:defRPr/>
            </a:pPr>
            <a:endParaRPr lang="vi-VN" sz="2400" b="1" dirty="0">
              <a:solidFill>
                <a:schemeClr val="accent1"/>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8"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a:fillRect/>
          </a:stretch>
        </p:blipFill>
        <p:spPr>
          <a:xfrm>
            <a:off x="8077200" y="2266950"/>
            <a:ext cx="452705" cy="362138"/>
          </a:xfrm>
          <a:prstGeom prst="rect">
            <a:avLst/>
          </a:prstGeom>
        </p:spPr>
      </p:pic>
      <p:pic>
        <p:nvPicPr>
          <p:cNvPr id="53" name="Picture 5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49557" y="3396012"/>
            <a:ext cx="361741" cy="317893"/>
          </a:xfrm>
          <a:prstGeom prst="rect">
            <a:avLst/>
          </a:prstGeom>
        </p:spPr>
      </p:pic>
      <p:sp>
        <p:nvSpPr>
          <p:cNvPr id="15" name="Rectangle 14"/>
          <p:cNvSpPr/>
          <p:nvPr/>
        </p:nvSpPr>
        <p:spPr>
          <a:xfrm>
            <a:off x="430123" y="1542010"/>
            <a:ext cx="3866801" cy="1104291"/>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a:defRPr/>
            </a:pPr>
            <a:endParaRPr lang="en-US" sz="2000" b="1">
              <a:solidFill>
                <a:srgbClr val="0070C0"/>
              </a:solidFill>
              <a:latin typeface="Times New Roman" panose="02020603050405020304" pitchFamily="18" charset="0"/>
              <a:cs typeface="Times New Roman" panose="02020603050405020304" pitchFamily="18" charset="0"/>
            </a:endParaRPr>
          </a:p>
          <a:p>
            <a:pPr>
              <a:defRPr/>
            </a:pPr>
            <a:endParaRPr lang="en-US" sz="2000" b="1">
              <a:solidFill>
                <a:srgbClr val="0070C0"/>
              </a:solidFill>
              <a:latin typeface="Times New Roman" panose="02020603050405020304" pitchFamily="18" charset="0"/>
              <a:cs typeface="Times New Roman" panose="02020603050405020304" pitchFamily="18" charset="0"/>
            </a:endParaRPr>
          </a:p>
          <a:p>
            <a:pPr>
              <a:defRPr/>
            </a:pPr>
            <a:r>
              <a:rPr lang="en-US" sz="2000" b="1">
                <a:solidFill>
                  <a:srgbClr val="0070C0"/>
                </a:solidFill>
                <a:latin typeface="Times New Roman" panose="02020603050405020304" pitchFamily="18" charset="0"/>
                <a:cs typeface="Times New Roman" panose="02020603050405020304" pitchFamily="18" charset="0"/>
              </a:rPr>
              <a:t>A</a:t>
            </a:r>
            <a:r>
              <a:rPr lang="vi-VN" sz="2000" b="1">
                <a:solidFill>
                  <a:srgbClr val="0070C0"/>
                </a:solidFill>
                <a:latin typeface="Times New Roman" panose="02020603050405020304" pitchFamily="18" charset="0"/>
                <a:cs typeface="Times New Roman" panose="02020603050405020304" pitchFamily="18" charset="0"/>
              </a:rPr>
              <a:t>. </a:t>
            </a:r>
            <a:r>
              <a:rPr lang="en-US" sz="2400" b="1">
                <a:solidFill>
                  <a:schemeClr val="accent1"/>
                </a:solidFill>
                <a:latin typeface="Times New Roman" panose="02020603050405020304" pitchFamily="18" charset="0"/>
                <a:cs typeface="Times New Roman" panose="02020603050405020304" pitchFamily="18" charset="0"/>
              </a:rPr>
              <a:t>Thành lập các nhà máy, xí nghiệp.</a:t>
            </a:r>
            <a:endParaRPr lang="vi-VN" sz="2400" b="1">
              <a:solidFill>
                <a:schemeClr val="accent1"/>
              </a:solidFill>
              <a:latin typeface="Times New Roman" panose="02020603050405020304" pitchFamily="18" charset="0"/>
              <a:cs typeface="Times New Roman" panose="02020603050405020304" pitchFamily="18" charset="0"/>
              <a:sym typeface="Arial"/>
            </a:endParaRPr>
          </a:p>
          <a:p>
            <a:pPr lvl="0">
              <a:defRPr/>
            </a:pPr>
            <a:endParaRPr lang="en-US" sz="2400" b="1">
              <a:solidFill>
                <a:schemeClr val="accent1"/>
              </a:solidFill>
              <a:latin typeface="Times New Roman" panose="02020603050405020304" pitchFamily="18" charset="0"/>
              <a:cs typeface="Times New Roman" panose="02020603050405020304" pitchFamily="18" charset="0"/>
            </a:endParaRPr>
          </a:p>
          <a:p>
            <a:pPr>
              <a:defRPr/>
            </a:pPr>
            <a:endParaRPr lang="vi-VN" sz="2400" b="1" dirty="0">
              <a:solidFill>
                <a:schemeClr val="accent1"/>
              </a:solidFill>
              <a:latin typeface="Times New Roman" panose="02020603050405020304" pitchFamily="18" charset="0"/>
              <a:cs typeface="Times New Roman" panose="02020603050405020304" pitchFamily="18" charset="0"/>
            </a:endParaRPr>
          </a:p>
        </p:txBody>
      </p:sp>
      <p:pic>
        <p:nvPicPr>
          <p:cNvPr id="16" name="Picture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877317" y="2156482"/>
            <a:ext cx="316108" cy="277792"/>
          </a:xfrm>
          <a:prstGeom prst="rect">
            <a:avLst/>
          </a:prstGeom>
        </p:spPr>
      </p:pic>
      <p:sp>
        <p:nvSpPr>
          <p:cNvPr id="17" name="Rectangle 16"/>
          <p:cNvSpPr/>
          <p:nvPr/>
        </p:nvSpPr>
        <p:spPr>
          <a:xfrm>
            <a:off x="4737849" y="2791314"/>
            <a:ext cx="3680099" cy="985880"/>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endParaRPr lang="en-US" sz="2000" b="1">
              <a:solidFill>
                <a:srgbClr val="0070C0"/>
              </a:solidFill>
              <a:latin typeface="Times New Roman" panose="02020603050405020304" pitchFamily="18" charset="0"/>
              <a:cs typeface="Times New Roman" panose="02020603050405020304" pitchFamily="18" charset="0"/>
            </a:endParaRPr>
          </a:p>
          <a:p>
            <a:pPr lvl="0"/>
            <a:endParaRPr lang="en-US" sz="2000" b="1">
              <a:solidFill>
                <a:srgbClr val="0070C0"/>
              </a:solidFill>
              <a:latin typeface="Times New Roman" panose="02020603050405020304" pitchFamily="18" charset="0"/>
              <a:cs typeface="Times New Roman" panose="02020603050405020304" pitchFamily="18" charset="0"/>
            </a:endParaRPr>
          </a:p>
          <a:p>
            <a:endParaRPr lang="en-US" sz="2000" b="1">
              <a:solidFill>
                <a:srgbClr val="0070C0"/>
              </a:solidFill>
              <a:latin typeface="Times New Roman" panose="02020603050405020304" pitchFamily="18" charset="0"/>
              <a:cs typeface="Times New Roman" panose="02020603050405020304" pitchFamily="18" charset="0"/>
            </a:endParaRPr>
          </a:p>
          <a:p>
            <a:r>
              <a:rPr lang="en-US" sz="2000" b="1">
                <a:solidFill>
                  <a:srgbClr val="0070C0"/>
                </a:solidFill>
                <a:latin typeface="Times New Roman" panose="02020603050405020304" pitchFamily="18" charset="0"/>
                <a:cs typeface="Times New Roman" panose="02020603050405020304" pitchFamily="18" charset="0"/>
              </a:rPr>
              <a:t>D</a:t>
            </a:r>
            <a:r>
              <a:rPr lang="vi-VN" sz="2400">
                <a:solidFill>
                  <a:schemeClr val="accent1"/>
                </a:solidFill>
                <a:latin typeface="+mj-lt"/>
                <a:cs typeface="Times New Roman" panose="02020603050405020304" pitchFamily="18" charset="0"/>
              </a:rPr>
              <a:t>. </a:t>
            </a:r>
            <a:r>
              <a:rPr lang="en-US" sz="2400" b="1">
                <a:solidFill>
                  <a:schemeClr val="accent1"/>
                </a:solidFill>
                <a:latin typeface="Times New Roman" panose="02020603050405020304" pitchFamily="18" charset="0"/>
                <a:cs typeface="Times New Roman" panose="02020603050405020304" pitchFamily="18" charset="0"/>
              </a:rPr>
              <a:t>Đầu tư vào công nghiệp nhẹ</a:t>
            </a:r>
            <a:r>
              <a:rPr lang="vi-VN" sz="2400" b="1">
                <a:solidFill>
                  <a:schemeClr val="accent1"/>
                </a:solidFill>
                <a:latin typeface="Times New Roman" panose="02020603050405020304" pitchFamily="18" charset="0"/>
                <a:cs typeface="Times New Roman" panose="02020603050405020304" pitchFamily="18" charset="0"/>
              </a:rPr>
              <a:t>.</a:t>
            </a:r>
            <a:endParaRPr lang="vi-VN" sz="2400" b="1">
              <a:solidFill>
                <a:schemeClr val="accent1"/>
              </a:solidFill>
              <a:latin typeface="Times New Roman" panose="02020603050405020304" pitchFamily="18" charset="0"/>
              <a:cs typeface="Times New Roman" panose="02020603050405020304" pitchFamily="18" charset="0"/>
              <a:sym typeface="Arial"/>
            </a:endParaRPr>
          </a:p>
          <a:p>
            <a:pPr lvl="0"/>
            <a:endParaRPr lang="en-US" sz="2400" b="1">
              <a:solidFill>
                <a:schemeClr val="accent1"/>
              </a:solidFill>
              <a:latin typeface="Times New Roman" panose="02020603050405020304" pitchFamily="18" charset="0"/>
              <a:cs typeface="Times New Roman" panose="02020603050405020304" pitchFamily="18" charset="0"/>
            </a:endParaRPr>
          </a:p>
          <a:p>
            <a:r>
              <a:rPr lang="en-US" sz="2400">
                <a:solidFill>
                  <a:schemeClr val="accent1"/>
                </a:solidFill>
                <a:latin typeface="+mj-lt"/>
              </a:rPr>
              <a:t> </a:t>
            </a:r>
          </a:p>
          <a:p>
            <a:pPr>
              <a:defRPr/>
            </a:pPr>
            <a:r>
              <a:rPr lang="en-US" sz="2400">
                <a:solidFill>
                  <a:schemeClr val="accent1"/>
                </a:solidFill>
                <a:latin typeface="+mj-lt"/>
              </a:rPr>
              <a:t>.</a:t>
            </a:r>
            <a:endParaRPr lang="vi-VN" sz="2400" dirty="0">
              <a:solidFill>
                <a:schemeClr val="accent1"/>
              </a:solidFill>
              <a:latin typeface="+mj-lt"/>
              <a:cs typeface="Times New Roman" panose="02020603050405020304" pitchFamily="18" charset="0"/>
            </a:endParaRPr>
          </a:p>
        </p:txBody>
      </p:sp>
      <p:pic>
        <p:nvPicPr>
          <p:cNvPr id="18" name="Picture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67363" y="3198498"/>
            <a:ext cx="345494" cy="303616"/>
          </a:xfrm>
          <a:prstGeom prst="rect">
            <a:avLst/>
          </a:prstGeom>
        </p:spPr>
      </p:pic>
      <p:pic>
        <p:nvPicPr>
          <p:cNvPr id="21" name="Picture 20"/>
          <p:cNvPicPr>
            <a:picLocks noChangeAspect="1"/>
          </p:cNvPicPr>
          <p:nvPr/>
        </p:nvPicPr>
        <p:blipFill>
          <a:blip r:embed="rId12" cstate="print"/>
          <a:stretch>
            <a:fillRect/>
          </a:stretch>
        </p:blipFill>
        <p:spPr>
          <a:xfrm>
            <a:off x="332517" y="120856"/>
            <a:ext cx="512564" cy="512564"/>
          </a:xfrm>
          <a:prstGeom prst="rect">
            <a:avLst/>
          </a:prstGeom>
        </p:spPr>
      </p:pic>
      <p:sp>
        <p:nvSpPr>
          <p:cNvPr id="20" name="Cloud 19">
            <a:hlinkClick r:id="rId13" action="ppaction://hlinksldjump"/>
          </p:cNvPr>
          <p:cNvSpPr/>
          <p:nvPr/>
        </p:nvSpPr>
        <p:spPr>
          <a:xfrm>
            <a:off x="3810000" y="4314825"/>
            <a:ext cx="1769408" cy="828675"/>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defTabSz="685800">
              <a:defRPr/>
            </a:pPr>
            <a:r>
              <a:rPr lang="en-US" dirty="0">
                <a:solidFill>
                  <a:srgbClr val="0000FF"/>
                </a:solidFill>
                <a:latin typeface="Arial" panose="020B0604020202020204" pitchFamily="34" charset="0"/>
              </a:rPr>
              <a:t>QUAY VỀ</a:t>
            </a:r>
            <a:endParaRPr lang="vi-VN" dirty="0">
              <a:solidFill>
                <a:srgbClr val="0000FF"/>
              </a:solidFill>
              <a:latin typeface="Arial" panose="020B0604020202020204" pitchFamily="34" charset="0"/>
            </a:endParaRPr>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biLevel thresh="25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732541" y="46852"/>
            <a:ext cx="6811260" cy="1000898"/>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lvl="0" algn="ctr">
              <a:defRPr/>
            </a:pPr>
            <a:r>
              <a:rPr lang="en-US" sz="2700" b="1">
                <a:solidFill>
                  <a:srgbClr val="FF0000"/>
                </a:solidFill>
                <a:latin typeface="Times New Roman" panose="02020603050405020304" pitchFamily="18" charset="0"/>
                <a:cs typeface="Times New Roman" panose="02020603050405020304" pitchFamily="18" charset="0"/>
              </a:rPr>
              <a:t>Câu 4.</a:t>
            </a:r>
            <a:r>
              <a:rPr lang="en-US" sz="2700">
                <a:solidFill>
                  <a:srgbClr val="FF0000"/>
                </a:solidFill>
                <a:latin typeface="Times New Roman" panose="02020603050405020304" pitchFamily="18" charset="0"/>
                <a:cs typeface="Times New Roman" panose="02020603050405020304" pitchFamily="18" charset="0"/>
              </a:rPr>
              <a:t> </a:t>
            </a:r>
            <a:r>
              <a:rPr lang="en-US" sz="2700" b="1">
                <a:solidFill>
                  <a:srgbClr val="FF0000"/>
                </a:solidFill>
                <a:latin typeface="Times New Roman" panose="02020603050405020304" pitchFamily="18" charset="0"/>
                <a:cs typeface="Times New Roman" panose="02020603050405020304" pitchFamily="18" charset="0"/>
              </a:rPr>
              <a:t>Trong lĩnh vực kinh tế thực dân Anh đã thi hành chính sách gì?</a:t>
            </a:r>
            <a:endParaRPr lang="en-US" sz="2700" b="1" dirty="0">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149414" y="2840419"/>
            <a:ext cx="4390975" cy="81074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en-US" sz="2400" b="1" dirty="0">
                <a:solidFill>
                  <a:srgbClr val="0070C0"/>
                </a:solidFill>
                <a:latin typeface="Times New Roman" panose="02020603050405020304" pitchFamily="18" charset="0"/>
                <a:cs typeface="Times New Roman" panose="02020603050405020304" pitchFamily="18" charset="0"/>
              </a:rPr>
              <a:t>C</a:t>
            </a:r>
            <a:r>
              <a:rPr lang="vi-VN" sz="2400" b="1">
                <a:solidFill>
                  <a:srgbClr val="0070C0"/>
                </a:solidFill>
                <a:latin typeface="Times New Roman" panose="02020603050405020304" pitchFamily="18" charset="0"/>
                <a:cs typeface="Times New Roman" panose="02020603050405020304" pitchFamily="18" charset="0"/>
              </a:rPr>
              <a:t>. </a:t>
            </a:r>
            <a:r>
              <a:rPr lang="en-US" sz="2400" b="1">
                <a:solidFill>
                  <a:srgbClr val="0070C0"/>
                </a:solidFill>
                <a:latin typeface="Times New Roman" panose="02020603050405020304" pitchFamily="18" charset="0"/>
                <a:cs typeface="Times New Roman" panose="02020603050405020304" pitchFamily="18" charset="0"/>
                <a:sym typeface="Arial"/>
              </a:rPr>
              <a:t>Chính sách chia để trị</a:t>
            </a:r>
            <a:r>
              <a:rPr lang="en-US" sz="2400" b="1" dirty="0">
                <a:solidFill>
                  <a:srgbClr val="0070C0"/>
                </a:solidFill>
                <a:latin typeface="Times New Roman" panose="02020603050405020304" pitchFamily="18" charset="0"/>
                <a:cs typeface="Times New Roman" panose="02020603050405020304" pitchFamily="18" charset="0"/>
                <a:sym typeface="Arial"/>
              </a:rPr>
              <a:t>.</a:t>
            </a:r>
            <a:endParaRPr lang="vi-VN" sz="2400" b="1">
              <a:solidFill>
                <a:srgbClr val="0070C0"/>
              </a:solidFill>
              <a:latin typeface="Times New Roman" panose="02020603050405020304" pitchFamily="18" charset="0"/>
              <a:cs typeface="Times New Roman" panose="02020603050405020304" pitchFamily="18" charset="0"/>
              <a:sym typeface="Arial"/>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1" name="Cloud 40"/>
          <p:cNvSpPr/>
          <p:nvPr/>
        </p:nvSpPr>
        <p:spPr>
          <a:xfrm>
            <a:off x="3886200" y="4552950"/>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2" name="Rectangle 41"/>
          <p:cNvSpPr/>
          <p:nvPr/>
        </p:nvSpPr>
        <p:spPr>
          <a:xfrm>
            <a:off x="4646729" y="1574025"/>
            <a:ext cx="3981385" cy="1001393"/>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a:solidFill>
                <a:srgbClr val="0070C0"/>
              </a:solidFill>
              <a:latin typeface="Times New Roman" panose="02020603050405020304" pitchFamily="18" charset="0"/>
              <a:cs typeface="Times New Roman" panose="02020603050405020304" pitchFamily="18" charset="0"/>
            </a:endParaRPr>
          </a:p>
          <a:p>
            <a:pPr lvl="0">
              <a:defRPr/>
            </a:pPr>
            <a:r>
              <a:rPr lang="vi-VN" sz="2400" b="1">
                <a:solidFill>
                  <a:srgbClr val="0070C0"/>
                </a:solidFill>
                <a:latin typeface="Times New Roman" panose="02020603050405020304" pitchFamily="18" charset="0"/>
                <a:cs typeface="Times New Roman" panose="02020603050405020304" pitchFamily="18" charset="0"/>
              </a:rPr>
              <a:t>B. </a:t>
            </a:r>
            <a:r>
              <a:rPr lang="en-US" sz="2400" b="1">
                <a:solidFill>
                  <a:srgbClr val="0070C0"/>
                </a:solidFill>
                <a:latin typeface="Times New Roman" panose="02020603050405020304" pitchFamily="18" charset="0"/>
                <a:cs typeface="Times New Roman" panose="02020603050405020304" pitchFamily="18" charset="0"/>
              </a:rPr>
              <a:t>R</a:t>
            </a:r>
            <a:r>
              <a:rPr lang="vi-VN" sz="2400" b="1">
                <a:solidFill>
                  <a:srgbClr val="0070C0"/>
                </a:solidFill>
                <a:latin typeface="Times New Roman" panose="02020603050405020304" pitchFamily="18" charset="0"/>
                <a:cs typeface="Times New Roman" panose="02020603050405020304" pitchFamily="18" charset="0"/>
              </a:rPr>
              <a:t>a sức vơ vét nguồn nguyên liệu và bóc lột nhân công để thu lợi nhuận tối đa.</a:t>
            </a:r>
            <a:endParaRPr lang="vi-VN" sz="2400" b="1">
              <a:solidFill>
                <a:srgbClr val="0070C0"/>
              </a:solidFill>
              <a:latin typeface="Times New Roman" panose="02020603050405020304" pitchFamily="18" charset="0"/>
              <a:cs typeface="Times New Roman" panose="02020603050405020304" pitchFamily="18" charset="0"/>
              <a:sym typeface="Arial"/>
            </a:endParaRPr>
          </a:p>
          <a:p>
            <a:pPr defTabSz="685800">
              <a:defRPr/>
            </a:pPr>
            <a:r>
              <a:rPr lang="en-US" sz="2400" b="1">
                <a:solidFill>
                  <a:srgbClr val="0070C0"/>
                </a:solidFill>
                <a:latin typeface="Times New Roman" panose="02020603050405020304" pitchFamily="18" charset="0"/>
                <a:cs typeface="Times New Roman" panose="02020603050405020304" pitchFamily="18" charset="0"/>
              </a:rPr>
              <a:t>	.</a:t>
            </a: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24439" y="3024362"/>
            <a:ext cx="412534" cy="362530"/>
          </a:xfrm>
          <a:prstGeom prst="rect">
            <a:avLst/>
          </a:prstGeom>
        </p:spPr>
      </p:pic>
      <p:pic>
        <p:nvPicPr>
          <p:cNvPr id="53" name="Picture 5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78025" y="1598394"/>
            <a:ext cx="399662" cy="319729"/>
          </a:xfrm>
          <a:prstGeom prst="rect">
            <a:avLst/>
          </a:prstGeom>
        </p:spPr>
      </p:pic>
      <p:sp>
        <p:nvSpPr>
          <p:cNvPr id="15" name="Rectangle 14"/>
          <p:cNvSpPr/>
          <p:nvPr/>
        </p:nvSpPr>
        <p:spPr>
          <a:xfrm>
            <a:off x="149414" y="1596033"/>
            <a:ext cx="4397530" cy="979384"/>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en-US" sz="2400" b="1" dirty="0">
                <a:solidFill>
                  <a:srgbClr val="0070C0"/>
                </a:solidFill>
                <a:latin typeface="Times New Roman" panose="02020603050405020304" pitchFamily="18" charset="0"/>
                <a:cs typeface="Times New Roman" panose="02020603050405020304" pitchFamily="18" charset="0"/>
              </a:rPr>
              <a:t>A</a:t>
            </a:r>
            <a:r>
              <a:rPr lang="vi-VN" sz="2400" b="1">
                <a:solidFill>
                  <a:srgbClr val="0070C0"/>
                </a:solidFill>
                <a:latin typeface="Times New Roman" panose="02020603050405020304" pitchFamily="18" charset="0"/>
                <a:cs typeface="Times New Roman" panose="02020603050405020304" pitchFamily="18" charset="0"/>
              </a:rPr>
              <a:t>. Tư sản Anh chú trọng đầu tư vào thuộc địa.</a:t>
            </a:r>
            <a:endParaRPr lang="it-IT" sz="2400" b="1" kern="0">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16" name="Picture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121711" y="1987836"/>
            <a:ext cx="418677" cy="367928"/>
          </a:xfrm>
          <a:prstGeom prst="rect">
            <a:avLst/>
          </a:prstGeom>
        </p:spPr>
      </p:pic>
      <p:sp>
        <p:nvSpPr>
          <p:cNvPr id="17" name="Rectangle 16"/>
          <p:cNvSpPr/>
          <p:nvPr/>
        </p:nvSpPr>
        <p:spPr>
          <a:xfrm>
            <a:off x="4646729" y="2840419"/>
            <a:ext cx="3932429" cy="81074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en-US" sz="2400" b="1" dirty="0">
                <a:solidFill>
                  <a:srgbClr val="0070C0"/>
                </a:solidFill>
                <a:latin typeface="Times New Roman" panose="02020603050405020304" pitchFamily="18" charset="0"/>
                <a:cs typeface="Times New Roman" panose="02020603050405020304" pitchFamily="18" charset="0"/>
              </a:rPr>
              <a:t>D</a:t>
            </a:r>
            <a:r>
              <a:rPr lang="vi-VN" sz="2400" b="1">
                <a:solidFill>
                  <a:srgbClr val="0070C0"/>
                </a:solidFill>
                <a:latin typeface="Times New Roman" panose="02020603050405020304" pitchFamily="18" charset="0"/>
                <a:cs typeface="Times New Roman" panose="02020603050405020304" pitchFamily="18" charset="0"/>
              </a:rPr>
              <a:t>. </a:t>
            </a:r>
            <a:r>
              <a:rPr lang="en-US" sz="2400" b="1">
                <a:solidFill>
                  <a:srgbClr val="0070C0"/>
                </a:solidFill>
                <a:latin typeface="Times New Roman" panose="02020603050405020304" pitchFamily="18" charset="0"/>
                <a:cs typeface="Times New Roman" panose="02020603050405020304" pitchFamily="18" charset="0"/>
                <a:sym typeface="Arial"/>
              </a:rPr>
              <a:t>Chính sách ngu dân</a:t>
            </a:r>
            <a:endParaRPr lang="vi-VN" sz="2400" b="1">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19" name="Picture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60733" y="3214988"/>
            <a:ext cx="444265" cy="390414"/>
          </a:xfrm>
          <a:prstGeom prst="rect">
            <a:avLst/>
          </a:prstGeom>
        </p:spPr>
      </p:pic>
      <p:pic>
        <p:nvPicPr>
          <p:cNvPr id="21" name="Picture 20"/>
          <p:cNvPicPr>
            <a:picLocks noChangeAspect="1"/>
          </p:cNvPicPr>
          <p:nvPr/>
        </p:nvPicPr>
        <p:blipFill>
          <a:blip r:embed="rId12" cstate="print"/>
          <a:stretch>
            <a:fillRect/>
          </a:stretch>
        </p:blipFill>
        <p:spPr>
          <a:xfrm>
            <a:off x="332517" y="120856"/>
            <a:ext cx="512564" cy="512564"/>
          </a:xfrm>
          <a:prstGeom prst="rect">
            <a:avLst/>
          </a:prstGeom>
        </p:spPr>
      </p:pic>
      <p:sp>
        <p:nvSpPr>
          <p:cNvPr id="22" name="Cloud 21">
            <a:hlinkClick r:id="rId13" action="ppaction://hlinksldjump"/>
          </p:cNvPr>
          <p:cNvSpPr/>
          <p:nvPr/>
        </p:nvSpPr>
        <p:spPr>
          <a:xfrm>
            <a:off x="3276600" y="4314825"/>
            <a:ext cx="1769408" cy="828675"/>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defTabSz="685800">
              <a:defRPr/>
            </a:pPr>
            <a:r>
              <a:rPr lang="en-US" dirty="0">
                <a:solidFill>
                  <a:srgbClr val="0000FF"/>
                </a:solidFill>
                <a:latin typeface="Arial" panose="020B0604020202020204" pitchFamily="34" charset="0"/>
              </a:rPr>
              <a:t>QUAY VỀ</a:t>
            </a:r>
            <a:endParaRPr lang="vi-VN" dirty="0">
              <a:solidFill>
                <a:srgbClr val="0000FF"/>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6000" b="-16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0C864D8-94FF-41B2-991B-05EF775C1920}"/>
              </a:ext>
            </a:extLst>
          </p:cNvPr>
          <p:cNvSpPr/>
          <p:nvPr/>
        </p:nvSpPr>
        <p:spPr>
          <a:xfrm>
            <a:off x="1219200" y="1581150"/>
            <a:ext cx="7086600" cy="2062103"/>
          </a:xfrm>
          <a:prstGeom prst="rect">
            <a:avLst/>
          </a:prstGeom>
          <a:noFill/>
        </p:spPr>
        <p:txBody>
          <a:bodyPr wrap="square" lIns="91440" tIns="45720" rIns="91440" bIns="45720">
            <a:spAutoFit/>
          </a:bodyPr>
          <a:lstStyle/>
          <a:p>
            <a:pPr algn="ctr"/>
            <a:r>
              <a:rPr lang="en-US" sz="3200" b="1">
                <a:ln w="9525">
                  <a:solidFill>
                    <a:prstClr val="white"/>
                  </a:solidFill>
                  <a:prstDash val="solid"/>
                </a:ln>
                <a:solidFill>
                  <a:srgbClr val="002060"/>
                </a:solidFill>
                <a:effectLst>
                  <a:outerShdw blurRad="12700" dist="38100" dir="2700000" algn="tl" rotWithShape="0">
                    <a:prstClr val="white">
                      <a:lumMod val="50000"/>
                    </a:prstClr>
                  </a:outerShdw>
                </a:effectLst>
                <a:latin typeface="Times New Roman" panose="02020603050405020304" pitchFamily="18" charset="0"/>
                <a:cs typeface="Times New Roman" panose="02020603050405020304" pitchFamily="18" charset="0"/>
              </a:rPr>
              <a:t>BÀI 15: ẤN ĐỘ VÀ ĐÔNG NAM Á TỪ NỬA SAU THẾ KỈ XIX ĐẾN </a:t>
            </a:r>
          </a:p>
          <a:p>
            <a:pPr algn="ctr"/>
            <a:r>
              <a:rPr lang="en-US" sz="3200" b="1">
                <a:ln w="9525">
                  <a:solidFill>
                    <a:prstClr val="white"/>
                  </a:solidFill>
                  <a:prstDash val="solid"/>
                </a:ln>
                <a:solidFill>
                  <a:srgbClr val="002060"/>
                </a:solidFill>
                <a:effectLst>
                  <a:outerShdw blurRad="12700" dist="38100" dir="2700000" algn="tl" rotWithShape="0">
                    <a:prstClr val="white">
                      <a:lumMod val="50000"/>
                    </a:prstClr>
                  </a:outerShdw>
                </a:effectLst>
                <a:latin typeface="Times New Roman" panose="02020603050405020304" pitchFamily="18" charset="0"/>
                <a:cs typeface="Times New Roman" panose="02020603050405020304" pitchFamily="18" charset="0"/>
              </a:rPr>
              <a:t>ĐẦU THẾ KỈ XX</a:t>
            </a:r>
          </a:p>
          <a:p>
            <a:pPr algn="ctr"/>
            <a:r>
              <a:rPr lang="en-US" sz="3200" b="1">
                <a:ln w="9525">
                  <a:solidFill>
                    <a:prstClr val="white"/>
                  </a:solidFill>
                  <a:prstDash val="solid"/>
                </a:ln>
                <a:solidFill>
                  <a:srgbClr val="002060"/>
                </a:solidFill>
                <a:effectLst>
                  <a:outerShdw blurRad="12700" dist="38100" dir="2700000" algn="tl" rotWithShape="0">
                    <a:prstClr val="white">
                      <a:lumMod val="50000"/>
                    </a:prstClr>
                  </a:outerShdw>
                </a:effectLst>
                <a:latin typeface="Times New Roman" panose="02020603050405020304" pitchFamily="18" charset="0"/>
                <a:cs typeface="Times New Roman" panose="02020603050405020304" pitchFamily="18" charset="0"/>
              </a:rPr>
              <a:t> (Tiết 1)</a:t>
            </a:r>
            <a:endParaRPr lang="en-US" sz="3200" b="1" dirty="0">
              <a:ln w="9525">
                <a:solidFill>
                  <a:prstClr val="white"/>
                </a:solidFill>
                <a:prstDash val="solid"/>
              </a:ln>
              <a:solidFill>
                <a:srgbClr val="002060"/>
              </a:solidFill>
              <a:effectLst>
                <a:outerShdw blurRad="12700" dist="38100" dir="2700000" algn="tl" rotWithShape="0">
                  <a:prstClr val="white">
                    <a:lumMod val="50000"/>
                  </a:prstClr>
                </a:outerShdw>
              </a:effectLst>
              <a:latin typeface="Times New Roman" panose="02020603050405020304" pitchFamily="18" charset="0"/>
              <a:cs typeface="Times New Roman" panose="02020603050405020304" pitchFamily="18" charset="0"/>
            </a:endParaRPr>
          </a:p>
        </p:txBody>
      </p:sp>
      <p:sp>
        <p:nvSpPr>
          <p:cNvPr id="5" name="Rectangle 5">
            <a:extLst>
              <a:ext uri="{FF2B5EF4-FFF2-40B4-BE49-F238E27FC236}">
                <a16:creationId xmlns:a16="http://schemas.microsoft.com/office/drawing/2014/main" id="{92EA59C7-7EED-485B-A9ED-438A79DA8CB3}"/>
              </a:ext>
            </a:extLst>
          </p:cNvPr>
          <p:cNvSpPr/>
          <p:nvPr/>
        </p:nvSpPr>
        <p:spPr>
          <a:xfrm>
            <a:off x="2286000" y="590550"/>
            <a:ext cx="2323393" cy="561692"/>
          </a:xfrm>
          <a:prstGeom prst="rect">
            <a:avLst/>
          </a:prstGeom>
          <a:noFill/>
        </p:spPr>
        <p:txBody>
          <a:bodyPr wrap="none" lIns="68580" tIns="34290" rIns="68580" bIns="34290">
            <a:spAutoFit/>
          </a:bodyPr>
          <a:lstStyle/>
          <a:p>
            <a:pPr algn="ctr"/>
            <a:r>
              <a:rPr lang="en-US" sz="3200" b="1">
                <a:ln w="6600">
                  <a:solidFill>
                    <a:srgbClr val="ED7D31"/>
                  </a:solidFill>
                  <a:prstDash val="solid"/>
                </a:ln>
                <a:solidFill>
                  <a:srgbClr val="FF0000"/>
                </a:solidFill>
                <a:effectLst>
                  <a:outerShdw dist="38100" dir="2700000" algn="tl" rotWithShape="0">
                    <a:srgbClr val="ED7D31"/>
                  </a:outerShdw>
                </a:effectLst>
                <a:latin typeface="Times New Roman" panose="02020603050405020304" pitchFamily="18" charset="0"/>
                <a:cs typeface="Times New Roman" panose="02020603050405020304" pitchFamily="18" charset="0"/>
              </a:rPr>
              <a:t>CHƯƠNG 6</a:t>
            </a:r>
            <a:endParaRPr lang="en-US" sz="3200" b="1" dirty="0">
              <a:ln w="6600">
                <a:solidFill>
                  <a:srgbClr val="ED7D31"/>
                </a:solidFill>
                <a:prstDash val="solid"/>
              </a:ln>
              <a:solidFill>
                <a:srgbClr val="FF0000"/>
              </a:solidFill>
              <a:effectLst>
                <a:outerShdw dist="38100" dir="2700000" algn="tl" rotWithShape="0">
                  <a:srgbClr val="ED7D31"/>
                </a:outerShdw>
              </a:effectLst>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68523762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biLevel thresh="25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1168003" y="143858"/>
            <a:ext cx="7472764" cy="1031754"/>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algn="ctr"/>
            <a:r>
              <a:rPr lang="en-US" sz="2700" b="1">
                <a:solidFill>
                  <a:srgbClr val="FF0000"/>
                </a:solidFill>
                <a:latin typeface="Times New Roman" panose="02020603050405020304" pitchFamily="18" charset="0"/>
                <a:cs typeface="Times New Roman" panose="02020603050405020304" pitchFamily="18" charset="0"/>
              </a:rPr>
              <a:t>Câu 5.</a:t>
            </a:r>
            <a:r>
              <a:rPr lang="en-US" sz="2700">
                <a:solidFill>
                  <a:schemeClr val="bg1"/>
                </a:solidFill>
                <a:latin typeface="Times New Roman" panose="02020603050405020304" pitchFamily="18" charset="0"/>
                <a:cs typeface="Times New Roman" panose="02020603050405020304" pitchFamily="18" charset="0"/>
              </a:rPr>
              <a:t> </a:t>
            </a:r>
            <a:r>
              <a:rPr lang="en-US" sz="2700" b="1">
                <a:solidFill>
                  <a:srgbClr val="FF0000"/>
                </a:solidFill>
                <a:latin typeface="Times New Roman" panose="02020603050405020304" pitchFamily="18" charset="0"/>
                <a:cs typeface="Times New Roman" panose="02020603050405020304" pitchFamily="18" charset="0"/>
              </a:rPr>
              <a:t>Lĩnh vực văn hoá, xã hội thực dân Anh đã thi hành chính sách gì?</a:t>
            </a:r>
          </a:p>
        </p:txBody>
      </p:sp>
      <p:sp>
        <p:nvSpPr>
          <p:cNvPr id="26" name="Rectangle 25"/>
          <p:cNvSpPr/>
          <p:nvPr/>
        </p:nvSpPr>
        <p:spPr>
          <a:xfrm>
            <a:off x="130073" y="1885950"/>
            <a:ext cx="4495799" cy="1152696"/>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vi-VN" sz="2100" b="1">
                <a:solidFill>
                  <a:srgbClr val="0070C0"/>
                </a:solidFill>
                <a:latin typeface="Times New Roman" panose="02020603050405020304" pitchFamily="18" charset="0"/>
                <a:cs typeface="Times New Roman" panose="02020603050405020304" pitchFamily="18" charset="0"/>
              </a:rPr>
              <a:t>A.</a:t>
            </a:r>
            <a:r>
              <a:rPr lang="en-US" sz="2100" b="1">
                <a:solidFill>
                  <a:srgbClr val="0070C0"/>
                </a:solidFill>
                <a:latin typeface="Times New Roman" panose="02020603050405020304" pitchFamily="18" charset="0"/>
                <a:cs typeface="Times New Roman" panose="02020603050405020304" pitchFamily="18" charset="0"/>
              </a:rPr>
              <a:t> Chính sách "ngu dân", khuyến khích những tập quán lạc hậu và phản động.</a:t>
            </a:r>
            <a:endParaRPr lang="vi-VN" sz="2100" b="1">
              <a:solidFill>
                <a:srgbClr val="0070C0"/>
              </a:solidFill>
              <a:latin typeface="Times New Roman" panose="02020603050405020304" pitchFamily="18" charset="0"/>
              <a:cs typeface="Times New Roman" panose="02020603050405020304" pitchFamily="18" charset="0"/>
              <a:sym typeface="Arial"/>
            </a:endParaRPr>
          </a:p>
          <a:p>
            <a:pPr>
              <a:defRPr/>
            </a:pPr>
            <a:endParaRPr lang="vi-VN" sz="2100" b="1" dirty="0">
              <a:solidFill>
                <a:srgbClr val="0070C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vi-VN">
              <a:solidFill>
                <a:prstClr val="white"/>
              </a:solidFill>
            </a:endParaRPr>
          </a:p>
        </p:txBody>
      </p:sp>
      <p:sp>
        <p:nvSpPr>
          <p:cNvPr id="41" name="Cloud 40"/>
          <p:cNvSpPr/>
          <p:nvPr/>
        </p:nvSpPr>
        <p:spPr>
          <a:xfrm>
            <a:off x="4038600" y="4324350"/>
            <a:ext cx="668565" cy="411680"/>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a:defRPr/>
            </a:pPr>
            <a:endParaRPr lang="vi-VN">
              <a:solidFill>
                <a:prstClr val="white"/>
              </a:solidFill>
            </a:endParaRPr>
          </a:p>
        </p:txBody>
      </p:sp>
      <p:sp>
        <p:nvSpPr>
          <p:cNvPr id="42" name="Rectangle 41"/>
          <p:cNvSpPr/>
          <p:nvPr/>
        </p:nvSpPr>
        <p:spPr>
          <a:xfrm>
            <a:off x="4861111" y="1927167"/>
            <a:ext cx="4282889" cy="808561"/>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r>
              <a:rPr lang="en-US" sz="2100" b="1" dirty="0">
                <a:solidFill>
                  <a:srgbClr val="0070C0"/>
                </a:solidFill>
                <a:latin typeface="Times New Roman" panose="02020603050405020304" pitchFamily="18" charset="0"/>
                <a:cs typeface="Times New Roman" panose="02020603050405020304" pitchFamily="18" charset="0"/>
              </a:rPr>
              <a:t>B</a:t>
            </a:r>
            <a:r>
              <a:rPr lang="en-US" sz="2100" b="1">
                <a:solidFill>
                  <a:srgbClr val="0070C0"/>
                </a:solidFill>
                <a:latin typeface="Times New Roman" panose="02020603050405020304" pitchFamily="18" charset="0"/>
                <a:cs typeface="Times New Roman" panose="02020603050405020304" pitchFamily="18" charset="0"/>
              </a:rPr>
              <a:t>. </a:t>
            </a:r>
            <a:r>
              <a:rPr lang="vi-VN" sz="2100" b="1">
                <a:solidFill>
                  <a:srgbClr val="0070C0"/>
                </a:solidFill>
                <a:latin typeface="Times New Roman" panose="02020603050405020304" pitchFamily="18" charset="0"/>
                <a:cs typeface="Times New Roman" panose="02020603050405020304" pitchFamily="18" charset="0"/>
              </a:rPr>
              <a:t>Chính sách vơ vét, bóc lột</a:t>
            </a:r>
            <a:r>
              <a:rPr lang="en-US" sz="2100" b="1">
                <a:solidFill>
                  <a:srgbClr val="0070C0"/>
                </a:solidFill>
                <a:latin typeface="Times New Roman" panose="02020603050405020304" pitchFamily="18" charset="0"/>
                <a:cs typeface="Times New Roman" panose="02020603050405020304" pitchFamily="18" charset="0"/>
              </a:rPr>
              <a:t>.</a:t>
            </a:r>
            <a:endParaRPr lang="vi-VN" sz="2100" b="1" dirty="0">
              <a:solidFill>
                <a:srgbClr val="0070C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8"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a:fillRect/>
          </a:stretch>
        </p:blipFill>
        <p:spPr>
          <a:xfrm>
            <a:off x="4127944" y="1951590"/>
            <a:ext cx="427417" cy="341909"/>
          </a:xfrm>
          <a:prstGeom prst="rect">
            <a:avLst/>
          </a:prstGeom>
        </p:spPr>
      </p:pic>
      <p:pic>
        <p:nvPicPr>
          <p:cNvPr id="53" name="Picture 5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40768" y="2464619"/>
            <a:ext cx="453749" cy="398749"/>
          </a:xfrm>
          <a:prstGeom prst="rect">
            <a:avLst/>
          </a:prstGeom>
        </p:spPr>
      </p:pic>
      <p:sp>
        <p:nvSpPr>
          <p:cNvPr id="19" name="Rectangle 18"/>
          <p:cNvSpPr/>
          <p:nvPr/>
        </p:nvSpPr>
        <p:spPr>
          <a:xfrm>
            <a:off x="0" y="3236993"/>
            <a:ext cx="4495798" cy="80241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100" b="1">
              <a:solidFill>
                <a:srgbClr val="0070C0"/>
              </a:solidFill>
              <a:latin typeface="Times New Roman" panose="02020603050405020304" pitchFamily="18" charset="0"/>
              <a:cs typeface="Times New Roman" panose="02020603050405020304" pitchFamily="18" charset="0"/>
            </a:endParaRPr>
          </a:p>
          <a:p>
            <a:pPr lvl="0">
              <a:defRPr/>
            </a:pPr>
            <a:r>
              <a:rPr lang="en-US" sz="2100" b="1">
                <a:solidFill>
                  <a:srgbClr val="0070C0"/>
                </a:solidFill>
                <a:latin typeface="Times New Roman" panose="02020603050405020304" pitchFamily="18" charset="0"/>
                <a:cs typeface="Times New Roman" panose="02020603050405020304" pitchFamily="18" charset="0"/>
              </a:rPr>
              <a:t>C</a:t>
            </a:r>
            <a:r>
              <a:rPr lang="vi-VN" sz="2100" b="1">
                <a:solidFill>
                  <a:srgbClr val="0070C0"/>
                </a:solidFill>
                <a:latin typeface="Times New Roman" panose="02020603050405020304" pitchFamily="18" charset="0"/>
                <a:cs typeface="Times New Roman" panose="02020603050405020304" pitchFamily="18" charset="0"/>
              </a:rPr>
              <a:t>. </a:t>
            </a:r>
            <a:r>
              <a:rPr lang="en-US" sz="2100" b="1">
                <a:solidFill>
                  <a:srgbClr val="0070C0"/>
                </a:solidFill>
                <a:latin typeface="Times New Roman" panose="02020603050405020304" pitchFamily="18" charset="0"/>
                <a:cs typeface="Times New Roman" panose="02020603050405020304" pitchFamily="18" charset="0"/>
              </a:rPr>
              <a:t>Thực dân Anh tiến hành cuộc khai thác Ấn Độ một cách quy mô</a:t>
            </a:r>
            <a:r>
              <a:rPr lang="vi-VN" sz="2100" b="1">
                <a:solidFill>
                  <a:srgbClr val="0070C0"/>
                </a:solidFill>
                <a:latin typeface="Times New Roman" panose="02020603050405020304" pitchFamily="18" charset="0"/>
                <a:cs typeface="Times New Roman" panose="02020603050405020304" pitchFamily="18" charset="0"/>
              </a:rPr>
              <a:t>.</a:t>
            </a:r>
            <a:endParaRPr lang="vi-VN" sz="2100" b="1">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100" b="1" dirty="0">
              <a:solidFill>
                <a:srgbClr val="0070C0"/>
              </a:solidFill>
              <a:latin typeface="Times New Roman" panose="02020603050405020304" pitchFamily="18" charset="0"/>
              <a:cs typeface="Times New Roman" panose="02020603050405020304" pitchFamily="18" charset="0"/>
            </a:endParaRPr>
          </a:p>
        </p:txBody>
      </p:sp>
      <p:pic>
        <p:nvPicPr>
          <p:cNvPr id="20" name="Picture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38981" y="3659964"/>
            <a:ext cx="453881" cy="398865"/>
          </a:xfrm>
          <a:prstGeom prst="rect">
            <a:avLst/>
          </a:prstGeom>
        </p:spPr>
      </p:pic>
      <p:sp>
        <p:nvSpPr>
          <p:cNvPr id="21" name="Rectangle 20"/>
          <p:cNvSpPr/>
          <p:nvPr/>
        </p:nvSpPr>
        <p:spPr>
          <a:xfrm>
            <a:off x="4891368" y="3068724"/>
            <a:ext cx="4180105" cy="779068"/>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100" b="1">
              <a:solidFill>
                <a:srgbClr val="0070C0"/>
              </a:solidFill>
              <a:latin typeface="Times New Roman" panose="02020603050405020304" pitchFamily="18" charset="0"/>
              <a:cs typeface="Times New Roman" panose="02020603050405020304" pitchFamily="18" charset="0"/>
            </a:endParaRPr>
          </a:p>
          <a:p>
            <a:pPr lvl="0">
              <a:defRPr/>
            </a:pPr>
            <a:r>
              <a:rPr lang="en-US" sz="2100" b="1">
                <a:solidFill>
                  <a:srgbClr val="0070C0"/>
                </a:solidFill>
                <a:latin typeface="Times New Roman" panose="02020603050405020304" pitchFamily="18" charset="0"/>
                <a:cs typeface="Times New Roman" panose="02020603050405020304" pitchFamily="18" charset="0"/>
              </a:rPr>
              <a:t>D</a:t>
            </a:r>
            <a:r>
              <a:rPr lang="vi-VN" sz="2100" b="1">
                <a:solidFill>
                  <a:srgbClr val="0070C0"/>
                </a:solidFill>
                <a:latin typeface="Times New Roman" panose="02020603050405020304" pitchFamily="18" charset="0"/>
                <a:cs typeface="Times New Roman" panose="02020603050405020304" pitchFamily="18" charset="0"/>
              </a:rPr>
              <a:t>. </a:t>
            </a:r>
            <a:r>
              <a:rPr lang="en-US" sz="2100" b="1">
                <a:solidFill>
                  <a:srgbClr val="0070C0"/>
                </a:solidFill>
                <a:latin typeface="Times New Roman" panose="02020603050405020304" pitchFamily="18" charset="0"/>
                <a:cs typeface="Times New Roman" panose="02020603050405020304" pitchFamily="18" charset="0"/>
              </a:rPr>
              <a:t>C</a:t>
            </a:r>
            <a:r>
              <a:rPr lang="vi-VN" sz="2100" b="1">
                <a:solidFill>
                  <a:srgbClr val="0070C0"/>
                </a:solidFill>
                <a:latin typeface="Times New Roman" panose="02020603050405020304" pitchFamily="18" charset="0"/>
                <a:cs typeface="Times New Roman" panose="02020603050405020304" pitchFamily="18" charset="0"/>
              </a:rPr>
              <a:t>hính quyền thực dân tăng cường chiếm đoạt ruộng đất</a:t>
            </a:r>
            <a:r>
              <a:rPr lang="en-US" sz="2100" b="1">
                <a:solidFill>
                  <a:srgbClr val="0070C0"/>
                </a:solidFill>
                <a:latin typeface="Times New Roman" panose="02020603050405020304" pitchFamily="18" charset="0"/>
                <a:cs typeface="Times New Roman" panose="02020603050405020304" pitchFamily="18" charset="0"/>
              </a:rPr>
              <a:t>.</a:t>
            </a:r>
            <a:endParaRPr lang="vi-VN" sz="2100" b="1">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100" b="1" dirty="0">
              <a:solidFill>
                <a:srgbClr val="0070C0"/>
              </a:solidFill>
              <a:latin typeface="Times New Roman" panose="02020603050405020304" pitchFamily="18" charset="0"/>
              <a:cs typeface="Times New Roman" panose="02020603050405020304" pitchFamily="18" charset="0"/>
            </a:endParaRPr>
          </a:p>
        </p:txBody>
      </p:sp>
      <p:pic>
        <p:nvPicPr>
          <p:cNvPr id="22" name="Picture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677819" y="3479438"/>
            <a:ext cx="448823" cy="394420"/>
          </a:xfrm>
          <a:prstGeom prst="rect">
            <a:avLst/>
          </a:prstGeom>
        </p:spPr>
      </p:pic>
      <p:pic>
        <p:nvPicPr>
          <p:cNvPr id="23" name="Picture 22"/>
          <p:cNvPicPr>
            <a:picLocks noChangeAspect="1"/>
          </p:cNvPicPr>
          <p:nvPr/>
        </p:nvPicPr>
        <p:blipFill>
          <a:blip r:embed="rId11" cstate="print"/>
          <a:stretch>
            <a:fillRect/>
          </a:stretch>
        </p:blipFill>
        <p:spPr>
          <a:xfrm>
            <a:off x="332517" y="120856"/>
            <a:ext cx="512564" cy="512564"/>
          </a:xfrm>
          <a:prstGeom prst="rect">
            <a:avLst/>
          </a:prstGeom>
        </p:spPr>
      </p:pic>
      <p:sp>
        <p:nvSpPr>
          <p:cNvPr id="18" name="Cloud 17">
            <a:hlinkClick r:id="rId12" action="ppaction://hlinksldjump"/>
          </p:cNvPr>
          <p:cNvSpPr/>
          <p:nvPr/>
        </p:nvSpPr>
        <p:spPr>
          <a:xfrm>
            <a:off x="3276600" y="4314825"/>
            <a:ext cx="1769408" cy="828675"/>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defTabSz="685800">
              <a:defRPr/>
            </a:pPr>
            <a:r>
              <a:rPr lang="en-US" dirty="0">
                <a:solidFill>
                  <a:srgbClr val="0000FF"/>
                </a:solidFill>
                <a:latin typeface="Arial" panose="020B0604020202020204" pitchFamily="34" charset="0"/>
              </a:rPr>
              <a:t>QUAY VỀ</a:t>
            </a:r>
            <a:endParaRPr lang="vi-VN" dirty="0">
              <a:solidFill>
                <a:srgbClr val="0000FF"/>
              </a:solidFill>
              <a:latin typeface="Arial" panose="020B0604020202020204" pitchFamily="34" charset="0"/>
            </a:endParaRP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biLevel thresh="25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870622" y="2826849"/>
            <a:ext cx="814875" cy="887195"/>
          </a:xfrm>
          <a:prstGeom prst="rect">
            <a:avLst/>
          </a:prstGeom>
        </p:spPr>
      </p:pic>
      <p:pic>
        <p:nvPicPr>
          <p:cNvPr id="9" name="Picture 8"/>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332704" y="3386891"/>
            <a:ext cx="609667" cy="663774"/>
          </a:xfrm>
          <a:prstGeom prst="rect">
            <a:avLst/>
          </a:prstGeom>
        </p:spPr>
      </p:pic>
      <p:pic>
        <p:nvPicPr>
          <p:cNvPr id="11" name="Picture 10"/>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7771485" y="3847793"/>
            <a:ext cx="390293" cy="424931"/>
          </a:xfrm>
          <a:prstGeom prst="rect">
            <a:avLst/>
          </a:prstGeom>
        </p:spPr>
      </p:pic>
      <p:sp>
        <p:nvSpPr>
          <p:cNvPr id="4" name="Snip Diagonal Corner Rectangle 3"/>
          <p:cNvSpPr/>
          <p:nvPr/>
        </p:nvSpPr>
        <p:spPr>
          <a:xfrm>
            <a:off x="962028" y="201706"/>
            <a:ext cx="7514032" cy="1094846"/>
          </a:xfrm>
          <a:prstGeom prst="snip2DiagRect">
            <a:avLst/>
          </a:prstGeom>
          <a:ln/>
        </p:spPr>
        <p:style>
          <a:lnRef idx="1">
            <a:schemeClr val="accent5"/>
          </a:lnRef>
          <a:fillRef idx="2">
            <a:schemeClr val="accent5"/>
          </a:fillRef>
          <a:effectRef idx="1">
            <a:schemeClr val="accent5"/>
          </a:effectRef>
          <a:fontRef idx="minor">
            <a:schemeClr val="dk1"/>
          </a:fontRef>
        </p:style>
        <p:txBody>
          <a:bodyPr lIns="68580" tIns="34290" rIns="68580" bIns="34290" rtlCol="0" anchor="ctr"/>
          <a:lstStyle/>
          <a:p>
            <a:pPr lvl="0" algn="ctr">
              <a:defRPr/>
            </a:pPr>
            <a:r>
              <a:rPr lang="en-US" sz="2400" b="1">
                <a:solidFill>
                  <a:srgbClr val="FF0000"/>
                </a:solidFill>
                <a:latin typeface="Times New Roman" panose="02020603050405020304" pitchFamily="18" charset="0"/>
                <a:cs typeface="Times New Roman" panose="02020603050405020304" pitchFamily="18" charset="0"/>
              </a:rPr>
              <a:t>Câu 6. </a:t>
            </a:r>
            <a:r>
              <a:rPr lang="en-US" sz="2400">
                <a:solidFill>
                  <a:srgbClr val="FF0000"/>
                </a:solidFill>
              </a:rPr>
              <a:t> </a:t>
            </a:r>
            <a:r>
              <a:rPr lang="en-US" sz="2400" b="1">
                <a:solidFill>
                  <a:srgbClr val="FF0000"/>
                </a:solidFill>
                <a:latin typeface="Times New Roman" panose="02020603050405020304" pitchFamily="18" charset="0"/>
                <a:cs typeface="Times New Roman" panose="02020603050405020304" pitchFamily="18" charset="0"/>
              </a:rPr>
              <a:t>Đến giữa thế kỉ mấy, thực dân Anh đã hoàn thành việc xâm chiếm và áp đặt ách cai trị ở Ấn Độ?</a:t>
            </a:r>
            <a:endParaRPr lang="vi-VN" sz="2400" b="1">
              <a:solidFill>
                <a:srgbClr val="FF0000"/>
              </a:solidFill>
              <a:latin typeface="Times New Roman" panose="02020603050405020304" pitchFamily="18" charset="0"/>
              <a:cs typeface="Times New Roman" panose="02020603050405020304" pitchFamily="18" charset="0"/>
            </a:endParaRPr>
          </a:p>
          <a:p>
            <a:pPr algn="ctr"/>
            <a:endParaRPr lang="en-US" sz="2400" b="1">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0" y="2625665"/>
            <a:ext cx="4038600" cy="1347940"/>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a:solidFill>
                <a:srgbClr val="0070C0"/>
              </a:solidFill>
              <a:latin typeface="Times New Roman" panose="02020603050405020304" pitchFamily="18" charset="0"/>
              <a:cs typeface="Times New Roman" panose="02020603050405020304" pitchFamily="18" charset="0"/>
            </a:endParaRPr>
          </a:p>
          <a:p>
            <a:pPr>
              <a:defRPr/>
            </a:pPr>
            <a:r>
              <a:rPr lang="en-US" sz="2300" b="1">
                <a:solidFill>
                  <a:srgbClr val="0070C0"/>
                </a:solidFill>
                <a:latin typeface="Times New Roman" panose="02020603050405020304" pitchFamily="18" charset="0"/>
                <a:cs typeface="Times New Roman" panose="02020603050405020304" pitchFamily="18" charset="0"/>
              </a:rPr>
              <a:t>C</a:t>
            </a:r>
            <a:r>
              <a:rPr lang="vi-VN" sz="2300" b="1">
                <a:solidFill>
                  <a:srgbClr val="0070C0"/>
                </a:solidFill>
                <a:latin typeface="Times New Roman" panose="02020603050405020304" pitchFamily="18" charset="0"/>
                <a:cs typeface="Times New Roman" panose="02020603050405020304" pitchFamily="18" charset="0"/>
              </a:rPr>
              <a:t>. </a:t>
            </a:r>
            <a:r>
              <a:rPr lang="en-US" sz="2400" b="1">
                <a:solidFill>
                  <a:srgbClr val="0070C0"/>
                </a:solidFill>
                <a:latin typeface="Times New Roman" panose="02020603050405020304" pitchFamily="18" charset="0"/>
                <a:cs typeface="Times New Roman" panose="02020603050405020304" pitchFamily="18" charset="0"/>
                <a:sym typeface="Arial"/>
              </a:rPr>
              <a:t>Giữa thế kỉ XIX.</a:t>
            </a:r>
            <a:endParaRPr lang="vi-VN" sz="2400" b="1" kern="0">
              <a:solidFill>
                <a:srgbClr val="0070C0"/>
              </a:solidFill>
              <a:latin typeface="Times New Roman" panose="02020603050405020304" pitchFamily="18" charset="0"/>
              <a:cs typeface="Times New Roman" panose="02020603050405020304" pitchFamily="18" charset="0"/>
              <a:sym typeface="Arial"/>
            </a:endParaRPr>
          </a:p>
          <a:p>
            <a:pPr lvl="0">
              <a:defRPr/>
            </a:pPr>
            <a:endParaRPr lang="vi-VN" sz="2300" b="1">
              <a:solidFill>
                <a:srgbClr val="0070C0"/>
              </a:solidFill>
              <a:latin typeface="Times New Roman" panose="02020603050405020304" pitchFamily="18" charset="0"/>
              <a:cs typeface="Times New Roman" panose="02020603050405020304" pitchFamily="18" charset="0"/>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sp>
        <p:nvSpPr>
          <p:cNvPr id="40" name="Cloud 39"/>
          <p:cNvSpPr/>
          <p:nvPr/>
        </p:nvSpPr>
        <p:spPr>
          <a:xfrm>
            <a:off x="-512509" y="3676648"/>
            <a:ext cx="425336" cy="261908"/>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1" name="Cloud 40"/>
          <p:cNvSpPr/>
          <p:nvPr/>
        </p:nvSpPr>
        <p:spPr>
          <a:xfrm>
            <a:off x="10224451" y="3526876"/>
            <a:ext cx="668565" cy="411680"/>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vi-VN">
              <a:solidFill>
                <a:prstClr val="white"/>
              </a:solidFill>
              <a:latin typeface="Arial" panose="020B0604020202020204" pitchFamily="34" charset="0"/>
            </a:endParaRPr>
          </a:p>
        </p:txBody>
      </p:sp>
      <p:sp>
        <p:nvSpPr>
          <p:cNvPr id="42" name="Rectangle 41"/>
          <p:cNvSpPr/>
          <p:nvPr/>
        </p:nvSpPr>
        <p:spPr>
          <a:xfrm>
            <a:off x="4556481" y="1691717"/>
            <a:ext cx="4587520" cy="578112"/>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300" b="1">
              <a:solidFill>
                <a:srgbClr val="0070C0"/>
              </a:solidFill>
              <a:latin typeface="Times New Roman" panose="02020603050405020304" pitchFamily="18" charset="0"/>
              <a:cs typeface="Times New Roman" panose="02020603050405020304" pitchFamily="18" charset="0"/>
              <a:sym typeface="Arial"/>
            </a:endParaRPr>
          </a:p>
          <a:p>
            <a:pPr>
              <a:defRPr/>
            </a:pPr>
            <a:endParaRPr lang="en-US" sz="2400" b="1">
              <a:solidFill>
                <a:srgbClr val="0070C0"/>
              </a:solidFill>
              <a:latin typeface="Times New Roman" panose="02020603050405020304" pitchFamily="18" charset="0"/>
              <a:cs typeface="Times New Roman" panose="02020603050405020304" pitchFamily="18" charset="0"/>
              <a:sym typeface="Arial"/>
            </a:endParaRPr>
          </a:p>
          <a:p>
            <a:pPr>
              <a:defRPr/>
            </a:pPr>
            <a:r>
              <a:rPr lang="en-US" sz="2400" b="1">
                <a:solidFill>
                  <a:srgbClr val="0070C0"/>
                </a:solidFill>
                <a:latin typeface="Times New Roman" panose="02020603050405020304" pitchFamily="18" charset="0"/>
                <a:cs typeface="Times New Roman" panose="02020603050405020304" pitchFamily="18" charset="0"/>
                <a:sym typeface="Arial"/>
              </a:rPr>
              <a:t>B.Giữa thế kỉ XVIII.</a:t>
            </a:r>
            <a:endParaRPr lang="vi-VN" sz="2400" b="1">
              <a:solidFill>
                <a:srgbClr val="0070C0"/>
              </a:solidFill>
              <a:latin typeface="Times New Roman" panose="02020603050405020304" pitchFamily="18" charset="0"/>
              <a:cs typeface="Times New Roman" panose="02020603050405020304" pitchFamily="18" charset="0"/>
              <a:sym typeface="Arial"/>
            </a:endParaRPr>
          </a:p>
          <a:p>
            <a:pPr lvl="0">
              <a:defRPr/>
            </a:pPr>
            <a:endParaRPr lang="vi-VN" sz="2300" b="1">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47" name="Picture 46"/>
          <p:cNvPicPr>
            <a:picLocks noChangeAspect="1"/>
          </p:cNvPicPr>
          <p:nvPr/>
        </p:nvPicPr>
        <p:blipFill rotWithShape="1">
          <a:blip r:embed="rId8"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a:fillRect/>
          </a:stretch>
        </p:blipFill>
        <p:spPr>
          <a:xfrm>
            <a:off x="3570904" y="2801182"/>
            <a:ext cx="413085" cy="330444"/>
          </a:xfrm>
          <a:prstGeom prst="rect">
            <a:avLst/>
          </a:prstGeom>
        </p:spPr>
      </p:pic>
      <p:pic>
        <p:nvPicPr>
          <p:cNvPr id="53" name="Picture 5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65924" y="1925075"/>
            <a:ext cx="382303" cy="335963"/>
          </a:xfrm>
          <a:prstGeom prst="rect">
            <a:avLst/>
          </a:prstGeom>
        </p:spPr>
      </p:pic>
      <p:sp>
        <p:nvSpPr>
          <p:cNvPr id="14" name="Rectangle 13"/>
          <p:cNvSpPr/>
          <p:nvPr/>
        </p:nvSpPr>
        <p:spPr>
          <a:xfrm>
            <a:off x="171194" y="1698330"/>
            <a:ext cx="4019807" cy="641459"/>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a:solidFill>
                <a:srgbClr val="0070C0"/>
              </a:solidFill>
              <a:latin typeface="Times New Roman" panose="02020603050405020304" pitchFamily="18" charset="0"/>
              <a:cs typeface="Times New Roman" panose="02020603050405020304" pitchFamily="18" charset="0"/>
            </a:endParaRPr>
          </a:p>
          <a:p>
            <a:pPr>
              <a:defRPr/>
            </a:pPr>
            <a:r>
              <a:rPr lang="en-US" sz="2400" b="1">
                <a:solidFill>
                  <a:srgbClr val="0070C0"/>
                </a:solidFill>
                <a:latin typeface="Times New Roman" panose="02020603050405020304" pitchFamily="18" charset="0"/>
                <a:cs typeface="Times New Roman" panose="02020603050405020304" pitchFamily="18" charset="0"/>
              </a:rPr>
              <a:t>A</a:t>
            </a:r>
            <a:r>
              <a:rPr lang="vi-VN" sz="2400" b="1">
                <a:solidFill>
                  <a:srgbClr val="0070C0"/>
                </a:solidFill>
                <a:latin typeface="Times New Roman" panose="02020603050405020304" pitchFamily="18" charset="0"/>
                <a:cs typeface="Times New Roman" panose="02020603050405020304" pitchFamily="18" charset="0"/>
              </a:rPr>
              <a:t>. </a:t>
            </a:r>
            <a:r>
              <a:rPr lang="en-US" sz="2400" b="1">
                <a:solidFill>
                  <a:srgbClr val="0070C0"/>
                </a:solidFill>
                <a:latin typeface="Times New Roman" panose="02020603050405020304" pitchFamily="18" charset="0"/>
                <a:cs typeface="Times New Roman" panose="02020603050405020304" pitchFamily="18" charset="0"/>
                <a:sym typeface="Arial"/>
              </a:rPr>
              <a:t>Giữa thế kỉ XVII.</a:t>
            </a:r>
            <a:endParaRPr lang="vi-VN" sz="2400" b="1" kern="0">
              <a:solidFill>
                <a:srgbClr val="0070C0"/>
              </a:solidFill>
              <a:latin typeface="Times New Roman" panose="02020603050405020304" pitchFamily="18" charset="0"/>
              <a:cs typeface="Times New Roman" panose="02020603050405020304" pitchFamily="18" charset="0"/>
              <a:sym typeface="Arial"/>
            </a:endParaRPr>
          </a:p>
          <a:p>
            <a:pPr lvl="0">
              <a:defRPr/>
            </a:pPr>
            <a:endParaRPr lang="vi-VN" sz="2300" b="1">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400" b="1" dirty="0">
              <a:solidFill>
                <a:srgbClr val="0070C0"/>
              </a:solidFill>
              <a:latin typeface="Times New Roman" panose="02020603050405020304" pitchFamily="18" charset="0"/>
              <a:cs typeface="Times New Roman" panose="02020603050405020304" pitchFamily="18" charset="0"/>
            </a:endParaRPr>
          </a:p>
        </p:txBody>
      </p:sp>
      <p:pic>
        <p:nvPicPr>
          <p:cNvPr id="16" name="Picture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844860" y="1809750"/>
            <a:ext cx="374104" cy="328758"/>
          </a:xfrm>
          <a:prstGeom prst="rect">
            <a:avLst/>
          </a:prstGeom>
        </p:spPr>
      </p:pic>
      <p:sp>
        <p:nvSpPr>
          <p:cNvPr id="18" name="Rectangle 17"/>
          <p:cNvSpPr/>
          <p:nvPr/>
        </p:nvSpPr>
        <p:spPr>
          <a:xfrm>
            <a:off x="4456397" y="2627886"/>
            <a:ext cx="4526239" cy="1204525"/>
          </a:xfrm>
          <a:prstGeom prst="rect">
            <a:avLst/>
          </a:prstGeom>
          <a:ln/>
        </p:spPr>
        <p:style>
          <a:lnRef idx="1">
            <a:schemeClr val="accent6"/>
          </a:lnRef>
          <a:fillRef idx="2">
            <a:schemeClr val="accent6"/>
          </a:fillRef>
          <a:effectRef idx="1">
            <a:schemeClr val="accent6"/>
          </a:effectRef>
          <a:fontRef idx="minor">
            <a:schemeClr val="dk1"/>
          </a:fontRef>
        </p:style>
        <p:txBody>
          <a:bodyPr lIns="68580" tIns="34290" rIns="68580" bIns="34290" rtlCol="0" anchor="ctr"/>
          <a:lstStyle/>
          <a:p>
            <a:pPr lvl="0">
              <a:defRPr/>
            </a:pPr>
            <a:endParaRPr lang="en-US" sz="2400" b="1">
              <a:solidFill>
                <a:srgbClr val="0070C0"/>
              </a:solidFill>
              <a:latin typeface="Times New Roman" panose="02020603050405020304" pitchFamily="18" charset="0"/>
              <a:cs typeface="Times New Roman" panose="02020603050405020304" pitchFamily="18" charset="0"/>
            </a:endParaRPr>
          </a:p>
          <a:p>
            <a:pPr>
              <a:defRPr/>
            </a:pPr>
            <a:r>
              <a:rPr lang="en-US" sz="2400" b="1">
                <a:solidFill>
                  <a:srgbClr val="0070C0"/>
                </a:solidFill>
                <a:latin typeface="Times New Roman" panose="02020603050405020304" pitchFamily="18" charset="0"/>
                <a:cs typeface="Times New Roman" panose="02020603050405020304" pitchFamily="18" charset="0"/>
              </a:rPr>
              <a:t>D</a:t>
            </a:r>
            <a:r>
              <a:rPr lang="vi-VN" sz="2400" b="1">
                <a:solidFill>
                  <a:srgbClr val="0070C0"/>
                </a:solidFill>
                <a:latin typeface="Times New Roman" panose="02020603050405020304" pitchFamily="18" charset="0"/>
                <a:cs typeface="Times New Roman" panose="02020603050405020304" pitchFamily="18" charset="0"/>
              </a:rPr>
              <a:t>. </a:t>
            </a:r>
            <a:r>
              <a:rPr lang="vi-VN" sz="2400" b="1">
                <a:solidFill>
                  <a:srgbClr val="0070C0"/>
                </a:solidFill>
                <a:latin typeface="Times New Roman" panose="02020603050405020304" pitchFamily="18" charset="0"/>
                <a:cs typeface="Times New Roman" panose="02020603050405020304" pitchFamily="18" charset="0"/>
                <a:sym typeface="Arial"/>
              </a:rPr>
              <a:t> </a:t>
            </a:r>
            <a:r>
              <a:rPr lang="en-US" sz="2400" b="1">
                <a:solidFill>
                  <a:srgbClr val="0070C0"/>
                </a:solidFill>
                <a:latin typeface="Times New Roman" panose="02020603050405020304" pitchFamily="18" charset="0"/>
                <a:cs typeface="Times New Roman" panose="02020603050405020304" pitchFamily="18" charset="0"/>
                <a:sym typeface="Arial"/>
              </a:rPr>
              <a:t>Cuối thế kỉ XX.</a:t>
            </a:r>
            <a:endParaRPr lang="vi-VN" sz="2400" b="1">
              <a:solidFill>
                <a:srgbClr val="0070C0"/>
              </a:solidFill>
              <a:latin typeface="Times New Roman" panose="02020603050405020304" pitchFamily="18" charset="0"/>
              <a:cs typeface="Times New Roman" panose="02020603050405020304" pitchFamily="18" charset="0"/>
              <a:sym typeface="Arial"/>
            </a:endParaRPr>
          </a:p>
          <a:p>
            <a:pPr lvl="0">
              <a:defRPr/>
            </a:pPr>
            <a:endParaRPr lang="vi-VN" sz="2300" b="1">
              <a:solidFill>
                <a:srgbClr val="0070C0"/>
              </a:solidFill>
              <a:latin typeface="Times New Roman" panose="02020603050405020304" pitchFamily="18" charset="0"/>
              <a:cs typeface="Times New Roman" panose="02020603050405020304" pitchFamily="18" charset="0"/>
              <a:sym typeface="Arial"/>
            </a:endParaRPr>
          </a:p>
          <a:p>
            <a:pPr defTabSz="685800">
              <a:defRPr/>
            </a:pPr>
            <a:endParaRPr lang="vi-VN" sz="2300" b="1" dirty="0">
              <a:solidFill>
                <a:srgbClr val="0070C0"/>
              </a:solidFill>
              <a:latin typeface="Times New Roman" panose="02020603050405020304" pitchFamily="18" charset="0"/>
              <a:cs typeface="Times New Roman" panose="02020603050405020304" pitchFamily="18" charset="0"/>
            </a:endParaRPr>
          </a:p>
        </p:txBody>
      </p:sp>
      <p:pic>
        <p:nvPicPr>
          <p:cNvPr id="19" name="Picture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560834" y="3189199"/>
            <a:ext cx="370607" cy="325685"/>
          </a:xfrm>
          <a:prstGeom prst="rect">
            <a:avLst/>
          </a:prstGeom>
        </p:spPr>
      </p:pic>
      <p:pic>
        <p:nvPicPr>
          <p:cNvPr id="21" name="Picture 20"/>
          <p:cNvPicPr>
            <a:picLocks noChangeAspect="1"/>
          </p:cNvPicPr>
          <p:nvPr/>
        </p:nvPicPr>
        <p:blipFill>
          <a:blip r:embed="rId12" cstate="print"/>
          <a:stretch>
            <a:fillRect/>
          </a:stretch>
        </p:blipFill>
        <p:spPr>
          <a:xfrm>
            <a:off x="332517" y="120856"/>
            <a:ext cx="512564" cy="512564"/>
          </a:xfrm>
          <a:prstGeom prst="rect">
            <a:avLst/>
          </a:prstGeom>
        </p:spPr>
      </p:pic>
      <p:sp>
        <p:nvSpPr>
          <p:cNvPr id="20" name="Cloud 19">
            <a:hlinkClick r:id="rId13" action="ppaction://hlinksldjump"/>
          </p:cNvPr>
          <p:cNvSpPr/>
          <p:nvPr/>
        </p:nvSpPr>
        <p:spPr>
          <a:xfrm>
            <a:off x="3276600" y="4314825"/>
            <a:ext cx="1769408" cy="828675"/>
          </a:xfrm>
          <a:prstGeom prst="cloud">
            <a:avLst/>
          </a:prstGeom>
          <a:ln/>
        </p:spPr>
        <p:style>
          <a:lnRef idx="1">
            <a:schemeClr val="accent1"/>
          </a:lnRef>
          <a:fillRef idx="2">
            <a:schemeClr val="accent1"/>
          </a:fillRef>
          <a:effectRef idx="1">
            <a:schemeClr val="accent1"/>
          </a:effectRef>
          <a:fontRef idx="minor">
            <a:schemeClr val="dk1"/>
          </a:fontRef>
        </p:style>
        <p:txBody>
          <a:bodyPr lIns="68580" tIns="34290" rIns="68580" bIns="34290" rtlCol="0" anchor="ctr"/>
          <a:lstStyle/>
          <a:p>
            <a:pPr algn="ctr" defTabSz="685800">
              <a:defRPr/>
            </a:pPr>
            <a:r>
              <a:rPr lang="en-US" dirty="0">
                <a:solidFill>
                  <a:srgbClr val="0000FF"/>
                </a:solidFill>
                <a:latin typeface="Arial" panose="020B0604020202020204" pitchFamily="34" charset="0"/>
              </a:rPr>
              <a:t>QUAY VỀ</a:t>
            </a:r>
            <a:endParaRPr lang="vi-VN" dirty="0">
              <a:solidFill>
                <a:srgbClr val="0000FF"/>
              </a:solidFill>
              <a:latin typeface="Arial" panose="020B0604020202020204" pitchFamily="34" charset="0"/>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p:cNvSpPr/>
          <p:nvPr/>
        </p:nvSpPr>
        <p:spPr>
          <a:xfrm>
            <a:off x="609600" y="514350"/>
            <a:ext cx="3235960" cy="318516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2060"/>
                </a:solidFill>
                <a:latin typeface="Times New Roman" panose="02020603050405020304" pitchFamily="18" charset="0"/>
                <a:cs typeface="Times New Roman" panose="02020603050405020304" pitchFamily="18" charset="0"/>
              </a:rPr>
              <a:t>HOẠT ĐỘNG</a:t>
            </a:r>
          </a:p>
        </p:txBody>
      </p:sp>
      <p:pic>
        <p:nvPicPr>
          <p:cNvPr id="4" name="Hình ảnh 3" descr="Ảnh có chứa văn bản, đồ chơi, đồ họa véc-tơ, danh thiếp&#10;&#10;Mô tả được tạo tự độ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9225" y="2676087"/>
            <a:ext cx="2320220" cy="2234972"/>
          </a:xfrm>
          <a:prstGeom prst="rect">
            <a:avLst/>
          </a:prstGeom>
        </p:spPr>
      </p:pic>
      <p:sp>
        <p:nvSpPr>
          <p:cNvPr id="2" name="TextBox 10"/>
          <p:cNvSpPr txBox="1"/>
          <p:nvPr/>
        </p:nvSpPr>
        <p:spPr>
          <a:xfrm>
            <a:off x="4075090" y="1815147"/>
            <a:ext cx="2438400" cy="583565"/>
          </a:xfrm>
          <a:prstGeom prst="rect">
            <a:avLst/>
          </a:prstGeom>
          <a:solidFill>
            <a:schemeClr val="accent6">
              <a:lumMod val="40000"/>
              <a:lumOff val="60000"/>
            </a:schemeClr>
          </a:solidFill>
        </p:spPr>
        <p:txBody>
          <a:bodyPr wrap="square">
            <a:spAutoFit/>
          </a:bodyPr>
          <a:lstStyle/>
          <a:p>
            <a:r>
              <a:rPr lang="en-GB" altLang="en-US" sz="3200" b="1" dirty="0">
                <a:solidFill>
                  <a:srgbClr val="FF0000"/>
                </a:solidFill>
                <a:latin typeface="Times New Roman" panose="02020603050405020304" pitchFamily="18" charset="0"/>
              </a:rPr>
              <a:t>VẬN DỤNG</a:t>
            </a:r>
          </a:p>
        </p:txBody>
      </p:sp>
    </p:spTree>
    <p:extLst>
      <p:ext uri="{BB962C8B-B14F-4D97-AF65-F5344CB8AC3E}">
        <p14:creationId xmlns:p14="http://schemas.microsoft.com/office/powerpoint/2010/main" val="1078230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2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2"/>
                                        </p:tgtEl>
                                        <p:attrNameLst>
                                          <p:attrName>style.visibility</p:attrName>
                                        </p:attrNameLst>
                                      </p:cBhvr>
                                      <p:to>
                                        <p:strVal val="visible"/>
                                      </p:to>
                                    </p:set>
                                    <p:anim by="(-#ppt_w*2)" calcmode="lin" valueType="num">
                                      <p:cBhvr rctx="PPT">
                                        <p:cTn id="18" dur="500" autoRev="1" fill="hold">
                                          <p:stCondLst>
                                            <p:cond delay="0"/>
                                          </p:stCondLst>
                                        </p:cTn>
                                        <p:tgtEl>
                                          <p:spTgt spid="2"/>
                                        </p:tgtEl>
                                        <p:attrNameLst>
                                          <p:attrName>ppt_w</p:attrName>
                                        </p:attrNameLst>
                                      </p:cBhvr>
                                    </p:anim>
                                    <p:anim by="(#ppt_w*0.50)" calcmode="lin" valueType="num">
                                      <p:cBhvr>
                                        <p:cTn id="19" dur="500" decel="50000" autoRev="1" fill="hold">
                                          <p:stCondLst>
                                            <p:cond delay="0"/>
                                          </p:stCondLst>
                                        </p:cTn>
                                        <p:tgtEl>
                                          <p:spTgt spid="2"/>
                                        </p:tgtEl>
                                        <p:attrNameLst>
                                          <p:attrName>ppt_x</p:attrName>
                                        </p:attrNameLst>
                                      </p:cBhvr>
                                    </p:anim>
                                    <p:anim from="(-#ppt_h/2)" to="(#ppt_y)" calcmode="lin" valueType="num">
                                      <p:cBhvr>
                                        <p:cTn id="20" dur="1000" fill="hold">
                                          <p:stCondLst>
                                            <p:cond delay="0"/>
                                          </p:stCondLst>
                                        </p:cTn>
                                        <p:tgtEl>
                                          <p:spTgt spid="2"/>
                                        </p:tgtEl>
                                        <p:attrNameLst>
                                          <p:attrName>ppt_y</p:attrName>
                                        </p:attrNameLst>
                                      </p:cBhvr>
                                    </p:anim>
                                    <p:animRot by="21600000">
                                      <p:cBhvr>
                                        <p:cTn id="21"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p:cNvGrpSpPr/>
          <p:nvPr/>
        </p:nvGrpSpPr>
        <p:grpSpPr>
          <a:xfrm>
            <a:off x="4321859" y="188872"/>
            <a:ext cx="3499060" cy="1465064"/>
            <a:chOff x="-1" y="0"/>
            <a:chExt cx="4665411" cy="1953417"/>
          </a:xfrm>
        </p:grpSpPr>
        <p:pic>
          <p:nvPicPr>
            <p:cNvPr id="6622" name="Untitled-1.png" descr="Untitled-1.png"/>
            <p:cNvPicPr>
              <a:picLocks noChangeAspect="1"/>
            </p:cNvPicPr>
            <p:nvPr/>
          </p:nvPicPr>
          <p:blipFill>
            <a:blip r:embed="rId2" cstate="print"/>
            <a:srcRect r="22717"/>
            <a:stretch>
              <a:fillRect/>
            </a:stretch>
          </p:blipFill>
          <p:spPr>
            <a:xfrm rot="21124239" flipH="1">
              <a:off x="1751179" y="193519"/>
              <a:ext cx="2866919" cy="884627"/>
            </a:xfrm>
            <a:prstGeom prst="rect">
              <a:avLst/>
            </a:prstGeom>
            <a:ln w="12700" cap="flat">
              <a:noFill/>
              <a:miter lim="400000"/>
            </a:ln>
            <a:effectLst/>
          </p:spPr>
        </p:pic>
        <p:pic>
          <p:nvPicPr>
            <p:cNvPr id="6623" name="Untitled-1.png" descr="Untitled-1.png"/>
            <p:cNvPicPr>
              <a:picLocks noChangeAspect="1"/>
            </p:cNvPicPr>
            <p:nvPr/>
          </p:nvPicPr>
          <p:blipFill>
            <a:blip r:embed="rId3" cstate="print"/>
            <a:srcRect r="21742"/>
            <a:stretch>
              <a:fillRect/>
            </a:stretch>
          </p:blipFill>
          <p:spPr>
            <a:xfrm rot="20026437">
              <a:off x="122327" y="800365"/>
              <a:ext cx="1420905" cy="884627"/>
            </a:xfrm>
            <a:prstGeom prst="rect">
              <a:avLst/>
            </a:prstGeom>
            <a:ln w="12700" cap="flat">
              <a:noFill/>
              <a:miter lim="400000"/>
            </a:ln>
            <a:effectLst/>
          </p:spPr>
        </p:pic>
      </p:grpSp>
      <p:sp>
        <p:nvSpPr>
          <p:cNvPr id="6625" name="Rectangle"/>
          <p:cNvSpPr/>
          <p:nvPr/>
        </p:nvSpPr>
        <p:spPr>
          <a:xfrm rot="20642963">
            <a:off x="4865658" y="217066"/>
            <a:ext cx="2723876" cy="1409458"/>
          </a:xfrm>
          <a:prstGeom prst="rect">
            <a:avLst/>
          </a:prstGeom>
          <a:gradFill>
            <a:gsLst>
              <a:gs pos="0">
                <a:srgbClr val="0CB100"/>
              </a:gs>
              <a:gs pos="46821">
                <a:srgbClr val="67CE02"/>
              </a:gs>
              <a:gs pos="99075">
                <a:srgbClr val="C3EA03"/>
              </a:gs>
            </a:gsLst>
          </a:gradFill>
          <a:ln w="12700">
            <a:miter lim="400000"/>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pic>
        <p:nvPicPr>
          <p:cNvPr id="6626" name="TinyPPT.png" descr="TinyPPT.png"/>
          <p:cNvPicPr>
            <a:picLocks noChangeAspect="1"/>
          </p:cNvPicPr>
          <p:nvPr/>
        </p:nvPicPr>
        <p:blipFill>
          <a:blip r:embed="rId4" cstate="print"/>
          <a:stretch>
            <a:fillRect/>
          </a:stretch>
        </p:blipFill>
        <p:spPr>
          <a:xfrm rot="20642963">
            <a:off x="5158750" y="755425"/>
            <a:ext cx="363140" cy="617587"/>
          </a:xfrm>
          <a:prstGeom prst="rect">
            <a:avLst/>
          </a:prstGeom>
          <a:ln w="12700">
            <a:miter lim="400000"/>
          </a:ln>
        </p:spPr>
      </p:pic>
      <p:sp>
        <p:nvSpPr>
          <p:cNvPr id="6627" name="Line"/>
          <p:cNvSpPr/>
          <p:nvPr/>
        </p:nvSpPr>
        <p:spPr>
          <a:xfrm rot="20642963">
            <a:off x="4905201" y="512920"/>
            <a:ext cx="153749" cy="381518"/>
          </a:xfrm>
          <a:custGeom>
            <a:avLst/>
            <a:gdLst/>
            <a:ahLst/>
            <a:cxnLst>
              <a:cxn ang="0">
                <a:pos x="wd2" y="hd2"/>
              </a:cxn>
              <a:cxn ang="5400000">
                <a:pos x="wd2" y="hd2"/>
              </a:cxn>
              <a:cxn ang="10800000">
                <a:pos x="wd2" y="hd2"/>
              </a:cxn>
              <a:cxn ang="16200000">
                <a:pos x="wd2" y="hd2"/>
              </a:cxn>
            </a:cxnLst>
            <a:rect l="0" t="0" r="r" b="b"/>
            <a:pathLst>
              <a:path w="21519" h="21568" extrusionOk="0">
                <a:moveTo>
                  <a:pt x="93" y="11985"/>
                </a:moveTo>
                <a:cubicBezTo>
                  <a:pt x="-31" y="13499"/>
                  <a:pt x="-31" y="15014"/>
                  <a:pt x="93" y="16529"/>
                </a:cubicBezTo>
                <a:cubicBezTo>
                  <a:pt x="153" y="17261"/>
                  <a:pt x="242" y="17994"/>
                  <a:pt x="361" y="18725"/>
                </a:cubicBezTo>
                <a:cubicBezTo>
                  <a:pt x="614" y="19417"/>
                  <a:pt x="1470" y="20062"/>
                  <a:pt x="2802" y="20565"/>
                </a:cubicBezTo>
                <a:cubicBezTo>
                  <a:pt x="3522" y="20836"/>
                  <a:pt x="4368" y="21060"/>
                  <a:pt x="5312" y="21218"/>
                </a:cubicBezTo>
                <a:cubicBezTo>
                  <a:pt x="6973" y="21494"/>
                  <a:pt x="8818" y="21549"/>
                  <a:pt x="10618" y="21564"/>
                </a:cubicBezTo>
                <a:cubicBezTo>
                  <a:pt x="12498" y="21579"/>
                  <a:pt x="14412" y="21551"/>
                  <a:pt x="16170" y="21280"/>
                </a:cubicBezTo>
                <a:cubicBezTo>
                  <a:pt x="17631" y="21055"/>
                  <a:pt x="18870" y="20676"/>
                  <a:pt x="19756" y="20197"/>
                </a:cubicBezTo>
                <a:cubicBezTo>
                  <a:pt x="20692" y="19690"/>
                  <a:pt x="21194" y="19094"/>
                  <a:pt x="21200" y="18483"/>
                </a:cubicBezTo>
                <a:cubicBezTo>
                  <a:pt x="21337" y="17611"/>
                  <a:pt x="21429" y="16738"/>
                  <a:pt x="21476" y="15865"/>
                </a:cubicBezTo>
                <a:cubicBezTo>
                  <a:pt x="21569" y="14129"/>
                  <a:pt x="21485" y="12393"/>
                  <a:pt x="21476" y="10657"/>
                </a:cubicBezTo>
                <a:cubicBezTo>
                  <a:pt x="21466" y="8921"/>
                  <a:pt x="21531" y="7185"/>
                  <a:pt x="21476" y="5449"/>
                </a:cubicBezTo>
                <a:cubicBezTo>
                  <a:pt x="21444" y="4468"/>
                  <a:pt x="21375" y="3487"/>
                  <a:pt x="21267" y="2507"/>
                </a:cubicBezTo>
                <a:cubicBezTo>
                  <a:pt x="21400" y="2141"/>
                  <a:pt x="21219" y="1775"/>
                  <a:pt x="20767" y="1454"/>
                </a:cubicBezTo>
                <a:cubicBezTo>
                  <a:pt x="20322" y="1138"/>
                  <a:pt x="19628" y="876"/>
                  <a:pt x="18820" y="663"/>
                </a:cubicBezTo>
                <a:cubicBezTo>
                  <a:pt x="18138" y="483"/>
                  <a:pt x="17387" y="342"/>
                  <a:pt x="16591" y="242"/>
                </a:cubicBezTo>
                <a:cubicBezTo>
                  <a:pt x="14781" y="59"/>
                  <a:pt x="12905" y="-21"/>
                  <a:pt x="11029" y="4"/>
                </a:cubicBezTo>
                <a:cubicBezTo>
                  <a:pt x="9606" y="23"/>
                  <a:pt x="8193" y="103"/>
                  <a:pt x="6821" y="242"/>
                </a:cubicBezTo>
                <a:cubicBezTo>
                  <a:pt x="5772" y="365"/>
                  <a:pt x="4819" y="576"/>
                  <a:pt x="4036" y="858"/>
                </a:cubicBezTo>
                <a:cubicBezTo>
                  <a:pt x="2734" y="1328"/>
                  <a:pt x="1981" y="1962"/>
                  <a:pt x="1932" y="2629"/>
                </a:cubicBezTo>
                <a:cubicBezTo>
                  <a:pt x="1934" y="3428"/>
                  <a:pt x="1935" y="4227"/>
                  <a:pt x="1936" y="5026"/>
                </a:cubicBezTo>
                <a:cubicBezTo>
                  <a:pt x="1938" y="6621"/>
                  <a:pt x="1938" y="8216"/>
                  <a:pt x="1936" y="9811"/>
                </a:cubicBezTo>
              </a:path>
            </a:pathLst>
          </a:custGeom>
          <a:ln w="25400">
            <a:solidFill>
              <a:srgbClr val="535353"/>
            </a:solidFill>
            <a:miter/>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sp>
        <p:nvSpPr>
          <p:cNvPr id="6628" name="TextBox 34"/>
          <p:cNvSpPr txBox="1"/>
          <p:nvPr/>
        </p:nvSpPr>
        <p:spPr>
          <a:xfrm rot="20642963">
            <a:off x="4908782" y="798412"/>
            <a:ext cx="437501" cy="3829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89" rIns="34289" bIns="34289">
            <a:spAutoFit/>
          </a:bodyPr>
          <a:lstStyle>
            <a:lvl1pPr>
              <a:defRPr sz="2700">
                <a:solidFill>
                  <a:srgbClr val="FFFFFF"/>
                </a:solidFill>
                <a:latin typeface="Impact"/>
                <a:ea typeface="Impact"/>
                <a:cs typeface="Impact"/>
                <a:sym typeface="Impact"/>
              </a:defRPr>
            </a:lvl1pPr>
          </a:lstStyle>
          <a:p>
            <a:pPr algn="ctr" defTabSz="685800">
              <a:defRPr/>
            </a:pPr>
            <a:r>
              <a:rPr sz="2000"/>
              <a:t>01</a:t>
            </a:r>
          </a:p>
        </p:txBody>
      </p:sp>
      <p:sp>
        <p:nvSpPr>
          <p:cNvPr id="6629" name="TextBox 52"/>
          <p:cNvSpPr txBox="1"/>
          <p:nvPr/>
        </p:nvSpPr>
        <p:spPr>
          <a:xfrm rot="20642963">
            <a:off x="5456449" y="81256"/>
            <a:ext cx="2087312" cy="14542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34289" rIns="34289" bIns="34289">
            <a:spAutoFit/>
          </a:bodyPr>
          <a:lstStyle>
            <a:lvl1pPr>
              <a:defRPr sz="2100">
                <a:solidFill>
                  <a:srgbClr val="FFFFFF"/>
                </a:solidFill>
              </a:defRPr>
            </a:lvl1pPr>
          </a:lstStyle>
          <a:p>
            <a:pPr algn="ctr" defTabSz="685800">
              <a:defRPr/>
            </a:pP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1.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Nếu</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em</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là</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1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phóng</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viên</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em</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sẽ</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sưu</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tầm</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thông</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tin,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tranh</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ảnh</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để</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viết</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1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phóng</a:t>
            </a:r>
            <a:r>
              <a:rPr lang="en-US" sz="1500" dirty="0">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1500" dirty="0" err="1">
                <a:ln>
                  <a:noFill/>
                  <a:prstDash val="dashDot"/>
                </a:ln>
                <a:solidFill>
                  <a:srgbClr val="A7A7A7">
                    <a:lumMod val="10000"/>
                  </a:srgbClr>
                </a:solidFill>
                <a:latin typeface="Times New Roman" panose="02020603050405020304" pitchFamily="18" charset="0"/>
                <a:ea typeface="#9Slide03 Roboto" panose="02000000000000000000" pitchFamily="2" charset="0"/>
                <a:cs typeface="Times New Roman" panose="02020603050405020304" pitchFamily="18" charset="0"/>
              </a:rPr>
              <a:t>sự</a:t>
            </a:r>
            <a:r>
              <a:rPr sz="1500" dirty="0">
                <a:solidFill>
                  <a:srgbClr val="A7A7A7">
                    <a:lumMod val="10000"/>
                  </a:srgbClr>
                </a:solidFill>
                <a:latin typeface="Times New Roman" panose="02020603050405020304" pitchFamily="18" charset="0"/>
                <a:cs typeface="Times New Roman" panose="02020603050405020304" pitchFamily="18" charset="0"/>
              </a:rPr>
              <a:t>  </a:t>
            </a:r>
            <a:r>
              <a:rPr lang="en-US" sz="1500" err="1">
                <a:solidFill>
                  <a:srgbClr val="A7A7A7">
                    <a:lumMod val="10000"/>
                  </a:srgbClr>
                </a:solidFill>
                <a:latin typeface="Times New Roman" panose="02020603050405020304" pitchFamily="18" charset="0"/>
                <a:cs typeface="Times New Roman" panose="02020603050405020304" pitchFamily="18" charset="0"/>
              </a:rPr>
              <a:t>về</a:t>
            </a:r>
            <a:r>
              <a:rPr lang="en-US" sz="1500">
                <a:solidFill>
                  <a:srgbClr val="A7A7A7">
                    <a:lumMod val="10000"/>
                  </a:srgbClr>
                </a:solidFill>
                <a:latin typeface="Times New Roman" panose="02020603050405020304" pitchFamily="18" charset="0"/>
                <a:cs typeface="Times New Roman" panose="02020603050405020304" pitchFamily="18" charset="0"/>
              </a:rPr>
              <a:t> văn hoá chính trị  của Ấn Độ mà em ấn tượng nhất?</a:t>
            </a:r>
            <a:r>
              <a:rPr sz="1500">
                <a:solidFill>
                  <a:srgbClr val="A7A7A7">
                    <a:lumMod val="10000"/>
                  </a:srgbClr>
                </a:solidFill>
                <a:latin typeface="Times New Roman" panose="02020603050405020304" pitchFamily="18" charset="0"/>
                <a:cs typeface="Times New Roman" panose="02020603050405020304" pitchFamily="18" charset="0"/>
              </a:rPr>
              <a:t>   </a:t>
            </a:r>
            <a:endParaRPr sz="1500" dirty="0">
              <a:solidFill>
                <a:srgbClr val="A7A7A7">
                  <a:lumMod val="10000"/>
                </a:srgbClr>
              </a:solidFill>
              <a:latin typeface="Times New Roman" panose="02020603050405020304" pitchFamily="18" charset="0"/>
              <a:cs typeface="Times New Roman" panose="02020603050405020304" pitchFamily="18" charset="0"/>
            </a:endParaRPr>
          </a:p>
        </p:txBody>
      </p:sp>
      <p:grpSp>
        <p:nvGrpSpPr>
          <p:cNvPr id="4" name="Group"/>
          <p:cNvGrpSpPr/>
          <p:nvPr/>
        </p:nvGrpSpPr>
        <p:grpSpPr>
          <a:xfrm>
            <a:off x="3783615" y="3133650"/>
            <a:ext cx="3341728" cy="2038620"/>
            <a:chOff x="0" y="0"/>
            <a:chExt cx="4455636" cy="2718158"/>
          </a:xfrm>
        </p:grpSpPr>
        <p:pic>
          <p:nvPicPr>
            <p:cNvPr id="6631" name="Untitled-1.png" descr="Untitled-1.png"/>
            <p:cNvPicPr>
              <a:picLocks noChangeAspect="1"/>
            </p:cNvPicPr>
            <p:nvPr/>
          </p:nvPicPr>
          <p:blipFill>
            <a:blip r:embed="rId2" cstate="print"/>
            <a:srcRect r="22718"/>
            <a:stretch>
              <a:fillRect/>
            </a:stretch>
          </p:blipFill>
          <p:spPr>
            <a:xfrm rot="1866579" flipH="1">
              <a:off x="1566344" y="1156510"/>
              <a:ext cx="2866920" cy="884626"/>
            </a:xfrm>
            <a:prstGeom prst="rect">
              <a:avLst/>
            </a:prstGeom>
            <a:ln w="12700" cap="flat">
              <a:noFill/>
              <a:miter lim="400000"/>
            </a:ln>
            <a:effectLst/>
          </p:spPr>
        </p:pic>
        <p:pic>
          <p:nvPicPr>
            <p:cNvPr id="6632" name="Untitled-1.png" descr="Untitled-1.png"/>
            <p:cNvPicPr>
              <a:picLocks noChangeAspect="1"/>
            </p:cNvPicPr>
            <p:nvPr/>
          </p:nvPicPr>
          <p:blipFill>
            <a:blip r:embed="rId3" cstate="print"/>
            <a:srcRect r="21742"/>
            <a:stretch>
              <a:fillRect/>
            </a:stretch>
          </p:blipFill>
          <p:spPr>
            <a:xfrm rot="768777">
              <a:off x="80399" y="146542"/>
              <a:ext cx="1420905" cy="884625"/>
            </a:xfrm>
            <a:prstGeom prst="rect">
              <a:avLst/>
            </a:prstGeom>
            <a:ln w="12700" cap="flat">
              <a:noFill/>
              <a:miter lim="400000"/>
            </a:ln>
            <a:effectLst/>
          </p:spPr>
        </p:pic>
      </p:grpSp>
      <p:sp>
        <p:nvSpPr>
          <p:cNvPr id="6634" name="Rectangle"/>
          <p:cNvSpPr/>
          <p:nvPr/>
        </p:nvSpPr>
        <p:spPr>
          <a:xfrm rot="1385303">
            <a:off x="4177603" y="3669181"/>
            <a:ext cx="3104952" cy="854324"/>
          </a:xfrm>
          <a:prstGeom prst="rect">
            <a:avLst/>
          </a:prstGeom>
          <a:gradFill>
            <a:gsLst>
              <a:gs pos="0">
                <a:srgbClr val="F000C6"/>
              </a:gs>
              <a:gs pos="46532">
                <a:srgbClr val="B800C4"/>
              </a:gs>
              <a:gs pos="100000">
                <a:srgbClr val="8000C2"/>
              </a:gs>
            </a:gsLst>
          </a:gradFill>
          <a:ln w="12700">
            <a:miter lim="400000"/>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pic>
        <p:nvPicPr>
          <p:cNvPr id="6635" name="TinyPPT.png" descr="TinyPPT.png"/>
          <p:cNvPicPr>
            <a:picLocks noChangeAspect="1"/>
          </p:cNvPicPr>
          <p:nvPr/>
        </p:nvPicPr>
        <p:blipFill>
          <a:blip r:embed="rId4" cstate="print"/>
          <a:stretch>
            <a:fillRect/>
          </a:stretch>
        </p:blipFill>
        <p:spPr>
          <a:xfrm rot="1385303">
            <a:off x="4603853" y="3326807"/>
            <a:ext cx="363140" cy="617587"/>
          </a:xfrm>
          <a:prstGeom prst="rect">
            <a:avLst/>
          </a:prstGeom>
          <a:ln w="12700">
            <a:miter lim="400000"/>
          </a:ln>
        </p:spPr>
      </p:pic>
      <p:sp>
        <p:nvSpPr>
          <p:cNvPr id="6636" name="Line"/>
          <p:cNvSpPr/>
          <p:nvPr/>
        </p:nvSpPr>
        <p:spPr>
          <a:xfrm rot="1385303">
            <a:off x="4590328" y="3082928"/>
            <a:ext cx="153749" cy="381517"/>
          </a:xfrm>
          <a:custGeom>
            <a:avLst/>
            <a:gdLst/>
            <a:ahLst/>
            <a:cxnLst>
              <a:cxn ang="0">
                <a:pos x="wd2" y="hd2"/>
              </a:cxn>
              <a:cxn ang="5400000">
                <a:pos x="wd2" y="hd2"/>
              </a:cxn>
              <a:cxn ang="10800000">
                <a:pos x="wd2" y="hd2"/>
              </a:cxn>
              <a:cxn ang="16200000">
                <a:pos x="wd2" y="hd2"/>
              </a:cxn>
            </a:cxnLst>
            <a:rect l="0" t="0" r="r" b="b"/>
            <a:pathLst>
              <a:path w="21519" h="21568" extrusionOk="0">
                <a:moveTo>
                  <a:pt x="93" y="11985"/>
                </a:moveTo>
                <a:cubicBezTo>
                  <a:pt x="-31" y="13499"/>
                  <a:pt x="-31" y="15014"/>
                  <a:pt x="93" y="16529"/>
                </a:cubicBezTo>
                <a:cubicBezTo>
                  <a:pt x="153" y="17261"/>
                  <a:pt x="242" y="17994"/>
                  <a:pt x="361" y="18725"/>
                </a:cubicBezTo>
                <a:cubicBezTo>
                  <a:pt x="614" y="19417"/>
                  <a:pt x="1470" y="20062"/>
                  <a:pt x="2802" y="20565"/>
                </a:cubicBezTo>
                <a:cubicBezTo>
                  <a:pt x="3522" y="20836"/>
                  <a:pt x="4368" y="21060"/>
                  <a:pt x="5312" y="21218"/>
                </a:cubicBezTo>
                <a:cubicBezTo>
                  <a:pt x="6973" y="21494"/>
                  <a:pt x="8818" y="21549"/>
                  <a:pt x="10618" y="21564"/>
                </a:cubicBezTo>
                <a:cubicBezTo>
                  <a:pt x="12498" y="21579"/>
                  <a:pt x="14412" y="21551"/>
                  <a:pt x="16170" y="21280"/>
                </a:cubicBezTo>
                <a:cubicBezTo>
                  <a:pt x="17631" y="21055"/>
                  <a:pt x="18870" y="20676"/>
                  <a:pt x="19756" y="20197"/>
                </a:cubicBezTo>
                <a:cubicBezTo>
                  <a:pt x="20692" y="19690"/>
                  <a:pt x="21194" y="19094"/>
                  <a:pt x="21200" y="18483"/>
                </a:cubicBezTo>
                <a:cubicBezTo>
                  <a:pt x="21337" y="17611"/>
                  <a:pt x="21429" y="16738"/>
                  <a:pt x="21476" y="15865"/>
                </a:cubicBezTo>
                <a:cubicBezTo>
                  <a:pt x="21569" y="14129"/>
                  <a:pt x="21485" y="12393"/>
                  <a:pt x="21476" y="10657"/>
                </a:cubicBezTo>
                <a:cubicBezTo>
                  <a:pt x="21466" y="8921"/>
                  <a:pt x="21531" y="7185"/>
                  <a:pt x="21476" y="5449"/>
                </a:cubicBezTo>
                <a:cubicBezTo>
                  <a:pt x="21444" y="4468"/>
                  <a:pt x="21375" y="3487"/>
                  <a:pt x="21267" y="2507"/>
                </a:cubicBezTo>
                <a:cubicBezTo>
                  <a:pt x="21400" y="2141"/>
                  <a:pt x="21219" y="1775"/>
                  <a:pt x="20767" y="1454"/>
                </a:cubicBezTo>
                <a:cubicBezTo>
                  <a:pt x="20322" y="1138"/>
                  <a:pt x="19628" y="876"/>
                  <a:pt x="18820" y="663"/>
                </a:cubicBezTo>
                <a:cubicBezTo>
                  <a:pt x="18138" y="483"/>
                  <a:pt x="17387" y="342"/>
                  <a:pt x="16591" y="242"/>
                </a:cubicBezTo>
                <a:cubicBezTo>
                  <a:pt x="14781" y="59"/>
                  <a:pt x="12905" y="-21"/>
                  <a:pt x="11029" y="4"/>
                </a:cubicBezTo>
                <a:cubicBezTo>
                  <a:pt x="9606" y="23"/>
                  <a:pt x="8193" y="103"/>
                  <a:pt x="6821" y="242"/>
                </a:cubicBezTo>
                <a:cubicBezTo>
                  <a:pt x="5772" y="365"/>
                  <a:pt x="4819" y="576"/>
                  <a:pt x="4036" y="858"/>
                </a:cubicBezTo>
                <a:cubicBezTo>
                  <a:pt x="2734" y="1328"/>
                  <a:pt x="1981" y="1962"/>
                  <a:pt x="1932" y="2629"/>
                </a:cubicBezTo>
                <a:cubicBezTo>
                  <a:pt x="1934" y="3428"/>
                  <a:pt x="1935" y="4227"/>
                  <a:pt x="1936" y="5026"/>
                </a:cubicBezTo>
                <a:cubicBezTo>
                  <a:pt x="1938" y="6621"/>
                  <a:pt x="1938" y="8216"/>
                  <a:pt x="1936" y="9811"/>
                </a:cubicBezTo>
              </a:path>
            </a:pathLst>
          </a:custGeom>
          <a:ln w="25400">
            <a:solidFill>
              <a:srgbClr val="535353"/>
            </a:solidFill>
            <a:miter/>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sp>
        <p:nvSpPr>
          <p:cNvPr id="6637" name="TextBox 34"/>
          <p:cNvSpPr txBox="1"/>
          <p:nvPr/>
        </p:nvSpPr>
        <p:spPr>
          <a:xfrm rot="1385303">
            <a:off x="4381177" y="3399075"/>
            <a:ext cx="437501" cy="3770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89" rIns="34289" bIns="34289">
            <a:spAutoFit/>
          </a:bodyPr>
          <a:lstStyle>
            <a:lvl1pPr>
              <a:defRPr sz="2700">
                <a:solidFill>
                  <a:srgbClr val="FFFFFF"/>
                </a:solidFill>
                <a:latin typeface="Impact"/>
                <a:ea typeface="Impact"/>
                <a:cs typeface="Impact"/>
                <a:sym typeface="Impact"/>
              </a:defRPr>
            </a:lvl1pPr>
          </a:lstStyle>
          <a:p>
            <a:pPr algn="ctr" defTabSz="685800">
              <a:defRPr/>
            </a:pPr>
            <a:r>
              <a:rPr sz="2000" dirty="0"/>
              <a:t>0</a:t>
            </a:r>
            <a:r>
              <a:rPr lang="en-US" sz="2000" dirty="0"/>
              <a:t>3</a:t>
            </a:r>
            <a:endParaRPr sz="2000" dirty="0"/>
          </a:p>
        </p:txBody>
      </p:sp>
      <p:sp>
        <p:nvSpPr>
          <p:cNvPr id="6638" name="TextBox 52"/>
          <p:cNvSpPr txBox="1"/>
          <p:nvPr/>
        </p:nvSpPr>
        <p:spPr>
          <a:xfrm rot="1385303">
            <a:off x="4889350" y="3629409"/>
            <a:ext cx="2017028" cy="9002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34289" rIns="34289" bIns="34289">
            <a:spAutoFit/>
          </a:bodyPr>
          <a:lstStyle>
            <a:lvl1pPr>
              <a:defRPr sz="2100">
                <a:solidFill>
                  <a:srgbClr val="FFFFFF"/>
                </a:solidFill>
              </a:defRPr>
            </a:lvl1pPr>
          </a:lstStyle>
          <a:p>
            <a:pPr algn="ctr" defTabSz="685800">
              <a:defRPr/>
            </a:pPr>
            <a:r>
              <a:rPr lang="en-US" sz="1800" dirty="0" err="1">
                <a:solidFill>
                  <a:srgbClr val="A7A7A7">
                    <a:lumMod val="10000"/>
                  </a:srgbClr>
                </a:solidFill>
                <a:latin typeface="Times New Roman" panose="02020603050405020304" pitchFamily="18" charset="0"/>
                <a:cs typeface="Times New Roman" panose="02020603050405020304" pitchFamily="18" charset="0"/>
              </a:rPr>
              <a:t>Em</a:t>
            </a:r>
            <a:r>
              <a:rPr lang="en-US" sz="1800" dirty="0">
                <a:solidFill>
                  <a:srgbClr val="A7A7A7">
                    <a:lumMod val="10000"/>
                  </a:srgbClr>
                </a:solidFill>
                <a:latin typeface="Times New Roman" panose="02020603050405020304" pitchFamily="18" charset="0"/>
                <a:cs typeface="Times New Roman" panose="02020603050405020304" pitchFamily="18" charset="0"/>
              </a:rPr>
              <a:t> </a:t>
            </a:r>
            <a:r>
              <a:rPr lang="en-US" sz="1800" dirty="0" err="1">
                <a:solidFill>
                  <a:srgbClr val="A7A7A7">
                    <a:lumMod val="10000"/>
                  </a:srgbClr>
                </a:solidFill>
                <a:latin typeface="Times New Roman" panose="02020603050405020304" pitchFamily="18" charset="0"/>
                <a:cs typeface="Times New Roman" panose="02020603050405020304" pitchFamily="18" charset="0"/>
              </a:rPr>
              <a:t>hãy</a:t>
            </a:r>
            <a:r>
              <a:rPr lang="en-US" sz="1800" dirty="0">
                <a:solidFill>
                  <a:srgbClr val="A7A7A7">
                    <a:lumMod val="10000"/>
                  </a:srgbClr>
                </a:solidFill>
                <a:latin typeface="Times New Roman" panose="02020603050405020304" pitchFamily="18" charset="0"/>
                <a:cs typeface="Times New Roman" panose="02020603050405020304" pitchFamily="18" charset="0"/>
              </a:rPr>
              <a:t> </a:t>
            </a:r>
            <a:r>
              <a:rPr lang="en-US" sz="1800" dirty="0" err="1">
                <a:solidFill>
                  <a:srgbClr val="A7A7A7">
                    <a:lumMod val="10000"/>
                  </a:srgbClr>
                </a:solidFill>
                <a:latin typeface="Times New Roman" panose="02020603050405020304" pitchFamily="18" charset="0"/>
                <a:cs typeface="Times New Roman" panose="02020603050405020304" pitchFamily="18" charset="0"/>
              </a:rPr>
              <a:t>thiết</a:t>
            </a:r>
            <a:r>
              <a:rPr lang="en-US" sz="1800" dirty="0">
                <a:solidFill>
                  <a:srgbClr val="A7A7A7">
                    <a:lumMod val="10000"/>
                  </a:srgbClr>
                </a:solidFill>
                <a:latin typeface="Times New Roman" panose="02020603050405020304" pitchFamily="18" charset="0"/>
                <a:cs typeface="Times New Roman" panose="02020603050405020304" pitchFamily="18" charset="0"/>
              </a:rPr>
              <a:t> </a:t>
            </a:r>
            <a:r>
              <a:rPr lang="en-US" sz="1800" dirty="0" err="1">
                <a:solidFill>
                  <a:srgbClr val="A7A7A7">
                    <a:lumMod val="10000"/>
                  </a:srgbClr>
                </a:solidFill>
                <a:latin typeface="Times New Roman" panose="02020603050405020304" pitchFamily="18" charset="0"/>
                <a:cs typeface="Times New Roman" panose="02020603050405020304" pitchFamily="18" charset="0"/>
              </a:rPr>
              <a:t>kế</a:t>
            </a:r>
            <a:r>
              <a:rPr lang="en-US" sz="1800" dirty="0">
                <a:solidFill>
                  <a:srgbClr val="A7A7A7">
                    <a:lumMod val="10000"/>
                  </a:srgbClr>
                </a:solidFill>
                <a:latin typeface="Times New Roman" panose="02020603050405020304" pitchFamily="18" charset="0"/>
                <a:cs typeface="Times New Roman" panose="02020603050405020304" pitchFamily="18" charset="0"/>
              </a:rPr>
              <a:t> 1 video </a:t>
            </a:r>
            <a:r>
              <a:rPr lang="en-US" sz="1800" dirty="0" err="1">
                <a:solidFill>
                  <a:srgbClr val="A7A7A7">
                    <a:lumMod val="10000"/>
                  </a:srgbClr>
                </a:solidFill>
                <a:latin typeface="Times New Roman" panose="02020603050405020304" pitchFamily="18" charset="0"/>
                <a:cs typeface="Times New Roman" panose="02020603050405020304" pitchFamily="18" charset="0"/>
              </a:rPr>
              <a:t>giới</a:t>
            </a:r>
            <a:r>
              <a:rPr lang="en-US" sz="1800" dirty="0">
                <a:solidFill>
                  <a:srgbClr val="A7A7A7">
                    <a:lumMod val="10000"/>
                  </a:srgbClr>
                </a:solidFill>
                <a:latin typeface="Times New Roman" panose="02020603050405020304" pitchFamily="18" charset="0"/>
                <a:cs typeface="Times New Roman" panose="02020603050405020304" pitchFamily="18" charset="0"/>
              </a:rPr>
              <a:t> </a:t>
            </a:r>
            <a:r>
              <a:rPr lang="en-US" sz="1800" dirty="0" err="1">
                <a:solidFill>
                  <a:srgbClr val="A7A7A7">
                    <a:lumMod val="10000"/>
                  </a:srgbClr>
                </a:solidFill>
                <a:latin typeface="Times New Roman" panose="02020603050405020304" pitchFamily="18" charset="0"/>
                <a:cs typeface="Times New Roman" panose="02020603050405020304" pitchFamily="18" charset="0"/>
              </a:rPr>
              <a:t>thiệu</a:t>
            </a:r>
            <a:r>
              <a:rPr lang="en-US" sz="1800" dirty="0">
                <a:solidFill>
                  <a:srgbClr val="A7A7A7">
                    <a:lumMod val="10000"/>
                  </a:srgbClr>
                </a:solidFill>
                <a:latin typeface="Times New Roman" panose="02020603050405020304" pitchFamily="18" charset="0"/>
                <a:cs typeface="Times New Roman" panose="02020603050405020304" pitchFamily="18" charset="0"/>
              </a:rPr>
              <a:t> </a:t>
            </a:r>
            <a:r>
              <a:rPr lang="en-US" sz="1800" err="1">
                <a:solidFill>
                  <a:srgbClr val="A7A7A7">
                    <a:lumMod val="10000"/>
                  </a:srgbClr>
                </a:solidFill>
                <a:latin typeface="Times New Roman" panose="02020603050405020304" pitchFamily="18" charset="0"/>
                <a:cs typeface="Times New Roman" panose="02020603050405020304" pitchFamily="18" charset="0"/>
              </a:rPr>
              <a:t>về</a:t>
            </a:r>
            <a:r>
              <a:rPr lang="en-US" sz="1800">
                <a:solidFill>
                  <a:srgbClr val="A7A7A7">
                    <a:lumMod val="10000"/>
                  </a:srgbClr>
                </a:solidFill>
                <a:latin typeface="Times New Roman" panose="02020603050405020304" pitchFamily="18" charset="0"/>
                <a:cs typeface="Times New Roman" panose="02020603050405020304" pitchFamily="18" charset="0"/>
              </a:rPr>
              <a:t> đất nước Ấn Độ?</a:t>
            </a:r>
            <a:r>
              <a:rPr sz="1800">
                <a:solidFill>
                  <a:srgbClr val="A7A7A7">
                    <a:lumMod val="10000"/>
                  </a:srgbClr>
                </a:solidFill>
                <a:latin typeface="Times New Roman" panose="02020603050405020304" pitchFamily="18" charset="0"/>
                <a:cs typeface="Times New Roman" panose="02020603050405020304" pitchFamily="18" charset="0"/>
              </a:rPr>
              <a:t>    </a:t>
            </a:r>
            <a:endParaRPr sz="1800" dirty="0">
              <a:solidFill>
                <a:srgbClr val="A7A7A7">
                  <a:lumMod val="10000"/>
                </a:srgbClr>
              </a:solidFill>
              <a:latin typeface="Times New Roman" panose="02020603050405020304" pitchFamily="18" charset="0"/>
              <a:cs typeface="Times New Roman" panose="02020603050405020304" pitchFamily="18" charset="0"/>
            </a:endParaRPr>
          </a:p>
        </p:txBody>
      </p:sp>
      <p:grpSp>
        <p:nvGrpSpPr>
          <p:cNvPr id="8" name="Group"/>
          <p:cNvGrpSpPr/>
          <p:nvPr/>
        </p:nvGrpSpPr>
        <p:grpSpPr>
          <a:xfrm>
            <a:off x="4313947" y="2427752"/>
            <a:ext cx="3486552" cy="1185827"/>
            <a:chOff x="0" y="0"/>
            <a:chExt cx="4648735" cy="1581100"/>
          </a:xfrm>
        </p:grpSpPr>
        <p:pic>
          <p:nvPicPr>
            <p:cNvPr id="6640" name="Untitled-1.png" descr="Untitled-1.png"/>
            <p:cNvPicPr>
              <a:picLocks noChangeAspect="1"/>
            </p:cNvPicPr>
            <p:nvPr/>
          </p:nvPicPr>
          <p:blipFill>
            <a:blip r:embed="rId2" cstate="print"/>
            <a:srcRect r="22717"/>
            <a:stretch>
              <a:fillRect/>
            </a:stretch>
          </p:blipFill>
          <p:spPr>
            <a:xfrm rot="834816" flipH="1">
              <a:off x="1717515" y="364765"/>
              <a:ext cx="2866921" cy="884626"/>
            </a:xfrm>
            <a:prstGeom prst="rect">
              <a:avLst/>
            </a:prstGeom>
            <a:ln w="12700" cap="flat">
              <a:noFill/>
              <a:miter lim="400000"/>
            </a:ln>
            <a:effectLst/>
          </p:spPr>
        </p:pic>
        <p:pic>
          <p:nvPicPr>
            <p:cNvPr id="6641" name="Untitled-1.png" descr="Untitled-1.png"/>
            <p:cNvPicPr>
              <a:picLocks noChangeAspect="1"/>
            </p:cNvPicPr>
            <p:nvPr/>
          </p:nvPicPr>
          <p:blipFill>
            <a:blip r:embed="rId3" cstate="print"/>
            <a:srcRect r="21741"/>
            <a:stretch>
              <a:fillRect/>
            </a:stretch>
          </p:blipFill>
          <p:spPr>
            <a:xfrm rot="21337015">
              <a:off x="31724" y="53002"/>
              <a:ext cx="1420906" cy="884626"/>
            </a:xfrm>
            <a:prstGeom prst="rect">
              <a:avLst/>
            </a:prstGeom>
            <a:ln w="12700" cap="flat">
              <a:noFill/>
              <a:miter lim="400000"/>
            </a:ln>
            <a:effectLst/>
          </p:spPr>
        </p:pic>
      </p:grpSp>
      <p:sp>
        <p:nvSpPr>
          <p:cNvPr id="6643" name="Rectangle"/>
          <p:cNvSpPr/>
          <p:nvPr/>
        </p:nvSpPr>
        <p:spPr>
          <a:xfrm rot="21014184">
            <a:off x="4787271" y="2072859"/>
            <a:ext cx="2929419" cy="989909"/>
          </a:xfrm>
          <a:prstGeom prst="rect">
            <a:avLst/>
          </a:prstGeom>
          <a:gradFill>
            <a:gsLst>
              <a:gs pos="0">
                <a:srgbClr val="FFC203"/>
              </a:gs>
              <a:gs pos="36657">
                <a:srgbClr val="FF7D25"/>
              </a:gs>
              <a:gs pos="77153">
                <a:srgbClr val="FF3847"/>
              </a:gs>
            </a:gsLst>
          </a:gradFill>
          <a:ln w="12700">
            <a:miter lim="400000"/>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pic>
        <p:nvPicPr>
          <p:cNvPr id="6644" name="TinyPPT.png" descr="TinyPPT.png"/>
          <p:cNvPicPr>
            <a:picLocks noChangeAspect="1"/>
          </p:cNvPicPr>
          <p:nvPr/>
        </p:nvPicPr>
        <p:blipFill>
          <a:blip r:embed="rId4" cstate="print"/>
          <a:stretch>
            <a:fillRect/>
          </a:stretch>
        </p:blipFill>
        <p:spPr>
          <a:xfrm rot="353540">
            <a:off x="5097242" y="2427237"/>
            <a:ext cx="363140" cy="617587"/>
          </a:xfrm>
          <a:prstGeom prst="rect">
            <a:avLst/>
          </a:prstGeom>
          <a:ln w="12700">
            <a:miter lim="400000"/>
          </a:ln>
        </p:spPr>
      </p:pic>
      <p:sp>
        <p:nvSpPr>
          <p:cNvPr id="6645" name="Line"/>
          <p:cNvSpPr/>
          <p:nvPr/>
        </p:nvSpPr>
        <p:spPr>
          <a:xfrm rot="353540">
            <a:off x="4982005" y="2234488"/>
            <a:ext cx="153749" cy="381518"/>
          </a:xfrm>
          <a:custGeom>
            <a:avLst/>
            <a:gdLst/>
            <a:ahLst/>
            <a:cxnLst>
              <a:cxn ang="0">
                <a:pos x="wd2" y="hd2"/>
              </a:cxn>
              <a:cxn ang="5400000">
                <a:pos x="wd2" y="hd2"/>
              </a:cxn>
              <a:cxn ang="10800000">
                <a:pos x="wd2" y="hd2"/>
              </a:cxn>
              <a:cxn ang="16200000">
                <a:pos x="wd2" y="hd2"/>
              </a:cxn>
            </a:cxnLst>
            <a:rect l="0" t="0" r="r" b="b"/>
            <a:pathLst>
              <a:path w="21519" h="21568" extrusionOk="0">
                <a:moveTo>
                  <a:pt x="93" y="11985"/>
                </a:moveTo>
                <a:cubicBezTo>
                  <a:pt x="-31" y="13499"/>
                  <a:pt x="-31" y="15014"/>
                  <a:pt x="93" y="16529"/>
                </a:cubicBezTo>
                <a:cubicBezTo>
                  <a:pt x="153" y="17261"/>
                  <a:pt x="242" y="17994"/>
                  <a:pt x="361" y="18725"/>
                </a:cubicBezTo>
                <a:cubicBezTo>
                  <a:pt x="614" y="19417"/>
                  <a:pt x="1470" y="20062"/>
                  <a:pt x="2802" y="20565"/>
                </a:cubicBezTo>
                <a:cubicBezTo>
                  <a:pt x="3522" y="20836"/>
                  <a:pt x="4368" y="21060"/>
                  <a:pt x="5312" y="21218"/>
                </a:cubicBezTo>
                <a:cubicBezTo>
                  <a:pt x="6973" y="21494"/>
                  <a:pt x="8818" y="21549"/>
                  <a:pt x="10618" y="21564"/>
                </a:cubicBezTo>
                <a:cubicBezTo>
                  <a:pt x="12498" y="21579"/>
                  <a:pt x="14412" y="21551"/>
                  <a:pt x="16170" y="21280"/>
                </a:cubicBezTo>
                <a:cubicBezTo>
                  <a:pt x="17631" y="21055"/>
                  <a:pt x="18870" y="20676"/>
                  <a:pt x="19756" y="20197"/>
                </a:cubicBezTo>
                <a:cubicBezTo>
                  <a:pt x="20692" y="19690"/>
                  <a:pt x="21194" y="19094"/>
                  <a:pt x="21200" y="18483"/>
                </a:cubicBezTo>
                <a:cubicBezTo>
                  <a:pt x="21337" y="17611"/>
                  <a:pt x="21429" y="16738"/>
                  <a:pt x="21476" y="15865"/>
                </a:cubicBezTo>
                <a:cubicBezTo>
                  <a:pt x="21569" y="14129"/>
                  <a:pt x="21485" y="12393"/>
                  <a:pt x="21476" y="10657"/>
                </a:cubicBezTo>
                <a:cubicBezTo>
                  <a:pt x="21466" y="8921"/>
                  <a:pt x="21531" y="7185"/>
                  <a:pt x="21476" y="5449"/>
                </a:cubicBezTo>
                <a:cubicBezTo>
                  <a:pt x="21444" y="4468"/>
                  <a:pt x="21375" y="3487"/>
                  <a:pt x="21267" y="2507"/>
                </a:cubicBezTo>
                <a:cubicBezTo>
                  <a:pt x="21400" y="2141"/>
                  <a:pt x="21219" y="1775"/>
                  <a:pt x="20767" y="1454"/>
                </a:cubicBezTo>
                <a:cubicBezTo>
                  <a:pt x="20322" y="1138"/>
                  <a:pt x="19628" y="876"/>
                  <a:pt x="18820" y="663"/>
                </a:cubicBezTo>
                <a:cubicBezTo>
                  <a:pt x="18138" y="483"/>
                  <a:pt x="17387" y="342"/>
                  <a:pt x="16591" y="242"/>
                </a:cubicBezTo>
                <a:cubicBezTo>
                  <a:pt x="14781" y="59"/>
                  <a:pt x="12905" y="-21"/>
                  <a:pt x="11029" y="4"/>
                </a:cubicBezTo>
                <a:cubicBezTo>
                  <a:pt x="9606" y="23"/>
                  <a:pt x="8193" y="103"/>
                  <a:pt x="6821" y="242"/>
                </a:cubicBezTo>
                <a:cubicBezTo>
                  <a:pt x="5772" y="365"/>
                  <a:pt x="4819" y="576"/>
                  <a:pt x="4036" y="858"/>
                </a:cubicBezTo>
                <a:cubicBezTo>
                  <a:pt x="2734" y="1328"/>
                  <a:pt x="1981" y="1962"/>
                  <a:pt x="1932" y="2629"/>
                </a:cubicBezTo>
                <a:cubicBezTo>
                  <a:pt x="1934" y="3428"/>
                  <a:pt x="1935" y="4227"/>
                  <a:pt x="1936" y="5026"/>
                </a:cubicBezTo>
                <a:cubicBezTo>
                  <a:pt x="1938" y="6621"/>
                  <a:pt x="1938" y="8216"/>
                  <a:pt x="1936" y="9811"/>
                </a:cubicBezTo>
              </a:path>
            </a:pathLst>
          </a:custGeom>
          <a:ln w="25400">
            <a:solidFill>
              <a:srgbClr val="535353"/>
            </a:solidFill>
            <a:miter/>
          </a:ln>
        </p:spPr>
        <p:txBody>
          <a:bodyPr lIns="34289" tIns="34289" rIns="34289" bIns="34289" anchor="ctr"/>
          <a:lstStyle/>
          <a:p>
            <a:pPr algn="ctr" defTabSz="685800">
              <a:defRPr>
                <a:solidFill>
                  <a:srgbClr val="FFFFFF"/>
                </a:solidFill>
              </a:defRPr>
            </a:pPr>
            <a:endParaRPr sz="1400">
              <a:solidFill>
                <a:srgbClr val="FFFFFF"/>
              </a:solidFill>
              <a:latin typeface="Helvetica"/>
              <a:cs typeface="Helvetica"/>
            </a:endParaRPr>
          </a:p>
        </p:txBody>
      </p:sp>
      <p:sp>
        <p:nvSpPr>
          <p:cNvPr id="6646" name="TextBox 34"/>
          <p:cNvSpPr txBox="1"/>
          <p:nvPr/>
        </p:nvSpPr>
        <p:spPr>
          <a:xfrm rot="353540">
            <a:off x="4868664" y="2556493"/>
            <a:ext cx="437501" cy="3770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89" rIns="34289" bIns="34289">
            <a:spAutoFit/>
          </a:bodyPr>
          <a:lstStyle>
            <a:lvl1pPr>
              <a:defRPr sz="2700">
                <a:solidFill>
                  <a:srgbClr val="FFFFFF"/>
                </a:solidFill>
                <a:latin typeface="Impact"/>
                <a:ea typeface="Impact"/>
                <a:cs typeface="Impact"/>
                <a:sym typeface="Impact"/>
              </a:defRPr>
            </a:lvl1pPr>
          </a:lstStyle>
          <a:p>
            <a:pPr algn="ctr" defTabSz="685800">
              <a:defRPr/>
            </a:pPr>
            <a:r>
              <a:rPr sz="2000" dirty="0"/>
              <a:t>0</a:t>
            </a:r>
            <a:r>
              <a:rPr lang="en-US" sz="2000" dirty="0"/>
              <a:t>2</a:t>
            </a:r>
            <a:endParaRPr sz="2000" dirty="0"/>
          </a:p>
        </p:txBody>
      </p:sp>
      <p:sp>
        <p:nvSpPr>
          <p:cNvPr id="6647" name="TextBox 52"/>
          <p:cNvSpPr txBox="1"/>
          <p:nvPr/>
        </p:nvSpPr>
        <p:spPr>
          <a:xfrm rot="20757542">
            <a:off x="5457145" y="2270971"/>
            <a:ext cx="1850411" cy="6232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34289" rIns="34289" bIns="34289">
            <a:spAutoFit/>
          </a:bodyPr>
          <a:lstStyle>
            <a:lvl1pPr>
              <a:defRPr sz="2100">
                <a:solidFill>
                  <a:srgbClr val="FFFFFF"/>
                </a:solidFill>
              </a:defRPr>
            </a:lvl1pPr>
          </a:lstStyle>
          <a:p>
            <a:pPr algn="ctr" defTabSz="685800">
              <a:defRPr/>
            </a:pPr>
            <a:r>
              <a:rPr lang="en-US" sz="1800" dirty="0" err="1">
                <a:latin typeface="Times New Roman" panose="02020603050405020304" pitchFamily="18" charset="0"/>
                <a:cs typeface="Times New Roman" panose="02020603050405020304" pitchFamily="18" charset="0"/>
              </a:rPr>
              <a:t>Vẽ</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sơ</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đồ</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tư</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duy</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tiết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học</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hôm</a:t>
            </a:r>
            <a:r>
              <a:rPr lang="en-US" sz="1800" dirty="0">
                <a:latin typeface="Times New Roman" panose="02020603050405020304" pitchFamily="18" charset="0"/>
                <a:cs typeface="Times New Roman" panose="02020603050405020304" pitchFamily="18" charset="0"/>
              </a:rPr>
              <a:t> nay?</a:t>
            </a:r>
            <a:r>
              <a:rPr sz="1800" dirty="0">
                <a:latin typeface="Times New Roman" panose="02020603050405020304" pitchFamily="18" charset="0"/>
                <a:cs typeface="Times New Roman" panose="02020603050405020304" pitchFamily="18" charset="0"/>
              </a:rPr>
              <a:t>    </a:t>
            </a:r>
          </a:p>
        </p:txBody>
      </p:sp>
      <p:pic>
        <p:nvPicPr>
          <p:cNvPr id="6658" name="TinyPPT_8.png" descr="TinyPPT_8.png"/>
          <p:cNvPicPr>
            <a:picLocks noChangeAspect="1"/>
          </p:cNvPicPr>
          <p:nvPr/>
        </p:nvPicPr>
        <p:blipFill>
          <a:blip r:embed="rId5" cstate="print">
            <a:alphaModFix amt="85611"/>
          </a:blip>
          <a:stretch>
            <a:fillRect/>
          </a:stretch>
        </p:blipFill>
        <p:spPr>
          <a:xfrm>
            <a:off x="2530673" y="4504994"/>
            <a:ext cx="1574961" cy="92872"/>
          </a:xfrm>
          <a:prstGeom prst="rect">
            <a:avLst/>
          </a:prstGeom>
          <a:ln w="12700">
            <a:miter lim="400000"/>
          </a:ln>
        </p:spPr>
      </p:pic>
      <p:grpSp>
        <p:nvGrpSpPr>
          <p:cNvPr id="9" name="Group"/>
          <p:cNvGrpSpPr/>
          <p:nvPr/>
        </p:nvGrpSpPr>
        <p:grpSpPr>
          <a:xfrm>
            <a:off x="2313139" y="567721"/>
            <a:ext cx="2010025" cy="3972596"/>
            <a:chOff x="-1" y="-2"/>
            <a:chExt cx="2680031" cy="5296793"/>
          </a:xfrm>
        </p:grpSpPr>
        <p:grpSp>
          <p:nvGrpSpPr>
            <p:cNvPr id="10" name="Group"/>
            <p:cNvGrpSpPr/>
            <p:nvPr/>
          </p:nvGrpSpPr>
          <p:grpSpPr>
            <a:xfrm>
              <a:off x="1019543" y="2666929"/>
              <a:ext cx="640919" cy="2629862"/>
              <a:chOff x="-10" y="-2"/>
              <a:chExt cx="640917" cy="2629861"/>
            </a:xfrm>
          </p:grpSpPr>
          <p:grpSp>
            <p:nvGrpSpPr>
              <p:cNvPr id="11" name="Group"/>
              <p:cNvGrpSpPr/>
              <p:nvPr/>
            </p:nvGrpSpPr>
            <p:grpSpPr>
              <a:xfrm>
                <a:off x="20630" y="228156"/>
                <a:ext cx="601757" cy="2401703"/>
                <a:chOff x="-1" y="0"/>
                <a:chExt cx="601756" cy="2401702"/>
              </a:xfrm>
            </p:grpSpPr>
            <p:grpSp>
              <p:nvGrpSpPr>
                <p:cNvPr id="12" name="Group"/>
                <p:cNvGrpSpPr/>
                <p:nvPr/>
              </p:nvGrpSpPr>
              <p:grpSpPr>
                <a:xfrm>
                  <a:off x="5932" y="1764849"/>
                  <a:ext cx="589515" cy="635963"/>
                  <a:chOff x="0" y="0"/>
                  <a:chExt cx="589514" cy="635961"/>
                </a:xfrm>
              </p:grpSpPr>
              <p:sp>
                <p:nvSpPr>
                  <p:cNvPr id="6659" name="Freeform 732"/>
                  <p:cNvSpPr/>
                  <p:nvPr/>
                </p:nvSpPr>
                <p:spPr>
                  <a:xfrm>
                    <a:off x="88107" y="0"/>
                    <a:ext cx="201698" cy="471345"/>
                  </a:xfrm>
                  <a:custGeom>
                    <a:avLst/>
                    <a:gdLst/>
                    <a:ahLst/>
                    <a:cxnLst>
                      <a:cxn ang="0">
                        <a:pos x="wd2" y="hd2"/>
                      </a:cxn>
                      <a:cxn ang="5400000">
                        <a:pos x="wd2" y="hd2"/>
                      </a:cxn>
                      <a:cxn ang="10800000">
                        <a:pos x="wd2" y="hd2"/>
                      </a:cxn>
                      <a:cxn ang="16200000">
                        <a:pos x="wd2" y="hd2"/>
                      </a:cxn>
                    </a:cxnLst>
                    <a:rect l="0" t="0" r="r" b="b"/>
                    <a:pathLst>
                      <a:path w="21600" h="21600" extrusionOk="0">
                        <a:moveTo>
                          <a:pt x="21600" y="21458"/>
                        </a:moveTo>
                        <a:lnTo>
                          <a:pt x="21337" y="0"/>
                        </a:lnTo>
                        <a:lnTo>
                          <a:pt x="5016" y="0"/>
                        </a:lnTo>
                        <a:lnTo>
                          <a:pt x="0" y="3236"/>
                        </a:lnTo>
                        <a:lnTo>
                          <a:pt x="14926" y="21600"/>
                        </a:lnTo>
                        <a:cubicBezTo>
                          <a:pt x="17133" y="21466"/>
                          <a:pt x="19369" y="21419"/>
                          <a:pt x="21600" y="21458"/>
                        </a:cubicBezTo>
                        <a:close/>
                      </a:path>
                    </a:pathLst>
                  </a:custGeom>
                  <a:solidFill>
                    <a:srgbClr val="FFE6CA"/>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sp>
                <p:nvSpPr>
                  <p:cNvPr id="6660" name="Freeform 733"/>
                  <p:cNvSpPr/>
                  <p:nvPr/>
                </p:nvSpPr>
                <p:spPr>
                  <a:xfrm>
                    <a:off x="287348" y="-1"/>
                    <a:ext cx="201508" cy="475126"/>
                  </a:xfrm>
                  <a:custGeom>
                    <a:avLst/>
                    <a:gdLst/>
                    <a:ahLst/>
                    <a:cxnLst>
                      <a:cxn ang="0">
                        <a:pos x="wd2" y="hd2"/>
                      </a:cxn>
                      <a:cxn ang="5400000">
                        <a:pos x="wd2" y="hd2"/>
                      </a:cxn>
                      <a:cxn ang="10800000">
                        <a:pos x="wd2" y="hd2"/>
                      </a:cxn>
                      <a:cxn ang="16200000">
                        <a:pos x="wd2" y="hd2"/>
                      </a:cxn>
                    </a:cxnLst>
                    <a:rect l="0" t="0" r="r" b="b"/>
                    <a:pathLst>
                      <a:path w="21600" h="21600" extrusionOk="0">
                        <a:moveTo>
                          <a:pt x="6660" y="21600"/>
                        </a:moveTo>
                        <a:lnTo>
                          <a:pt x="21600" y="3375"/>
                        </a:lnTo>
                        <a:lnTo>
                          <a:pt x="16195" y="0"/>
                        </a:lnTo>
                        <a:lnTo>
                          <a:pt x="0" y="0"/>
                        </a:lnTo>
                        <a:lnTo>
                          <a:pt x="263" y="21288"/>
                        </a:lnTo>
                        <a:cubicBezTo>
                          <a:pt x="2417" y="21311"/>
                          <a:pt x="4559" y="21416"/>
                          <a:pt x="6660" y="21600"/>
                        </a:cubicBezTo>
                        <a:close/>
                      </a:path>
                    </a:pathLst>
                  </a:custGeom>
                  <a:solidFill>
                    <a:srgbClr val="FFDAB0"/>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sp>
                <p:nvSpPr>
                  <p:cNvPr id="6661" name="Freeform 734"/>
                  <p:cNvSpPr/>
                  <p:nvPr/>
                </p:nvSpPr>
                <p:spPr>
                  <a:xfrm>
                    <a:off x="349480" y="74232"/>
                    <a:ext cx="240035" cy="415671"/>
                  </a:xfrm>
                  <a:custGeom>
                    <a:avLst/>
                    <a:gdLst/>
                    <a:ahLst/>
                    <a:cxnLst>
                      <a:cxn ang="0">
                        <a:pos x="wd2" y="hd2"/>
                      </a:cxn>
                      <a:cxn ang="5400000">
                        <a:pos x="wd2" y="hd2"/>
                      </a:cxn>
                      <a:cxn ang="10800000">
                        <a:pos x="wd2" y="hd2"/>
                      </a:cxn>
                      <a:cxn ang="16200000">
                        <a:pos x="wd2" y="hd2"/>
                      </a:cxn>
                    </a:cxnLst>
                    <a:rect l="0" t="0" r="r" b="b"/>
                    <a:pathLst>
                      <a:path w="21600" h="21600" extrusionOk="0">
                        <a:moveTo>
                          <a:pt x="4725" y="21600"/>
                        </a:moveTo>
                        <a:lnTo>
                          <a:pt x="21600" y="7706"/>
                        </a:lnTo>
                        <a:lnTo>
                          <a:pt x="12542" y="0"/>
                        </a:lnTo>
                        <a:lnTo>
                          <a:pt x="0" y="20832"/>
                        </a:lnTo>
                        <a:cubicBezTo>
                          <a:pt x="1612" y="21021"/>
                          <a:pt x="3192" y="21277"/>
                          <a:pt x="4725" y="21600"/>
                        </a:cubicBezTo>
                        <a:close/>
                      </a:path>
                    </a:pathLst>
                  </a:custGeom>
                  <a:solidFill>
                    <a:srgbClr val="D6B38B"/>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sp>
                <p:nvSpPr>
                  <p:cNvPr id="6662" name="Freeform 735"/>
                  <p:cNvSpPr/>
                  <p:nvPr/>
                </p:nvSpPr>
                <p:spPr>
                  <a:xfrm>
                    <a:off x="0" y="70623"/>
                    <a:ext cx="226728" cy="414297"/>
                  </a:xfrm>
                  <a:custGeom>
                    <a:avLst/>
                    <a:gdLst/>
                    <a:ahLst/>
                    <a:cxnLst>
                      <a:cxn ang="0">
                        <a:pos x="wd2" y="hd2"/>
                      </a:cxn>
                      <a:cxn ang="5400000">
                        <a:pos x="wd2" y="hd2"/>
                      </a:cxn>
                      <a:cxn ang="10800000">
                        <a:pos x="wd2" y="hd2"/>
                      </a:cxn>
                      <a:cxn ang="16200000">
                        <a:pos x="wd2" y="hd2"/>
                      </a:cxn>
                    </a:cxnLst>
                    <a:rect l="0" t="0" r="r" b="b"/>
                    <a:pathLst>
                      <a:path w="21600" h="21600" extrusionOk="0">
                        <a:moveTo>
                          <a:pt x="8394" y="0"/>
                        </a:moveTo>
                        <a:lnTo>
                          <a:pt x="0" y="7765"/>
                        </a:lnTo>
                        <a:lnTo>
                          <a:pt x="16364" y="21600"/>
                        </a:lnTo>
                        <a:cubicBezTo>
                          <a:pt x="17209" y="21448"/>
                          <a:pt x="18072" y="21315"/>
                          <a:pt x="18950" y="21202"/>
                        </a:cubicBezTo>
                        <a:cubicBezTo>
                          <a:pt x="19821" y="21091"/>
                          <a:pt x="20706" y="20999"/>
                          <a:pt x="21600" y="20928"/>
                        </a:cubicBezTo>
                        <a:lnTo>
                          <a:pt x="8394" y="0"/>
                        </a:lnTo>
                        <a:close/>
                      </a:path>
                    </a:pathLst>
                  </a:custGeom>
                  <a:solidFill>
                    <a:srgbClr val="FFF2E3"/>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sp>
                <p:nvSpPr>
                  <p:cNvPr id="6663" name="Freeform 737"/>
                  <p:cNvSpPr/>
                  <p:nvPr/>
                </p:nvSpPr>
                <p:spPr>
                  <a:xfrm>
                    <a:off x="172525" y="457711"/>
                    <a:ext cx="229459" cy="178251"/>
                  </a:xfrm>
                  <a:custGeom>
                    <a:avLst/>
                    <a:gdLst/>
                    <a:ahLst/>
                    <a:cxnLst>
                      <a:cxn ang="0">
                        <a:pos x="wd2" y="hd2"/>
                      </a:cxn>
                      <a:cxn ang="5400000">
                        <a:pos x="wd2" y="hd2"/>
                      </a:cxn>
                      <a:cxn ang="10800000">
                        <a:pos x="wd2" y="hd2"/>
                      </a:cxn>
                      <a:cxn ang="16200000">
                        <a:pos x="wd2" y="hd2"/>
                      </a:cxn>
                    </a:cxnLst>
                    <a:rect l="0" t="0" r="r" b="b"/>
                    <a:pathLst>
                      <a:path w="21600" h="21184" extrusionOk="0">
                        <a:moveTo>
                          <a:pt x="0" y="3233"/>
                        </a:moveTo>
                        <a:lnTo>
                          <a:pt x="9458" y="20285"/>
                        </a:lnTo>
                        <a:cubicBezTo>
                          <a:pt x="9796" y="20860"/>
                          <a:pt x="10365" y="21198"/>
                          <a:pt x="10969" y="21183"/>
                        </a:cubicBezTo>
                        <a:cubicBezTo>
                          <a:pt x="11566" y="21191"/>
                          <a:pt x="12128" y="20853"/>
                          <a:pt x="12462" y="20285"/>
                        </a:cubicBezTo>
                        <a:lnTo>
                          <a:pt x="21600" y="3825"/>
                        </a:lnTo>
                        <a:cubicBezTo>
                          <a:pt x="19822" y="3049"/>
                          <a:pt x="18809" y="497"/>
                          <a:pt x="17209" y="88"/>
                        </a:cubicBezTo>
                        <a:cubicBezTo>
                          <a:pt x="15253" y="-402"/>
                          <a:pt x="12818" y="1313"/>
                          <a:pt x="11040" y="1252"/>
                        </a:cubicBezTo>
                        <a:cubicBezTo>
                          <a:pt x="8907" y="1252"/>
                          <a:pt x="6560" y="-239"/>
                          <a:pt x="4782" y="88"/>
                        </a:cubicBezTo>
                        <a:cubicBezTo>
                          <a:pt x="3004" y="415"/>
                          <a:pt x="1422" y="2641"/>
                          <a:pt x="0" y="3233"/>
                        </a:cubicBezTo>
                        <a:close/>
                      </a:path>
                    </a:pathLst>
                  </a:custGeom>
                  <a:solidFill>
                    <a:srgbClr val="636363"/>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grpSp>
            <p:sp>
              <p:nvSpPr>
                <p:cNvPr id="6665" name="Shape"/>
                <p:cNvSpPr/>
                <p:nvPr/>
              </p:nvSpPr>
              <p:spPr>
                <a:xfrm>
                  <a:off x="150535" y="1490225"/>
                  <a:ext cx="150151" cy="52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603"/>
                      </a:lnTo>
                      <a:cubicBezTo>
                        <a:pt x="139" y="20110"/>
                        <a:pt x="1317" y="20578"/>
                        <a:pt x="3276" y="20872"/>
                      </a:cubicBezTo>
                      <a:lnTo>
                        <a:pt x="7496" y="21424"/>
                      </a:lnTo>
                      <a:cubicBezTo>
                        <a:pt x="8527" y="21545"/>
                        <a:pt x="9636" y="21600"/>
                        <a:pt x="10772" y="21600"/>
                      </a:cubicBezTo>
                      <a:cubicBezTo>
                        <a:pt x="11909" y="21600"/>
                        <a:pt x="13073" y="21545"/>
                        <a:pt x="14104" y="21424"/>
                      </a:cubicBezTo>
                      <a:lnTo>
                        <a:pt x="18324" y="20872"/>
                      </a:lnTo>
                      <a:cubicBezTo>
                        <a:pt x="20285" y="20579"/>
                        <a:pt x="21464" y="20110"/>
                        <a:pt x="21600" y="19603"/>
                      </a:cubicBezTo>
                      <a:lnTo>
                        <a:pt x="21600" y="0"/>
                      </a:lnTo>
                      <a:lnTo>
                        <a:pt x="0" y="0"/>
                      </a:lnTo>
                      <a:close/>
                    </a:path>
                  </a:pathLst>
                </a:custGeom>
                <a:gradFill flip="none" rotWithShape="1">
                  <a:gsLst>
                    <a:gs pos="20900">
                      <a:srgbClr val="FFC203"/>
                    </a:gs>
                    <a:gs pos="34125">
                      <a:srgbClr val="FFC203"/>
                    </a:gs>
                    <a:gs pos="48736">
                      <a:srgbClr val="FFC203"/>
                    </a:gs>
                    <a:gs pos="100000">
                      <a:srgbClr val="FFC203"/>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66" name="Shape"/>
                <p:cNvSpPr/>
                <p:nvPr/>
              </p:nvSpPr>
              <p:spPr>
                <a:xfrm>
                  <a:off x="451219" y="1490225"/>
                  <a:ext cx="150537" cy="52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603"/>
                      </a:lnTo>
                      <a:cubicBezTo>
                        <a:pt x="136" y="20110"/>
                        <a:pt x="1371" y="20578"/>
                        <a:pt x="3323" y="20872"/>
                      </a:cubicBezTo>
                      <a:lnTo>
                        <a:pt x="7477" y="21424"/>
                      </a:lnTo>
                      <a:cubicBezTo>
                        <a:pt x="8505" y="21545"/>
                        <a:pt x="9653" y="21600"/>
                        <a:pt x="10800" y="21600"/>
                      </a:cubicBezTo>
                      <a:cubicBezTo>
                        <a:pt x="11947" y="21600"/>
                        <a:pt x="13095" y="21545"/>
                        <a:pt x="14123" y="21424"/>
                      </a:cubicBezTo>
                      <a:lnTo>
                        <a:pt x="18277" y="20872"/>
                      </a:lnTo>
                      <a:cubicBezTo>
                        <a:pt x="20226" y="20578"/>
                        <a:pt x="21461" y="20110"/>
                        <a:pt x="21600" y="19603"/>
                      </a:cubicBezTo>
                      <a:lnTo>
                        <a:pt x="21600" y="0"/>
                      </a:lnTo>
                      <a:lnTo>
                        <a:pt x="0" y="0"/>
                      </a:lnTo>
                      <a:close/>
                    </a:path>
                  </a:pathLst>
                </a:custGeom>
                <a:gradFill flip="none" rotWithShape="1">
                  <a:gsLst>
                    <a:gs pos="20900">
                      <a:srgbClr val="CB4F44"/>
                    </a:gs>
                    <a:gs pos="34125">
                      <a:srgbClr val="CB4F44"/>
                    </a:gs>
                    <a:gs pos="48736">
                      <a:srgbClr val="CB4F44"/>
                    </a:gs>
                    <a:gs pos="100000">
                      <a:srgbClr val="CB4F44"/>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67" name="Shape"/>
                <p:cNvSpPr/>
                <p:nvPr/>
              </p:nvSpPr>
              <p:spPr>
                <a:xfrm>
                  <a:off x="0" y="1490225"/>
                  <a:ext cx="150537" cy="52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603"/>
                      </a:lnTo>
                      <a:cubicBezTo>
                        <a:pt x="139" y="20110"/>
                        <a:pt x="1314" y="20578"/>
                        <a:pt x="3268" y="20872"/>
                      </a:cubicBezTo>
                      <a:lnTo>
                        <a:pt x="7477" y="21424"/>
                      </a:lnTo>
                      <a:cubicBezTo>
                        <a:pt x="8505" y="21545"/>
                        <a:pt x="9611" y="21600"/>
                        <a:pt x="10745" y="21600"/>
                      </a:cubicBezTo>
                      <a:cubicBezTo>
                        <a:pt x="11878" y="21600"/>
                        <a:pt x="13039" y="21545"/>
                        <a:pt x="14068" y="21424"/>
                      </a:cubicBezTo>
                      <a:lnTo>
                        <a:pt x="18277" y="20872"/>
                      </a:lnTo>
                      <a:cubicBezTo>
                        <a:pt x="20229" y="20578"/>
                        <a:pt x="21464" y="20110"/>
                        <a:pt x="21600" y="19603"/>
                      </a:cubicBezTo>
                      <a:lnTo>
                        <a:pt x="21600" y="0"/>
                      </a:lnTo>
                      <a:lnTo>
                        <a:pt x="0" y="0"/>
                      </a:lnTo>
                      <a:close/>
                    </a:path>
                  </a:pathLst>
                </a:custGeom>
                <a:solidFill>
                  <a:srgbClr val="FFDD03"/>
                </a:soli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68" name="Shape"/>
                <p:cNvSpPr/>
                <p:nvPr/>
              </p:nvSpPr>
              <p:spPr>
                <a:xfrm>
                  <a:off x="300684" y="1490225"/>
                  <a:ext cx="150537" cy="526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603"/>
                      </a:lnTo>
                      <a:cubicBezTo>
                        <a:pt x="136" y="20110"/>
                        <a:pt x="1371" y="20578"/>
                        <a:pt x="3323" y="20872"/>
                      </a:cubicBezTo>
                      <a:lnTo>
                        <a:pt x="7532" y="21424"/>
                      </a:lnTo>
                      <a:cubicBezTo>
                        <a:pt x="8561" y="21545"/>
                        <a:pt x="9667" y="21600"/>
                        <a:pt x="10800" y="21600"/>
                      </a:cubicBezTo>
                      <a:cubicBezTo>
                        <a:pt x="11933" y="21600"/>
                        <a:pt x="13095" y="21545"/>
                        <a:pt x="14123" y="21424"/>
                      </a:cubicBezTo>
                      <a:lnTo>
                        <a:pt x="18332" y="20872"/>
                      </a:lnTo>
                      <a:cubicBezTo>
                        <a:pt x="20286" y="20578"/>
                        <a:pt x="21462" y="20110"/>
                        <a:pt x="21600" y="19603"/>
                      </a:cubicBezTo>
                      <a:lnTo>
                        <a:pt x="21600" y="0"/>
                      </a:lnTo>
                      <a:lnTo>
                        <a:pt x="0" y="0"/>
                      </a:lnTo>
                      <a:close/>
                    </a:path>
                  </a:pathLst>
                </a:custGeom>
                <a:gradFill flip="none" rotWithShape="1">
                  <a:gsLst>
                    <a:gs pos="20900">
                      <a:srgbClr val="DF8544"/>
                    </a:gs>
                    <a:gs pos="34125">
                      <a:srgbClr val="DF8544"/>
                    </a:gs>
                    <a:gs pos="48736">
                      <a:srgbClr val="DF8544"/>
                    </a:gs>
                    <a:gs pos="100000">
                      <a:srgbClr val="DF8544"/>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grpSp>
              <p:nvGrpSpPr>
                <p:cNvPr id="13" name="Group"/>
                <p:cNvGrpSpPr/>
                <p:nvPr/>
              </p:nvGrpSpPr>
              <p:grpSpPr>
                <a:xfrm>
                  <a:off x="-2" y="-1"/>
                  <a:ext cx="601758" cy="1577334"/>
                  <a:chOff x="0" y="0"/>
                  <a:chExt cx="601756" cy="1577332"/>
                </a:xfrm>
              </p:grpSpPr>
              <p:sp>
                <p:nvSpPr>
                  <p:cNvPr id="6669" name="Rectangle"/>
                  <p:cNvSpPr/>
                  <p:nvPr/>
                </p:nvSpPr>
                <p:spPr>
                  <a:xfrm>
                    <a:off x="-1" y="-1"/>
                    <a:ext cx="150537" cy="1577334"/>
                  </a:xfrm>
                  <a:prstGeom prst="rect">
                    <a:avLst/>
                  </a:prstGeom>
                  <a:solidFill>
                    <a:srgbClr val="FFDD03"/>
                  </a:soli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70" name="Rectangle"/>
                  <p:cNvSpPr/>
                  <p:nvPr/>
                </p:nvSpPr>
                <p:spPr>
                  <a:xfrm>
                    <a:off x="150534" y="-1"/>
                    <a:ext cx="150152" cy="1577334"/>
                  </a:xfrm>
                  <a:prstGeom prst="rect">
                    <a:avLst/>
                  </a:prstGeom>
                  <a:gradFill flip="none" rotWithShape="1">
                    <a:gsLst>
                      <a:gs pos="20900">
                        <a:srgbClr val="FFC203"/>
                      </a:gs>
                      <a:gs pos="34125">
                        <a:srgbClr val="FFC203"/>
                      </a:gs>
                      <a:gs pos="48736">
                        <a:srgbClr val="FFC203"/>
                      </a:gs>
                      <a:gs pos="100000">
                        <a:srgbClr val="FFC203"/>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71" name="Rectangle"/>
                  <p:cNvSpPr/>
                  <p:nvPr/>
                </p:nvSpPr>
                <p:spPr>
                  <a:xfrm>
                    <a:off x="300685" y="-1"/>
                    <a:ext cx="150537" cy="1577334"/>
                  </a:xfrm>
                  <a:prstGeom prst="rect">
                    <a:avLst/>
                  </a:prstGeom>
                  <a:gradFill flip="none" rotWithShape="1">
                    <a:gsLst>
                      <a:gs pos="20900">
                        <a:srgbClr val="DF8544"/>
                      </a:gs>
                      <a:gs pos="34125">
                        <a:srgbClr val="DF8544"/>
                      </a:gs>
                      <a:gs pos="48736">
                        <a:srgbClr val="DF8544"/>
                      </a:gs>
                      <a:gs pos="100000">
                        <a:srgbClr val="DF8544"/>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672" name="Rectangle"/>
                  <p:cNvSpPr/>
                  <p:nvPr/>
                </p:nvSpPr>
                <p:spPr>
                  <a:xfrm>
                    <a:off x="451220" y="-1"/>
                    <a:ext cx="150537" cy="1577334"/>
                  </a:xfrm>
                  <a:prstGeom prst="rect">
                    <a:avLst/>
                  </a:prstGeom>
                  <a:gradFill flip="none" rotWithShape="1">
                    <a:gsLst>
                      <a:gs pos="20900">
                        <a:srgbClr val="CB4F44"/>
                      </a:gs>
                      <a:gs pos="34125">
                        <a:srgbClr val="CB4F44"/>
                      </a:gs>
                      <a:gs pos="48736">
                        <a:srgbClr val="CB4F44"/>
                      </a:gs>
                      <a:gs pos="100000">
                        <a:srgbClr val="CB4F44"/>
                      </a:gs>
                    </a:gsLst>
                    <a:lin ang="5400000" scaled="0"/>
                  </a:gra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grpSp>
            <p:grpSp>
              <p:nvGrpSpPr>
                <p:cNvPr id="14" name="Group"/>
                <p:cNvGrpSpPr/>
                <p:nvPr/>
              </p:nvGrpSpPr>
              <p:grpSpPr>
                <a:xfrm>
                  <a:off x="198125" y="2231720"/>
                  <a:ext cx="187537" cy="169982"/>
                  <a:chOff x="0" y="2"/>
                  <a:chExt cx="187536" cy="169981"/>
                </a:xfrm>
              </p:grpSpPr>
              <p:sp>
                <p:nvSpPr>
                  <p:cNvPr id="6674" name="Freeform 77"/>
                  <p:cNvSpPr/>
                  <p:nvPr/>
                </p:nvSpPr>
                <p:spPr>
                  <a:xfrm rot="10800000">
                    <a:off x="104940" y="5575"/>
                    <a:ext cx="82597" cy="164410"/>
                  </a:xfrm>
                  <a:custGeom>
                    <a:avLst/>
                    <a:gdLst/>
                    <a:ahLst/>
                    <a:cxnLst>
                      <a:cxn ang="0">
                        <a:pos x="wd2" y="hd2"/>
                      </a:cxn>
                      <a:cxn ang="5400000">
                        <a:pos x="wd2" y="hd2"/>
                      </a:cxn>
                      <a:cxn ang="10800000">
                        <a:pos x="wd2" y="hd2"/>
                      </a:cxn>
                      <a:cxn ang="16200000">
                        <a:pos x="wd2" y="hd2"/>
                      </a:cxn>
                    </a:cxnLst>
                    <a:rect l="0" t="0" r="r" b="b"/>
                    <a:pathLst>
                      <a:path w="21600" h="21384" extrusionOk="0">
                        <a:moveTo>
                          <a:pt x="0" y="19401"/>
                        </a:moveTo>
                        <a:lnTo>
                          <a:pt x="21600" y="0"/>
                        </a:lnTo>
                        <a:lnTo>
                          <a:pt x="13652" y="19935"/>
                        </a:lnTo>
                        <a:cubicBezTo>
                          <a:pt x="11956" y="21047"/>
                          <a:pt x="8570" y="21600"/>
                          <a:pt x="5335" y="21305"/>
                        </a:cubicBezTo>
                        <a:cubicBezTo>
                          <a:pt x="2799" y="21073"/>
                          <a:pt x="763" y="20341"/>
                          <a:pt x="0" y="19401"/>
                        </a:cubicBezTo>
                        <a:close/>
                      </a:path>
                    </a:pathLst>
                  </a:custGeom>
                  <a:solidFill>
                    <a:srgbClr val="FFFFFF">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sp>
                <p:nvSpPr>
                  <p:cNvPr id="6675" name="Freeform 78"/>
                  <p:cNvSpPr/>
                  <p:nvPr/>
                </p:nvSpPr>
                <p:spPr>
                  <a:xfrm rot="10800000">
                    <a:off x="0" y="2"/>
                    <a:ext cx="86887" cy="169983"/>
                  </a:xfrm>
                  <a:custGeom>
                    <a:avLst/>
                    <a:gdLst/>
                    <a:ahLst/>
                    <a:cxnLst>
                      <a:cxn ang="0">
                        <a:pos x="wd2" y="hd2"/>
                      </a:cxn>
                      <a:cxn ang="5400000">
                        <a:pos x="wd2" y="hd2"/>
                      </a:cxn>
                      <a:cxn ang="10800000">
                        <a:pos x="wd2" y="hd2"/>
                      </a:cxn>
                      <a:cxn ang="16200000">
                        <a:pos x="wd2" y="hd2"/>
                      </a:cxn>
                    </a:cxnLst>
                    <a:rect l="0" t="0" r="r" b="b"/>
                    <a:pathLst>
                      <a:path w="21600" h="21474" extrusionOk="0">
                        <a:moveTo>
                          <a:pt x="21600" y="19790"/>
                        </a:moveTo>
                        <a:lnTo>
                          <a:pt x="0" y="0"/>
                        </a:lnTo>
                        <a:lnTo>
                          <a:pt x="8889" y="20997"/>
                        </a:lnTo>
                        <a:cubicBezTo>
                          <a:pt x="10995" y="21485"/>
                          <a:pt x="13606" y="21600"/>
                          <a:pt x="16005" y="21334"/>
                        </a:cubicBezTo>
                        <a:cubicBezTo>
                          <a:pt x="18284" y="21082"/>
                          <a:pt x="20208" y="20521"/>
                          <a:pt x="21600" y="19790"/>
                        </a:cubicBezTo>
                        <a:close/>
                      </a:path>
                    </a:pathLst>
                  </a:custGeom>
                  <a:solidFill>
                    <a:srgbClr val="FFFFFF">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Calibri"/>
                        <a:ea typeface="Calibri"/>
                        <a:cs typeface="Calibri"/>
                        <a:sym typeface="Calibri"/>
                      </a:defRPr>
                    </a:pPr>
                    <a:endParaRPr sz="1400">
                      <a:solidFill>
                        <a:srgbClr val="FFFFFF"/>
                      </a:solidFill>
                      <a:latin typeface="Calibri"/>
                      <a:ea typeface="Calibri"/>
                      <a:cs typeface="Calibri"/>
                      <a:sym typeface="Calibri"/>
                    </a:endParaRPr>
                  </a:p>
                </p:txBody>
              </p:sp>
            </p:grpSp>
          </p:grpSp>
          <p:grpSp>
            <p:nvGrpSpPr>
              <p:cNvPr id="15" name="Google Shape;30;p1"/>
              <p:cNvGrpSpPr/>
              <p:nvPr/>
            </p:nvGrpSpPr>
            <p:grpSpPr>
              <a:xfrm>
                <a:off x="-11" y="-3"/>
                <a:ext cx="640918" cy="536239"/>
                <a:chOff x="-10" y="-1"/>
                <a:chExt cx="640917" cy="536237"/>
              </a:xfrm>
            </p:grpSpPr>
            <p:grpSp>
              <p:nvGrpSpPr>
                <p:cNvPr id="16" name="Google Shape;31;p1"/>
                <p:cNvGrpSpPr/>
                <p:nvPr/>
              </p:nvGrpSpPr>
              <p:grpSpPr>
                <a:xfrm>
                  <a:off x="-11" y="-2"/>
                  <a:ext cx="640918" cy="536239"/>
                  <a:chOff x="-10" y="0"/>
                  <a:chExt cx="640917" cy="536237"/>
                </a:xfrm>
              </p:grpSpPr>
              <p:sp>
                <p:nvSpPr>
                  <p:cNvPr id="6678" name="Google Shape;32;p1"/>
                  <p:cNvSpPr/>
                  <p:nvPr/>
                </p:nvSpPr>
                <p:spPr>
                  <a:xfrm rot="16200000">
                    <a:off x="149297" y="-117638"/>
                    <a:ext cx="350412" cy="5856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8084" y="21600"/>
                        </a:lnTo>
                        <a:cubicBezTo>
                          <a:pt x="20021" y="21600"/>
                          <a:pt x="21600" y="20098"/>
                          <a:pt x="21600" y="18244"/>
                        </a:cubicBezTo>
                        <a:lnTo>
                          <a:pt x="21600" y="3356"/>
                        </a:lnTo>
                        <a:cubicBezTo>
                          <a:pt x="21600" y="1502"/>
                          <a:pt x="20021" y="0"/>
                          <a:pt x="18084" y="0"/>
                        </a:cubicBezTo>
                        <a:lnTo>
                          <a:pt x="0" y="0"/>
                        </a:lnTo>
                        <a:close/>
                      </a:path>
                    </a:pathLst>
                  </a:custGeom>
                  <a:solidFill>
                    <a:srgbClr val="FFFFFF"/>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79" name="Google Shape;33;p1"/>
                  <p:cNvSpPr/>
                  <p:nvPr/>
                </p:nvSpPr>
                <p:spPr>
                  <a:xfrm rot="16200000">
                    <a:off x="147879" y="59955"/>
                    <a:ext cx="350268" cy="602296"/>
                  </a:xfrm>
                  <a:custGeom>
                    <a:avLst/>
                    <a:gdLst/>
                    <a:ahLst/>
                    <a:cxnLst>
                      <a:cxn ang="0">
                        <a:pos x="wd2" y="hd2"/>
                      </a:cxn>
                      <a:cxn ang="5400000">
                        <a:pos x="wd2" y="hd2"/>
                      </a:cxn>
                      <a:cxn ang="10800000">
                        <a:pos x="wd2" y="hd2"/>
                      </a:cxn>
                      <a:cxn ang="16200000">
                        <a:pos x="wd2" y="hd2"/>
                      </a:cxn>
                    </a:cxnLst>
                    <a:rect l="0" t="0" r="r" b="b"/>
                    <a:pathLst>
                      <a:path w="21582" h="21600" extrusionOk="0">
                        <a:moveTo>
                          <a:pt x="4" y="21133"/>
                        </a:moveTo>
                        <a:lnTo>
                          <a:pt x="4" y="426"/>
                        </a:lnTo>
                        <a:cubicBezTo>
                          <a:pt x="-7" y="198"/>
                          <a:pt x="232" y="8"/>
                          <a:pt x="538" y="0"/>
                        </a:cubicBezTo>
                        <a:cubicBezTo>
                          <a:pt x="538" y="0"/>
                          <a:pt x="538" y="0"/>
                          <a:pt x="539" y="0"/>
                        </a:cubicBezTo>
                        <a:lnTo>
                          <a:pt x="4227" y="0"/>
                        </a:lnTo>
                        <a:lnTo>
                          <a:pt x="4227" y="185"/>
                        </a:lnTo>
                        <a:lnTo>
                          <a:pt x="6274" y="185"/>
                        </a:lnTo>
                        <a:lnTo>
                          <a:pt x="6274" y="0"/>
                        </a:lnTo>
                        <a:lnTo>
                          <a:pt x="15283" y="0"/>
                        </a:lnTo>
                        <a:lnTo>
                          <a:pt x="15283" y="185"/>
                        </a:lnTo>
                        <a:lnTo>
                          <a:pt x="17358" y="185"/>
                        </a:lnTo>
                        <a:lnTo>
                          <a:pt x="17358" y="0"/>
                        </a:lnTo>
                        <a:lnTo>
                          <a:pt x="21047" y="0"/>
                        </a:lnTo>
                        <a:cubicBezTo>
                          <a:pt x="21352" y="7"/>
                          <a:pt x="21592" y="198"/>
                          <a:pt x="21582" y="425"/>
                        </a:cubicBezTo>
                        <a:cubicBezTo>
                          <a:pt x="21582" y="425"/>
                          <a:pt x="21582" y="425"/>
                          <a:pt x="21582" y="426"/>
                        </a:cubicBezTo>
                        <a:lnTo>
                          <a:pt x="21582" y="21133"/>
                        </a:lnTo>
                        <a:cubicBezTo>
                          <a:pt x="21592" y="21362"/>
                          <a:pt x="21354" y="21555"/>
                          <a:pt x="21047" y="21566"/>
                        </a:cubicBezTo>
                        <a:lnTo>
                          <a:pt x="17358" y="21566"/>
                        </a:lnTo>
                        <a:lnTo>
                          <a:pt x="17358" y="21408"/>
                        </a:lnTo>
                        <a:lnTo>
                          <a:pt x="15283" y="21408"/>
                        </a:lnTo>
                        <a:lnTo>
                          <a:pt x="15283" y="21600"/>
                        </a:lnTo>
                        <a:lnTo>
                          <a:pt x="6274" y="21600"/>
                        </a:lnTo>
                        <a:lnTo>
                          <a:pt x="6274" y="21408"/>
                        </a:lnTo>
                        <a:lnTo>
                          <a:pt x="4236" y="21408"/>
                        </a:lnTo>
                        <a:lnTo>
                          <a:pt x="4236" y="21600"/>
                        </a:lnTo>
                        <a:lnTo>
                          <a:pt x="548" y="21600"/>
                        </a:lnTo>
                        <a:cubicBezTo>
                          <a:pt x="237" y="21594"/>
                          <a:pt x="-8" y="21402"/>
                          <a:pt x="0" y="21171"/>
                        </a:cubicBezTo>
                        <a:cubicBezTo>
                          <a:pt x="1" y="21158"/>
                          <a:pt x="2" y="21146"/>
                          <a:pt x="4" y="21133"/>
                        </a:cubicBezTo>
                        <a:close/>
                      </a:path>
                    </a:pathLst>
                  </a:custGeom>
                  <a:solidFill>
                    <a:srgbClr val="BCBEC0"/>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nvGrpSpPr>
                  <p:cNvPr id="17" name="Google Shape;34;p1"/>
                  <p:cNvGrpSpPr/>
                  <p:nvPr/>
                </p:nvGrpSpPr>
                <p:grpSpPr>
                  <a:xfrm>
                    <a:off x="-11" y="198657"/>
                    <a:ext cx="640918" cy="308822"/>
                    <a:chOff x="-10" y="0"/>
                    <a:chExt cx="640917" cy="308821"/>
                  </a:xfrm>
                </p:grpSpPr>
                <p:sp>
                  <p:nvSpPr>
                    <p:cNvPr id="6680" name="Google Shape;35;p1"/>
                    <p:cNvSpPr/>
                    <p:nvPr/>
                  </p:nvSpPr>
                  <p:spPr>
                    <a:xfrm rot="16200000">
                      <a:off x="308149" y="-246194"/>
                      <a:ext cx="28139" cy="637378"/>
                    </a:xfrm>
                    <a:custGeom>
                      <a:avLst/>
                      <a:gdLst/>
                      <a:ahLst/>
                      <a:cxnLst>
                        <a:cxn ang="0">
                          <a:pos x="wd2" y="hd2"/>
                        </a:cxn>
                        <a:cxn ang="5400000">
                          <a:pos x="wd2" y="hd2"/>
                        </a:cxn>
                        <a:cxn ang="10800000">
                          <a:pos x="wd2" y="hd2"/>
                        </a:cxn>
                        <a:cxn ang="16200000">
                          <a:pos x="wd2" y="hd2"/>
                        </a:cxn>
                      </a:cxnLst>
                      <a:rect l="0" t="0" r="r" b="b"/>
                      <a:pathLst>
                        <a:path w="20542" h="21537" extrusionOk="0">
                          <a:moveTo>
                            <a:pt x="55" y="20866"/>
                          </a:moveTo>
                          <a:lnTo>
                            <a:pt x="55" y="670"/>
                          </a:lnTo>
                          <a:cubicBezTo>
                            <a:pt x="-529" y="336"/>
                            <a:pt x="3570" y="37"/>
                            <a:pt x="9213" y="3"/>
                          </a:cubicBezTo>
                          <a:cubicBezTo>
                            <a:pt x="14855" y="-32"/>
                            <a:pt x="19903" y="211"/>
                            <a:pt x="20486" y="545"/>
                          </a:cubicBezTo>
                          <a:cubicBezTo>
                            <a:pt x="20560" y="586"/>
                            <a:pt x="20560" y="628"/>
                            <a:pt x="20486" y="670"/>
                          </a:cubicBezTo>
                          <a:lnTo>
                            <a:pt x="20486" y="20866"/>
                          </a:lnTo>
                          <a:cubicBezTo>
                            <a:pt x="21071" y="21200"/>
                            <a:pt x="16970" y="21499"/>
                            <a:pt x="11329" y="21533"/>
                          </a:cubicBezTo>
                          <a:cubicBezTo>
                            <a:pt x="5687" y="21568"/>
                            <a:pt x="639" y="21325"/>
                            <a:pt x="55" y="20991"/>
                          </a:cubicBezTo>
                          <a:cubicBezTo>
                            <a:pt x="-18" y="20950"/>
                            <a:pt x="-18" y="20908"/>
                            <a:pt x="55" y="20866"/>
                          </a:cubicBezTo>
                          <a:close/>
                        </a:path>
                      </a:pathLst>
                    </a:custGeom>
                    <a:solidFill>
                      <a:srgbClr val="6D6E71"/>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1" name="Google Shape;36;p1"/>
                    <p:cNvSpPr/>
                    <p:nvPr/>
                  </p:nvSpPr>
                  <p:spPr>
                    <a:xfrm rot="16200000">
                      <a:off x="314680" y="-276706"/>
                      <a:ext cx="19987" cy="573397"/>
                    </a:xfrm>
                    <a:prstGeom prst="rect">
                      <a:avLst/>
                    </a:prstGeom>
                    <a:solidFill>
                      <a:srgbClr val="000000">
                        <a:alpha val="6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2" name="Google Shape;37;p1"/>
                    <p:cNvSpPr/>
                    <p:nvPr/>
                  </p:nvSpPr>
                  <p:spPr>
                    <a:xfrm rot="16200000">
                      <a:off x="312542" y="-1842"/>
                      <a:ext cx="19988" cy="601340"/>
                    </a:xfrm>
                    <a:prstGeom prst="rect">
                      <a:avLst/>
                    </a:prstGeom>
                    <a:solidFill>
                      <a:srgbClr val="000000">
                        <a:alpha val="4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3" name="Google Shape;38;p1"/>
                    <p:cNvSpPr/>
                    <p:nvPr/>
                  </p:nvSpPr>
                  <p:spPr>
                    <a:xfrm rot="16200000">
                      <a:off x="304608" y="-66277"/>
                      <a:ext cx="28139" cy="637377"/>
                    </a:xfrm>
                    <a:custGeom>
                      <a:avLst/>
                      <a:gdLst/>
                      <a:ahLst/>
                      <a:cxnLst>
                        <a:cxn ang="0">
                          <a:pos x="wd2" y="hd2"/>
                        </a:cxn>
                        <a:cxn ang="5400000">
                          <a:pos x="wd2" y="hd2"/>
                        </a:cxn>
                        <a:cxn ang="10800000">
                          <a:pos x="wd2" y="hd2"/>
                        </a:cxn>
                        <a:cxn ang="16200000">
                          <a:pos x="wd2" y="hd2"/>
                        </a:cxn>
                      </a:cxnLst>
                      <a:rect l="0" t="0" r="r" b="b"/>
                      <a:pathLst>
                        <a:path w="20542" h="21537" extrusionOk="0">
                          <a:moveTo>
                            <a:pt x="55" y="20866"/>
                          </a:moveTo>
                          <a:lnTo>
                            <a:pt x="55" y="670"/>
                          </a:lnTo>
                          <a:cubicBezTo>
                            <a:pt x="-529" y="336"/>
                            <a:pt x="3570" y="37"/>
                            <a:pt x="9213" y="3"/>
                          </a:cubicBezTo>
                          <a:cubicBezTo>
                            <a:pt x="14855" y="-32"/>
                            <a:pt x="19903" y="211"/>
                            <a:pt x="20486" y="545"/>
                          </a:cubicBezTo>
                          <a:cubicBezTo>
                            <a:pt x="20560" y="586"/>
                            <a:pt x="20560" y="628"/>
                            <a:pt x="20486" y="670"/>
                          </a:cubicBezTo>
                          <a:lnTo>
                            <a:pt x="20486" y="20866"/>
                          </a:lnTo>
                          <a:cubicBezTo>
                            <a:pt x="21071" y="21200"/>
                            <a:pt x="16970" y="21499"/>
                            <a:pt x="11328" y="21533"/>
                          </a:cubicBezTo>
                          <a:cubicBezTo>
                            <a:pt x="5687" y="21568"/>
                            <a:pt x="639" y="21325"/>
                            <a:pt x="55" y="20991"/>
                          </a:cubicBezTo>
                          <a:cubicBezTo>
                            <a:pt x="-18" y="20950"/>
                            <a:pt x="-18" y="20908"/>
                            <a:pt x="55" y="20866"/>
                          </a:cubicBezTo>
                          <a:close/>
                        </a:path>
                      </a:pathLst>
                    </a:custGeom>
                    <a:gradFill flip="none" rotWithShape="1">
                      <a:gsLst>
                        <a:gs pos="0">
                          <a:srgbClr val="606867"/>
                        </a:gs>
                        <a:gs pos="24000">
                          <a:srgbClr val="606867"/>
                        </a:gs>
                        <a:gs pos="79000">
                          <a:srgbClr val="222625"/>
                        </a:gs>
                        <a:gs pos="100000">
                          <a:srgbClr val="222625"/>
                        </a:gs>
                      </a:gsLst>
                      <a:lin ang="3514153" scaled="0"/>
                    </a:gradFill>
                    <a:ln w="9525" cap="flat">
                      <a:solidFill>
                        <a:srgbClr val="707473"/>
                      </a:solidFill>
                      <a:prstDash val="solid"/>
                      <a:miter lim="800000"/>
                    </a:ln>
                    <a:effectLst>
                      <a:outerShdw blurRad="241300" dist="101600" dir="2700000" rotWithShape="0">
                        <a:srgbClr val="000000">
                          <a:alpha val="40000"/>
                        </a:srgbClr>
                      </a:outerShdw>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4" name="Google Shape;39;p1"/>
                    <p:cNvSpPr/>
                    <p:nvPr/>
                  </p:nvSpPr>
                  <p:spPr>
                    <a:xfrm rot="16200000">
                      <a:off x="262751" y="-96883"/>
                      <a:ext cx="19989" cy="338758"/>
                    </a:xfrm>
                    <a:custGeom>
                      <a:avLst/>
                      <a:gdLst/>
                      <a:ahLst/>
                      <a:cxnLst>
                        <a:cxn ang="0">
                          <a:pos x="wd2" y="hd2"/>
                        </a:cxn>
                        <a:cxn ang="5400000">
                          <a:pos x="wd2" y="hd2"/>
                        </a:cxn>
                        <a:cxn ang="10800000">
                          <a:pos x="wd2" y="hd2"/>
                        </a:cxn>
                        <a:cxn ang="16200000">
                          <a:pos x="wd2" y="hd2"/>
                        </a:cxn>
                      </a:cxnLst>
                      <a:rect l="0" t="0" r="r" b="b"/>
                      <a:pathLst>
                        <a:path w="21368" h="21600" extrusionOk="0">
                          <a:moveTo>
                            <a:pt x="2" y="20978"/>
                          </a:moveTo>
                          <a:lnTo>
                            <a:pt x="2" y="622"/>
                          </a:lnTo>
                          <a:cubicBezTo>
                            <a:pt x="-117" y="286"/>
                            <a:pt x="4569" y="7"/>
                            <a:pt x="10468" y="0"/>
                          </a:cubicBezTo>
                          <a:cubicBezTo>
                            <a:pt x="10540" y="0"/>
                            <a:pt x="10612" y="0"/>
                            <a:pt x="10684" y="0"/>
                          </a:cubicBezTo>
                          <a:cubicBezTo>
                            <a:pt x="16583" y="0"/>
                            <a:pt x="21366" y="273"/>
                            <a:pt x="21368" y="610"/>
                          </a:cubicBezTo>
                          <a:cubicBezTo>
                            <a:pt x="21368" y="614"/>
                            <a:pt x="21366" y="618"/>
                            <a:pt x="21366" y="622"/>
                          </a:cubicBezTo>
                          <a:lnTo>
                            <a:pt x="21366" y="20978"/>
                          </a:lnTo>
                          <a:cubicBezTo>
                            <a:pt x="21483" y="21314"/>
                            <a:pt x="16797" y="21593"/>
                            <a:pt x="10900" y="21600"/>
                          </a:cubicBezTo>
                          <a:cubicBezTo>
                            <a:pt x="10828" y="21600"/>
                            <a:pt x="10756" y="21600"/>
                            <a:pt x="10684" y="21600"/>
                          </a:cubicBezTo>
                          <a:cubicBezTo>
                            <a:pt x="4785" y="21600"/>
                            <a:pt x="2" y="21327"/>
                            <a:pt x="0" y="20990"/>
                          </a:cubicBezTo>
                          <a:cubicBezTo>
                            <a:pt x="0" y="20986"/>
                            <a:pt x="0" y="20982"/>
                            <a:pt x="2" y="20978"/>
                          </a:cubicBezTo>
                          <a:close/>
                        </a:path>
                      </a:pathLst>
                    </a:custGeom>
                    <a:solidFill>
                      <a:srgbClr val="FFFFFF">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5" name="Google Shape;40;p1"/>
                    <p:cNvSpPr/>
                    <p:nvPr/>
                  </p:nvSpPr>
                  <p:spPr>
                    <a:xfrm rot="16200000">
                      <a:off x="262752" y="83033"/>
                      <a:ext cx="19988" cy="338759"/>
                    </a:xfrm>
                    <a:custGeom>
                      <a:avLst/>
                      <a:gdLst/>
                      <a:ahLst/>
                      <a:cxnLst>
                        <a:cxn ang="0">
                          <a:pos x="wd2" y="hd2"/>
                        </a:cxn>
                        <a:cxn ang="5400000">
                          <a:pos x="wd2" y="hd2"/>
                        </a:cxn>
                        <a:cxn ang="10800000">
                          <a:pos x="wd2" y="hd2"/>
                        </a:cxn>
                        <a:cxn ang="16200000">
                          <a:pos x="wd2" y="hd2"/>
                        </a:cxn>
                      </a:cxnLst>
                      <a:rect l="0" t="0" r="r" b="b"/>
                      <a:pathLst>
                        <a:path w="21368" h="21600" extrusionOk="0">
                          <a:moveTo>
                            <a:pt x="2" y="20978"/>
                          </a:moveTo>
                          <a:lnTo>
                            <a:pt x="2" y="622"/>
                          </a:lnTo>
                          <a:cubicBezTo>
                            <a:pt x="-117" y="286"/>
                            <a:pt x="4569" y="7"/>
                            <a:pt x="10468" y="0"/>
                          </a:cubicBezTo>
                          <a:cubicBezTo>
                            <a:pt x="10540" y="0"/>
                            <a:pt x="10612" y="0"/>
                            <a:pt x="10684" y="0"/>
                          </a:cubicBezTo>
                          <a:cubicBezTo>
                            <a:pt x="16583" y="0"/>
                            <a:pt x="21366" y="273"/>
                            <a:pt x="21368" y="610"/>
                          </a:cubicBezTo>
                          <a:cubicBezTo>
                            <a:pt x="21368" y="614"/>
                            <a:pt x="21366" y="618"/>
                            <a:pt x="21366" y="622"/>
                          </a:cubicBezTo>
                          <a:lnTo>
                            <a:pt x="21366" y="20978"/>
                          </a:lnTo>
                          <a:cubicBezTo>
                            <a:pt x="21483" y="21314"/>
                            <a:pt x="16797" y="21593"/>
                            <a:pt x="10900" y="21600"/>
                          </a:cubicBezTo>
                          <a:cubicBezTo>
                            <a:pt x="10828" y="21600"/>
                            <a:pt x="10756" y="21600"/>
                            <a:pt x="10684" y="21600"/>
                          </a:cubicBezTo>
                          <a:cubicBezTo>
                            <a:pt x="4785" y="21600"/>
                            <a:pt x="2" y="21327"/>
                            <a:pt x="0" y="20990"/>
                          </a:cubicBezTo>
                          <a:cubicBezTo>
                            <a:pt x="0" y="20986"/>
                            <a:pt x="0" y="20982"/>
                            <a:pt x="2" y="20978"/>
                          </a:cubicBezTo>
                          <a:close/>
                        </a:path>
                      </a:pathLst>
                    </a:custGeom>
                    <a:solidFill>
                      <a:srgbClr val="FFFFFF">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grpSp>
                <p:nvGrpSpPr>
                  <p:cNvPr id="18" name="Google Shape;41;p1"/>
                  <p:cNvGrpSpPr/>
                  <p:nvPr/>
                </p:nvGrpSpPr>
                <p:grpSpPr>
                  <a:xfrm>
                    <a:off x="283682" y="329379"/>
                    <a:ext cx="81645" cy="63459"/>
                    <a:chOff x="-1" y="0"/>
                    <a:chExt cx="81644" cy="63458"/>
                  </a:xfrm>
                </p:grpSpPr>
                <p:grpSp>
                  <p:nvGrpSpPr>
                    <p:cNvPr id="19" name="Google Shape;42;p1"/>
                    <p:cNvGrpSpPr/>
                    <p:nvPr/>
                  </p:nvGrpSpPr>
                  <p:grpSpPr>
                    <a:xfrm>
                      <a:off x="-2" y="0"/>
                      <a:ext cx="81645" cy="63460"/>
                      <a:chOff x="0" y="0"/>
                      <a:chExt cx="81644" cy="63458"/>
                    </a:xfrm>
                  </p:grpSpPr>
                  <p:sp>
                    <p:nvSpPr>
                      <p:cNvPr id="6687" name="Google Shape;43;p1"/>
                      <p:cNvSpPr/>
                      <p:nvPr/>
                    </p:nvSpPr>
                    <p:spPr>
                      <a:xfrm rot="16200000">
                        <a:off x="13429" y="-6331"/>
                        <a:ext cx="59867" cy="76563"/>
                      </a:xfrm>
                      <a:prstGeom prst="ellipse">
                        <a:avLst/>
                      </a:prstGeom>
                      <a:solidFill>
                        <a:srgbClr val="FFFFFF"/>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88" name="Google Shape;44;p1"/>
                      <p:cNvSpPr/>
                      <p:nvPr/>
                    </p:nvSpPr>
                    <p:spPr>
                      <a:xfrm rot="16200000">
                        <a:off x="8851" y="-8852"/>
                        <a:ext cx="63459" cy="81164"/>
                      </a:xfrm>
                      <a:custGeom>
                        <a:avLst/>
                        <a:gdLst/>
                        <a:ahLst/>
                        <a:cxnLst>
                          <a:cxn ang="0">
                            <a:pos x="wd2" y="hd2"/>
                          </a:cxn>
                          <a:cxn ang="5400000">
                            <a:pos x="wd2" y="hd2"/>
                          </a:cxn>
                          <a:cxn ang="10800000">
                            <a:pos x="wd2" y="hd2"/>
                          </a:cxn>
                          <a:cxn ang="16200000">
                            <a:pos x="wd2" y="hd2"/>
                          </a:cxn>
                        </a:cxnLst>
                        <a:rect l="0" t="0" r="r" b="b"/>
                        <a:pathLst>
                          <a:path w="21215" h="20860" extrusionOk="0">
                            <a:moveTo>
                              <a:pt x="25" y="11146"/>
                            </a:moveTo>
                            <a:cubicBezTo>
                              <a:pt x="-377" y="5400"/>
                              <a:pt x="4035" y="421"/>
                              <a:pt x="9879" y="25"/>
                            </a:cubicBezTo>
                            <a:cubicBezTo>
                              <a:pt x="15723" y="-370"/>
                              <a:pt x="20787" y="3968"/>
                              <a:pt x="21189" y="9714"/>
                            </a:cubicBezTo>
                            <a:cubicBezTo>
                              <a:pt x="21223" y="10191"/>
                              <a:pt x="21223" y="10669"/>
                              <a:pt x="21189" y="11146"/>
                            </a:cubicBezTo>
                            <a:cubicBezTo>
                              <a:pt x="20787" y="16892"/>
                              <a:pt x="15723" y="21230"/>
                              <a:pt x="9879" y="20835"/>
                            </a:cubicBezTo>
                            <a:cubicBezTo>
                              <a:pt x="4595" y="20477"/>
                              <a:pt x="389" y="16342"/>
                              <a:pt x="25" y="11146"/>
                            </a:cubicBezTo>
                            <a:close/>
                            <a:moveTo>
                              <a:pt x="1026" y="11146"/>
                            </a:moveTo>
                            <a:cubicBezTo>
                              <a:pt x="1026" y="16362"/>
                              <a:pt x="5327" y="20591"/>
                              <a:pt x="10632" y="20591"/>
                            </a:cubicBezTo>
                            <a:cubicBezTo>
                              <a:pt x="15938" y="20591"/>
                              <a:pt x="20239" y="16362"/>
                              <a:pt x="20239" y="11146"/>
                            </a:cubicBezTo>
                            <a:cubicBezTo>
                              <a:pt x="20239" y="5930"/>
                              <a:pt x="15938" y="1701"/>
                              <a:pt x="10632" y="1701"/>
                            </a:cubicBezTo>
                            <a:cubicBezTo>
                              <a:pt x="5327" y="1701"/>
                              <a:pt x="1026" y="5930"/>
                              <a:pt x="1026" y="11146"/>
                            </a:cubicBezTo>
                            <a:close/>
                          </a:path>
                        </a:pathLst>
                      </a:custGeom>
                      <a:solidFill>
                        <a:srgbClr val="E6E7E8"/>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sp>
                  <p:nvSpPr>
                    <p:cNvPr id="6690" name="Google Shape;45;p1"/>
                    <p:cNvSpPr/>
                    <p:nvPr/>
                  </p:nvSpPr>
                  <p:spPr>
                    <a:xfrm rot="16200000">
                      <a:off x="14778" y="-1576"/>
                      <a:ext cx="52083" cy="66605"/>
                    </a:xfrm>
                    <a:custGeom>
                      <a:avLst/>
                      <a:gdLst/>
                      <a:ahLst/>
                      <a:cxnLst>
                        <a:cxn ang="0">
                          <a:pos x="wd2" y="hd2"/>
                        </a:cxn>
                        <a:cxn ang="5400000">
                          <a:pos x="wd2" y="hd2"/>
                        </a:cxn>
                        <a:cxn ang="10800000">
                          <a:pos x="wd2" y="hd2"/>
                        </a:cxn>
                        <a:cxn ang="16200000">
                          <a:pos x="wd2" y="hd2"/>
                        </a:cxn>
                      </a:cxnLst>
                      <a:rect l="0" t="0" r="r" b="b"/>
                      <a:pathLst>
                        <a:path w="21600" h="21565" extrusionOk="0">
                          <a:moveTo>
                            <a:pt x="21600" y="10782"/>
                          </a:moveTo>
                          <a:cubicBezTo>
                            <a:pt x="21600" y="4828"/>
                            <a:pt x="16764" y="0"/>
                            <a:pt x="10800" y="0"/>
                          </a:cubicBezTo>
                          <a:cubicBezTo>
                            <a:pt x="4835" y="0"/>
                            <a:pt x="0" y="4827"/>
                            <a:pt x="0" y="10782"/>
                          </a:cubicBezTo>
                          <a:cubicBezTo>
                            <a:pt x="0" y="16737"/>
                            <a:pt x="4835" y="21565"/>
                            <a:pt x="10800" y="21565"/>
                          </a:cubicBezTo>
                          <a:cubicBezTo>
                            <a:pt x="16730" y="21600"/>
                            <a:pt x="21565" y="16828"/>
                            <a:pt x="21600" y="10907"/>
                          </a:cubicBezTo>
                          <a:cubicBezTo>
                            <a:pt x="21600" y="10866"/>
                            <a:pt x="21600" y="10824"/>
                            <a:pt x="21600" y="10782"/>
                          </a:cubicBezTo>
                          <a:close/>
                        </a:path>
                      </a:pathLst>
                    </a:custGeom>
                    <a:solidFill>
                      <a:srgbClr val="000000">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grpSp>
                <p:nvGrpSpPr>
                  <p:cNvPr id="20" name="Google Shape;46;p1"/>
                  <p:cNvGrpSpPr/>
                  <p:nvPr/>
                </p:nvGrpSpPr>
                <p:grpSpPr>
                  <a:xfrm>
                    <a:off x="91500" y="329379"/>
                    <a:ext cx="81646" cy="63460"/>
                    <a:chOff x="-1" y="0"/>
                    <a:chExt cx="81644" cy="63459"/>
                  </a:xfrm>
                </p:grpSpPr>
                <p:grpSp>
                  <p:nvGrpSpPr>
                    <p:cNvPr id="21" name="Google Shape;47;p1"/>
                    <p:cNvGrpSpPr/>
                    <p:nvPr/>
                  </p:nvGrpSpPr>
                  <p:grpSpPr>
                    <a:xfrm>
                      <a:off x="-2" y="0"/>
                      <a:ext cx="81646" cy="63461"/>
                      <a:chOff x="0" y="0"/>
                      <a:chExt cx="81644" cy="63459"/>
                    </a:xfrm>
                  </p:grpSpPr>
                  <p:sp>
                    <p:nvSpPr>
                      <p:cNvPr id="6692" name="Google Shape;48;p1"/>
                      <p:cNvSpPr/>
                      <p:nvPr/>
                    </p:nvSpPr>
                    <p:spPr>
                      <a:xfrm rot="16200000">
                        <a:off x="13430" y="-6330"/>
                        <a:ext cx="59867" cy="76563"/>
                      </a:xfrm>
                      <a:prstGeom prst="ellipse">
                        <a:avLst/>
                      </a:prstGeom>
                      <a:solidFill>
                        <a:srgbClr val="FFFFFF"/>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93" name="Google Shape;49;p1"/>
                      <p:cNvSpPr/>
                      <p:nvPr/>
                    </p:nvSpPr>
                    <p:spPr>
                      <a:xfrm rot="16200000">
                        <a:off x="8851" y="-8851"/>
                        <a:ext cx="63460" cy="81163"/>
                      </a:xfrm>
                      <a:custGeom>
                        <a:avLst/>
                        <a:gdLst/>
                        <a:ahLst/>
                        <a:cxnLst>
                          <a:cxn ang="0">
                            <a:pos x="wd2" y="hd2"/>
                          </a:cxn>
                          <a:cxn ang="5400000">
                            <a:pos x="wd2" y="hd2"/>
                          </a:cxn>
                          <a:cxn ang="10800000">
                            <a:pos x="wd2" y="hd2"/>
                          </a:cxn>
                          <a:cxn ang="16200000">
                            <a:pos x="wd2" y="hd2"/>
                          </a:cxn>
                        </a:cxnLst>
                        <a:rect l="0" t="0" r="r" b="b"/>
                        <a:pathLst>
                          <a:path w="21215" h="20860" extrusionOk="0">
                            <a:moveTo>
                              <a:pt x="25" y="11146"/>
                            </a:moveTo>
                            <a:cubicBezTo>
                              <a:pt x="-377" y="5400"/>
                              <a:pt x="4035" y="421"/>
                              <a:pt x="9879" y="25"/>
                            </a:cubicBezTo>
                            <a:cubicBezTo>
                              <a:pt x="15723" y="-370"/>
                              <a:pt x="20787" y="3968"/>
                              <a:pt x="21189" y="9714"/>
                            </a:cubicBezTo>
                            <a:cubicBezTo>
                              <a:pt x="21223" y="10191"/>
                              <a:pt x="21223" y="10669"/>
                              <a:pt x="21189" y="11146"/>
                            </a:cubicBezTo>
                            <a:cubicBezTo>
                              <a:pt x="20787" y="16892"/>
                              <a:pt x="15723" y="21230"/>
                              <a:pt x="9879" y="20835"/>
                            </a:cubicBezTo>
                            <a:cubicBezTo>
                              <a:pt x="4595" y="20477"/>
                              <a:pt x="389" y="16342"/>
                              <a:pt x="25" y="11146"/>
                            </a:cubicBezTo>
                            <a:close/>
                            <a:moveTo>
                              <a:pt x="1026" y="11146"/>
                            </a:moveTo>
                            <a:cubicBezTo>
                              <a:pt x="1026" y="16362"/>
                              <a:pt x="5327" y="20591"/>
                              <a:pt x="10632" y="20591"/>
                            </a:cubicBezTo>
                            <a:cubicBezTo>
                              <a:pt x="15938" y="20591"/>
                              <a:pt x="20239" y="16362"/>
                              <a:pt x="20239" y="11146"/>
                            </a:cubicBezTo>
                            <a:cubicBezTo>
                              <a:pt x="20239" y="5930"/>
                              <a:pt x="15938" y="1701"/>
                              <a:pt x="10632" y="1701"/>
                            </a:cubicBezTo>
                            <a:cubicBezTo>
                              <a:pt x="5327" y="1701"/>
                              <a:pt x="1026" y="5930"/>
                              <a:pt x="1026" y="11146"/>
                            </a:cubicBezTo>
                            <a:close/>
                          </a:path>
                        </a:pathLst>
                      </a:custGeom>
                      <a:solidFill>
                        <a:srgbClr val="E6E7E8"/>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sp>
                  <p:nvSpPr>
                    <p:cNvPr id="6695" name="Google Shape;50;p1"/>
                    <p:cNvSpPr/>
                    <p:nvPr/>
                  </p:nvSpPr>
                  <p:spPr>
                    <a:xfrm rot="16200000">
                      <a:off x="14778" y="-1576"/>
                      <a:ext cx="52083" cy="66606"/>
                    </a:xfrm>
                    <a:custGeom>
                      <a:avLst/>
                      <a:gdLst/>
                      <a:ahLst/>
                      <a:cxnLst>
                        <a:cxn ang="0">
                          <a:pos x="wd2" y="hd2"/>
                        </a:cxn>
                        <a:cxn ang="5400000">
                          <a:pos x="wd2" y="hd2"/>
                        </a:cxn>
                        <a:cxn ang="10800000">
                          <a:pos x="wd2" y="hd2"/>
                        </a:cxn>
                        <a:cxn ang="16200000">
                          <a:pos x="wd2" y="hd2"/>
                        </a:cxn>
                      </a:cxnLst>
                      <a:rect l="0" t="0" r="r" b="b"/>
                      <a:pathLst>
                        <a:path w="21600" h="21565" extrusionOk="0">
                          <a:moveTo>
                            <a:pt x="21600" y="10782"/>
                          </a:moveTo>
                          <a:cubicBezTo>
                            <a:pt x="21600" y="4828"/>
                            <a:pt x="16764" y="0"/>
                            <a:pt x="10800" y="0"/>
                          </a:cubicBezTo>
                          <a:cubicBezTo>
                            <a:pt x="4835" y="0"/>
                            <a:pt x="0" y="4827"/>
                            <a:pt x="0" y="10782"/>
                          </a:cubicBezTo>
                          <a:cubicBezTo>
                            <a:pt x="0" y="16737"/>
                            <a:pt x="4835" y="21565"/>
                            <a:pt x="10800" y="21565"/>
                          </a:cubicBezTo>
                          <a:cubicBezTo>
                            <a:pt x="16730" y="21600"/>
                            <a:pt x="21565" y="16828"/>
                            <a:pt x="21600" y="10907"/>
                          </a:cubicBezTo>
                          <a:cubicBezTo>
                            <a:pt x="21600" y="10866"/>
                            <a:pt x="21600" y="10824"/>
                            <a:pt x="21600" y="10782"/>
                          </a:cubicBezTo>
                          <a:close/>
                        </a:path>
                      </a:pathLst>
                    </a:custGeom>
                    <a:solidFill>
                      <a:srgbClr val="000000">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grpSp>
                <p:nvGrpSpPr>
                  <p:cNvPr id="22" name="Google Shape;51;p1"/>
                  <p:cNvGrpSpPr/>
                  <p:nvPr/>
                </p:nvGrpSpPr>
                <p:grpSpPr>
                  <a:xfrm>
                    <a:off x="444288" y="327560"/>
                    <a:ext cx="81646" cy="63460"/>
                    <a:chOff x="-1" y="0"/>
                    <a:chExt cx="81644" cy="63459"/>
                  </a:xfrm>
                </p:grpSpPr>
                <p:grpSp>
                  <p:nvGrpSpPr>
                    <p:cNvPr id="23" name="Google Shape;52;p1"/>
                    <p:cNvGrpSpPr/>
                    <p:nvPr/>
                  </p:nvGrpSpPr>
                  <p:grpSpPr>
                    <a:xfrm>
                      <a:off x="-2" y="0"/>
                      <a:ext cx="81646" cy="63461"/>
                      <a:chOff x="0" y="0"/>
                      <a:chExt cx="81644" cy="63459"/>
                    </a:xfrm>
                  </p:grpSpPr>
                  <p:sp>
                    <p:nvSpPr>
                      <p:cNvPr id="6697" name="Google Shape;53;p1"/>
                      <p:cNvSpPr/>
                      <p:nvPr/>
                    </p:nvSpPr>
                    <p:spPr>
                      <a:xfrm rot="16200000">
                        <a:off x="13430" y="-6330"/>
                        <a:ext cx="59867" cy="76563"/>
                      </a:xfrm>
                      <a:prstGeom prst="ellipse">
                        <a:avLst/>
                      </a:prstGeom>
                      <a:solidFill>
                        <a:srgbClr val="FFFFFF"/>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sp>
                    <p:nvSpPr>
                      <p:cNvPr id="6698" name="Google Shape;54;p1"/>
                      <p:cNvSpPr/>
                      <p:nvPr/>
                    </p:nvSpPr>
                    <p:spPr>
                      <a:xfrm rot="16200000">
                        <a:off x="8851" y="-8851"/>
                        <a:ext cx="63460" cy="81163"/>
                      </a:xfrm>
                      <a:custGeom>
                        <a:avLst/>
                        <a:gdLst/>
                        <a:ahLst/>
                        <a:cxnLst>
                          <a:cxn ang="0">
                            <a:pos x="wd2" y="hd2"/>
                          </a:cxn>
                          <a:cxn ang="5400000">
                            <a:pos x="wd2" y="hd2"/>
                          </a:cxn>
                          <a:cxn ang="10800000">
                            <a:pos x="wd2" y="hd2"/>
                          </a:cxn>
                          <a:cxn ang="16200000">
                            <a:pos x="wd2" y="hd2"/>
                          </a:cxn>
                        </a:cxnLst>
                        <a:rect l="0" t="0" r="r" b="b"/>
                        <a:pathLst>
                          <a:path w="21215" h="20860" extrusionOk="0">
                            <a:moveTo>
                              <a:pt x="25" y="11146"/>
                            </a:moveTo>
                            <a:cubicBezTo>
                              <a:pt x="-377" y="5400"/>
                              <a:pt x="4035" y="421"/>
                              <a:pt x="9879" y="25"/>
                            </a:cubicBezTo>
                            <a:cubicBezTo>
                              <a:pt x="15723" y="-370"/>
                              <a:pt x="20787" y="3968"/>
                              <a:pt x="21189" y="9714"/>
                            </a:cubicBezTo>
                            <a:cubicBezTo>
                              <a:pt x="21223" y="10191"/>
                              <a:pt x="21223" y="10669"/>
                              <a:pt x="21189" y="11146"/>
                            </a:cubicBezTo>
                            <a:cubicBezTo>
                              <a:pt x="20787" y="16892"/>
                              <a:pt x="15723" y="21230"/>
                              <a:pt x="9879" y="20835"/>
                            </a:cubicBezTo>
                            <a:cubicBezTo>
                              <a:pt x="4595" y="20477"/>
                              <a:pt x="389" y="16342"/>
                              <a:pt x="25" y="11146"/>
                            </a:cubicBezTo>
                            <a:close/>
                            <a:moveTo>
                              <a:pt x="1026" y="11146"/>
                            </a:moveTo>
                            <a:cubicBezTo>
                              <a:pt x="1026" y="16362"/>
                              <a:pt x="5327" y="20591"/>
                              <a:pt x="10632" y="20591"/>
                            </a:cubicBezTo>
                            <a:cubicBezTo>
                              <a:pt x="15938" y="20591"/>
                              <a:pt x="20239" y="16362"/>
                              <a:pt x="20239" y="11146"/>
                            </a:cubicBezTo>
                            <a:cubicBezTo>
                              <a:pt x="20239" y="5930"/>
                              <a:pt x="15938" y="1701"/>
                              <a:pt x="10632" y="1701"/>
                            </a:cubicBezTo>
                            <a:cubicBezTo>
                              <a:pt x="5327" y="1701"/>
                              <a:pt x="1026" y="5930"/>
                              <a:pt x="1026" y="11146"/>
                            </a:cubicBezTo>
                            <a:close/>
                          </a:path>
                        </a:pathLst>
                      </a:custGeom>
                      <a:solidFill>
                        <a:srgbClr val="E6E7E8"/>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sp>
                  <p:nvSpPr>
                    <p:cNvPr id="6700" name="Google Shape;55;p1"/>
                    <p:cNvSpPr/>
                    <p:nvPr/>
                  </p:nvSpPr>
                  <p:spPr>
                    <a:xfrm rot="16200000">
                      <a:off x="14778" y="-1576"/>
                      <a:ext cx="52083" cy="66606"/>
                    </a:xfrm>
                    <a:custGeom>
                      <a:avLst/>
                      <a:gdLst/>
                      <a:ahLst/>
                      <a:cxnLst>
                        <a:cxn ang="0">
                          <a:pos x="wd2" y="hd2"/>
                        </a:cxn>
                        <a:cxn ang="5400000">
                          <a:pos x="wd2" y="hd2"/>
                        </a:cxn>
                        <a:cxn ang="10800000">
                          <a:pos x="wd2" y="hd2"/>
                        </a:cxn>
                        <a:cxn ang="16200000">
                          <a:pos x="wd2" y="hd2"/>
                        </a:cxn>
                      </a:cxnLst>
                      <a:rect l="0" t="0" r="r" b="b"/>
                      <a:pathLst>
                        <a:path w="21600" h="21565" extrusionOk="0">
                          <a:moveTo>
                            <a:pt x="21600" y="10782"/>
                          </a:moveTo>
                          <a:cubicBezTo>
                            <a:pt x="21600" y="4828"/>
                            <a:pt x="16764" y="0"/>
                            <a:pt x="10800" y="0"/>
                          </a:cubicBezTo>
                          <a:cubicBezTo>
                            <a:pt x="4835" y="0"/>
                            <a:pt x="0" y="4827"/>
                            <a:pt x="0" y="10782"/>
                          </a:cubicBezTo>
                          <a:cubicBezTo>
                            <a:pt x="0" y="16737"/>
                            <a:pt x="4835" y="21565"/>
                            <a:pt x="10800" y="21565"/>
                          </a:cubicBezTo>
                          <a:cubicBezTo>
                            <a:pt x="16730" y="21600"/>
                            <a:pt x="21565" y="16828"/>
                            <a:pt x="21600" y="10907"/>
                          </a:cubicBezTo>
                          <a:cubicBezTo>
                            <a:pt x="21600" y="10866"/>
                            <a:pt x="21600" y="10824"/>
                            <a:pt x="21600" y="10782"/>
                          </a:cubicBezTo>
                          <a:close/>
                        </a:path>
                      </a:pathLst>
                    </a:custGeom>
                    <a:solidFill>
                      <a:srgbClr val="000000">
                        <a:alpha val="80000"/>
                      </a:srgbClr>
                    </a:soli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grpSp>
            <p:sp>
              <p:nvSpPr>
                <p:cNvPr id="6703" name="Google Shape;56;p1"/>
                <p:cNvSpPr/>
                <p:nvPr/>
              </p:nvSpPr>
              <p:spPr>
                <a:xfrm>
                  <a:off x="287512" y="9974"/>
                  <a:ext cx="325917" cy="174407"/>
                </a:xfrm>
                <a:custGeom>
                  <a:avLst/>
                  <a:gdLst/>
                  <a:ahLst/>
                  <a:cxnLst>
                    <a:cxn ang="0">
                      <a:pos x="wd2" y="hd2"/>
                    </a:cxn>
                    <a:cxn ang="5400000">
                      <a:pos x="wd2" y="hd2"/>
                    </a:cxn>
                    <a:cxn ang="10800000">
                      <a:pos x="wd2" y="hd2"/>
                    </a:cxn>
                    <a:cxn ang="16200000">
                      <a:pos x="wd2" y="hd2"/>
                    </a:cxn>
                  </a:cxnLst>
                  <a:rect l="0" t="0" r="r" b="b"/>
                  <a:pathLst>
                    <a:path w="21600" h="21600" extrusionOk="0">
                      <a:moveTo>
                        <a:pt x="17063" y="0"/>
                      </a:moveTo>
                      <a:lnTo>
                        <a:pt x="4537" y="0"/>
                      </a:lnTo>
                      <a:cubicBezTo>
                        <a:pt x="2032" y="0"/>
                        <a:pt x="0" y="1435"/>
                        <a:pt x="0" y="3196"/>
                      </a:cubicBezTo>
                      <a:lnTo>
                        <a:pt x="0" y="21600"/>
                      </a:lnTo>
                      <a:lnTo>
                        <a:pt x="21600" y="21600"/>
                      </a:lnTo>
                      <a:lnTo>
                        <a:pt x="21600" y="3196"/>
                      </a:lnTo>
                      <a:cubicBezTo>
                        <a:pt x="21600" y="1435"/>
                        <a:pt x="19560" y="0"/>
                        <a:pt x="17063" y="0"/>
                      </a:cubicBezTo>
                      <a:close/>
                    </a:path>
                  </a:pathLst>
                </a:custGeom>
                <a:gradFill flip="none" rotWithShape="1">
                  <a:gsLst>
                    <a:gs pos="0">
                      <a:srgbClr val="FFFFFF"/>
                    </a:gs>
                    <a:gs pos="22846">
                      <a:srgbClr val="FFFFFF"/>
                    </a:gs>
                    <a:gs pos="63321">
                      <a:srgbClr val="E6EAEB"/>
                    </a:gs>
                    <a:gs pos="99960">
                      <a:srgbClr val="CDD5D8"/>
                    </a:gs>
                    <a:gs pos="100000">
                      <a:srgbClr val="CDD5D8"/>
                    </a:gs>
                  </a:gsLst>
                  <a:lin ang="2089255" scaled="0"/>
                </a:gradFill>
                <a:ln w="12700" cap="flat">
                  <a:noFill/>
                  <a:miter lim="400000"/>
                </a:ln>
                <a:effectLst/>
              </p:spPr>
              <p:txBody>
                <a:bodyPr wrap="square" lIns="45718" tIns="45718" rIns="45718" bIns="45718" numCol="1" anchor="ctr">
                  <a:noAutofit/>
                </a:bodyPr>
                <a:lstStyle/>
                <a:p>
                  <a:pPr algn="ctr" defTabSz="685800">
                    <a:defRPr>
                      <a:solidFill>
                        <a:srgbClr val="FFFFFF"/>
                      </a:solidFill>
                      <a:latin typeface="Avenir"/>
                      <a:ea typeface="Avenir"/>
                      <a:cs typeface="Avenir"/>
                      <a:sym typeface="Avenir Roman"/>
                    </a:defRPr>
                  </a:pPr>
                  <a:endParaRPr sz="1400">
                    <a:solidFill>
                      <a:srgbClr val="FFFFFF"/>
                    </a:solidFill>
                    <a:latin typeface="Avenir"/>
                    <a:sym typeface="Avenir Roman"/>
                  </a:endParaRPr>
                </a:p>
              </p:txBody>
            </p:sp>
          </p:grpSp>
        </p:grpSp>
        <p:grpSp>
          <p:nvGrpSpPr>
            <p:cNvPr id="24" name="Group 21"/>
            <p:cNvGrpSpPr/>
            <p:nvPr/>
          </p:nvGrpSpPr>
          <p:grpSpPr>
            <a:xfrm>
              <a:off x="-2" y="-3"/>
              <a:ext cx="2680033" cy="2680030"/>
              <a:chOff x="0" y="-1"/>
              <a:chExt cx="2680031" cy="2680028"/>
            </a:xfrm>
          </p:grpSpPr>
          <p:sp>
            <p:nvSpPr>
              <p:cNvPr id="6706" name="Oval 24"/>
              <p:cNvSpPr/>
              <p:nvPr/>
            </p:nvSpPr>
            <p:spPr>
              <a:xfrm>
                <a:off x="86323" y="86323"/>
                <a:ext cx="2507385" cy="2507382"/>
              </a:xfrm>
              <a:prstGeom prst="ellipse">
                <a:avLst/>
              </a:prstGeom>
              <a:gradFill flip="none" rotWithShape="1">
                <a:gsLst>
                  <a:gs pos="55088">
                    <a:srgbClr val="FFFFFF"/>
                  </a:gs>
                  <a:gs pos="88275">
                    <a:srgbClr val="E6EAEB"/>
                  </a:gs>
                  <a:gs pos="99960">
                    <a:srgbClr val="CDD5D8"/>
                  </a:gs>
                </a:gsLst>
                <a:path path="circle">
                  <a:fillToRect l="37721" t="-19636" r="62278" b="119636"/>
                </a:path>
              </a:gradFill>
              <a:ln w="88900" cap="flat">
                <a:solidFill>
                  <a:srgbClr val="AAA9AB"/>
                </a:solidFill>
                <a:prstDash val="solid"/>
                <a:miter lim="8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707" name="Oval 25"/>
              <p:cNvSpPr/>
              <p:nvPr/>
            </p:nvSpPr>
            <p:spPr>
              <a:xfrm>
                <a:off x="-1" y="-2"/>
                <a:ext cx="2680032" cy="2680030"/>
              </a:xfrm>
              <a:prstGeom prst="ellipse">
                <a:avLst/>
              </a:prstGeom>
              <a:noFill/>
              <a:ln w="101600" cap="flat">
                <a:solidFill>
                  <a:srgbClr val="D8D7DA"/>
                </a:solidFill>
                <a:prstDash val="solid"/>
                <a:miter lim="8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sp>
            <p:nvSpPr>
              <p:cNvPr id="6708" name="Freeform 26"/>
              <p:cNvSpPr/>
              <p:nvPr/>
            </p:nvSpPr>
            <p:spPr>
              <a:xfrm>
                <a:off x="981403" y="319648"/>
                <a:ext cx="1426164" cy="2067660"/>
              </a:xfrm>
              <a:custGeom>
                <a:avLst/>
                <a:gdLst/>
                <a:ahLst/>
                <a:cxnLst>
                  <a:cxn ang="0">
                    <a:pos x="wd2" y="hd2"/>
                  </a:cxn>
                  <a:cxn ang="5400000">
                    <a:pos x="wd2" y="hd2"/>
                  </a:cxn>
                  <a:cxn ang="10800000">
                    <a:pos x="wd2" y="hd2"/>
                  </a:cxn>
                  <a:cxn ang="16200000">
                    <a:pos x="wd2" y="hd2"/>
                  </a:cxn>
                </a:cxnLst>
                <a:rect l="0" t="0" r="r" b="b"/>
                <a:pathLst>
                  <a:path w="21600" h="21600" extrusionOk="0">
                    <a:moveTo>
                      <a:pt x="8353" y="0"/>
                    </a:moveTo>
                    <a:lnTo>
                      <a:pt x="9010" y="69"/>
                    </a:lnTo>
                    <a:cubicBezTo>
                      <a:pt x="16195" y="1083"/>
                      <a:pt x="21600" y="5468"/>
                      <a:pt x="21600" y="10724"/>
                    </a:cubicBezTo>
                    <a:cubicBezTo>
                      <a:pt x="21600" y="16731"/>
                      <a:pt x="14540" y="21600"/>
                      <a:pt x="5832" y="21600"/>
                    </a:cubicBezTo>
                    <a:cubicBezTo>
                      <a:pt x="4199" y="21600"/>
                      <a:pt x="2624" y="21429"/>
                      <a:pt x="1143" y="21111"/>
                    </a:cubicBezTo>
                    <a:lnTo>
                      <a:pt x="0" y="20822"/>
                    </a:lnTo>
                    <a:lnTo>
                      <a:pt x="909" y="20918"/>
                    </a:lnTo>
                    <a:cubicBezTo>
                      <a:pt x="1439" y="20955"/>
                      <a:pt x="1977" y="20974"/>
                      <a:pt x="2521" y="20974"/>
                    </a:cubicBezTo>
                    <a:cubicBezTo>
                      <a:pt x="11230" y="20974"/>
                      <a:pt x="18289" y="16105"/>
                      <a:pt x="18289" y="10098"/>
                    </a:cubicBezTo>
                    <a:cubicBezTo>
                      <a:pt x="18289" y="5593"/>
                      <a:pt x="14318" y="1728"/>
                      <a:pt x="8659" y="77"/>
                    </a:cubicBezTo>
                    <a:lnTo>
                      <a:pt x="8353" y="0"/>
                    </a:lnTo>
                    <a:close/>
                  </a:path>
                </a:pathLst>
              </a:custGeom>
              <a:solidFill>
                <a:srgbClr val="FFFFFF"/>
              </a:solidFill>
              <a:ln w="12700" cap="flat">
                <a:noFill/>
                <a:miter lim="400000"/>
              </a:ln>
              <a:effectLst/>
            </p:spPr>
            <p:txBody>
              <a:bodyPr wrap="square" lIns="45718" tIns="45718" rIns="45718" bIns="45718" numCol="1" anchor="ctr">
                <a:noAutofit/>
              </a:bodyPr>
              <a:lstStyle/>
              <a:p>
                <a:pPr algn="ctr" defTabSz="685800">
                  <a:defRPr>
                    <a:solidFill>
                      <a:srgbClr val="FFFFFF"/>
                    </a:solidFill>
                  </a:defRPr>
                </a:pPr>
                <a:endParaRPr sz="1400">
                  <a:solidFill>
                    <a:srgbClr val="FFFFFF"/>
                  </a:solidFill>
                  <a:latin typeface="Helvetica"/>
                  <a:cs typeface="Helvetica"/>
                </a:endParaRPr>
              </a:p>
            </p:txBody>
          </p:sp>
        </p:grpSp>
      </p:grpSp>
      <p:sp>
        <p:nvSpPr>
          <p:cNvPr id="6711" name="TextBox 52"/>
          <p:cNvSpPr txBox="1"/>
          <p:nvPr/>
        </p:nvSpPr>
        <p:spPr>
          <a:xfrm>
            <a:off x="2786557" y="1549712"/>
            <a:ext cx="1063190" cy="2231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89" rIns="34289" bIns="34289">
            <a:spAutoFit/>
          </a:bodyPr>
          <a:lstStyle>
            <a:lvl1pPr>
              <a:defRPr sz="1300">
                <a:solidFill>
                  <a:srgbClr val="FFFFFF"/>
                </a:solidFill>
              </a:defRPr>
            </a:lvl1pPr>
          </a:lstStyle>
          <a:p>
            <a:pPr algn="ctr" defTabSz="685800">
              <a:defRPr/>
            </a:pPr>
            <a:r>
              <a:rPr sz="1000">
                <a:latin typeface="Helvetica"/>
                <a:cs typeface="Helvetica"/>
              </a:rPr>
              <a:t>INFOGRAPHICS</a:t>
            </a:r>
          </a:p>
        </p:txBody>
      </p:sp>
      <p:sp>
        <p:nvSpPr>
          <p:cNvPr id="6712" name="TextBox 52"/>
          <p:cNvSpPr txBox="1"/>
          <p:nvPr/>
        </p:nvSpPr>
        <p:spPr>
          <a:xfrm>
            <a:off x="2676451" y="1347877"/>
            <a:ext cx="1283402" cy="3154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34289" rIns="34289" bIns="34289">
            <a:spAutoFit/>
          </a:bodyPr>
          <a:lstStyle>
            <a:lvl1pPr>
              <a:defRPr sz="2100">
                <a:solidFill>
                  <a:srgbClr val="FFFFFF"/>
                </a:solidFill>
              </a:defRPr>
            </a:lvl1pPr>
          </a:lstStyle>
          <a:p>
            <a:pPr algn="ctr" defTabSz="685800">
              <a:defRPr/>
            </a:pPr>
            <a:r>
              <a:rPr sz="1600" dirty="0">
                <a:latin typeface="Helvetica"/>
                <a:cs typeface="Helvetica"/>
              </a:rPr>
              <a:t>SINESS</a:t>
            </a:r>
          </a:p>
        </p:txBody>
      </p:sp>
      <p:sp>
        <p:nvSpPr>
          <p:cNvPr id="6714" name="Freeform 9"/>
          <p:cNvSpPr/>
          <p:nvPr/>
        </p:nvSpPr>
        <p:spPr>
          <a:xfrm>
            <a:off x="7326653" y="2145462"/>
            <a:ext cx="376745" cy="409503"/>
          </a:xfrm>
          <a:custGeom>
            <a:avLst/>
            <a:gdLst/>
            <a:ahLst/>
            <a:cxnLst>
              <a:cxn ang="0">
                <a:pos x="wd2" y="hd2"/>
              </a:cxn>
              <a:cxn ang="5400000">
                <a:pos x="wd2" y="hd2"/>
              </a:cxn>
              <a:cxn ang="10800000">
                <a:pos x="wd2" y="hd2"/>
              </a:cxn>
              <a:cxn ang="16200000">
                <a:pos x="wd2" y="hd2"/>
              </a:cxn>
            </a:cxnLst>
            <a:rect l="0" t="0" r="r" b="b"/>
            <a:pathLst>
              <a:path w="21594" h="21600" extrusionOk="0">
                <a:moveTo>
                  <a:pt x="9083" y="20039"/>
                </a:moveTo>
                <a:cubicBezTo>
                  <a:pt x="9083" y="20901"/>
                  <a:pt x="9843" y="21600"/>
                  <a:pt x="10780" y="21600"/>
                </a:cubicBezTo>
                <a:cubicBezTo>
                  <a:pt x="11717" y="21600"/>
                  <a:pt x="12477" y="20901"/>
                  <a:pt x="12477" y="20039"/>
                </a:cubicBezTo>
                <a:close/>
                <a:moveTo>
                  <a:pt x="8444" y="17613"/>
                </a:moveTo>
                <a:cubicBezTo>
                  <a:pt x="8015" y="17641"/>
                  <a:pt x="7691" y="17983"/>
                  <a:pt x="7720" y="18378"/>
                </a:cubicBezTo>
                <a:cubicBezTo>
                  <a:pt x="7740" y="18738"/>
                  <a:pt x="8053" y="19026"/>
                  <a:pt x="8444" y="19044"/>
                </a:cubicBezTo>
                <a:lnTo>
                  <a:pt x="13110" y="19044"/>
                </a:lnTo>
                <a:cubicBezTo>
                  <a:pt x="13540" y="19017"/>
                  <a:pt x="13866" y="18675"/>
                  <a:pt x="13840" y="18279"/>
                </a:cubicBezTo>
                <a:cubicBezTo>
                  <a:pt x="13817" y="17918"/>
                  <a:pt x="13503" y="17631"/>
                  <a:pt x="13110" y="17613"/>
                </a:cubicBezTo>
                <a:close/>
                <a:moveTo>
                  <a:pt x="4417" y="14704"/>
                </a:moveTo>
                <a:lnTo>
                  <a:pt x="3071" y="15953"/>
                </a:lnTo>
                <a:cubicBezTo>
                  <a:pt x="2895" y="16190"/>
                  <a:pt x="2961" y="16514"/>
                  <a:pt x="3219" y="16676"/>
                </a:cubicBezTo>
                <a:cubicBezTo>
                  <a:pt x="3384" y="16780"/>
                  <a:pt x="3597" y="16796"/>
                  <a:pt x="3778" y="16718"/>
                </a:cubicBezTo>
                <a:cubicBezTo>
                  <a:pt x="3799" y="16698"/>
                  <a:pt x="3818" y="16677"/>
                  <a:pt x="3835" y="16655"/>
                </a:cubicBezTo>
                <a:lnTo>
                  <a:pt x="5175" y="15417"/>
                </a:lnTo>
                <a:cubicBezTo>
                  <a:pt x="5366" y="15204"/>
                  <a:pt x="5344" y="14891"/>
                  <a:pt x="5124" y="14704"/>
                </a:cubicBezTo>
                <a:cubicBezTo>
                  <a:pt x="4913" y="14557"/>
                  <a:pt x="4619" y="14566"/>
                  <a:pt x="4417" y="14724"/>
                </a:cubicBezTo>
                <a:close/>
                <a:moveTo>
                  <a:pt x="16894" y="14459"/>
                </a:moveTo>
                <a:cubicBezTo>
                  <a:pt x="16752" y="14445"/>
                  <a:pt x="16611" y="14487"/>
                  <a:pt x="16504" y="14573"/>
                </a:cubicBezTo>
                <a:cubicBezTo>
                  <a:pt x="16289" y="14765"/>
                  <a:pt x="16274" y="15078"/>
                  <a:pt x="16470" y="15287"/>
                </a:cubicBezTo>
                <a:lnTo>
                  <a:pt x="16504" y="15318"/>
                </a:lnTo>
                <a:lnTo>
                  <a:pt x="17850" y="16556"/>
                </a:lnTo>
                <a:cubicBezTo>
                  <a:pt x="18112" y="16713"/>
                  <a:pt x="18462" y="16645"/>
                  <a:pt x="18633" y="16405"/>
                </a:cubicBezTo>
                <a:cubicBezTo>
                  <a:pt x="18734" y="16261"/>
                  <a:pt x="18753" y="16080"/>
                  <a:pt x="18681" y="15922"/>
                </a:cubicBezTo>
                <a:lnTo>
                  <a:pt x="18591" y="15838"/>
                </a:lnTo>
                <a:lnTo>
                  <a:pt x="17267" y="14620"/>
                </a:lnTo>
                <a:cubicBezTo>
                  <a:pt x="17168" y="14529"/>
                  <a:pt x="17034" y="14479"/>
                  <a:pt x="16894" y="14480"/>
                </a:cubicBezTo>
                <a:close/>
                <a:moveTo>
                  <a:pt x="526" y="9317"/>
                </a:moveTo>
                <a:cubicBezTo>
                  <a:pt x="229" y="9336"/>
                  <a:pt x="0" y="9563"/>
                  <a:pt x="0" y="9837"/>
                </a:cubicBezTo>
                <a:cubicBezTo>
                  <a:pt x="-6" y="10101"/>
                  <a:pt x="222" y="10321"/>
                  <a:pt x="509" y="10326"/>
                </a:cubicBezTo>
                <a:cubicBezTo>
                  <a:pt x="515" y="10326"/>
                  <a:pt x="521" y="10326"/>
                  <a:pt x="526" y="10326"/>
                </a:cubicBezTo>
                <a:lnTo>
                  <a:pt x="2438" y="10326"/>
                </a:lnTo>
                <a:cubicBezTo>
                  <a:pt x="2728" y="10329"/>
                  <a:pt x="2966" y="10115"/>
                  <a:pt x="2970" y="9848"/>
                </a:cubicBezTo>
                <a:cubicBezTo>
                  <a:pt x="2970" y="9844"/>
                  <a:pt x="2970" y="9841"/>
                  <a:pt x="2970" y="9837"/>
                </a:cubicBezTo>
                <a:cubicBezTo>
                  <a:pt x="2970" y="9561"/>
                  <a:pt x="2737" y="9333"/>
                  <a:pt x="2438" y="9317"/>
                </a:cubicBezTo>
                <a:close/>
                <a:moveTo>
                  <a:pt x="19139" y="9317"/>
                </a:moveTo>
                <a:cubicBezTo>
                  <a:pt x="18827" y="9317"/>
                  <a:pt x="18574" y="9550"/>
                  <a:pt x="18574" y="9837"/>
                </a:cubicBezTo>
                <a:cubicBezTo>
                  <a:pt x="18592" y="10112"/>
                  <a:pt x="18840" y="10327"/>
                  <a:pt x="19139" y="10326"/>
                </a:cubicBezTo>
                <a:lnTo>
                  <a:pt x="21028" y="10326"/>
                </a:lnTo>
                <a:cubicBezTo>
                  <a:pt x="21328" y="10327"/>
                  <a:pt x="21576" y="10112"/>
                  <a:pt x="21594" y="9837"/>
                </a:cubicBezTo>
                <a:cubicBezTo>
                  <a:pt x="21594" y="9550"/>
                  <a:pt x="21341" y="9317"/>
                  <a:pt x="21028" y="9317"/>
                </a:cubicBezTo>
                <a:close/>
                <a:moveTo>
                  <a:pt x="10780" y="8911"/>
                </a:moveTo>
                <a:cubicBezTo>
                  <a:pt x="11380" y="8911"/>
                  <a:pt x="11866" y="9358"/>
                  <a:pt x="11866" y="9910"/>
                </a:cubicBezTo>
                <a:cubicBezTo>
                  <a:pt x="11866" y="10462"/>
                  <a:pt x="11380" y="10909"/>
                  <a:pt x="10780" y="10909"/>
                </a:cubicBezTo>
                <a:cubicBezTo>
                  <a:pt x="10182" y="10904"/>
                  <a:pt x="9700" y="10456"/>
                  <a:pt x="9700" y="9905"/>
                </a:cubicBezTo>
                <a:cubicBezTo>
                  <a:pt x="9700" y="9359"/>
                  <a:pt x="10181" y="8916"/>
                  <a:pt x="10774" y="8916"/>
                </a:cubicBezTo>
                <a:cubicBezTo>
                  <a:pt x="10776" y="8916"/>
                  <a:pt x="10778" y="8916"/>
                  <a:pt x="10780" y="8916"/>
                </a:cubicBezTo>
                <a:close/>
                <a:moveTo>
                  <a:pt x="10452" y="7079"/>
                </a:moveTo>
                <a:lnTo>
                  <a:pt x="10135" y="7661"/>
                </a:lnTo>
                <a:cubicBezTo>
                  <a:pt x="9938" y="7712"/>
                  <a:pt x="9749" y="7783"/>
                  <a:pt x="9570" y="7875"/>
                </a:cubicBezTo>
                <a:lnTo>
                  <a:pt x="8880" y="7661"/>
                </a:lnTo>
                <a:lnTo>
                  <a:pt x="8371" y="8135"/>
                </a:lnTo>
                <a:lnTo>
                  <a:pt x="8580" y="8770"/>
                </a:lnTo>
                <a:cubicBezTo>
                  <a:pt x="8478" y="8933"/>
                  <a:pt x="8402" y="9108"/>
                  <a:pt x="8354" y="9291"/>
                </a:cubicBezTo>
                <a:lnTo>
                  <a:pt x="7698" y="9598"/>
                </a:lnTo>
                <a:lnTo>
                  <a:pt x="7698" y="10248"/>
                </a:lnTo>
                <a:lnTo>
                  <a:pt x="8354" y="10540"/>
                </a:lnTo>
                <a:cubicBezTo>
                  <a:pt x="8403" y="10722"/>
                  <a:pt x="8479" y="10897"/>
                  <a:pt x="8580" y="11060"/>
                </a:cubicBezTo>
                <a:lnTo>
                  <a:pt x="8354" y="11695"/>
                </a:lnTo>
                <a:lnTo>
                  <a:pt x="8880" y="12169"/>
                </a:lnTo>
                <a:lnTo>
                  <a:pt x="9570" y="11955"/>
                </a:lnTo>
                <a:cubicBezTo>
                  <a:pt x="9749" y="12047"/>
                  <a:pt x="9938" y="12118"/>
                  <a:pt x="10135" y="12169"/>
                </a:cubicBezTo>
                <a:lnTo>
                  <a:pt x="10452" y="12752"/>
                </a:lnTo>
                <a:lnTo>
                  <a:pt x="11182" y="12752"/>
                </a:lnTo>
                <a:lnTo>
                  <a:pt x="11498" y="12184"/>
                </a:lnTo>
                <a:cubicBezTo>
                  <a:pt x="11696" y="12135"/>
                  <a:pt x="11886" y="12064"/>
                  <a:pt x="12064" y="11971"/>
                </a:cubicBezTo>
                <a:lnTo>
                  <a:pt x="12754" y="12184"/>
                </a:lnTo>
                <a:lnTo>
                  <a:pt x="13263" y="11711"/>
                </a:lnTo>
                <a:lnTo>
                  <a:pt x="13037" y="11076"/>
                </a:lnTo>
                <a:cubicBezTo>
                  <a:pt x="13141" y="10912"/>
                  <a:pt x="13222" y="10737"/>
                  <a:pt x="13280" y="10555"/>
                </a:cubicBezTo>
                <a:lnTo>
                  <a:pt x="13919" y="10264"/>
                </a:lnTo>
                <a:lnTo>
                  <a:pt x="13919" y="9598"/>
                </a:lnTo>
                <a:lnTo>
                  <a:pt x="13280" y="9291"/>
                </a:lnTo>
                <a:cubicBezTo>
                  <a:pt x="13230" y="9109"/>
                  <a:pt x="13154" y="8933"/>
                  <a:pt x="13054" y="8770"/>
                </a:cubicBezTo>
                <a:lnTo>
                  <a:pt x="13280" y="8151"/>
                </a:lnTo>
                <a:lnTo>
                  <a:pt x="12754" y="7661"/>
                </a:lnTo>
                <a:lnTo>
                  <a:pt x="12081" y="7875"/>
                </a:lnTo>
                <a:cubicBezTo>
                  <a:pt x="11902" y="7783"/>
                  <a:pt x="11712" y="7712"/>
                  <a:pt x="11515" y="7661"/>
                </a:cubicBezTo>
                <a:lnTo>
                  <a:pt x="11199" y="7094"/>
                </a:lnTo>
                <a:close/>
                <a:moveTo>
                  <a:pt x="10791" y="5142"/>
                </a:moveTo>
                <a:cubicBezTo>
                  <a:pt x="13631" y="5162"/>
                  <a:pt x="15937" y="7260"/>
                  <a:pt x="15989" y="9874"/>
                </a:cubicBezTo>
                <a:lnTo>
                  <a:pt x="15989" y="10056"/>
                </a:lnTo>
                <a:cubicBezTo>
                  <a:pt x="15970" y="10628"/>
                  <a:pt x="15850" y="11195"/>
                  <a:pt x="15633" y="11732"/>
                </a:cubicBezTo>
                <a:cubicBezTo>
                  <a:pt x="15424" y="12214"/>
                  <a:pt x="15125" y="12660"/>
                  <a:pt x="14750" y="13048"/>
                </a:cubicBezTo>
                <a:cubicBezTo>
                  <a:pt x="14155" y="13706"/>
                  <a:pt x="13644" y="14426"/>
                  <a:pt x="13229" y="15193"/>
                </a:cubicBezTo>
                <a:lnTo>
                  <a:pt x="8354" y="15193"/>
                </a:lnTo>
                <a:cubicBezTo>
                  <a:pt x="7939" y="14421"/>
                  <a:pt x="7429" y="13696"/>
                  <a:pt x="6832" y="13033"/>
                </a:cubicBezTo>
                <a:cubicBezTo>
                  <a:pt x="6448" y="12645"/>
                  <a:pt x="6141" y="12198"/>
                  <a:pt x="5927" y="11711"/>
                </a:cubicBezTo>
                <a:cubicBezTo>
                  <a:pt x="5702" y="11175"/>
                  <a:pt x="5576" y="10609"/>
                  <a:pt x="5554" y="10035"/>
                </a:cubicBezTo>
                <a:lnTo>
                  <a:pt x="5554" y="9853"/>
                </a:lnTo>
                <a:cubicBezTo>
                  <a:pt x="5616" y="7243"/>
                  <a:pt x="7926" y="5153"/>
                  <a:pt x="10763" y="5142"/>
                </a:cubicBezTo>
                <a:close/>
                <a:moveTo>
                  <a:pt x="10791" y="3711"/>
                </a:moveTo>
                <a:cubicBezTo>
                  <a:pt x="7085" y="3711"/>
                  <a:pt x="4063" y="6447"/>
                  <a:pt x="4005" y="9858"/>
                </a:cubicBezTo>
                <a:lnTo>
                  <a:pt x="4005" y="10087"/>
                </a:lnTo>
                <a:cubicBezTo>
                  <a:pt x="4031" y="10821"/>
                  <a:pt x="4192" y="11546"/>
                  <a:pt x="4480" y="12231"/>
                </a:cubicBezTo>
                <a:cubicBezTo>
                  <a:pt x="4753" y="12882"/>
                  <a:pt x="5149" y="13483"/>
                  <a:pt x="5650" y="14006"/>
                </a:cubicBezTo>
                <a:cubicBezTo>
                  <a:pt x="6277" y="14733"/>
                  <a:pt x="6810" y="15524"/>
                  <a:pt x="7240" y="16364"/>
                </a:cubicBezTo>
                <a:cubicBezTo>
                  <a:pt x="7323" y="16528"/>
                  <a:pt x="7501" y="16635"/>
                  <a:pt x="7698" y="16640"/>
                </a:cubicBezTo>
                <a:lnTo>
                  <a:pt x="13846" y="16640"/>
                </a:lnTo>
                <a:cubicBezTo>
                  <a:pt x="14046" y="16632"/>
                  <a:pt x="14227" y="16527"/>
                  <a:pt x="14321" y="16364"/>
                </a:cubicBezTo>
                <a:cubicBezTo>
                  <a:pt x="14743" y="15524"/>
                  <a:pt x="15270" y="14733"/>
                  <a:pt x="15893" y="14006"/>
                </a:cubicBezTo>
                <a:cubicBezTo>
                  <a:pt x="16398" y="13484"/>
                  <a:pt x="16796" y="12883"/>
                  <a:pt x="17069" y="12231"/>
                </a:cubicBezTo>
                <a:cubicBezTo>
                  <a:pt x="17353" y="11545"/>
                  <a:pt x="17510" y="10821"/>
                  <a:pt x="17533" y="10087"/>
                </a:cubicBezTo>
                <a:lnTo>
                  <a:pt x="17533" y="9858"/>
                </a:lnTo>
                <a:cubicBezTo>
                  <a:pt x="17475" y="6459"/>
                  <a:pt x="14474" y="3728"/>
                  <a:pt x="10780" y="3711"/>
                </a:cubicBezTo>
                <a:close/>
                <a:moveTo>
                  <a:pt x="17844" y="3092"/>
                </a:moveTo>
                <a:lnTo>
                  <a:pt x="16498" y="4330"/>
                </a:lnTo>
                <a:cubicBezTo>
                  <a:pt x="16293" y="4531"/>
                  <a:pt x="16293" y="4843"/>
                  <a:pt x="16498" y="5043"/>
                </a:cubicBezTo>
                <a:cubicBezTo>
                  <a:pt x="16603" y="5135"/>
                  <a:pt x="16744" y="5182"/>
                  <a:pt x="16888" y="5174"/>
                </a:cubicBezTo>
                <a:cubicBezTo>
                  <a:pt x="17034" y="5173"/>
                  <a:pt x="17174" y="5121"/>
                  <a:pt x="17279" y="5028"/>
                </a:cubicBezTo>
                <a:lnTo>
                  <a:pt x="18619" y="3773"/>
                </a:lnTo>
                <a:cubicBezTo>
                  <a:pt x="18790" y="3557"/>
                  <a:pt x="18738" y="3255"/>
                  <a:pt x="18503" y="3097"/>
                </a:cubicBezTo>
                <a:cubicBezTo>
                  <a:pt x="18500" y="3095"/>
                  <a:pt x="18497" y="3094"/>
                  <a:pt x="18495" y="3092"/>
                </a:cubicBezTo>
                <a:cubicBezTo>
                  <a:pt x="18297" y="2961"/>
                  <a:pt x="18030" y="2961"/>
                  <a:pt x="17833" y="3092"/>
                </a:cubicBezTo>
                <a:close/>
                <a:moveTo>
                  <a:pt x="3445" y="2863"/>
                </a:moveTo>
                <a:cubicBezTo>
                  <a:pt x="3302" y="2873"/>
                  <a:pt x="3168" y="2932"/>
                  <a:pt x="3071" y="3029"/>
                </a:cubicBezTo>
                <a:cubicBezTo>
                  <a:pt x="2897" y="3222"/>
                  <a:pt x="2897" y="3502"/>
                  <a:pt x="3071" y="3695"/>
                </a:cubicBezTo>
                <a:lnTo>
                  <a:pt x="4417" y="4929"/>
                </a:lnTo>
                <a:cubicBezTo>
                  <a:pt x="4642" y="5108"/>
                  <a:pt x="4981" y="5085"/>
                  <a:pt x="5175" y="4878"/>
                </a:cubicBezTo>
                <a:cubicBezTo>
                  <a:pt x="5350" y="4693"/>
                  <a:pt x="5350" y="4417"/>
                  <a:pt x="5175" y="4231"/>
                </a:cubicBezTo>
                <a:lnTo>
                  <a:pt x="3835" y="2993"/>
                </a:lnTo>
                <a:cubicBezTo>
                  <a:pt x="3727" y="2905"/>
                  <a:pt x="3588" y="2859"/>
                  <a:pt x="3445" y="2863"/>
                </a:cubicBezTo>
                <a:close/>
                <a:moveTo>
                  <a:pt x="10831" y="0"/>
                </a:moveTo>
                <a:cubicBezTo>
                  <a:pt x="10519" y="0"/>
                  <a:pt x="10265" y="233"/>
                  <a:pt x="10265" y="520"/>
                </a:cubicBezTo>
                <a:lnTo>
                  <a:pt x="10265" y="2264"/>
                </a:lnTo>
                <a:cubicBezTo>
                  <a:pt x="10341" y="2543"/>
                  <a:pt x="10649" y="2712"/>
                  <a:pt x="10952" y="2642"/>
                </a:cubicBezTo>
                <a:cubicBezTo>
                  <a:pt x="11154" y="2596"/>
                  <a:pt x="11312" y="2450"/>
                  <a:pt x="11363" y="2264"/>
                </a:cubicBezTo>
                <a:lnTo>
                  <a:pt x="11363" y="520"/>
                </a:lnTo>
                <a:cubicBezTo>
                  <a:pt x="11363" y="245"/>
                  <a:pt x="11130" y="17"/>
                  <a:pt x="10831" y="0"/>
                </a:cubicBezTo>
                <a:close/>
              </a:path>
            </a:pathLst>
          </a:custGeom>
          <a:ln w="6350">
            <a:solidFill>
              <a:srgbClr val="FFFFFF"/>
            </a:solidFill>
            <a:miter/>
          </a:ln>
        </p:spPr>
        <p:txBody>
          <a:bodyPr lIns="34289" tIns="34290" rIns="34289" bIns="34290" anchor="ctr"/>
          <a:lstStyle/>
          <a:p>
            <a:pPr algn="ctr" defTabSz="685800">
              <a:defRPr sz="1800">
                <a:latin typeface="Calibri"/>
                <a:ea typeface="Calibri"/>
                <a:cs typeface="Calibri"/>
                <a:sym typeface="Calibri"/>
              </a:defRPr>
            </a:pPr>
            <a:endParaRPr sz="1400">
              <a:solidFill>
                <a:srgbClr val="000000"/>
              </a:solidFill>
              <a:latin typeface="Calibri"/>
              <a:ea typeface="Calibri"/>
              <a:cs typeface="Calibri"/>
              <a:sym typeface="Calibri"/>
            </a:endParaRPr>
          </a:p>
        </p:txBody>
      </p:sp>
      <p:sp>
        <p:nvSpPr>
          <p:cNvPr id="6715" name="Freeform 12"/>
          <p:cNvSpPr/>
          <p:nvPr/>
        </p:nvSpPr>
        <p:spPr>
          <a:xfrm>
            <a:off x="6812821" y="4353141"/>
            <a:ext cx="316608" cy="396577"/>
          </a:xfrm>
          <a:custGeom>
            <a:avLst/>
            <a:gdLst/>
            <a:ahLst/>
            <a:cxnLst>
              <a:cxn ang="0">
                <a:pos x="wd2" y="hd2"/>
              </a:cxn>
              <a:cxn ang="5400000">
                <a:pos x="wd2" y="hd2"/>
              </a:cxn>
              <a:cxn ang="10800000">
                <a:pos x="wd2" y="hd2"/>
              </a:cxn>
              <a:cxn ang="16200000">
                <a:pos x="wd2" y="hd2"/>
              </a:cxn>
            </a:cxnLst>
            <a:rect l="0" t="0" r="r" b="b"/>
            <a:pathLst>
              <a:path w="21248" h="21600" extrusionOk="0">
                <a:moveTo>
                  <a:pt x="5084" y="14393"/>
                </a:moveTo>
                <a:lnTo>
                  <a:pt x="6475" y="20745"/>
                </a:lnTo>
                <a:cubicBezTo>
                  <a:pt x="6577" y="21236"/>
                  <a:pt x="7099" y="21597"/>
                  <a:pt x="7713" y="21600"/>
                </a:cubicBezTo>
                <a:lnTo>
                  <a:pt x="14461" y="21600"/>
                </a:lnTo>
                <a:cubicBezTo>
                  <a:pt x="15070" y="21595"/>
                  <a:pt x="15585" y="21234"/>
                  <a:pt x="15679" y="20745"/>
                </a:cubicBezTo>
                <a:lnTo>
                  <a:pt x="17110" y="14393"/>
                </a:lnTo>
                <a:close/>
                <a:moveTo>
                  <a:pt x="4276" y="7191"/>
                </a:moveTo>
                <a:cubicBezTo>
                  <a:pt x="3581" y="7191"/>
                  <a:pt x="3018" y="8169"/>
                  <a:pt x="3018" y="8733"/>
                </a:cubicBezTo>
                <a:cubicBezTo>
                  <a:pt x="2967" y="9299"/>
                  <a:pt x="3491" y="9791"/>
                  <a:pt x="4188" y="9832"/>
                </a:cubicBezTo>
                <a:cubicBezTo>
                  <a:pt x="4885" y="9873"/>
                  <a:pt x="5490" y="9447"/>
                  <a:pt x="5541" y="8882"/>
                </a:cubicBezTo>
                <a:cubicBezTo>
                  <a:pt x="5545" y="8833"/>
                  <a:pt x="5545" y="8783"/>
                  <a:pt x="5541" y="8733"/>
                </a:cubicBezTo>
                <a:cubicBezTo>
                  <a:pt x="5541" y="8169"/>
                  <a:pt x="4978" y="7191"/>
                  <a:pt x="4276" y="7191"/>
                </a:cubicBezTo>
                <a:close/>
                <a:moveTo>
                  <a:pt x="14540" y="6449"/>
                </a:moveTo>
                <a:cubicBezTo>
                  <a:pt x="14378" y="6450"/>
                  <a:pt x="14222" y="6504"/>
                  <a:pt x="14110" y="6600"/>
                </a:cubicBezTo>
                <a:cubicBezTo>
                  <a:pt x="12569" y="7909"/>
                  <a:pt x="11539" y="9558"/>
                  <a:pt x="11150" y="11340"/>
                </a:cubicBezTo>
                <a:lnTo>
                  <a:pt x="9037" y="11340"/>
                </a:lnTo>
                <a:cubicBezTo>
                  <a:pt x="8786" y="10518"/>
                  <a:pt x="8375" y="10023"/>
                  <a:pt x="7137" y="8922"/>
                </a:cubicBezTo>
                <a:cubicBezTo>
                  <a:pt x="6903" y="8717"/>
                  <a:pt x="6508" y="8705"/>
                  <a:pt x="6256" y="8895"/>
                </a:cubicBezTo>
                <a:cubicBezTo>
                  <a:pt x="6004" y="9085"/>
                  <a:pt x="5989" y="9405"/>
                  <a:pt x="6223" y="9610"/>
                </a:cubicBezTo>
                <a:cubicBezTo>
                  <a:pt x="7176" y="10459"/>
                  <a:pt x="7547" y="10840"/>
                  <a:pt x="7733" y="11303"/>
                </a:cubicBezTo>
                <a:lnTo>
                  <a:pt x="5084" y="11303"/>
                </a:lnTo>
                <a:cubicBezTo>
                  <a:pt x="4383" y="11311"/>
                  <a:pt x="3822" y="11776"/>
                  <a:pt x="3826" y="12345"/>
                </a:cubicBezTo>
                <a:lnTo>
                  <a:pt x="3826" y="13372"/>
                </a:lnTo>
                <a:lnTo>
                  <a:pt x="18394" y="13372"/>
                </a:lnTo>
                <a:lnTo>
                  <a:pt x="18394" y="12345"/>
                </a:lnTo>
                <a:cubicBezTo>
                  <a:pt x="18373" y="11764"/>
                  <a:pt x="17786" y="11302"/>
                  <a:pt x="17070" y="11303"/>
                </a:cubicBezTo>
                <a:lnTo>
                  <a:pt x="12395" y="11303"/>
                </a:lnTo>
                <a:cubicBezTo>
                  <a:pt x="12763" y="9792"/>
                  <a:pt x="13660" y="8401"/>
                  <a:pt x="14977" y="7293"/>
                </a:cubicBezTo>
                <a:cubicBezTo>
                  <a:pt x="15216" y="7096"/>
                  <a:pt x="15216" y="6780"/>
                  <a:pt x="14977" y="6584"/>
                </a:cubicBezTo>
                <a:cubicBezTo>
                  <a:pt x="14863" y="6506"/>
                  <a:pt x="14722" y="6459"/>
                  <a:pt x="14573" y="6449"/>
                </a:cubicBezTo>
                <a:close/>
                <a:moveTo>
                  <a:pt x="6700" y="6197"/>
                </a:moveTo>
                <a:cubicBezTo>
                  <a:pt x="6298" y="6168"/>
                  <a:pt x="5905" y="6301"/>
                  <a:pt x="5647" y="6551"/>
                </a:cubicBezTo>
                <a:cubicBezTo>
                  <a:pt x="5296" y="7041"/>
                  <a:pt x="6057" y="7949"/>
                  <a:pt x="6660" y="8234"/>
                </a:cubicBezTo>
                <a:cubicBezTo>
                  <a:pt x="7272" y="8510"/>
                  <a:pt x="8043" y="8338"/>
                  <a:pt x="8395" y="7847"/>
                </a:cubicBezTo>
                <a:cubicBezTo>
                  <a:pt x="8730" y="7343"/>
                  <a:pt x="8521" y="6715"/>
                  <a:pt x="7918" y="6417"/>
                </a:cubicBezTo>
                <a:cubicBezTo>
                  <a:pt x="7541" y="6262"/>
                  <a:pt x="7122" y="6186"/>
                  <a:pt x="6700" y="6197"/>
                </a:cubicBezTo>
                <a:close/>
                <a:moveTo>
                  <a:pt x="1879" y="6197"/>
                </a:moveTo>
                <a:cubicBezTo>
                  <a:pt x="1448" y="6187"/>
                  <a:pt x="1021" y="6263"/>
                  <a:pt x="634" y="6417"/>
                </a:cubicBezTo>
                <a:cubicBezTo>
                  <a:pt x="34" y="6716"/>
                  <a:pt x="-173" y="7345"/>
                  <a:pt x="164" y="7847"/>
                </a:cubicBezTo>
                <a:cubicBezTo>
                  <a:pt x="516" y="8338"/>
                  <a:pt x="1287" y="8510"/>
                  <a:pt x="1899" y="8234"/>
                </a:cubicBezTo>
                <a:cubicBezTo>
                  <a:pt x="2501" y="7949"/>
                  <a:pt x="3263" y="7041"/>
                  <a:pt x="2912" y="6551"/>
                </a:cubicBezTo>
                <a:cubicBezTo>
                  <a:pt x="2662" y="6301"/>
                  <a:pt x="2275" y="6168"/>
                  <a:pt x="1879" y="6197"/>
                </a:cubicBezTo>
                <a:close/>
                <a:moveTo>
                  <a:pt x="16964" y="5122"/>
                </a:moveTo>
                <a:cubicBezTo>
                  <a:pt x="16269" y="5122"/>
                  <a:pt x="15679" y="6100"/>
                  <a:pt x="15679" y="6664"/>
                </a:cubicBezTo>
                <a:cubicBezTo>
                  <a:pt x="15690" y="7234"/>
                  <a:pt x="16262" y="7691"/>
                  <a:pt x="16964" y="7691"/>
                </a:cubicBezTo>
                <a:cubicBezTo>
                  <a:pt x="17661" y="7688"/>
                  <a:pt x="18225" y="7230"/>
                  <a:pt x="18229" y="6664"/>
                </a:cubicBezTo>
                <a:cubicBezTo>
                  <a:pt x="18229" y="6122"/>
                  <a:pt x="17659" y="5122"/>
                  <a:pt x="16964" y="5122"/>
                </a:cubicBezTo>
                <a:close/>
                <a:moveTo>
                  <a:pt x="4276" y="5122"/>
                </a:moveTo>
                <a:cubicBezTo>
                  <a:pt x="3749" y="5122"/>
                  <a:pt x="3322" y="5468"/>
                  <a:pt x="3322" y="5896"/>
                </a:cubicBezTo>
                <a:cubicBezTo>
                  <a:pt x="3323" y="6323"/>
                  <a:pt x="3749" y="6670"/>
                  <a:pt x="4276" y="6670"/>
                </a:cubicBezTo>
                <a:cubicBezTo>
                  <a:pt x="4803" y="6670"/>
                  <a:pt x="5230" y="6323"/>
                  <a:pt x="5230" y="5896"/>
                </a:cubicBezTo>
                <a:cubicBezTo>
                  <a:pt x="5230" y="5894"/>
                  <a:pt x="5230" y="5892"/>
                  <a:pt x="5230" y="5890"/>
                </a:cubicBezTo>
                <a:cubicBezTo>
                  <a:pt x="5230" y="5466"/>
                  <a:pt x="4806" y="5122"/>
                  <a:pt x="4283" y="5122"/>
                </a:cubicBezTo>
                <a:cubicBezTo>
                  <a:pt x="4280" y="5122"/>
                  <a:pt x="4278" y="5122"/>
                  <a:pt x="4276" y="5122"/>
                </a:cubicBezTo>
                <a:close/>
                <a:moveTo>
                  <a:pt x="19368" y="4111"/>
                </a:moveTo>
                <a:cubicBezTo>
                  <a:pt x="18960" y="4083"/>
                  <a:pt x="18562" y="4222"/>
                  <a:pt x="18308" y="4482"/>
                </a:cubicBezTo>
                <a:cubicBezTo>
                  <a:pt x="17964" y="4971"/>
                  <a:pt x="18719" y="5864"/>
                  <a:pt x="19321" y="6143"/>
                </a:cubicBezTo>
                <a:cubicBezTo>
                  <a:pt x="19942" y="6415"/>
                  <a:pt x="20716" y="6245"/>
                  <a:pt x="21083" y="5756"/>
                </a:cubicBezTo>
                <a:cubicBezTo>
                  <a:pt x="21427" y="5260"/>
                  <a:pt x="21214" y="4632"/>
                  <a:pt x="20606" y="4348"/>
                </a:cubicBezTo>
                <a:cubicBezTo>
                  <a:pt x="20222" y="4192"/>
                  <a:pt x="19796" y="4119"/>
                  <a:pt x="19368" y="4133"/>
                </a:cubicBezTo>
                <a:close/>
                <a:moveTo>
                  <a:pt x="14540" y="4111"/>
                </a:moveTo>
                <a:cubicBezTo>
                  <a:pt x="14116" y="4104"/>
                  <a:pt x="13696" y="4186"/>
                  <a:pt x="13322" y="4348"/>
                </a:cubicBezTo>
                <a:cubicBezTo>
                  <a:pt x="12711" y="4631"/>
                  <a:pt x="12499" y="5263"/>
                  <a:pt x="12848" y="5759"/>
                </a:cubicBezTo>
                <a:cubicBezTo>
                  <a:pt x="13198" y="6254"/>
                  <a:pt x="13976" y="6427"/>
                  <a:pt x="14587" y="6143"/>
                </a:cubicBezTo>
                <a:cubicBezTo>
                  <a:pt x="15189" y="5864"/>
                  <a:pt x="15944" y="4971"/>
                  <a:pt x="15600" y="4482"/>
                </a:cubicBezTo>
                <a:cubicBezTo>
                  <a:pt x="15347" y="4238"/>
                  <a:pt x="14965" y="4108"/>
                  <a:pt x="14573" y="4133"/>
                </a:cubicBezTo>
                <a:close/>
                <a:moveTo>
                  <a:pt x="7633" y="3510"/>
                </a:moveTo>
                <a:cubicBezTo>
                  <a:pt x="7305" y="3441"/>
                  <a:pt x="6956" y="3478"/>
                  <a:pt x="6660" y="3612"/>
                </a:cubicBezTo>
                <a:cubicBezTo>
                  <a:pt x="6057" y="3896"/>
                  <a:pt x="5296" y="4789"/>
                  <a:pt x="5647" y="5272"/>
                </a:cubicBezTo>
                <a:cubicBezTo>
                  <a:pt x="5998" y="5756"/>
                  <a:pt x="7322" y="5692"/>
                  <a:pt x="7918" y="5407"/>
                </a:cubicBezTo>
                <a:cubicBezTo>
                  <a:pt x="8526" y="5123"/>
                  <a:pt x="8739" y="4495"/>
                  <a:pt x="8395" y="3999"/>
                </a:cubicBezTo>
                <a:cubicBezTo>
                  <a:pt x="8233" y="3759"/>
                  <a:pt x="7958" y="3583"/>
                  <a:pt x="7633" y="3510"/>
                </a:cubicBezTo>
                <a:close/>
                <a:moveTo>
                  <a:pt x="945" y="3510"/>
                </a:moveTo>
                <a:cubicBezTo>
                  <a:pt x="264" y="3659"/>
                  <a:pt x="-140" y="4228"/>
                  <a:pt x="44" y="4781"/>
                </a:cubicBezTo>
                <a:cubicBezTo>
                  <a:pt x="132" y="5045"/>
                  <a:pt x="344" y="5269"/>
                  <a:pt x="634" y="5407"/>
                </a:cubicBezTo>
                <a:cubicBezTo>
                  <a:pt x="1236" y="5692"/>
                  <a:pt x="2567" y="5761"/>
                  <a:pt x="2912" y="5272"/>
                </a:cubicBezTo>
                <a:cubicBezTo>
                  <a:pt x="3256" y="4783"/>
                  <a:pt x="2501" y="3896"/>
                  <a:pt x="1899" y="3612"/>
                </a:cubicBezTo>
                <a:cubicBezTo>
                  <a:pt x="1611" y="3475"/>
                  <a:pt x="1267" y="3438"/>
                  <a:pt x="945" y="3510"/>
                </a:cubicBezTo>
                <a:close/>
                <a:moveTo>
                  <a:pt x="16964" y="3090"/>
                </a:moveTo>
                <a:cubicBezTo>
                  <a:pt x="16437" y="3090"/>
                  <a:pt x="16010" y="3437"/>
                  <a:pt x="16010" y="3864"/>
                </a:cubicBezTo>
                <a:cubicBezTo>
                  <a:pt x="16010" y="4292"/>
                  <a:pt x="16437" y="4638"/>
                  <a:pt x="16964" y="4638"/>
                </a:cubicBezTo>
                <a:cubicBezTo>
                  <a:pt x="17491" y="4638"/>
                  <a:pt x="17918" y="4292"/>
                  <a:pt x="17918" y="3864"/>
                </a:cubicBezTo>
                <a:cubicBezTo>
                  <a:pt x="17925" y="3434"/>
                  <a:pt x="17501" y="3080"/>
                  <a:pt x="16971" y="3074"/>
                </a:cubicBezTo>
                <a:cubicBezTo>
                  <a:pt x="16968" y="3074"/>
                  <a:pt x="16966" y="3074"/>
                  <a:pt x="16964" y="3074"/>
                </a:cubicBezTo>
                <a:close/>
                <a:moveTo>
                  <a:pt x="4276" y="2069"/>
                </a:moveTo>
                <a:cubicBezTo>
                  <a:pt x="3581" y="2069"/>
                  <a:pt x="3018" y="2526"/>
                  <a:pt x="3018" y="3090"/>
                </a:cubicBezTo>
                <a:cubicBezTo>
                  <a:pt x="3018" y="3628"/>
                  <a:pt x="3581" y="4638"/>
                  <a:pt x="4276" y="4638"/>
                </a:cubicBezTo>
                <a:cubicBezTo>
                  <a:pt x="4971" y="4638"/>
                  <a:pt x="5541" y="3655"/>
                  <a:pt x="5541" y="3090"/>
                </a:cubicBezTo>
                <a:cubicBezTo>
                  <a:pt x="5552" y="2526"/>
                  <a:pt x="4997" y="2062"/>
                  <a:pt x="4303" y="2053"/>
                </a:cubicBezTo>
                <a:cubicBezTo>
                  <a:pt x="4294" y="2053"/>
                  <a:pt x="4285" y="2053"/>
                  <a:pt x="4276" y="2053"/>
                </a:cubicBezTo>
                <a:close/>
                <a:moveTo>
                  <a:pt x="20295" y="1462"/>
                </a:moveTo>
                <a:cubicBezTo>
                  <a:pt x="19969" y="1383"/>
                  <a:pt x="19618" y="1414"/>
                  <a:pt x="19321" y="1548"/>
                </a:cubicBezTo>
                <a:cubicBezTo>
                  <a:pt x="18719" y="1827"/>
                  <a:pt x="17964" y="2736"/>
                  <a:pt x="18308" y="3225"/>
                </a:cubicBezTo>
                <a:cubicBezTo>
                  <a:pt x="18653" y="3714"/>
                  <a:pt x="20004" y="3644"/>
                  <a:pt x="20606" y="3359"/>
                </a:cubicBezTo>
                <a:cubicBezTo>
                  <a:pt x="21205" y="3062"/>
                  <a:pt x="21414" y="2437"/>
                  <a:pt x="21083" y="1935"/>
                </a:cubicBezTo>
                <a:cubicBezTo>
                  <a:pt x="20913" y="1692"/>
                  <a:pt x="20628" y="1515"/>
                  <a:pt x="20295" y="1446"/>
                </a:cubicBezTo>
                <a:close/>
                <a:moveTo>
                  <a:pt x="13613" y="1462"/>
                </a:moveTo>
                <a:cubicBezTo>
                  <a:pt x="13290" y="1530"/>
                  <a:pt x="13013" y="1700"/>
                  <a:pt x="12845" y="1935"/>
                </a:cubicBezTo>
                <a:cubicBezTo>
                  <a:pt x="12514" y="2437"/>
                  <a:pt x="12723" y="3062"/>
                  <a:pt x="13322" y="3359"/>
                </a:cubicBezTo>
                <a:cubicBezTo>
                  <a:pt x="13924" y="3644"/>
                  <a:pt x="15249" y="3714"/>
                  <a:pt x="15600" y="3225"/>
                </a:cubicBezTo>
                <a:cubicBezTo>
                  <a:pt x="15951" y="2736"/>
                  <a:pt x="15189" y="1827"/>
                  <a:pt x="14587" y="1548"/>
                </a:cubicBezTo>
                <a:cubicBezTo>
                  <a:pt x="14293" y="1408"/>
                  <a:pt x="13941" y="1371"/>
                  <a:pt x="13613" y="1446"/>
                </a:cubicBezTo>
                <a:close/>
                <a:moveTo>
                  <a:pt x="16964" y="16"/>
                </a:moveTo>
                <a:cubicBezTo>
                  <a:pt x="16262" y="16"/>
                  <a:pt x="15690" y="473"/>
                  <a:pt x="15679" y="1043"/>
                </a:cubicBezTo>
                <a:cubicBezTo>
                  <a:pt x="15679" y="1607"/>
                  <a:pt x="16269" y="2585"/>
                  <a:pt x="16964" y="2585"/>
                </a:cubicBezTo>
                <a:cubicBezTo>
                  <a:pt x="17659" y="2585"/>
                  <a:pt x="18229" y="1607"/>
                  <a:pt x="18229" y="1043"/>
                </a:cubicBezTo>
                <a:cubicBezTo>
                  <a:pt x="18236" y="473"/>
                  <a:pt x="17673" y="6"/>
                  <a:pt x="16971" y="0"/>
                </a:cubicBezTo>
                <a:cubicBezTo>
                  <a:pt x="16968" y="0"/>
                  <a:pt x="16966" y="0"/>
                  <a:pt x="16964" y="0"/>
                </a:cubicBezTo>
                <a:close/>
              </a:path>
            </a:pathLst>
          </a:custGeom>
          <a:ln w="6350">
            <a:solidFill>
              <a:srgbClr val="FFFFFF"/>
            </a:solidFill>
            <a:miter/>
          </a:ln>
        </p:spPr>
        <p:txBody>
          <a:bodyPr lIns="34289" tIns="34290" rIns="34289" bIns="34290" anchor="ctr"/>
          <a:lstStyle/>
          <a:p>
            <a:pPr algn="ctr" defTabSz="685800">
              <a:defRPr sz="1800">
                <a:latin typeface="Calibri"/>
                <a:ea typeface="Calibri"/>
                <a:cs typeface="Calibri"/>
                <a:sym typeface="Calibri"/>
              </a:defRPr>
            </a:pPr>
            <a:endParaRPr sz="1400">
              <a:solidFill>
                <a:srgbClr val="000000"/>
              </a:solidFill>
              <a:latin typeface="Calibri"/>
              <a:ea typeface="Calibri"/>
              <a:cs typeface="Calibri"/>
              <a:sym typeface="Calibri"/>
            </a:endParaRPr>
          </a:p>
        </p:txBody>
      </p:sp>
      <p:sp>
        <p:nvSpPr>
          <p:cNvPr id="6716" name="Freeform 16"/>
          <p:cNvSpPr/>
          <p:nvPr/>
        </p:nvSpPr>
        <p:spPr>
          <a:xfrm>
            <a:off x="5080341" y="1223506"/>
            <a:ext cx="335398" cy="373980"/>
          </a:xfrm>
          <a:custGeom>
            <a:avLst/>
            <a:gdLst/>
            <a:ahLst/>
            <a:cxnLst>
              <a:cxn ang="0">
                <a:pos x="wd2" y="hd2"/>
              </a:cxn>
              <a:cxn ang="5400000">
                <a:pos x="wd2" y="hd2"/>
              </a:cxn>
              <a:cxn ang="10800000">
                <a:pos x="wd2" y="hd2"/>
              </a:cxn>
              <a:cxn ang="16200000">
                <a:pos x="wd2" y="hd2"/>
              </a:cxn>
            </a:cxnLst>
            <a:rect l="0" t="0" r="r" b="b"/>
            <a:pathLst>
              <a:path w="21600" h="21600" extrusionOk="0">
                <a:moveTo>
                  <a:pt x="7429" y="18876"/>
                </a:moveTo>
                <a:cubicBezTo>
                  <a:pt x="6923" y="18876"/>
                  <a:pt x="6514" y="19243"/>
                  <a:pt x="6514" y="19696"/>
                </a:cubicBezTo>
                <a:cubicBezTo>
                  <a:pt x="6514" y="20150"/>
                  <a:pt x="6923" y="20517"/>
                  <a:pt x="7429" y="20517"/>
                </a:cubicBezTo>
                <a:cubicBezTo>
                  <a:pt x="7934" y="20517"/>
                  <a:pt x="8344" y="20150"/>
                  <a:pt x="8344" y="19696"/>
                </a:cubicBezTo>
                <a:cubicBezTo>
                  <a:pt x="8340" y="19245"/>
                  <a:pt x="7933" y="18879"/>
                  <a:pt x="7429" y="18876"/>
                </a:cubicBezTo>
                <a:close/>
                <a:moveTo>
                  <a:pt x="18995" y="17200"/>
                </a:moveTo>
                <a:cubicBezTo>
                  <a:pt x="19778" y="17197"/>
                  <a:pt x="20417" y="17763"/>
                  <a:pt x="20424" y="18465"/>
                </a:cubicBezTo>
                <a:cubicBezTo>
                  <a:pt x="20424" y="18642"/>
                  <a:pt x="20265" y="18785"/>
                  <a:pt x="20069" y="18785"/>
                </a:cubicBezTo>
                <a:cubicBezTo>
                  <a:pt x="19872" y="18785"/>
                  <a:pt x="19713" y="18642"/>
                  <a:pt x="19713" y="18465"/>
                </a:cubicBezTo>
                <a:cubicBezTo>
                  <a:pt x="19706" y="18116"/>
                  <a:pt x="19384" y="17838"/>
                  <a:pt x="18995" y="17844"/>
                </a:cubicBezTo>
                <a:cubicBezTo>
                  <a:pt x="18995" y="17844"/>
                  <a:pt x="18995" y="17844"/>
                  <a:pt x="18995" y="17844"/>
                </a:cubicBezTo>
                <a:cubicBezTo>
                  <a:pt x="18796" y="17820"/>
                  <a:pt x="18657" y="17657"/>
                  <a:pt x="18683" y="17479"/>
                </a:cubicBezTo>
                <a:cubicBezTo>
                  <a:pt x="18705" y="17334"/>
                  <a:pt x="18833" y="17220"/>
                  <a:pt x="18995" y="17200"/>
                </a:cubicBezTo>
                <a:close/>
                <a:moveTo>
                  <a:pt x="18562" y="16152"/>
                </a:moveTo>
                <a:cubicBezTo>
                  <a:pt x="16885" y="16152"/>
                  <a:pt x="15525" y="17371"/>
                  <a:pt x="15525" y="18876"/>
                </a:cubicBezTo>
                <a:cubicBezTo>
                  <a:pt x="15525" y="20380"/>
                  <a:pt x="16885" y="21600"/>
                  <a:pt x="18562" y="21600"/>
                </a:cubicBezTo>
                <a:cubicBezTo>
                  <a:pt x="20240" y="21600"/>
                  <a:pt x="21600" y="20380"/>
                  <a:pt x="21600" y="18876"/>
                </a:cubicBezTo>
                <a:cubicBezTo>
                  <a:pt x="21590" y="17364"/>
                  <a:pt x="20216" y="16145"/>
                  <a:pt x="18531" y="16152"/>
                </a:cubicBezTo>
                <a:close/>
                <a:moveTo>
                  <a:pt x="2434" y="15884"/>
                </a:moveTo>
                <a:cubicBezTo>
                  <a:pt x="1090" y="15884"/>
                  <a:pt x="0" y="16861"/>
                  <a:pt x="0" y="18066"/>
                </a:cubicBezTo>
                <a:cubicBezTo>
                  <a:pt x="0" y="19272"/>
                  <a:pt x="1090" y="20249"/>
                  <a:pt x="2434" y="20249"/>
                </a:cubicBezTo>
                <a:cubicBezTo>
                  <a:pt x="3778" y="20249"/>
                  <a:pt x="4868" y="19272"/>
                  <a:pt x="4868" y="18066"/>
                </a:cubicBezTo>
                <a:cubicBezTo>
                  <a:pt x="4868" y="16861"/>
                  <a:pt x="3778" y="15884"/>
                  <a:pt x="2434" y="15884"/>
                </a:cubicBezTo>
                <a:close/>
                <a:moveTo>
                  <a:pt x="19592" y="12875"/>
                </a:moveTo>
                <a:cubicBezTo>
                  <a:pt x="19087" y="12875"/>
                  <a:pt x="18677" y="13242"/>
                  <a:pt x="18677" y="13695"/>
                </a:cubicBezTo>
                <a:cubicBezTo>
                  <a:pt x="18677" y="14148"/>
                  <a:pt x="19087" y="14516"/>
                  <a:pt x="19592" y="14516"/>
                </a:cubicBezTo>
                <a:cubicBezTo>
                  <a:pt x="20097" y="14516"/>
                  <a:pt x="20507" y="14148"/>
                  <a:pt x="20507" y="13695"/>
                </a:cubicBezTo>
                <a:cubicBezTo>
                  <a:pt x="20511" y="13245"/>
                  <a:pt x="20107" y="12878"/>
                  <a:pt x="19605" y="12874"/>
                </a:cubicBezTo>
                <a:cubicBezTo>
                  <a:pt x="19596" y="12874"/>
                  <a:pt x="19588" y="12874"/>
                  <a:pt x="19579" y="12875"/>
                </a:cubicBezTo>
                <a:close/>
                <a:moveTo>
                  <a:pt x="10320" y="11256"/>
                </a:moveTo>
                <a:cubicBezTo>
                  <a:pt x="11489" y="11253"/>
                  <a:pt x="12439" y="12100"/>
                  <a:pt x="12443" y="13148"/>
                </a:cubicBezTo>
                <a:cubicBezTo>
                  <a:pt x="12443" y="13152"/>
                  <a:pt x="12443" y="13156"/>
                  <a:pt x="12443" y="13159"/>
                </a:cubicBezTo>
                <a:cubicBezTo>
                  <a:pt x="12467" y="13306"/>
                  <a:pt x="12354" y="13442"/>
                  <a:pt x="12191" y="13463"/>
                </a:cubicBezTo>
                <a:cubicBezTo>
                  <a:pt x="12027" y="13485"/>
                  <a:pt x="11876" y="13384"/>
                  <a:pt x="11852" y="13237"/>
                </a:cubicBezTo>
                <a:cubicBezTo>
                  <a:pt x="11847" y="13212"/>
                  <a:pt x="11847" y="13185"/>
                  <a:pt x="11852" y="13159"/>
                </a:cubicBezTo>
                <a:cubicBezTo>
                  <a:pt x="11848" y="12402"/>
                  <a:pt x="11165" y="11789"/>
                  <a:pt x="10320" y="11786"/>
                </a:cubicBezTo>
                <a:cubicBezTo>
                  <a:pt x="10157" y="11807"/>
                  <a:pt x="10005" y="11706"/>
                  <a:pt x="9981" y="11560"/>
                </a:cubicBezTo>
                <a:cubicBezTo>
                  <a:pt x="9957" y="11414"/>
                  <a:pt x="10070" y="11277"/>
                  <a:pt x="10233" y="11256"/>
                </a:cubicBezTo>
                <a:cubicBezTo>
                  <a:pt x="10262" y="11252"/>
                  <a:pt x="10291" y="11252"/>
                  <a:pt x="10320" y="11256"/>
                </a:cubicBezTo>
                <a:close/>
                <a:moveTo>
                  <a:pt x="9723" y="10150"/>
                </a:moveTo>
                <a:cubicBezTo>
                  <a:pt x="7540" y="10150"/>
                  <a:pt x="5770" y="11737"/>
                  <a:pt x="5770" y="13695"/>
                </a:cubicBezTo>
                <a:cubicBezTo>
                  <a:pt x="5770" y="15653"/>
                  <a:pt x="7540" y="17240"/>
                  <a:pt x="9723" y="17240"/>
                </a:cubicBezTo>
                <a:cubicBezTo>
                  <a:pt x="11906" y="17240"/>
                  <a:pt x="13676" y="15653"/>
                  <a:pt x="13676" y="13695"/>
                </a:cubicBezTo>
                <a:cubicBezTo>
                  <a:pt x="13665" y="11737"/>
                  <a:pt x="11894" y="10153"/>
                  <a:pt x="9710" y="10150"/>
                </a:cubicBezTo>
                <a:close/>
                <a:moveTo>
                  <a:pt x="12900" y="6731"/>
                </a:moveTo>
                <a:cubicBezTo>
                  <a:pt x="14413" y="6731"/>
                  <a:pt x="15639" y="7830"/>
                  <a:pt x="15639" y="9187"/>
                </a:cubicBezTo>
                <a:cubicBezTo>
                  <a:pt x="15646" y="9329"/>
                  <a:pt x="15524" y="9448"/>
                  <a:pt x="15366" y="9455"/>
                </a:cubicBezTo>
                <a:cubicBezTo>
                  <a:pt x="15360" y="9455"/>
                  <a:pt x="15353" y="9455"/>
                  <a:pt x="15347" y="9455"/>
                </a:cubicBezTo>
                <a:cubicBezTo>
                  <a:pt x="15179" y="9461"/>
                  <a:pt x="15036" y="9344"/>
                  <a:pt x="15029" y="9193"/>
                </a:cubicBezTo>
                <a:cubicBezTo>
                  <a:pt x="15029" y="9191"/>
                  <a:pt x="15029" y="9189"/>
                  <a:pt x="15029" y="9187"/>
                </a:cubicBezTo>
                <a:cubicBezTo>
                  <a:pt x="15029" y="8136"/>
                  <a:pt x="14079" y="7284"/>
                  <a:pt x="12907" y="7284"/>
                </a:cubicBezTo>
                <a:cubicBezTo>
                  <a:pt x="12905" y="7284"/>
                  <a:pt x="12902" y="7284"/>
                  <a:pt x="12900" y="7284"/>
                </a:cubicBezTo>
                <a:cubicBezTo>
                  <a:pt x="12732" y="7275"/>
                  <a:pt x="12601" y="7150"/>
                  <a:pt x="12602" y="6999"/>
                </a:cubicBezTo>
                <a:cubicBezTo>
                  <a:pt x="12608" y="6860"/>
                  <a:pt x="12733" y="6751"/>
                  <a:pt x="12888" y="6748"/>
                </a:cubicBezTo>
                <a:close/>
                <a:moveTo>
                  <a:pt x="4086" y="6731"/>
                </a:moveTo>
                <a:cubicBezTo>
                  <a:pt x="4759" y="6731"/>
                  <a:pt x="5306" y="7216"/>
                  <a:pt x="5313" y="7819"/>
                </a:cubicBezTo>
                <a:cubicBezTo>
                  <a:pt x="5309" y="7975"/>
                  <a:pt x="5169" y="8101"/>
                  <a:pt x="4995" y="8104"/>
                </a:cubicBezTo>
                <a:cubicBezTo>
                  <a:pt x="4828" y="8095"/>
                  <a:pt x="4699" y="7969"/>
                  <a:pt x="4703" y="7819"/>
                </a:cubicBezTo>
                <a:cubicBezTo>
                  <a:pt x="4682" y="7518"/>
                  <a:pt x="4404" y="7283"/>
                  <a:pt x="4067" y="7284"/>
                </a:cubicBezTo>
                <a:cubicBezTo>
                  <a:pt x="3898" y="7277"/>
                  <a:pt x="3765" y="7151"/>
                  <a:pt x="3768" y="6999"/>
                </a:cubicBezTo>
                <a:cubicBezTo>
                  <a:pt x="3775" y="6854"/>
                  <a:pt x="3912" y="6742"/>
                  <a:pt x="4073" y="6748"/>
                </a:cubicBezTo>
                <a:cubicBezTo>
                  <a:pt x="4073" y="6748"/>
                  <a:pt x="4073" y="6748"/>
                  <a:pt x="4073" y="6748"/>
                </a:cubicBezTo>
                <a:close/>
                <a:moveTo>
                  <a:pt x="3629" y="5768"/>
                </a:moveTo>
                <a:cubicBezTo>
                  <a:pt x="2112" y="5764"/>
                  <a:pt x="881" y="6864"/>
                  <a:pt x="877" y="8224"/>
                </a:cubicBezTo>
                <a:cubicBezTo>
                  <a:pt x="874" y="9584"/>
                  <a:pt x="2100" y="10689"/>
                  <a:pt x="3616" y="10692"/>
                </a:cubicBezTo>
                <a:cubicBezTo>
                  <a:pt x="5132" y="10695"/>
                  <a:pt x="6364" y="9595"/>
                  <a:pt x="6368" y="8235"/>
                </a:cubicBezTo>
                <a:cubicBezTo>
                  <a:pt x="6368" y="8232"/>
                  <a:pt x="6368" y="8228"/>
                  <a:pt x="6368" y="8224"/>
                </a:cubicBezTo>
                <a:cubicBezTo>
                  <a:pt x="6364" y="6874"/>
                  <a:pt x="5141" y="5782"/>
                  <a:pt x="3635" y="5785"/>
                </a:cubicBezTo>
                <a:cubicBezTo>
                  <a:pt x="3629" y="5785"/>
                  <a:pt x="3622" y="5785"/>
                  <a:pt x="3616" y="5785"/>
                </a:cubicBezTo>
                <a:close/>
                <a:moveTo>
                  <a:pt x="12303" y="5642"/>
                </a:moveTo>
                <a:cubicBezTo>
                  <a:pt x="9787" y="5639"/>
                  <a:pt x="7744" y="7466"/>
                  <a:pt x="7740" y="9723"/>
                </a:cubicBezTo>
                <a:lnTo>
                  <a:pt x="7740" y="10008"/>
                </a:lnTo>
                <a:cubicBezTo>
                  <a:pt x="9972" y="9013"/>
                  <a:pt x="12680" y="9830"/>
                  <a:pt x="13788" y="11831"/>
                </a:cubicBezTo>
                <a:cubicBezTo>
                  <a:pt x="14064" y="12329"/>
                  <a:pt x="14223" y="12872"/>
                  <a:pt x="14254" y="13427"/>
                </a:cubicBezTo>
                <a:cubicBezTo>
                  <a:pt x="16521" y="12448"/>
                  <a:pt x="17474" y="10006"/>
                  <a:pt x="16382" y="7973"/>
                </a:cubicBezTo>
                <a:cubicBezTo>
                  <a:pt x="15627" y="6566"/>
                  <a:pt x="14044" y="5668"/>
                  <a:pt x="12303" y="5659"/>
                </a:cubicBezTo>
                <a:close/>
                <a:moveTo>
                  <a:pt x="1341" y="2223"/>
                </a:moveTo>
                <a:cubicBezTo>
                  <a:pt x="835" y="2223"/>
                  <a:pt x="426" y="2590"/>
                  <a:pt x="426" y="3043"/>
                </a:cubicBezTo>
                <a:cubicBezTo>
                  <a:pt x="426" y="3497"/>
                  <a:pt x="835" y="3864"/>
                  <a:pt x="1341" y="3864"/>
                </a:cubicBezTo>
                <a:cubicBezTo>
                  <a:pt x="1846" y="3864"/>
                  <a:pt x="2256" y="3497"/>
                  <a:pt x="2256" y="3043"/>
                </a:cubicBezTo>
                <a:cubicBezTo>
                  <a:pt x="2256" y="2590"/>
                  <a:pt x="1846" y="2223"/>
                  <a:pt x="1341" y="2223"/>
                </a:cubicBezTo>
                <a:close/>
                <a:moveTo>
                  <a:pt x="17927" y="1904"/>
                </a:moveTo>
                <a:cubicBezTo>
                  <a:pt x="16713" y="1897"/>
                  <a:pt x="15723" y="2775"/>
                  <a:pt x="15716" y="3864"/>
                </a:cubicBezTo>
                <a:cubicBezTo>
                  <a:pt x="15709" y="4953"/>
                  <a:pt x="16687" y="5841"/>
                  <a:pt x="17902" y="5847"/>
                </a:cubicBezTo>
                <a:cubicBezTo>
                  <a:pt x="19116" y="5854"/>
                  <a:pt x="20106" y="4976"/>
                  <a:pt x="20113" y="3887"/>
                </a:cubicBezTo>
                <a:cubicBezTo>
                  <a:pt x="20113" y="3879"/>
                  <a:pt x="20113" y="3872"/>
                  <a:pt x="20113" y="3864"/>
                </a:cubicBezTo>
                <a:cubicBezTo>
                  <a:pt x="20099" y="2785"/>
                  <a:pt x="19118" y="1917"/>
                  <a:pt x="17914" y="1921"/>
                </a:cubicBezTo>
                <a:close/>
                <a:moveTo>
                  <a:pt x="6526" y="0"/>
                </a:moveTo>
                <a:cubicBezTo>
                  <a:pt x="5474" y="0"/>
                  <a:pt x="4620" y="766"/>
                  <a:pt x="4620" y="1710"/>
                </a:cubicBezTo>
                <a:cubicBezTo>
                  <a:pt x="4620" y="2654"/>
                  <a:pt x="5474" y="3420"/>
                  <a:pt x="6526" y="3420"/>
                </a:cubicBezTo>
                <a:cubicBezTo>
                  <a:pt x="7579" y="3420"/>
                  <a:pt x="8433" y="2654"/>
                  <a:pt x="8433" y="1710"/>
                </a:cubicBezTo>
                <a:cubicBezTo>
                  <a:pt x="8422" y="768"/>
                  <a:pt x="7564" y="11"/>
                  <a:pt x="6514" y="17"/>
                </a:cubicBezTo>
                <a:close/>
              </a:path>
            </a:pathLst>
          </a:custGeom>
          <a:ln w="6350">
            <a:solidFill>
              <a:srgbClr val="FFFFFF"/>
            </a:solidFill>
            <a:miter/>
          </a:ln>
        </p:spPr>
        <p:txBody>
          <a:bodyPr lIns="34289" tIns="34290" rIns="34289" bIns="34290" anchor="ctr"/>
          <a:lstStyle/>
          <a:p>
            <a:pPr algn="ctr" defTabSz="685800">
              <a:defRPr sz="1800">
                <a:latin typeface="Calibri"/>
                <a:ea typeface="Calibri"/>
                <a:cs typeface="Calibri"/>
                <a:sym typeface="Calibri"/>
              </a:defRPr>
            </a:pPr>
            <a:endParaRPr sz="1400">
              <a:solidFill>
                <a:srgbClr val="000000"/>
              </a:solidFill>
              <a:latin typeface="Calibri"/>
              <a:ea typeface="Calibri"/>
              <a:cs typeface="Calibri"/>
              <a:sym typeface="Calibri"/>
            </a:endParaRPr>
          </a:p>
        </p:txBody>
      </p:sp>
      <p:sp>
        <p:nvSpPr>
          <p:cNvPr id="6717" name="Freeform 17"/>
          <p:cNvSpPr/>
          <p:nvPr/>
        </p:nvSpPr>
        <p:spPr>
          <a:xfrm>
            <a:off x="6877536" y="1501211"/>
            <a:ext cx="315143" cy="318821"/>
          </a:xfrm>
          <a:custGeom>
            <a:avLst/>
            <a:gdLst/>
            <a:ahLst/>
            <a:cxnLst>
              <a:cxn ang="0">
                <a:pos x="wd2" y="hd2"/>
              </a:cxn>
              <a:cxn ang="5400000">
                <a:pos x="wd2" y="hd2"/>
              </a:cxn>
              <a:cxn ang="10800000">
                <a:pos x="wd2" y="hd2"/>
              </a:cxn>
              <a:cxn ang="16200000">
                <a:pos x="wd2" y="hd2"/>
              </a:cxn>
            </a:cxnLst>
            <a:rect l="0" t="0" r="r" b="b"/>
            <a:pathLst>
              <a:path w="21354" h="21600" extrusionOk="0">
                <a:moveTo>
                  <a:pt x="10035" y="6852"/>
                </a:moveTo>
                <a:lnTo>
                  <a:pt x="10035" y="11318"/>
                </a:lnTo>
                <a:lnTo>
                  <a:pt x="5555" y="11318"/>
                </a:lnTo>
                <a:lnTo>
                  <a:pt x="5555" y="12615"/>
                </a:lnTo>
                <a:lnTo>
                  <a:pt x="10703" y="12615"/>
                </a:lnTo>
                <a:cubicBezTo>
                  <a:pt x="11072" y="12615"/>
                  <a:pt x="11372" y="12316"/>
                  <a:pt x="11372" y="11947"/>
                </a:cubicBezTo>
                <a:lnTo>
                  <a:pt x="11372" y="6832"/>
                </a:lnTo>
                <a:close/>
                <a:moveTo>
                  <a:pt x="10703" y="4927"/>
                </a:moveTo>
                <a:cubicBezTo>
                  <a:pt x="14592" y="4927"/>
                  <a:pt x="17744" y="8079"/>
                  <a:pt x="17744" y="11967"/>
                </a:cubicBezTo>
                <a:cubicBezTo>
                  <a:pt x="17744" y="15854"/>
                  <a:pt x="14592" y="19006"/>
                  <a:pt x="10703" y="19006"/>
                </a:cubicBezTo>
                <a:cubicBezTo>
                  <a:pt x="6815" y="19006"/>
                  <a:pt x="3663" y="15854"/>
                  <a:pt x="3663" y="11967"/>
                </a:cubicBezTo>
                <a:cubicBezTo>
                  <a:pt x="3677" y="8085"/>
                  <a:pt x="6821" y="4942"/>
                  <a:pt x="10703" y="4927"/>
                </a:cubicBezTo>
                <a:close/>
                <a:moveTo>
                  <a:pt x="8784" y="455"/>
                </a:moveTo>
                <a:cubicBezTo>
                  <a:pt x="8441" y="451"/>
                  <a:pt x="8159" y="726"/>
                  <a:pt x="8156" y="1070"/>
                </a:cubicBezTo>
                <a:cubicBezTo>
                  <a:pt x="8156" y="1074"/>
                  <a:pt x="8156" y="1079"/>
                  <a:pt x="8156" y="1083"/>
                </a:cubicBezTo>
                <a:cubicBezTo>
                  <a:pt x="8155" y="1437"/>
                  <a:pt x="8431" y="1730"/>
                  <a:pt x="8784" y="1752"/>
                </a:cubicBezTo>
                <a:lnTo>
                  <a:pt x="10035" y="1752"/>
                </a:lnTo>
                <a:lnTo>
                  <a:pt x="10035" y="3089"/>
                </a:lnTo>
                <a:cubicBezTo>
                  <a:pt x="5109" y="3430"/>
                  <a:pt x="1394" y="7699"/>
                  <a:pt x="1735" y="12624"/>
                </a:cubicBezTo>
                <a:cubicBezTo>
                  <a:pt x="1883" y="14752"/>
                  <a:pt x="2787" y="16758"/>
                  <a:pt x="4284" y="18277"/>
                </a:cubicBezTo>
                <a:lnTo>
                  <a:pt x="3074" y="20677"/>
                </a:lnTo>
                <a:cubicBezTo>
                  <a:pt x="2912" y="20984"/>
                  <a:pt x="3029" y="21364"/>
                  <a:pt x="3336" y="21527"/>
                </a:cubicBezTo>
                <a:cubicBezTo>
                  <a:pt x="3340" y="21529"/>
                  <a:pt x="3344" y="21531"/>
                  <a:pt x="3348" y="21533"/>
                </a:cubicBezTo>
                <a:cubicBezTo>
                  <a:pt x="3440" y="21571"/>
                  <a:pt x="3537" y="21594"/>
                  <a:pt x="3636" y="21600"/>
                </a:cubicBezTo>
                <a:cubicBezTo>
                  <a:pt x="3882" y="21599"/>
                  <a:pt x="4108" y="21463"/>
                  <a:pt x="4224" y="21246"/>
                </a:cubicBezTo>
                <a:lnTo>
                  <a:pt x="5267" y="19133"/>
                </a:lnTo>
                <a:cubicBezTo>
                  <a:pt x="8459" y="21584"/>
                  <a:pt x="12900" y="21584"/>
                  <a:pt x="16092" y="19133"/>
                </a:cubicBezTo>
                <a:lnTo>
                  <a:pt x="17135" y="21246"/>
                </a:lnTo>
                <a:cubicBezTo>
                  <a:pt x="17251" y="21463"/>
                  <a:pt x="17477" y="21599"/>
                  <a:pt x="17724" y="21600"/>
                </a:cubicBezTo>
                <a:cubicBezTo>
                  <a:pt x="17823" y="21594"/>
                  <a:pt x="17920" y="21571"/>
                  <a:pt x="18011" y="21533"/>
                </a:cubicBezTo>
                <a:cubicBezTo>
                  <a:pt x="18322" y="21378"/>
                  <a:pt x="18447" y="21000"/>
                  <a:pt x="18292" y="20690"/>
                </a:cubicBezTo>
                <a:cubicBezTo>
                  <a:pt x="18290" y="20686"/>
                  <a:pt x="18288" y="20682"/>
                  <a:pt x="18285" y="20677"/>
                </a:cubicBezTo>
                <a:lnTo>
                  <a:pt x="17075" y="18277"/>
                </a:lnTo>
                <a:cubicBezTo>
                  <a:pt x="20540" y="14760"/>
                  <a:pt x="20497" y="9101"/>
                  <a:pt x="16979" y="5637"/>
                </a:cubicBezTo>
                <a:cubicBezTo>
                  <a:pt x="15459" y="4140"/>
                  <a:pt x="13454" y="3236"/>
                  <a:pt x="11325" y="3089"/>
                </a:cubicBezTo>
                <a:lnTo>
                  <a:pt x="11325" y="1752"/>
                </a:lnTo>
                <a:lnTo>
                  <a:pt x="12602" y="1752"/>
                </a:lnTo>
                <a:cubicBezTo>
                  <a:pt x="12971" y="1752"/>
                  <a:pt x="13271" y="1452"/>
                  <a:pt x="13271" y="1083"/>
                </a:cubicBezTo>
                <a:cubicBezTo>
                  <a:pt x="13249" y="730"/>
                  <a:pt x="12956" y="454"/>
                  <a:pt x="12602" y="455"/>
                </a:cubicBezTo>
                <a:close/>
                <a:moveTo>
                  <a:pt x="17436" y="40"/>
                </a:moveTo>
                <a:cubicBezTo>
                  <a:pt x="17097" y="40"/>
                  <a:pt x="16772" y="174"/>
                  <a:pt x="16534" y="415"/>
                </a:cubicBezTo>
                <a:lnTo>
                  <a:pt x="14862" y="2046"/>
                </a:lnTo>
                <a:lnTo>
                  <a:pt x="19335" y="6538"/>
                </a:lnTo>
                <a:lnTo>
                  <a:pt x="21007" y="4867"/>
                </a:lnTo>
                <a:cubicBezTo>
                  <a:pt x="21470" y="4357"/>
                  <a:pt x="21470" y="3578"/>
                  <a:pt x="21007" y="3069"/>
                </a:cubicBezTo>
                <a:lnTo>
                  <a:pt x="18332" y="394"/>
                </a:lnTo>
                <a:cubicBezTo>
                  <a:pt x="18079" y="153"/>
                  <a:pt x="17739" y="26"/>
                  <a:pt x="17389" y="40"/>
                </a:cubicBezTo>
                <a:close/>
                <a:moveTo>
                  <a:pt x="3977" y="0"/>
                </a:moveTo>
                <a:cubicBezTo>
                  <a:pt x="3632" y="8"/>
                  <a:pt x="3304" y="150"/>
                  <a:pt x="3061" y="394"/>
                </a:cubicBezTo>
                <a:lnTo>
                  <a:pt x="386" y="3069"/>
                </a:lnTo>
                <a:cubicBezTo>
                  <a:pt x="-116" y="3553"/>
                  <a:pt x="-130" y="4353"/>
                  <a:pt x="355" y="4855"/>
                </a:cubicBezTo>
                <a:cubicBezTo>
                  <a:pt x="365" y="4866"/>
                  <a:pt x="376" y="4877"/>
                  <a:pt x="386" y="4887"/>
                </a:cubicBezTo>
                <a:lnTo>
                  <a:pt x="2058" y="6558"/>
                </a:lnTo>
                <a:lnTo>
                  <a:pt x="6531" y="2066"/>
                </a:lnTo>
                <a:lnTo>
                  <a:pt x="4859" y="415"/>
                </a:lnTo>
                <a:cubicBezTo>
                  <a:pt x="4623" y="158"/>
                  <a:pt x="4292" y="9"/>
                  <a:pt x="3943" y="0"/>
                </a:cubicBezTo>
                <a:close/>
              </a:path>
            </a:pathLst>
          </a:custGeom>
          <a:ln w="6350">
            <a:solidFill>
              <a:srgbClr val="FFFFFF"/>
            </a:solidFill>
            <a:miter/>
          </a:ln>
        </p:spPr>
        <p:txBody>
          <a:bodyPr lIns="34289" tIns="34290" rIns="34289" bIns="34290" anchor="ctr"/>
          <a:lstStyle/>
          <a:p>
            <a:pPr algn="ctr" defTabSz="685800">
              <a:defRPr sz="1800">
                <a:latin typeface="Calibri"/>
                <a:ea typeface="Calibri"/>
                <a:cs typeface="Calibri"/>
                <a:sym typeface="Calibri"/>
              </a:defRPr>
            </a:pPr>
            <a:endParaRPr sz="1400">
              <a:solidFill>
                <a:srgbClr val="000000"/>
              </a:solidFill>
              <a:latin typeface="Calibri"/>
              <a:ea typeface="Calibri"/>
              <a:cs typeface="Calibri"/>
              <a:sym typeface="Calibri"/>
            </a:endParaRPr>
          </a:p>
        </p:txBody>
      </p:sp>
      <p:sp>
        <p:nvSpPr>
          <p:cNvPr id="5" name="TextBox 4">
            <a:extLst>
              <a:ext uri="{FF2B5EF4-FFF2-40B4-BE49-F238E27FC236}">
                <a16:creationId xmlns:a16="http://schemas.microsoft.com/office/drawing/2014/main" id="{1A845994-03D7-4F35-883B-8D20BA187662}"/>
              </a:ext>
            </a:extLst>
          </p:cNvPr>
          <p:cNvSpPr txBox="1"/>
          <p:nvPr/>
        </p:nvSpPr>
        <p:spPr>
          <a:xfrm>
            <a:off x="2438400" y="819150"/>
            <a:ext cx="1772185" cy="1546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28575" rtlCol="0" anchor="t">
            <a:spAutoFit/>
          </a:bodyPr>
          <a:lstStyle/>
          <a:p>
            <a:pPr algn="ctr" defTabSz="685800" hangingPunct="0">
              <a:defRPr/>
            </a:pP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Em</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hãy</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chọn</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1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trong</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3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nhiệm</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vụ</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học</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tập</a:t>
            </a:r>
            <a:r>
              <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rPr>
              <a:t> </a:t>
            </a:r>
            <a:r>
              <a:rPr lang="en-US" sz="2400" b="1" dirty="0" err="1">
                <a:solidFill>
                  <a:srgbClr val="8BCD43"/>
                </a:solidFill>
                <a:latin typeface="Times New Roman" panose="02020603050405020304" pitchFamily="18" charset="0"/>
                <a:ea typeface="+mj-ea"/>
                <a:cs typeface="Times New Roman" panose="02020603050405020304" pitchFamily="18" charset="0"/>
                <a:sym typeface="Avenir Next Regular"/>
              </a:rPr>
              <a:t>sau</a:t>
            </a:r>
            <a:endParaRPr lang="en-US" sz="2400" b="1" dirty="0">
              <a:solidFill>
                <a:srgbClr val="8BCD43"/>
              </a:solidFill>
              <a:latin typeface="Times New Roman" panose="02020603050405020304" pitchFamily="18" charset="0"/>
              <a:ea typeface="+mj-ea"/>
              <a:cs typeface="Times New Roman" panose="02020603050405020304" pitchFamily="18" charset="0"/>
              <a:sym typeface="Avenir Next Regular"/>
            </a:endParaRPr>
          </a:p>
        </p:txBody>
      </p:sp>
      <p:sp>
        <p:nvSpPr>
          <p:cNvPr id="6" name="TextBox 5">
            <a:extLst>
              <a:ext uri="{FF2B5EF4-FFF2-40B4-BE49-F238E27FC236}">
                <a16:creationId xmlns:a16="http://schemas.microsoft.com/office/drawing/2014/main" id="{E39E163E-5096-DC60-5A78-8CC5019840EF}"/>
              </a:ext>
            </a:extLst>
          </p:cNvPr>
          <p:cNvSpPr txBox="1"/>
          <p:nvPr/>
        </p:nvSpPr>
        <p:spPr>
          <a:xfrm>
            <a:off x="254861" y="1086542"/>
            <a:ext cx="1903288" cy="992577"/>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34289" tIns="34289" rIns="34289" bIns="34289" numCol="1" spcCol="28575" rtlCol="0" anchor="t">
            <a:spAutoFit/>
          </a:bodyPr>
          <a:lstStyle/>
          <a:p>
            <a:pPr algn="ctr" defTabSz="685800" hangingPunct="0">
              <a:defRPr/>
            </a:pPr>
            <a:r>
              <a:rPr lang="en-US" sz="3000" dirty="0" err="1">
                <a:solidFill>
                  <a:srgbClr val="0070C0"/>
                </a:solidFill>
                <a:latin typeface="Times New Roman" panose="02020603050405020304" pitchFamily="18" charset="0"/>
                <a:ea typeface="+mj-ea"/>
                <a:cs typeface="Times New Roman" panose="02020603050405020304" pitchFamily="18" charset="0"/>
                <a:sym typeface="Avenir Next Regular"/>
              </a:rPr>
              <a:t>Làm</a:t>
            </a:r>
            <a:r>
              <a:rPr lang="en-US" sz="3000" dirty="0">
                <a:solidFill>
                  <a:srgbClr val="0070C0"/>
                </a:solidFill>
                <a:latin typeface="Times New Roman" panose="02020603050405020304" pitchFamily="18" charset="0"/>
                <a:ea typeface="+mj-ea"/>
                <a:cs typeface="Times New Roman" panose="02020603050405020304" pitchFamily="18" charset="0"/>
                <a:sym typeface="Avenir Next Regular"/>
              </a:rPr>
              <a:t> </a:t>
            </a:r>
            <a:r>
              <a:rPr lang="en-US" sz="3000" dirty="0" err="1">
                <a:solidFill>
                  <a:srgbClr val="0070C0"/>
                </a:solidFill>
                <a:latin typeface="Times New Roman" panose="02020603050405020304" pitchFamily="18" charset="0"/>
                <a:ea typeface="+mj-ea"/>
                <a:cs typeface="Times New Roman" panose="02020603050405020304" pitchFamily="18" charset="0"/>
                <a:sym typeface="Avenir Next Regular"/>
              </a:rPr>
              <a:t>việc</a:t>
            </a:r>
            <a:r>
              <a:rPr lang="en-US" sz="3000" dirty="0">
                <a:solidFill>
                  <a:srgbClr val="0070C0"/>
                </a:solidFill>
                <a:latin typeface="Times New Roman" panose="02020603050405020304" pitchFamily="18" charset="0"/>
                <a:ea typeface="+mj-ea"/>
                <a:cs typeface="Times New Roman" panose="02020603050405020304" pitchFamily="18" charset="0"/>
                <a:sym typeface="Avenir Next Regular"/>
              </a:rPr>
              <a:t> ở </a:t>
            </a:r>
            <a:r>
              <a:rPr lang="en-US" sz="3000" dirty="0" err="1">
                <a:solidFill>
                  <a:srgbClr val="0070C0"/>
                </a:solidFill>
                <a:latin typeface="Times New Roman" panose="02020603050405020304" pitchFamily="18" charset="0"/>
                <a:ea typeface="+mj-ea"/>
                <a:cs typeface="Times New Roman" panose="02020603050405020304" pitchFamily="18" charset="0"/>
                <a:sym typeface="Avenir Next Regular"/>
              </a:rPr>
              <a:t>nhà</a:t>
            </a:r>
            <a:endParaRPr lang="en-US" sz="3000" dirty="0">
              <a:solidFill>
                <a:srgbClr val="0070C0"/>
              </a:solidFill>
              <a:latin typeface="Times New Roman" panose="02020603050405020304" pitchFamily="18" charset="0"/>
              <a:ea typeface="+mj-ea"/>
              <a:cs typeface="Times New Roman" panose="02020603050405020304" pitchFamily="18" charset="0"/>
              <a:sym typeface="Avenir Next Regular"/>
            </a:endParaRPr>
          </a:p>
        </p:txBody>
      </p:sp>
      <p:sp>
        <p:nvSpPr>
          <p:cNvPr id="7" name="Rectangle 6">
            <a:extLst>
              <a:ext uri="{FF2B5EF4-FFF2-40B4-BE49-F238E27FC236}">
                <a16:creationId xmlns:a16="http://schemas.microsoft.com/office/drawing/2014/main" id="{CB365E09-586F-53D8-B91E-135F50ED56B6}"/>
              </a:ext>
            </a:extLst>
          </p:cNvPr>
          <p:cNvSpPr/>
          <p:nvPr/>
        </p:nvSpPr>
        <p:spPr>
          <a:xfrm>
            <a:off x="0" y="4889089"/>
            <a:ext cx="9144000" cy="207747"/>
          </a:xfrm>
          <a:prstGeom prst="rect">
            <a:avLst/>
          </a:prstGeom>
          <a:gradFill flip="none" rotWithShape="1">
            <a:gsLst>
              <a:gs pos="0">
                <a:srgbClr val="FFEA03"/>
              </a:gs>
              <a:gs pos="70683">
                <a:srgbClr val="FFBA02"/>
              </a:gs>
              <a:gs pos="97580">
                <a:srgbClr val="FF8A00"/>
              </a:gs>
            </a:gsLst>
            <a:lin ang="0" scaled="0"/>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28575" rtlCol="0" anchor="ctr">
            <a:spAutoFit/>
          </a:bodyPr>
          <a:lstStyle/>
          <a:p>
            <a:pPr algn="ctr" defTabSz="685800" hangingPunct="0">
              <a:defRPr/>
            </a:pPr>
            <a:endParaRPr lang="en-US" sz="900">
              <a:solidFill>
                <a:srgbClr val="FFFFFF"/>
              </a:solidFill>
              <a:latin typeface="Avenir Next Regular"/>
              <a:ea typeface="+mj-ea"/>
              <a:cs typeface="+mj-cs"/>
              <a:sym typeface="Avenir Next Regular"/>
            </a:endParaRPr>
          </a:p>
        </p:txBody>
      </p:sp>
    </p:spTree>
    <p:extLst>
      <p:ext uri="{BB962C8B-B14F-4D97-AF65-F5344CB8AC3E}">
        <p14:creationId xmlns:p14="http://schemas.microsoft.com/office/powerpoint/2010/main" val="2935996401"/>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iterate>
                                    <p:tmAbs val="0"/>
                                  </p:iterate>
                                  <p:childTnLst>
                                    <p:set>
                                      <p:cBhvr>
                                        <p:cTn id="6" fill="hold"/>
                                        <p:tgtEl>
                                          <p:spTgt spid="9"/>
                                        </p:tgtEl>
                                        <p:attrNameLst>
                                          <p:attrName>style.visibility</p:attrName>
                                        </p:attrNameLst>
                                      </p:cBhvr>
                                      <p:to>
                                        <p:strVal val="visible"/>
                                      </p:to>
                                    </p:set>
                                    <p:animEffect transition="in" filter="wipe(down)">
                                      <p:cBhvr>
                                        <p:cTn id="7" dur="800"/>
                                        <p:tgtEl>
                                          <p:spTgt spid="9"/>
                                        </p:tgtEl>
                                      </p:cBhvr>
                                    </p:animEffect>
                                  </p:childTnLst>
                                </p:cTn>
                              </p:par>
                            </p:childTnLst>
                          </p:cTn>
                        </p:par>
                        <p:par>
                          <p:cTn id="8" fill="hold">
                            <p:stCondLst>
                              <p:cond delay="800"/>
                            </p:stCondLst>
                            <p:childTnLst>
                              <p:par>
                                <p:cTn id="9" presetID="22" presetClass="entr" presetSubtype="4" fill="hold" grpId="0" nodeType="afterEffect">
                                  <p:stCondLst>
                                    <p:cond delay="0"/>
                                  </p:stCondLst>
                                  <p:iterate>
                                    <p:tmAbs val="0"/>
                                  </p:iterate>
                                  <p:childTnLst>
                                    <p:set>
                                      <p:cBhvr>
                                        <p:cTn id="10" fill="hold"/>
                                        <p:tgtEl>
                                          <p:spTgt spid="6658"/>
                                        </p:tgtEl>
                                        <p:attrNameLst>
                                          <p:attrName>style.visibility</p:attrName>
                                        </p:attrNameLst>
                                      </p:cBhvr>
                                      <p:to>
                                        <p:strVal val="visible"/>
                                      </p:to>
                                    </p:set>
                                    <p:animEffect transition="in" filter="wipe(down)">
                                      <p:cBhvr>
                                        <p:cTn id="11" dur="1000"/>
                                        <p:tgtEl>
                                          <p:spTgt spid="6658"/>
                                        </p:tgtEl>
                                      </p:cBhvr>
                                    </p:animEffect>
                                  </p:childTnLst>
                                </p:cTn>
                              </p:par>
                            </p:childTnLst>
                          </p:cTn>
                        </p:par>
                        <p:par>
                          <p:cTn id="12" fill="hold">
                            <p:stCondLst>
                              <p:cond delay="1800"/>
                            </p:stCondLst>
                            <p:childTnLst>
                              <p:par>
                                <p:cTn id="13" presetID="22" presetClass="entr" presetSubtype="2" fill="hold" grpId="0" nodeType="afterEffect">
                                  <p:stCondLst>
                                    <p:cond delay="0"/>
                                  </p:stCondLst>
                                  <p:iterate>
                                    <p:tmAbs val="0"/>
                                  </p:iterate>
                                  <p:childTnLst>
                                    <p:set>
                                      <p:cBhvr>
                                        <p:cTn id="14" fill="hold"/>
                                        <p:tgtEl>
                                          <p:spTgt spid="6712"/>
                                        </p:tgtEl>
                                        <p:attrNameLst>
                                          <p:attrName>style.visibility</p:attrName>
                                        </p:attrNameLst>
                                      </p:cBhvr>
                                      <p:to>
                                        <p:strVal val="visible"/>
                                      </p:to>
                                    </p:set>
                                    <p:animEffect transition="in" filter="wipe(right)">
                                      <p:cBhvr>
                                        <p:cTn id="15" dur="800"/>
                                        <p:tgtEl>
                                          <p:spTgt spid="6712"/>
                                        </p:tgtEl>
                                      </p:cBhvr>
                                    </p:animEffect>
                                  </p:childTnLst>
                                </p:cTn>
                              </p:par>
                            </p:childTnLst>
                          </p:cTn>
                        </p:par>
                        <p:par>
                          <p:cTn id="16" fill="hold">
                            <p:stCondLst>
                              <p:cond delay="2600"/>
                            </p:stCondLst>
                            <p:childTnLst>
                              <p:par>
                                <p:cTn id="17" presetID="22" presetClass="entr" presetSubtype="2" fill="hold" grpId="0" nodeType="afterEffect">
                                  <p:stCondLst>
                                    <p:cond delay="0"/>
                                  </p:stCondLst>
                                  <p:iterate>
                                    <p:tmAbs val="0"/>
                                  </p:iterate>
                                  <p:childTnLst>
                                    <p:set>
                                      <p:cBhvr>
                                        <p:cTn id="18" fill="hold"/>
                                        <p:tgtEl>
                                          <p:spTgt spid="6711"/>
                                        </p:tgtEl>
                                        <p:attrNameLst>
                                          <p:attrName>style.visibility</p:attrName>
                                        </p:attrNameLst>
                                      </p:cBhvr>
                                      <p:to>
                                        <p:strVal val="visible"/>
                                      </p:to>
                                    </p:set>
                                    <p:animEffect transition="in" filter="wipe(right)">
                                      <p:cBhvr>
                                        <p:cTn id="19" dur="800"/>
                                        <p:tgtEl>
                                          <p:spTgt spid="67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iterate>
                                    <p:tmAbs val="0"/>
                                  </p:iterate>
                                  <p:childTnLst>
                                    <p:set>
                                      <p:cBhvr>
                                        <p:cTn id="23" fill="hold"/>
                                        <p:tgtEl>
                                          <p:spTgt spid="6625"/>
                                        </p:tgtEl>
                                        <p:attrNameLst>
                                          <p:attrName>style.visibility</p:attrName>
                                        </p:attrNameLst>
                                      </p:cBhvr>
                                      <p:to>
                                        <p:strVal val="visible"/>
                                      </p:to>
                                    </p:set>
                                    <p:animEffect transition="in" filter="wipe(left)">
                                      <p:cBhvr>
                                        <p:cTn id="24" dur="600"/>
                                        <p:tgtEl>
                                          <p:spTgt spid="6625"/>
                                        </p:tgtEl>
                                      </p:cBhvr>
                                    </p:animEffect>
                                  </p:childTnLst>
                                </p:cTn>
                              </p:par>
                            </p:childTnLst>
                          </p:cTn>
                        </p:par>
                        <p:par>
                          <p:cTn id="25" fill="hold">
                            <p:stCondLst>
                              <p:cond delay="600"/>
                            </p:stCondLst>
                            <p:childTnLst>
                              <p:par>
                                <p:cTn id="26" presetID="22" presetClass="entr" presetSubtype="8" fill="hold" grpId="0" nodeType="afterEffect">
                                  <p:stCondLst>
                                    <p:cond delay="0"/>
                                  </p:stCondLst>
                                  <p:iterate>
                                    <p:tmAbs val="0"/>
                                  </p:iterate>
                                  <p:childTnLst>
                                    <p:set>
                                      <p:cBhvr>
                                        <p:cTn id="27" fill="hold"/>
                                        <p:tgtEl>
                                          <p:spTgt spid="6626"/>
                                        </p:tgtEl>
                                        <p:attrNameLst>
                                          <p:attrName>style.visibility</p:attrName>
                                        </p:attrNameLst>
                                      </p:cBhvr>
                                      <p:to>
                                        <p:strVal val="visible"/>
                                      </p:to>
                                    </p:set>
                                    <p:animEffect transition="in" filter="wipe(left)">
                                      <p:cBhvr>
                                        <p:cTn id="28" dur="600"/>
                                        <p:tgtEl>
                                          <p:spTgt spid="6626"/>
                                        </p:tgtEl>
                                      </p:cBhvr>
                                    </p:animEffect>
                                  </p:childTnLst>
                                </p:cTn>
                              </p:par>
                            </p:childTnLst>
                          </p:cTn>
                        </p:par>
                        <p:par>
                          <p:cTn id="29" fill="hold">
                            <p:stCondLst>
                              <p:cond delay="1200"/>
                            </p:stCondLst>
                            <p:childTnLst>
                              <p:par>
                                <p:cTn id="30" presetID="22" presetClass="entr" presetSubtype="8" fill="hold" grpId="0" nodeType="afterEffect">
                                  <p:stCondLst>
                                    <p:cond delay="0"/>
                                  </p:stCondLst>
                                  <p:iterate>
                                    <p:tmAbs val="0"/>
                                  </p:iterate>
                                  <p:childTnLst>
                                    <p:set>
                                      <p:cBhvr>
                                        <p:cTn id="31" fill="hold"/>
                                        <p:tgtEl>
                                          <p:spTgt spid="3"/>
                                        </p:tgtEl>
                                        <p:attrNameLst>
                                          <p:attrName>style.visibility</p:attrName>
                                        </p:attrNameLst>
                                      </p:cBhvr>
                                      <p:to>
                                        <p:strVal val="visible"/>
                                      </p:to>
                                    </p:set>
                                    <p:animEffect transition="in" filter="wipe(left)">
                                      <p:cBhvr>
                                        <p:cTn id="32" dur="600"/>
                                        <p:tgtEl>
                                          <p:spTgt spid="3"/>
                                        </p:tgtEl>
                                      </p:cBhvr>
                                    </p:animEffect>
                                  </p:childTnLst>
                                </p:cTn>
                              </p:par>
                            </p:childTnLst>
                          </p:cTn>
                        </p:par>
                        <p:par>
                          <p:cTn id="33" fill="hold">
                            <p:stCondLst>
                              <p:cond delay="1800"/>
                            </p:stCondLst>
                            <p:childTnLst>
                              <p:par>
                                <p:cTn id="34" presetID="22" presetClass="entr" presetSubtype="8" fill="hold" grpId="0" nodeType="afterEffect">
                                  <p:stCondLst>
                                    <p:cond delay="0"/>
                                  </p:stCondLst>
                                  <p:iterate>
                                    <p:tmAbs val="0"/>
                                  </p:iterate>
                                  <p:childTnLst>
                                    <p:set>
                                      <p:cBhvr>
                                        <p:cTn id="35" fill="hold"/>
                                        <p:tgtEl>
                                          <p:spTgt spid="6627"/>
                                        </p:tgtEl>
                                        <p:attrNameLst>
                                          <p:attrName>style.visibility</p:attrName>
                                        </p:attrNameLst>
                                      </p:cBhvr>
                                      <p:to>
                                        <p:strVal val="visible"/>
                                      </p:to>
                                    </p:set>
                                    <p:animEffect transition="in" filter="wipe(left)">
                                      <p:cBhvr>
                                        <p:cTn id="36" dur="600"/>
                                        <p:tgtEl>
                                          <p:spTgt spid="6627"/>
                                        </p:tgtEl>
                                      </p:cBhvr>
                                    </p:animEffect>
                                  </p:childTnLst>
                                </p:cTn>
                              </p:par>
                            </p:childTnLst>
                          </p:cTn>
                        </p:par>
                        <p:par>
                          <p:cTn id="37" fill="hold">
                            <p:stCondLst>
                              <p:cond delay="2400"/>
                            </p:stCondLst>
                            <p:childTnLst>
                              <p:par>
                                <p:cTn id="38" presetID="22" presetClass="entr" presetSubtype="8" fill="hold" grpId="0" nodeType="afterEffect">
                                  <p:stCondLst>
                                    <p:cond delay="0"/>
                                  </p:stCondLst>
                                  <p:iterate>
                                    <p:tmAbs val="0"/>
                                  </p:iterate>
                                  <p:childTnLst>
                                    <p:set>
                                      <p:cBhvr>
                                        <p:cTn id="39" fill="hold"/>
                                        <p:tgtEl>
                                          <p:spTgt spid="6628"/>
                                        </p:tgtEl>
                                        <p:attrNameLst>
                                          <p:attrName>style.visibility</p:attrName>
                                        </p:attrNameLst>
                                      </p:cBhvr>
                                      <p:to>
                                        <p:strVal val="visible"/>
                                      </p:to>
                                    </p:set>
                                    <p:animEffect transition="in" filter="wipe(left)">
                                      <p:cBhvr>
                                        <p:cTn id="40" dur="600"/>
                                        <p:tgtEl>
                                          <p:spTgt spid="6628"/>
                                        </p:tgtEl>
                                      </p:cBhvr>
                                    </p:animEffect>
                                  </p:childTnLst>
                                </p:cTn>
                              </p:par>
                            </p:childTnLst>
                          </p:cTn>
                        </p:par>
                        <p:par>
                          <p:cTn id="41" fill="hold">
                            <p:stCondLst>
                              <p:cond delay="3000"/>
                            </p:stCondLst>
                            <p:childTnLst>
                              <p:par>
                                <p:cTn id="42" presetID="22" presetClass="entr" presetSubtype="8" fill="hold" grpId="0" nodeType="afterEffect">
                                  <p:stCondLst>
                                    <p:cond delay="0"/>
                                  </p:stCondLst>
                                  <p:iterate>
                                    <p:tmAbs val="0"/>
                                  </p:iterate>
                                  <p:childTnLst>
                                    <p:set>
                                      <p:cBhvr>
                                        <p:cTn id="43" fill="hold"/>
                                        <p:tgtEl>
                                          <p:spTgt spid="6629"/>
                                        </p:tgtEl>
                                        <p:attrNameLst>
                                          <p:attrName>style.visibility</p:attrName>
                                        </p:attrNameLst>
                                      </p:cBhvr>
                                      <p:to>
                                        <p:strVal val="visible"/>
                                      </p:to>
                                    </p:set>
                                    <p:animEffect transition="in" filter="wipe(left)">
                                      <p:cBhvr>
                                        <p:cTn id="44" dur="600"/>
                                        <p:tgtEl>
                                          <p:spTgt spid="662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p:tmAbs val="0"/>
                                  </p:iterate>
                                  <p:childTnLst>
                                    <p:set>
                                      <p:cBhvr>
                                        <p:cTn id="48" fill="hold"/>
                                        <p:tgtEl>
                                          <p:spTgt spid="6643"/>
                                        </p:tgtEl>
                                        <p:attrNameLst>
                                          <p:attrName>style.visibility</p:attrName>
                                        </p:attrNameLst>
                                      </p:cBhvr>
                                      <p:to>
                                        <p:strVal val="visible"/>
                                      </p:to>
                                    </p:set>
                                    <p:animEffect transition="in" filter="wipe(left)">
                                      <p:cBhvr>
                                        <p:cTn id="49" dur="600"/>
                                        <p:tgtEl>
                                          <p:spTgt spid="6643"/>
                                        </p:tgtEl>
                                      </p:cBhvr>
                                    </p:animEffect>
                                  </p:childTnLst>
                                </p:cTn>
                              </p:par>
                            </p:childTnLst>
                          </p:cTn>
                        </p:par>
                        <p:par>
                          <p:cTn id="50" fill="hold">
                            <p:stCondLst>
                              <p:cond delay="600"/>
                            </p:stCondLst>
                            <p:childTnLst>
                              <p:par>
                                <p:cTn id="51" presetID="22" presetClass="entr" presetSubtype="8" fill="hold" grpId="0" nodeType="afterEffect">
                                  <p:stCondLst>
                                    <p:cond delay="0"/>
                                  </p:stCondLst>
                                  <p:iterate>
                                    <p:tmAbs val="0"/>
                                  </p:iterate>
                                  <p:childTnLst>
                                    <p:set>
                                      <p:cBhvr>
                                        <p:cTn id="52" fill="hold"/>
                                        <p:tgtEl>
                                          <p:spTgt spid="6644"/>
                                        </p:tgtEl>
                                        <p:attrNameLst>
                                          <p:attrName>style.visibility</p:attrName>
                                        </p:attrNameLst>
                                      </p:cBhvr>
                                      <p:to>
                                        <p:strVal val="visible"/>
                                      </p:to>
                                    </p:set>
                                    <p:animEffect transition="in" filter="wipe(left)">
                                      <p:cBhvr>
                                        <p:cTn id="53" dur="600"/>
                                        <p:tgtEl>
                                          <p:spTgt spid="6644"/>
                                        </p:tgtEl>
                                      </p:cBhvr>
                                    </p:animEffect>
                                  </p:childTnLst>
                                </p:cTn>
                              </p:par>
                            </p:childTnLst>
                          </p:cTn>
                        </p:par>
                        <p:par>
                          <p:cTn id="54" fill="hold">
                            <p:stCondLst>
                              <p:cond delay="1200"/>
                            </p:stCondLst>
                            <p:childTnLst>
                              <p:par>
                                <p:cTn id="55" presetID="22" presetClass="entr" presetSubtype="8" fill="hold" grpId="0" nodeType="afterEffect">
                                  <p:stCondLst>
                                    <p:cond delay="0"/>
                                  </p:stCondLst>
                                  <p:iterate>
                                    <p:tmAbs val="0"/>
                                  </p:iterate>
                                  <p:childTnLst>
                                    <p:set>
                                      <p:cBhvr>
                                        <p:cTn id="56" fill="hold"/>
                                        <p:tgtEl>
                                          <p:spTgt spid="8"/>
                                        </p:tgtEl>
                                        <p:attrNameLst>
                                          <p:attrName>style.visibility</p:attrName>
                                        </p:attrNameLst>
                                      </p:cBhvr>
                                      <p:to>
                                        <p:strVal val="visible"/>
                                      </p:to>
                                    </p:set>
                                    <p:animEffect transition="in" filter="wipe(left)">
                                      <p:cBhvr>
                                        <p:cTn id="57" dur="600"/>
                                        <p:tgtEl>
                                          <p:spTgt spid="8"/>
                                        </p:tgtEl>
                                      </p:cBhvr>
                                    </p:animEffect>
                                  </p:childTnLst>
                                </p:cTn>
                              </p:par>
                            </p:childTnLst>
                          </p:cTn>
                        </p:par>
                        <p:par>
                          <p:cTn id="58" fill="hold">
                            <p:stCondLst>
                              <p:cond delay="1800"/>
                            </p:stCondLst>
                            <p:childTnLst>
                              <p:par>
                                <p:cTn id="59" presetID="22" presetClass="entr" presetSubtype="8" fill="hold" grpId="0" nodeType="afterEffect">
                                  <p:stCondLst>
                                    <p:cond delay="0"/>
                                  </p:stCondLst>
                                  <p:iterate>
                                    <p:tmAbs val="0"/>
                                  </p:iterate>
                                  <p:childTnLst>
                                    <p:set>
                                      <p:cBhvr>
                                        <p:cTn id="60" fill="hold"/>
                                        <p:tgtEl>
                                          <p:spTgt spid="6645"/>
                                        </p:tgtEl>
                                        <p:attrNameLst>
                                          <p:attrName>style.visibility</p:attrName>
                                        </p:attrNameLst>
                                      </p:cBhvr>
                                      <p:to>
                                        <p:strVal val="visible"/>
                                      </p:to>
                                    </p:set>
                                    <p:animEffect transition="in" filter="wipe(left)">
                                      <p:cBhvr>
                                        <p:cTn id="61" dur="600"/>
                                        <p:tgtEl>
                                          <p:spTgt spid="6645"/>
                                        </p:tgtEl>
                                      </p:cBhvr>
                                    </p:animEffect>
                                  </p:childTnLst>
                                </p:cTn>
                              </p:par>
                            </p:childTnLst>
                          </p:cTn>
                        </p:par>
                        <p:par>
                          <p:cTn id="62" fill="hold">
                            <p:stCondLst>
                              <p:cond delay="2400"/>
                            </p:stCondLst>
                            <p:childTnLst>
                              <p:par>
                                <p:cTn id="63" presetID="22" presetClass="entr" presetSubtype="8" fill="hold" grpId="0" nodeType="afterEffect">
                                  <p:stCondLst>
                                    <p:cond delay="0"/>
                                  </p:stCondLst>
                                  <p:iterate>
                                    <p:tmAbs val="0"/>
                                  </p:iterate>
                                  <p:childTnLst>
                                    <p:set>
                                      <p:cBhvr>
                                        <p:cTn id="64" fill="hold"/>
                                        <p:tgtEl>
                                          <p:spTgt spid="6646"/>
                                        </p:tgtEl>
                                        <p:attrNameLst>
                                          <p:attrName>style.visibility</p:attrName>
                                        </p:attrNameLst>
                                      </p:cBhvr>
                                      <p:to>
                                        <p:strVal val="visible"/>
                                      </p:to>
                                    </p:set>
                                    <p:animEffect transition="in" filter="wipe(left)">
                                      <p:cBhvr>
                                        <p:cTn id="65" dur="600"/>
                                        <p:tgtEl>
                                          <p:spTgt spid="6646"/>
                                        </p:tgtEl>
                                      </p:cBhvr>
                                    </p:animEffect>
                                  </p:childTnLst>
                                </p:cTn>
                              </p:par>
                            </p:childTnLst>
                          </p:cTn>
                        </p:par>
                        <p:par>
                          <p:cTn id="66" fill="hold">
                            <p:stCondLst>
                              <p:cond delay="3000"/>
                            </p:stCondLst>
                            <p:childTnLst>
                              <p:par>
                                <p:cTn id="67" presetID="22" presetClass="entr" presetSubtype="8" fill="hold" grpId="0" nodeType="afterEffect">
                                  <p:stCondLst>
                                    <p:cond delay="0"/>
                                  </p:stCondLst>
                                  <p:iterate>
                                    <p:tmAbs val="0"/>
                                  </p:iterate>
                                  <p:childTnLst>
                                    <p:set>
                                      <p:cBhvr>
                                        <p:cTn id="68" fill="hold"/>
                                        <p:tgtEl>
                                          <p:spTgt spid="6647"/>
                                        </p:tgtEl>
                                        <p:attrNameLst>
                                          <p:attrName>style.visibility</p:attrName>
                                        </p:attrNameLst>
                                      </p:cBhvr>
                                      <p:to>
                                        <p:strVal val="visible"/>
                                      </p:to>
                                    </p:set>
                                    <p:animEffect transition="in" filter="wipe(left)">
                                      <p:cBhvr>
                                        <p:cTn id="69" dur="600"/>
                                        <p:tgtEl>
                                          <p:spTgt spid="664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iterate>
                                    <p:tmAbs val="0"/>
                                  </p:iterate>
                                  <p:childTnLst>
                                    <p:set>
                                      <p:cBhvr>
                                        <p:cTn id="73" fill="hold"/>
                                        <p:tgtEl>
                                          <p:spTgt spid="6634"/>
                                        </p:tgtEl>
                                        <p:attrNameLst>
                                          <p:attrName>style.visibility</p:attrName>
                                        </p:attrNameLst>
                                      </p:cBhvr>
                                      <p:to>
                                        <p:strVal val="visible"/>
                                      </p:to>
                                    </p:set>
                                    <p:animEffect transition="in" filter="wipe(left)">
                                      <p:cBhvr>
                                        <p:cTn id="74" dur="600"/>
                                        <p:tgtEl>
                                          <p:spTgt spid="6634"/>
                                        </p:tgtEl>
                                      </p:cBhvr>
                                    </p:animEffect>
                                  </p:childTnLst>
                                </p:cTn>
                              </p:par>
                            </p:childTnLst>
                          </p:cTn>
                        </p:par>
                        <p:par>
                          <p:cTn id="75" fill="hold">
                            <p:stCondLst>
                              <p:cond delay="600"/>
                            </p:stCondLst>
                            <p:childTnLst>
                              <p:par>
                                <p:cTn id="76" presetID="22" presetClass="entr" presetSubtype="8" fill="hold" grpId="0" nodeType="afterEffect">
                                  <p:stCondLst>
                                    <p:cond delay="0"/>
                                  </p:stCondLst>
                                  <p:iterate>
                                    <p:tmAbs val="0"/>
                                  </p:iterate>
                                  <p:childTnLst>
                                    <p:set>
                                      <p:cBhvr>
                                        <p:cTn id="77" fill="hold"/>
                                        <p:tgtEl>
                                          <p:spTgt spid="6635"/>
                                        </p:tgtEl>
                                        <p:attrNameLst>
                                          <p:attrName>style.visibility</p:attrName>
                                        </p:attrNameLst>
                                      </p:cBhvr>
                                      <p:to>
                                        <p:strVal val="visible"/>
                                      </p:to>
                                    </p:set>
                                    <p:animEffect transition="in" filter="wipe(left)">
                                      <p:cBhvr>
                                        <p:cTn id="78" dur="600"/>
                                        <p:tgtEl>
                                          <p:spTgt spid="6635"/>
                                        </p:tgtEl>
                                      </p:cBhvr>
                                    </p:animEffect>
                                  </p:childTnLst>
                                </p:cTn>
                              </p:par>
                            </p:childTnLst>
                          </p:cTn>
                        </p:par>
                        <p:par>
                          <p:cTn id="79" fill="hold">
                            <p:stCondLst>
                              <p:cond delay="1200"/>
                            </p:stCondLst>
                            <p:childTnLst>
                              <p:par>
                                <p:cTn id="80" presetID="22" presetClass="entr" presetSubtype="8" fill="hold" grpId="0" nodeType="afterEffect">
                                  <p:stCondLst>
                                    <p:cond delay="0"/>
                                  </p:stCondLst>
                                  <p:iterate>
                                    <p:tmAbs val="0"/>
                                  </p:iterate>
                                  <p:childTnLst>
                                    <p:set>
                                      <p:cBhvr>
                                        <p:cTn id="81" fill="hold"/>
                                        <p:tgtEl>
                                          <p:spTgt spid="4"/>
                                        </p:tgtEl>
                                        <p:attrNameLst>
                                          <p:attrName>style.visibility</p:attrName>
                                        </p:attrNameLst>
                                      </p:cBhvr>
                                      <p:to>
                                        <p:strVal val="visible"/>
                                      </p:to>
                                    </p:set>
                                    <p:animEffect transition="in" filter="wipe(left)">
                                      <p:cBhvr>
                                        <p:cTn id="82" dur="600"/>
                                        <p:tgtEl>
                                          <p:spTgt spid="4"/>
                                        </p:tgtEl>
                                      </p:cBhvr>
                                    </p:animEffect>
                                  </p:childTnLst>
                                </p:cTn>
                              </p:par>
                            </p:childTnLst>
                          </p:cTn>
                        </p:par>
                        <p:par>
                          <p:cTn id="83" fill="hold">
                            <p:stCondLst>
                              <p:cond delay="1800"/>
                            </p:stCondLst>
                            <p:childTnLst>
                              <p:par>
                                <p:cTn id="84" presetID="22" presetClass="entr" presetSubtype="8" fill="hold" grpId="0" nodeType="afterEffect">
                                  <p:stCondLst>
                                    <p:cond delay="0"/>
                                  </p:stCondLst>
                                  <p:iterate>
                                    <p:tmAbs val="0"/>
                                  </p:iterate>
                                  <p:childTnLst>
                                    <p:set>
                                      <p:cBhvr>
                                        <p:cTn id="85" fill="hold"/>
                                        <p:tgtEl>
                                          <p:spTgt spid="6636"/>
                                        </p:tgtEl>
                                        <p:attrNameLst>
                                          <p:attrName>style.visibility</p:attrName>
                                        </p:attrNameLst>
                                      </p:cBhvr>
                                      <p:to>
                                        <p:strVal val="visible"/>
                                      </p:to>
                                    </p:set>
                                    <p:animEffect transition="in" filter="wipe(left)">
                                      <p:cBhvr>
                                        <p:cTn id="86" dur="600"/>
                                        <p:tgtEl>
                                          <p:spTgt spid="6636"/>
                                        </p:tgtEl>
                                      </p:cBhvr>
                                    </p:animEffect>
                                  </p:childTnLst>
                                </p:cTn>
                              </p:par>
                            </p:childTnLst>
                          </p:cTn>
                        </p:par>
                        <p:par>
                          <p:cTn id="87" fill="hold">
                            <p:stCondLst>
                              <p:cond delay="2400"/>
                            </p:stCondLst>
                            <p:childTnLst>
                              <p:par>
                                <p:cTn id="88" presetID="22" presetClass="entr" presetSubtype="8" fill="hold" grpId="0" nodeType="afterEffect">
                                  <p:stCondLst>
                                    <p:cond delay="0"/>
                                  </p:stCondLst>
                                  <p:iterate>
                                    <p:tmAbs val="0"/>
                                  </p:iterate>
                                  <p:childTnLst>
                                    <p:set>
                                      <p:cBhvr>
                                        <p:cTn id="89" fill="hold"/>
                                        <p:tgtEl>
                                          <p:spTgt spid="6637"/>
                                        </p:tgtEl>
                                        <p:attrNameLst>
                                          <p:attrName>style.visibility</p:attrName>
                                        </p:attrNameLst>
                                      </p:cBhvr>
                                      <p:to>
                                        <p:strVal val="visible"/>
                                      </p:to>
                                    </p:set>
                                    <p:animEffect transition="in" filter="wipe(left)">
                                      <p:cBhvr>
                                        <p:cTn id="90" dur="600"/>
                                        <p:tgtEl>
                                          <p:spTgt spid="6637"/>
                                        </p:tgtEl>
                                      </p:cBhvr>
                                    </p:animEffect>
                                  </p:childTnLst>
                                </p:cTn>
                              </p:par>
                            </p:childTnLst>
                          </p:cTn>
                        </p:par>
                        <p:par>
                          <p:cTn id="91" fill="hold">
                            <p:stCondLst>
                              <p:cond delay="3000"/>
                            </p:stCondLst>
                            <p:childTnLst>
                              <p:par>
                                <p:cTn id="92" presetID="22" presetClass="entr" presetSubtype="8" fill="hold" grpId="0" nodeType="afterEffect">
                                  <p:stCondLst>
                                    <p:cond delay="0"/>
                                  </p:stCondLst>
                                  <p:iterate>
                                    <p:tmAbs val="0"/>
                                  </p:iterate>
                                  <p:childTnLst>
                                    <p:set>
                                      <p:cBhvr>
                                        <p:cTn id="93" fill="hold"/>
                                        <p:tgtEl>
                                          <p:spTgt spid="6638"/>
                                        </p:tgtEl>
                                        <p:attrNameLst>
                                          <p:attrName>style.visibility</p:attrName>
                                        </p:attrNameLst>
                                      </p:cBhvr>
                                      <p:to>
                                        <p:strVal val="visible"/>
                                      </p:to>
                                    </p:set>
                                    <p:animEffect transition="in" filter="wipe(left)">
                                      <p:cBhvr>
                                        <p:cTn id="94" dur="600"/>
                                        <p:tgtEl>
                                          <p:spTgt spid="6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dvAuto="0"/>
      <p:bldP spid="6625" grpId="0" animBg="1" advAuto="0"/>
      <p:bldP spid="6626" grpId="0" animBg="1" advAuto="0"/>
      <p:bldP spid="6627" grpId="0" animBg="1" advAuto="0"/>
      <p:bldP spid="6628" grpId="0" animBg="1" advAuto="0"/>
      <p:bldP spid="6629" grpId="0" animBg="1" advAuto="0"/>
      <p:bldP spid="4" grpId="0" animBg="1" advAuto="0"/>
      <p:bldP spid="6634" grpId="0" animBg="1" advAuto="0"/>
      <p:bldP spid="6635" grpId="0" animBg="1" advAuto="0"/>
      <p:bldP spid="6636" grpId="0" animBg="1" advAuto="0"/>
      <p:bldP spid="6637" grpId="0" animBg="1" advAuto="0"/>
      <p:bldP spid="6638" grpId="0" animBg="1" advAuto="0"/>
      <p:bldP spid="8" grpId="0" animBg="1" advAuto="0"/>
      <p:bldP spid="6643" grpId="0" animBg="1" advAuto="0"/>
      <p:bldP spid="6644" grpId="0" animBg="1" advAuto="0"/>
      <p:bldP spid="6645" grpId="0" animBg="1" advAuto="0"/>
      <p:bldP spid="6646" grpId="0" animBg="1" advAuto="0"/>
      <p:bldP spid="6647" grpId="0" animBg="1" advAuto="0"/>
      <p:bldP spid="6658" grpId="0" animBg="1" advAuto="0"/>
      <p:bldP spid="9" grpId="0" animBg="1" advAuto="0"/>
      <p:bldP spid="6711" grpId="0" animBg="1" advAuto="0"/>
      <p:bldP spid="6712"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DEA7042-98AD-4590-8A75-2F7F88805E67}"/>
              </a:ext>
            </a:extLst>
          </p:cNvPr>
          <p:cNvSpPr/>
          <p:nvPr/>
        </p:nvSpPr>
        <p:spPr>
          <a:xfrm>
            <a:off x="0" y="62316"/>
            <a:ext cx="9144000" cy="480295"/>
          </a:xfrm>
          <a:prstGeom prst="rect">
            <a:avLst/>
          </a:prstGeom>
          <a:solidFill>
            <a:srgbClr val="08699F"/>
          </a:solidFill>
          <a:ln>
            <a:solidFill>
              <a:srgbClr val="08699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342900" lvl="1" algn="ctr" defTabSz="685800">
              <a:defRPr/>
            </a:pPr>
            <a:r>
              <a:rPr lang="en-US" sz="2100" b="1" dirty="0">
                <a:solidFill>
                  <a:prstClr val="white"/>
                </a:solidFill>
                <a:latin typeface="#9Slide07 IcielKoni" pitchFamily="2" charset="0"/>
                <a:ea typeface="Cambria" panose="02040503050406030204" pitchFamily="18" charset="0"/>
              </a:rPr>
              <a:t>SUY NGẪM SAU BÀI HỌC</a:t>
            </a:r>
          </a:p>
        </p:txBody>
      </p:sp>
      <p:grpSp>
        <p:nvGrpSpPr>
          <p:cNvPr id="2" name="Group 16">
            <a:extLst>
              <a:ext uri="{FF2B5EF4-FFF2-40B4-BE49-F238E27FC236}">
                <a16:creationId xmlns:a16="http://schemas.microsoft.com/office/drawing/2014/main" id="{510C8B44-3E79-411E-9732-53E474FB0F3C}"/>
              </a:ext>
            </a:extLst>
          </p:cNvPr>
          <p:cNvGrpSpPr/>
          <p:nvPr/>
        </p:nvGrpSpPr>
        <p:grpSpPr>
          <a:xfrm>
            <a:off x="573471" y="1170678"/>
            <a:ext cx="3119812" cy="3119812"/>
            <a:chOff x="1171808" y="2023387"/>
            <a:chExt cx="2801037" cy="2801037"/>
          </a:xfrm>
        </p:grpSpPr>
        <p:sp>
          <p:nvSpPr>
            <p:cNvPr id="18" name="Oval 17">
              <a:extLst>
                <a:ext uri="{FF2B5EF4-FFF2-40B4-BE49-F238E27FC236}">
                  <a16:creationId xmlns:a16="http://schemas.microsoft.com/office/drawing/2014/main" id="{4E153341-962C-411C-86BD-A02480848BF8}"/>
                </a:ext>
              </a:extLst>
            </p:cNvPr>
            <p:cNvSpPr/>
            <p:nvPr/>
          </p:nvSpPr>
          <p:spPr>
            <a:xfrm>
              <a:off x="1268061" y="2119640"/>
              <a:ext cx="2633811" cy="2633811"/>
            </a:xfrm>
            <a:prstGeom prst="ellipse">
              <a:avLst/>
            </a:prstGeom>
            <a:solidFill>
              <a:srgbClr val="FFC93D"/>
            </a:solidFill>
            <a:ln w="12700" cap="flat" cmpd="sng" algn="ctr">
              <a:noFill/>
              <a:prstDash val="solid"/>
              <a:miter lim="800000"/>
            </a:ln>
            <a:effectLst/>
          </p:spPr>
          <p:txBody>
            <a:bodyPr rtlCol="0" anchor="ctr"/>
            <a:lstStyle/>
            <a:p>
              <a:pPr algn="ctr" defTabSz="685800">
                <a:defRPr/>
              </a:pPr>
              <a:endParaRPr lang="en-US" sz="1400" kern="0">
                <a:solidFill>
                  <a:prstClr val="white"/>
                </a:solidFill>
                <a:latin typeface="Roboto" pitchFamily="2" charset="0"/>
                <a:ea typeface="Roboto" pitchFamily="2" charset="0"/>
              </a:endParaRPr>
            </a:p>
          </p:txBody>
        </p:sp>
        <p:sp>
          <p:nvSpPr>
            <p:cNvPr id="22" name="Oval 21">
              <a:extLst>
                <a:ext uri="{FF2B5EF4-FFF2-40B4-BE49-F238E27FC236}">
                  <a16:creationId xmlns:a16="http://schemas.microsoft.com/office/drawing/2014/main" id="{9EFF141B-7199-422A-9625-E6A6E06B4AE5}"/>
                </a:ext>
              </a:extLst>
            </p:cNvPr>
            <p:cNvSpPr/>
            <p:nvPr/>
          </p:nvSpPr>
          <p:spPr>
            <a:xfrm>
              <a:off x="1171808" y="2023387"/>
              <a:ext cx="2801037" cy="2801037"/>
            </a:xfrm>
            <a:prstGeom prst="ellipse">
              <a:avLst/>
            </a:prstGeom>
            <a:noFill/>
            <a:ln w="12700" cap="flat" cmpd="sng" algn="ctr">
              <a:solidFill>
                <a:srgbClr val="FFC93D"/>
              </a:solidFill>
              <a:prstDash val="solid"/>
              <a:miter lim="800000"/>
            </a:ln>
            <a:effectLst/>
          </p:spPr>
          <p:txBody>
            <a:bodyPr rtlCol="0" anchor="ctr"/>
            <a:lstStyle/>
            <a:p>
              <a:pPr algn="ctr" defTabSz="685800">
                <a:defRPr/>
              </a:pPr>
              <a:endParaRPr lang="en-US" sz="1400" kern="0">
                <a:solidFill>
                  <a:prstClr val="white"/>
                </a:solidFill>
                <a:latin typeface="Roboto" pitchFamily="2" charset="0"/>
                <a:ea typeface="Roboto" pitchFamily="2" charset="0"/>
              </a:endParaRPr>
            </a:p>
          </p:txBody>
        </p:sp>
      </p:grpSp>
      <p:pic>
        <p:nvPicPr>
          <p:cNvPr id="23" name="Picture 22"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3" y="1627606"/>
            <a:ext cx="2333221" cy="2333221"/>
          </a:xfrm>
          <a:prstGeom prst="rect">
            <a:avLst/>
          </a:prstGeom>
        </p:spPr>
      </p:pic>
      <p:sp>
        <p:nvSpPr>
          <p:cNvPr id="24" name="Rectangle 23"/>
          <p:cNvSpPr/>
          <p:nvPr/>
        </p:nvSpPr>
        <p:spPr>
          <a:xfrm>
            <a:off x="5175360" y="2446191"/>
            <a:ext cx="3791995" cy="429348"/>
          </a:xfrm>
          <a:prstGeom prst="rect">
            <a:avLst/>
          </a:prstGeom>
        </p:spPr>
        <p:txBody>
          <a:bodyPr wrap="square" lIns="68580" tIns="34290" rIns="68580" bIns="34290">
            <a:spAutoFit/>
          </a:bodyPr>
          <a:lstStyle/>
          <a:p>
            <a:pPr marL="0" lvl="1" defTabSz="914355">
              <a:lnSpc>
                <a:spcPct val="130000"/>
              </a:lnSpc>
              <a:buClr>
                <a:srgbClr val="000000"/>
              </a:buClr>
              <a:buSzPts val="2500"/>
              <a:defRPr/>
            </a:pPr>
            <a:r>
              <a:rPr lang="en-US" dirty="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điều </a:t>
            </a:r>
            <a:r>
              <a:rPr lang="en-US" dirty="0" err="1">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em</a:t>
            </a:r>
            <a:r>
              <a:rPr lang="en-US" dirty="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 </a:t>
            </a:r>
            <a:r>
              <a:rPr lang="en-US" dirty="0" err="1">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còn</a:t>
            </a:r>
            <a:r>
              <a:rPr lang="en-US" dirty="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 </a:t>
            </a:r>
            <a:r>
              <a:rPr lang="en-US" dirty="0" err="1">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thắc</a:t>
            </a:r>
            <a:r>
              <a:rPr lang="en-US" dirty="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 </a:t>
            </a:r>
            <a:r>
              <a:rPr lang="en-US" dirty="0" err="1">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mắc</a:t>
            </a:r>
            <a:r>
              <a:rPr lang="en-US" dirty="0">
                <a:solidFill>
                  <a:srgbClr val="4B4B4B">
                    <a:lumMod val="50000"/>
                  </a:srgbClr>
                </a:solidFill>
                <a:latin typeface="#9Slide03 SFU DIN Mittelschrift" panose="00000400000000000000" pitchFamily="2" charset="0"/>
                <a:ea typeface="#9Slide03 Roboto Medium" panose="02000000000000000000" pitchFamily="2" charset="0"/>
                <a:sym typeface="Times New Roman"/>
              </a:rPr>
              <a:t>.</a:t>
            </a:r>
          </a:p>
        </p:txBody>
      </p:sp>
      <p:pic>
        <p:nvPicPr>
          <p:cNvPr id="25" name="Picture 24"/>
          <p:cNvPicPr>
            <a:picLocks noChangeAspect="1"/>
          </p:cNvPicPr>
          <p:nvPr/>
        </p:nvPicPr>
        <p:blipFill>
          <a:blip r:embed="rId3">
            <a:extLst>
              <a:ext uri="{BEBA8EAE-BF5A-486C-A8C5-ECC9F3942E4B}">
                <a14:imgProps xmlns:a14="http://schemas.microsoft.com/office/drawing/2010/main">
                  <a14:imgLayer r:embed="rId4">
                    <a14:imgEffect>
                      <a14:backgroundRemoval t="1754" b="96491" l="9459" r="89865">
                        <a14:foregroundMark x1="45608" y1="29825" x2="57432" y2="83626"/>
                      </a14:backgroundRemoval>
                    </a14:imgEffect>
                  </a14:imgLayer>
                </a14:imgProps>
              </a:ext>
            </a:extLst>
          </a:blip>
          <a:stretch>
            <a:fillRect/>
          </a:stretch>
        </p:blipFill>
        <p:spPr>
          <a:xfrm>
            <a:off x="3863369" y="3301520"/>
            <a:ext cx="1711902" cy="988970"/>
          </a:xfrm>
          <a:prstGeom prst="rect">
            <a:avLst/>
          </a:prstGeom>
        </p:spPr>
      </p:pic>
      <p:pic>
        <p:nvPicPr>
          <p:cNvPr id="26" name="Picture 6" descr="Số 2 PNG png tải về - Miễn phí trong suốt Khu Vực png Tải về."/>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67" b="100000" l="10000" r="90000">
                        <a14:foregroundMark x1="48333" y1="22333" x2="48333" y2="22333"/>
                        <a14:foregroundMark x1="49556" y1="15833" x2="55889" y2="72000"/>
                        <a14:foregroundMark x1="44444" y1="77333" x2="58111" y2="22500"/>
                        <a14:foregroundMark x1="39667" y1="26000" x2="48556" y2="22000"/>
                        <a14:foregroundMark x1="42667" y1="46500" x2="47000" y2="83167"/>
                        <a14:foregroundMark x1="44444" y1="71333" x2="63778" y2="68667"/>
                      </a14:backgroundRemoval>
                    </a14:imgEffect>
                  </a14:imgLayer>
                </a14:imgProps>
              </a:ext>
              <a:ext uri="{28A0092B-C50C-407E-A947-70E740481C1C}">
                <a14:useLocalDpi xmlns:a14="http://schemas.microsoft.com/office/drawing/2010/main" val="0"/>
              </a:ext>
            </a:extLst>
          </a:blip>
          <a:srcRect/>
          <a:stretch>
            <a:fillRect/>
          </a:stretch>
        </p:blipFill>
        <p:spPr bwMode="auto">
          <a:xfrm>
            <a:off x="4149323" y="2272696"/>
            <a:ext cx="1139993" cy="75999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Điều khoản khác png | PNGEg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1437" r="93966">
                        <a14:foregroundMark x1="61207" y1="30667" x2="61207" y2="30667"/>
                        <a14:foregroundMark x1="60057" y1="46667" x2="60057" y2="46667"/>
                        <a14:foregroundMark x1="39655" y1="26333" x2="58046" y2="71667"/>
                        <a14:foregroundMark x1="48276" y1="79000" x2="58333" y2="29667"/>
                        <a14:foregroundMark x1="36782" y1="71667" x2="62644" y2="66333"/>
                        <a14:foregroundMark x1="42241" y1="22667" x2="68391" y2="63667"/>
                        <a14:foregroundMark x1="50862" y1="41333" x2="68966" y2="30667"/>
                      </a14:backgroundRemoval>
                    </a14:imgEffect>
                  </a14:imgLayer>
                </a14:imgProps>
              </a:ext>
              <a:ext uri="{28A0092B-C50C-407E-A947-70E740481C1C}">
                <a14:useLocalDpi xmlns:a14="http://schemas.microsoft.com/office/drawing/2010/main" val="0"/>
              </a:ext>
            </a:extLst>
          </a:blip>
          <a:srcRect/>
          <a:stretch>
            <a:fillRect/>
          </a:stretch>
        </p:blipFill>
        <p:spPr bwMode="auto">
          <a:xfrm>
            <a:off x="4263280" y="1149110"/>
            <a:ext cx="912080" cy="786276"/>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5175360" y="1319479"/>
            <a:ext cx="4130438" cy="429348"/>
          </a:xfrm>
          <a:prstGeom prst="rect">
            <a:avLst/>
          </a:prstGeom>
        </p:spPr>
        <p:txBody>
          <a:bodyPr wrap="square" lIns="68580" tIns="34290" rIns="68580" bIns="34290">
            <a:spAutoFit/>
          </a:bodyPr>
          <a:lstStyle/>
          <a:p>
            <a:pPr marL="0" lvl="1" defTabSz="914355">
              <a:lnSpc>
                <a:spcPct val="130000"/>
              </a:lnSpc>
              <a:buClr>
                <a:srgbClr val="000000"/>
              </a:buClr>
              <a:buSzPts val="2500"/>
              <a:defRPr/>
            </a:pPr>
            <a:r>
              <a:rPr lang="en-US" dirty="0">
                <a:solidFill>
                  <a:srgbClr val="4B4B4B">
                    <a:lumMod val="50000"/>
                  </a:srgbClr>
                </a:solidFill>
                <a:latin typeface="#9Slide03 SFU DIN Mittelschrift" panose="00000400000000000000" pitchFamily="2" charset="0"/>
                <a:ea typeface="#9Slide03 Roboto Medium" panose="02000000000000000000" pitchFamily="2" charset="0"/>
              </a:rPr>
              <a:t>điều </a:t>
            </a:r>
            <a:r>
              <a:rPr lang="en-US" dirty="0" err="1">
                <a:solidFill>
                  <a:srgbClr val="4B4B4B">
                    <a:lumMod val="50000"/>
                  </a:srgbClr>
                </a:solidFill>
                <a:latin typeface="#9Slide03 SFU DIN Mittelschrift" panose="00000400000000000000" pitchFamily="2" charset="0"/>
                <a:ea typeface="#9Slide03 Roboto Medium" panose="02000000000000000000" pitchFamily="2" charset="0"/>
              </a:rPr>
              <a:t>em</a:t>
            </a:r>
            <a:r>
              <a:rPr lang="en-US" dirty="0">
                <a:solidFill>
                  <a:srgbClr val="4B4B4B">
                    <a:lumMod val="50000"/>
                  </a:srgbClr>
                </a:solidFill>
                <a:latin typeface="#9Slide03 SFU DIN Mittelschrift" panose="00000400000000000000" pitchFamily="2" charset="0"/>
                <a:ea typeface="#9Slide03 Roboto Medium" panose="02000000000000000000" pitchFamily="2" charset="0"/>
              </a:rPr>
              <a:t> học được.</a:t>
            </a:r>
          </a:p>
        </p:txBody>
      </p:sp>
      <p:sp>
        <p:nvSpPr>
          <p:cNvPr id="29" name="Rectangle 28"/>
          <p:cNvSpPr/>
          <p:nvPr/>
        </p:nvSpPr>
        <p:spPr>
          <a:xfrm>
            <a:off x="5175360" y="3588874"/>
            <a:ext cx="3325269" cy="429348"/>
          </a:xfrm>
          <a:prstGeom prst="rect">
            <a:avLst/>
          </a:prstGeom>
        </p:spPr>
        <p:txBody>
          <a:bodyPr wrap="none" lIns="68580" tIns="34290" rIns="68580" bIns="34290">
            <a:spAutoFit/>
          </a:bodyPr>
          <a:lstStyle/>
          <a:p>
            <a:pPr marL="0" lvl="1" defTabSz="914355">
              <a:lnSpc>
                <a:spcPct val="130000"/>
              </a:lnSpc>
              <a:buClr>
                <a:srgbClr val="000000"/>
              </a:buClr>
              <a:buSzPts val="2500"/>
              <a:defRPr/>
            </a:pPr>
            <a:r>
              <a:rPr lang="en-US" kern="0" dirty="0">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rPr>
              <a:t>đề xuất để giờ học </a:t>
            </a:r>
            <a:r>
              <a:rPr lang="en-US" kern="0" dirty="0" err="1">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rPr>
              <a:t>hiệu</a:t>
            </a:r>
            <a:r>
              <a:rPr lang="en-US" kern="0" dirty="0">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rPr>
              <a:t> quả hơn</a:t>
            </a:r>
            <a:endParaRPr lang="vi-VN" kern="0" dirty="0">
              <a:solidFill>
                <a:srgbClr val="4B4B4B">
                  <a:lumMod val="50000"/>
                </a:srgbClr>
              </a:solidFill>
              <a:latin typeface="#9Slide03 SFU DIN Mittelschrift" panose="00000400000000000000" pitchFamily="2" charset="0"/>
              <a:ea typeface="#9Slide03 Roboto Medium" panose="02000000000000000000" pitchFamily="2" charset="0"/>
              <a:cs typeface="Times New Roman"/>
              <a:sym typeface="Times New Roman"/>
            </a:endParaRPr>
          </a:p>
        </p:txBody>
      </p:sp>
    </p:spTree>
    <p:extLst>
      <p:ext uri="{BB962C8B-B14F-4D97-AF65-F5344CB8AC3E}">
        <p14:creationId xmlns:p14="http://schemas.microsoft.com/office/powerpoint/2010/main" val="1467016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58"/>
        <p:cNvGrpSpPr/>
        <p:nvPr/>
      </p:nvGrpSpPr>
      <p:grpSpPr>
        <a:xfrm>
          <a:off x="0" y="0"/>
          <a:ext cx="0" cy="0"/>
          <a:chOff x="0" y="0"/>
          <a:chExt cx="0" cy="0"/>
        </a:xfrm>
      </p:grpSpPr>
      <p:sp>
        <p:nvSpPr>
          <p:cNvPr id="2333" name="Rectangle: Rounded Corners 1">
            <a:extLst>
              <a:ext uri="{FF2B5EF4-FFF2-40B4-BE49-F238E27FC236}">
                <a16:creationId xmlns:a16="http://schemas.microsoft.com/office/drawing/2014/main" id="{F74542E3-60AA-4596-A08B-DC783323ACF8}"/>
              </a:ext>
            </a:extLst>
          </p:cNvPr>
          <p:cNvSpPr/>
          <p:nvPr/>
        </p:nvSpPr>
        <p:spPr>
          <a:xfrm>
            <a:off x="4344918" y="1732671"/>
            <a:ext cx="4438319" cy="686604"/>
          </a:xfrm>
          <a:prstGeom prst="roundRect">
            <a:avLst>
              <a:gd name="adj" fmla="val 35126"/>
            </a:avLst>
          </a:prstGeom>
          <a:solidFill>
            <a:srgbClr val="297F8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Roboto" pitchFamily="2" charset="0"/>
              <a:ea typeface="Roboto" pitchFamily="2" charset="0"/>
            </a:endParaRPr>
          </a:p>
        </p:txBody>
      </p:sp>
      <p:sp>
        <p:nvSpPr>
          <p:cNvPr id="2334" name="Rectangle: Rounded Corners 2">
            <a:extLst>
              <a:ext uri="{FF2B5EF4-FFF2-40B4-BE49-F238E27FC236}">
                <a16:creationId xmlns:a16="http://schemas.microsoft.com/office/drawing/2014/main" id="{AC881EC8-49C1-452B-B289-4318A02B7271}"/>
              </a:ext>
            </a:extLst>
          </p:cNvPr>
          <p:cNvSpPr/>
          <p:nvPr/>
        </p:nvSpPr>
        <p:spPr>
          <a:xfrm>
            <a:off x="4400108" y="3167285"/>
            <a:ext cx="4412135" cy="686604"/>
          </a:xfrm>
          <a:prstGeom prst="roundRect">
            <a:avLst>
              <a:gd name="adj" fmla="val 35126"/>
            </a:avLst>
          </a:prstGeom>
          <a:solidFill>
            <a:srgbClr val="297F8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Roboto" pitchFamily="2" charset="0"/>
              <a:ea typeface="Roboto" pitchFamily="2" charset="0"/>
            </a:endParaRPr>
          </a:p>
        </p:txBody>
      </p:sp>
      <p:grpSp>
        <p:nvGrpSpPr>
          <p:cNvPr id="2" name="Group 2334">
            <a:extLst>
              <a:ext uri="{FF2B5EF4-FFF2-40B4-BE49-F238E27FC236}">
                <a16:creationId xmlns:a16="http://schemas.microsoft.com/office/drawing/2014/main" id="{510C8B44-3E79-411E-9732-53E474FB0F3C}"/>
              </a:ext>
            </a:extLst>
          </p:cNvPr>
          <p:cNvGrpSpPr/>
          <p:nvPr/>
        </p:nvGrpSpPr>
        <p:grpSpPr>
          <a:xfrm>
            <a:off x="360763" y="1200546"/>
            <a:ext cx="3119812" cy="3119812"/>
            <a:chOff x="1171808" y="2023387"/>
            <a:chExt cx="2801037" cy="2801037"/>
          </a:xfrm>
        </p:grpSpPr>
        <p:sp>
          <p:nvSpPr>
            <p:cNvPr id="2336" name="Oval 2335">
              <a:extLst>
                <a:ext uri="{FF2B5EF4-FFF2-40B4-BE49-F238E27FC236}">
                  <a16:creationId xmlns:a16="http://schemas.microsoft.com/office/drawing/2014/main" id="{4E153341-962C-411C-86BD-A02480848BF8}"/>
                </a:ext>
              </a:extLst>
            </p:cNvPr>
            <p:cNvSpPr/>
            <p:nvPr/>
          </p:nvSpPr>
          <p:spPr>
            <a:xfrm>
              <a:off x="1268061" y="2119640"/>
              <a:ext cx="2633811" cy="2633811"/>
            </a:xfrm>
            <a:prstGeom prst="ellipse">
              <a:avLst/>
            </a:prstGeom>
            <a:solidFill>
              <a:srgbClr val="F6D1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dirty="0">
                <a:solidFill>
                  <a:srgbClr val="DF2E2E"/>
                </a:solidFill>
                <a:latin typeface="Roboto" pitchFamily="2" charset="0"/>
                <a:ea typeface="Roboto" pitchFamily="2" charset="0"/>
              </a:endParaRPr>
            </a:p>
          </p:txBody>
        </p:sp>
        <p:sp>
          <p:nvSpPr>
            <p:cNvPr id="2337" name="Oval 2336">
              <a:extLst>
                <a:ext uri="{FF2B5EF4-FFF2-40B4-BE49-F238E27FC236}">
                  <a16:creationId xmlns:a16="http://schemas.microsoft.com/office/drawing/2014/main" id="{9EFF141B-7199-422A-9625-E6A6E06B4AE5}"/>
                </a:ext>
              </a:extLst>
            </p:cNvPr>
            <p:cNvSpPr/>
            <p:nvPr/>
          </p:nvSpPr>
          <p:spPr>
            <a:xfrm>
              <a:off x="1171808" y="2023387"/>
              <a:ext cx="2801037" cy="2801037"/>
            </a:xfrm>
            <a:prstGeom prst="ellipse">
              <a:avLst/>
            </a:prstGeom>
            <a:noFill/>
            <a:ln>
              <a:solidFill>
                <a:srgbClr val="F6D1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400">
                <a:solidFill>
                  <a:prstClr val="white"/>
                </a:solidFill>
                <a:latin typeface="Roboto" pitchFamily="2" charset="0"/>
                <a:ea typeface="Roboto" pitchFamily="2" charset="0"/>
              </a:endParaRPr>
            </a:p>
          </p:txBody>
        </p:sp>
      </p:grpSp>
      <p:grpSp>
        <p:nvGrpSpPr>
          <p:cNvPr id="3" name="Group 2338">
            <a:extLst>
              <a:ext uri="{FF2B5EF4-FFF2-40B4-BE49-F238E27FC236}">
                <a16:creationId xmlns:a16="http://schemas.microsoft.com/office/drawing/2014/main" id="{5B7A48E5-A5E0-4197-B707-0FA7CC0DF03E}"/>
              </a:ext>
            </a:extLst>
          </p:cNvPr>
          <p:cNvGrpSpPr/>
          <p:nvPr/>
        </p:nvGrpSpPr>
        <p:grpSpPr>
          <a:xfrm>
            <a:off x="3508732" y="2077966"/>
            <a:ext cx="783515" cy="188327"/>
            <a:chOff x="4798817" y="1889558"/>
            <a:chExt cx="1114914" cy="251102"/>
          </a:xfrm>
        </p:grpSpPr>
        <p:cxnSp>
          <p:nvCxnSpPr>
            <p:cNvPr id="2340" name="Straight Connector 2339">
              <a:extLst>
                <a:ext uri="{FF2B5EF4-FFF2-40B4-BE49-F238E27FC236}">
                  <a16:creationId xmlns:a16="http://schemas.microsoft.com/office/drawing/2014/main" id="{C68FA93E-661A-487F-B0FC-EF5AFA620895}"/>
                </a:ext>
              </a:extLst>
            </p:cNvPr>
            <p:cNvCxnSpPr>
              <a:cxnSpLocks/>
            </p:cNvCxnSpPr>
            <p:nvPr/>
          </p:nvCxnSpPr>
          <p:spPr>
            <a:xfrm flipV="1">
              <a:off x="4798817" y="1889558"/>
              <a:ext cx="287975" cy="251102"/>
            </a:xfrm>
            <a:prstGeom prst="line">
              <a:avLst/>
            </a:prstGeom>
            <a:ln w="28575">
              <a:solidFill>
                <a:srgbClr val="297F87"/>
              </a:solidFill>
            </a:ln>
          </p:spPr>
          <p:style>
            <a:lnRef idx="1">
              <a:schemeClr val="accent1"/>
            </a:lnRef>
            <a:fillRef idx="0">
              <a:schemeClr val="accent1"/>
            </a:fillRef>
            <a:effectRef idx="0">
              <a:schemeClr val="accent1"/>
            </a:effectRef>
            <a:fontRef idx="minor">
              <a:schemeClr val="tx1"/>
            </a:fontRef>
          </p:style>
        </p:cxnSp>
        <p:cxnSp>
          <p:nvCxnSpPr>
            <p:cNvPr id="2341" name="Straight Arrow Connector 2340">
              <a:extLst>
                <a:ext uri="{FF2B5EF4-FFF2-40B4-BE49-F238E27FC236}">
                  <a16:creationId xmlns:a16="http://schemas.microsoft.com/office/drawing/2014/main" id="{69261BE8-6056-43A0-AC85-B5C37BE0FBF7}"/>
                </a:ext>
              </a:extLst>
            </p:cNvPr>
            <p:cNvCxnSpPr>
              <a:cxnSpLocks/>
            </p:cNvCxnSpPr>
            <p:nvPr/>
          </p:nvCxnSpPr>
          <p:spPr>
            <a:xfrm>
              <a:off x="5078083" y="1889558"/>
              <a:ext cx="835648" cy="0"/>
            </a:xfrm>
            <a:prstGeom prst="straightConnector1">
              <a:avLst/>
            </a:prstGeom>
            <a:ln w="28575">
              <a:solidFill>
                <a:srgbClr val="297F87"/>
              </a:solidFill>
              <a:tailEnd type="triangle"/>
            </a:ln>
          </p:spPr>
          <p:style>
            <a:lnRef idx="1">
              <a:schemeClr val="accent1"/>
            </a:lnRef>
            <a:fillRef idx="0">
              <a:schemeClr val="accent1"/>
            </a:fillRef>
            <a:effectRef idx="0">
              <a:schemeClr val="accent1"/>
            </a:effectRef>
            <a:fontRef idx="minor">
              <a:schemeClr val="tx1"/>
            </a:fontRef>
          </p:style>
        </p:cxnSp>
      </p:grpSp>
      <p:sp>
        <p:nvSpPr>
          <p:cNvPr id="2342" name="TextBox 2341">
            <a:extLst>
              <a:ext uri="{FF2B5EF4-FFF2-40B4-BE49-F238E27FC236}">
                <a16:creationId xmlns:a16="http://schemas.microsoft.com/office/drawing/2014/main" id="{06B5CD91-4EE5-480C-AC76-466578151E79}"/>
              </a:ext>
            </a:extLst>
          </p:cNvPr>
          <p:cNvSpPr txBox="1"/>
          <p:nvPr/>
        </p:nvSpPr>
        <p:spPr>
          <a:xfrm>
            <a:off x="4461073" y="1925932"/>
            <a:ext cx="4015106" cy="300082"/>
          </a:xfrm>
          <a:prstGeom prst="rect">
            <a:avLst/>
          </a:prstGeom>
          <a:noFill/>
        </p:spPr>
        <p:txBody>
          <a:bodyPr wrap="square" lIns="68580" tIns="34290" rIns="68580" bIns="34290">
            <a:spAutoFit/>
          </a:bodyPr>
          <a:lstStyle/>
          <a:p>
            <a:pPr algn="just" defTabSz="685800">
              <a:defRPr/>
            </a:pPr>
            <a:r>
              <a:rPr lang="en-US" sz="1500" dirty="0">
                <a:solidFill>
                  <a:prstClr val="white"/>
                </a:solidFill>
                <a:latin typeface="Roboto" pitchFamily="2" charset="0"/>
                <a:ea typeface="Roboto" pitchFamily="2" charset="0"/>
                <a:cs typeface="Times New Roman" panose="02020603050405020304" pitchFamily="18" charset="0"/>
              </a:rPr>
              <a:t>Hoàn thành </a:t>
            </a:r>
            <a:r>
              <a:rPr lang="en-US" sz="1500" dirty="0" err="1">
                <a:solidFill>
                  <a:prstClr val="white"/>
                </a:solidFill>
                <a:latin typeface="Roboto" pitchFamily="2" charset="0"/>
                <a:ea typeface="Roboto" pitchFamily="2" charset="0"/>
                <a:cs typeface="Times New Roman" panose="02020603050405020304" pitchFamily="18" charset="0"/>
              </a:rPr>
              <a:t>phần</a:t>
            </a:r>
            <a:r>
              <a:rPr lang="en-US" sz="1500" dirty="0">
                <a:solidFill>
                  <a:prstClr val="white"/>
                </a:solidFill>
                <a:latin typeface="Roboto" pitchFamily="2" charset="0"/>
                <a:ea typeface="Roboto" pitchFamily="2" charset="0"/>
                <a:cs typeface="Times New Roman" panose="02020603050405020304" pitchFamily="18" charset="0"/>
              </a:rPr>
              <a:t> vở </a:t>
            </a:r>
            <a:r>
              <a:rPr lang="en-US" sz="1500" dirty="0" err="1">
                <a:solidFill>
                  <a:prstClr val="white"/>
                </a:solidFill>
                <a:latin typeface="Roboto" pitchFamily="2" charset="0"/>
                <a:ea typeface="Roboto" pitchFamily="2" charset="0"/>
                <a:cs typeface="Times New Roman" panose="02020603050405020304" pitchFamily="18" charset="0"/>
              </a:rPr>
              <a:t>ghi</a:t>
            </a:r>
            <a:r>
              <a:rPr lang="en-US" sz="1500" dirty="0">
                <a:solidFill>
                  <a:prstClr val="white"/>
                </a:solidFill>
                <a:latin typeface="Roboto" pitchFamily="2" charset="0"/>
                <a:ea typeface="Roboto" pitchFamily="2" charset="0"/>
                <a:cs typeface="Times New Roman" panose="02020603050405020304" pitchFamily="18" charset="0"/>
              </a:rPr>
              <a:t> </a:t>
            </a:r>
            <a:r>
              <a:rPr lang="en-US" sz="1500" dirty="0" err="1">
                <a:solidFill>
                  <a:prstClr val="white"/>
                </a:solidFill>
                <a:latin typeface="Roboto" pitchFamily="2" charset="0"/>
                <a:ea typeface="Roboto" pitchFamily="2" charset="0"/>
                <a:cs typeface="Times New Roman" panose="02020603050405020304" pitchFamily="18" charset="0"/>
              </a:rPr>
              <a:t>bài</a:t>
            </a:r>
            <a:r>
              <a:rPr lang="en-US" sz="1500" dirty="0">
                <a:solidFill>
                  <a:prstClr val="white"/>
                </a:solidFill>
                <a:latin typeface="Roboto" pitchFamily="2" charset="0"/>
                <a:ea typeface="Roboto" pitchFamily="2" charset="0"/>
                <a:cs typeface="Times New Roman" panose="02020603050405020304" pitchFamily="18" charset="0"/>
              </a:rPr>
              <a:t>/ </a:t>
            </a:r>
            <a:r>
              <a:rPr lang="en-US" sz="1500" dirty="0" err="1">
                <a:solidFill>
                  <a:prstClr val="white"/>
                </a:solidFill>
                <a:latin typeface="Roboto" pitchFamily="2" charset="0"/>
                <a:ea typeface="Roboto" pitchFamily="2" charset="0"/>
                <a:cs typeface="Times New Roman" panose="02020603050405020304" pitchFamily="18" charset="0"/>
              </a:rPr>
              <a:t>làm</a:t>
            </a:r>
            <a:r>
              <a:rPr lang="en-US" sz="1500" dirty="0">
                <a:solidFill>
                  <a:prstClr val="white"/>
                </a:solidFill>
                <a:latin typeface="Roboto" pitchFamily="2" charset="0"/>
                <a:ea typeface="Roboto" pitchFamily="2" charset="0"/>
                <a:cs typeface="Times New Roman" panose="02020603050405020304" pitchFamily="18" charset="0"/>
              </a:rPr>
              <a:t> </a:t>
            </a:r>
            <a:r>
              <a:rPr lang="en-US" sz="1500" dirty="0" err="1">
                <a:solidFill>
                  <a:prstClr val="white"/>
                </a:solidFill>
                <a:latin typeface="Roboto" pitchFamily="2" charset="0"/>
                <a:ea typeface="Roboto" pitchFamily="2" charset="0"/>
                <a:cs typeface="Times New Roman" panose="02020603050405020304" pitchFamily="18" charset="0"/>
              </a:rPr>
              <a:t>bài</a:t>
            </a:r>
            <a:r>
              <a:rPr lang="en-US" sz="1500" dirty="0">
                <a:solidFill>
                  <a:prstClr val="white"/>
                </a:solidFill>
                <a:latin typeface="Roboto" pitchFamily="2" charset="0"/>
                <a:ea typeface="Roboto" pitchFamily="2" charset="0"/>
                <a:cs typeface="Times New Roman" panose="02020603050405020304" pitchFamily="18" charset="0"/>
              </a:rPr>
              <a:t> </a:t>
            </a:r>
            <a:r>
              <a:rPr lang="en-US" sz="1500" dirty="0" err="1">
                <a:solidFill>
                  <a:prstClr val="white"/>
                </a:solidFill>
                <a:latin typeface="Roboto" pitchFamily="2" charset="0"/>
                <a:ea typeface="Roboto" pitchFamily="2" charset="0"/>
                <a:cs typeface="Times New Roman" panose="02020603050405020304" pitchFamily="18" charset="0"/>
              </a:rPr>
              <a:t>tập</a:t>
            </a:r>
            <a:endParaRPr lang="en-US" sz="1500" dirty="0">
              <a:solidFill>
                <a:prstClr val="white"/>
              </a:solidFill>
              <a:latin typeface="Roboto" pitchFamily="2" charset="0"/>
              <a:ea typeface="Roboto" pitchFamily="2" charset="0"/>
            </a:endParaRPr>
          </a:p>
        </p:txBody>
      </p:sp>
      <p:grpSp>
        <p:nvGrpSpPr>
          <p:cNvPr id="4" name="Group 2342">
            <a:extLst>
              <a:ext uri="{FF2B5EF4-FFF2-40B4-BE49-F238E27FC236}">
                <a16:creationId xmlns:a16="http://schemas.microsoft.com/office/drawing/2014/main" id="{678282A7-2B2D-451C-A699-A63A4AE9C8B5}"/>
              </a:ext>
            </a:extLst>
          </p:cNvPr>
          <p:cNvGrpSpPr/>
          <p:nvPr/>
        </p:nvGrpSpPr>
        <p:grpSpPr>
          <a:xfrm>
            <a:off x="3508732" y="3295785"/>
            <a:ext cx="836186" cy="200261"/>
            <a:chOff x="4800602" y="4247277"/>
            <a:chExt cx="1114914" cy="267015"/>
          </a:xfrm>
        </p:grpSpPr>
        <p:cxnSp>
          <p:nvCxnSpPr>
            <p:cNvPr id="2344" name="Straight Connector 2343">
              <a:extLst>
                <a:ext uri="{FF2B5EF4-FFF2-40B4-BE49-F238E27FC236}">
                  <a16:creationId xmlns:a16="http://schemas.microsoft.com/office/drawing/2014/main" id="{D34E0DCE-424D-4683-A1C2-9A958B6C7A00}"/>
                </a:ext>
              </a:extLst>
            </p:cNvPr>
            <p:cNvCxnSpPr>
              <a:cxnSpLocks/>
            </p:cNvCxnSpPr>
            <p:nvPr/>
          </p:nvCxnSpPr>
          <p:spPr>
            <a:xfrm>
              <a:off x="4800602" y="4247277"/>
              <a:ext cx="287975" cy="267015"/>
            </a:xfrm>
            <a:prstGeom prst="line">
              <a:avLst/>
            </a:prstGeom>
            <a:ln w="28575">
              <a:solidFill>
                <a:srgbClr val="297F87"/>
              </a:solidFill>
            </a:ln>
          </p:spPr>
          <p:style>
            <a:lnRef idx="1">
              <a:schemeClr val="accent1"/>
            </a:lnRef>
            <a:fillRef idx="0">
              <a:schemeClr val="accent1"/>
            </a:fillRef>
            <a:effectRef idx="0">
              <a:schemeClr val="accent1"/>
            </a:effectRef>
            <a:fontRef idx="minor">
              <a:schemeClr val="tx1"/>
            </a:fontRef>
          </p:style>
        </p:cxnSp>
        <p:cxnSp>
          <p:nvCxnSpPr>
            <p:cNvPr id="2345" name="Straight Arrow Connector 2344">
              <a:extLst>
                <a:ext uri="{FF2B5EF4-FFF2-40B4-BE49-F238E27FC236}">
                  <a16:creationId xmlns:a16="http://schemas.microsoft.com/office/drawing/2014/main" id="{22CBC2A8-8C4C-46F6-9820-E3F041F27724}"/>
                </a:ext>
              </a:extLst>
            </p:cNvPr>
            <p:cNvCxnSpPr>
              <a:cxnSpLocks/>
            </p:cNvCxnSpPr>
            <p:nvPr/>
          </p:nvCxnSpPr>
          <p:spPr>
            <a:xfrm>
              <a:off x="5079868" y="4514292"/>
              <a:ext cx="835648" cy="0"/>
            </a:xfrm>
            <a:prstGeom prst="straightConnector1">
              <a:avLst/>
            </a:prstGeom>
            <a:ln w="28575">
              <a:solidFill>
                <a:srgbClr val="297F87"/>
              </a:solidFill>
              <a:tailEnd type="triangle"/>
            </a:ln>
          </p:spPr>
          <p:style>
            <a:lnRef idx="1">
              <a:schemeClr val="accent1"/>
            </a:lnRef>
            <a:fillRef idx="0">
              <a:schemeClr val="accent1"/>
            </a:fillRef>
            <a:effectRef idx="0">
              <a:schemeClr val="accent1"/>
            </a:effectRef>
            <a:fontRef idx="minor">
              <a:schemeClr val="tx1"/>
            </a:fontRef>
          </p:style>
        </p:cxnSp>
      </p:grpSp>
      <p:sp>
        <p:nvSpPr>
          <p:cNvPr id="2346" name="TextBox 2345">
            <a:extLst>
              <a:ext uri="{FF2B5EF4-FFF2-40B4-BE49-F238E27FC236}">
                <a16:creationId xmlns:a16="http://schemas.microsoft.com/office/drawing/2014/main" id="{ABAECBC0-6C83-4311-8703-2269E047031B}"/>
              </a:ext>
            </a:extLst>
          </p:cNvPr>
          <p:cNvSpPr txBox="1"/>
          <p:nvPr/>
        </p:nvSpPr>
        <p:spPr>
          <a:xfrm>
            <a:off x="4461073" y="3245130"/>
            <a:ext cx="4214957" cy="300082"/>
          </a:xfrm>
          <a:prstGeom prst="rect">
            <a:avLst/>
          </a:prstGeom>
          <a:noFill/>
        </p:spPr>
        <p:txBody>
          <a:bodyPr wrap="square" lIns="68580" tIns="34290" rIns="68580" bIns="34290">
            <a:spAutoFit/>
          </a:bodyPr>
          <a:lstStyle/>
          <a:p>
            <a:pPr algn="just" defTabSz="685800">
              <a:defRPr/>
            </a:pPr>
            <a:r>
              <a:rPr lang="en-US" sz="1500" dirty="0">
                <a:solidFill>
                  <a:prstClr val="white"/>
                </a:solidFill>
                <a:latin typeface="Roboto" pitchFamily="2" charset="0"/>
                <a:ea typeface="Roboto" pitchFamily="2" charset="0"/>
                <a:cs typeface="Times New Roman" panose="02020603050405020304" pitchFamily="18" charset="0"/>
              </a:rPr>
              <a:t>Chuẩn bị </a:t>
            </a:r>
            <a:r>
              <a:rPr lang="en-US" sz="1500" err="1">
                <a:solidFill>
                  <a:prstClr val="white"/>
                </a:solidFill>
                <a:latin typeface="Roboto" pitchFamily="2" charset="0"/>
                <a:ea typeface="Roboto" pitchFamily="2" charset="0"/>
                <a:cs typeface="Times New Roman" panose="02020603050405020304" pitchFamily="18" charset="0"/>
              </a:rPr>
              <a:t>trước</a:t>
            </a:r>
            <a:r>
              <a:rPr lang="en-US" sz="1500">
                <a:solidFill>
                  <a:prstClr val="white"/>
                </a:solidFill>
                <a:latin typeface="Roboto" pitchFamily="2" charset="0"/>
                <a:ea typeface="Roboto" pitchFamily="2" charset="0"/>
                <a:cs typeface="Times New Roman" panose="02020603050405020304" pitchFamily="18" charset="0"/>
              </a:rPr>
              <a:t>  mục 2 của bài 15</a:t>
            </a:r>
            <a:endParaRPr lang="en-US" sz="1500" dirty="0">
              <a:solidFill>
                <a:prstClr val="white"/>
              </a:solidFill>
              <a:latin typeface="Roboto" pitchFamily="2" charset="0"/>
              <a:ea typeface="Roboto" pitchFamily="2" charset="0"/>
            </a:endParaRPr>
          </a:p>
        </p:txBody>
      </p:sp>
      <p:pic>
        <p:nvPicPr>
          <p:cNvPr id="2355" name="Google Shape;934;p62"/>
          <p:cNvPicPr preferRelativeResize="0"/>
          <p:nvPr/>
        </p:nvPicPr>
        <p:blipFill rotWithShape="1">
          <a:blip r:embed="rId3" cstate="print">
            <a:alphaModFix/>
          </a:blip>
          <a:srcRect l="-3348"/>
          <a:stretch/>
        </p:blipFill>
        <p:spPr>
          <a:xfrm>
            <a:off x="1" y="0"/>
            <a:ext cx="2812100" cy="860181"/>
          </a:xfrm>
          <a:prstGeom prst="rect">
            <a:avLst/>
          </a:prstGeom>
          <a:noFill/>
          <a:ln>
            <a:noFill/>
          </a:ln>
        </p:spPr>
      </p:pic>
      <p:sp>
        <p:nvSpPr>
          <p:cNvPr id="2356" name="Google Shape;658;p47"/>
          <p:cNvSpPr txBox="1">
            <a:spLocks/>
          </p:cNvSpPr>
          <p:nvPr/>
        </p:nvSpPr>
        <p:spPr>
          <a:xfrm>
            <a:off x="2590534" y="689293"/>
            <a:ext cx="4140857" cy="44624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500"/>
              <a:buFont typeface="Jua"/>
              <a:buNone/>
              <a:defRPr sz="3500" b="0" i="0" u="none" strike="noStrike" cap="none">
                <a:solidFill>
                  <a:schemeClr val="dk1"/>
                </a:solidFill>
                <a:latin typeface="Jua"/>
                <a:ea typeface="Jua"/>
                <a:cs typeface="Jua"/>
                <a:sym typeface="Jua"/>
              </a:defRPr>
            </a:lvl1pPr>
            <a:lvl2pPr marR="0" lvl="1"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9pPr>
          </a:lstStyle>
          <a:p>
            <a:pPr defTabSz="685800">
              <a:buClr>
                <a:srgbClr val="000000"/>
              </a:buClr>
            </a:pPr>
            <a:r>
              <a:rPr lang="vi-VN" sz="2400" b="1" kern="0">
                <a:solidFill>
                  <a:srgbClr val="FF0000"/>
                </a:solidFill>
                <a:latin typeface="Times New Roman"/>
                <a:ea typeface="Times New Roman"/>
                <a:cs typeface="Times New Roman"/>
                <a:sym typeface="Times New Roman"/>
              </a:rPr>
              <a:t>HƯỚNG DẪN HỌC Ở NHÀ</a:t>
            </a:r>
            <a:endParaRPr lang="vi-VN" sz="1050" kern="0" dirty="0">
              <a:solidFill>
                <a:srgbClr val="000000"/>
              </a:solidFill>
              <a:latin typeface="Arial"/>
              <a:cs typeface="Arial"/>
              <a:sym typeface="Arial"/>
            </a:endParaRPr>
          </a:p>
        </p:txBody>
      </p:sp>
      <p:pic>
        <p:nvPicPr>
          <p:cNvPr id="2358" name="Picture 2357" descr="A picture containing text, vector graphics&#10;&#10;Description automatically generated">
            <a:extLst>
              <a:ext uri="{FF2B5EF4-FFF2-40B4-BE49-F238E27FC236}">
                <a16:creationId xmlns:a16="http://schemas.microsoft.com/office/drawing/2014/main" id="{E0CE4E98-B7EC-44EC-A9E0-7A1B0EA28D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008" y="1549473"/>
            <a:ext cx="2333221" cy="2333221"/>
          </a:xfrm>
          <a:prstGeom prst="rect">
            <a:avLst/>
          </a:prstGeom>
        </p:spPr>
      </p:pic>
    </p:spTree>
    <p:extLst>
      <p:ext uri="{BB962C8B-B14F-4D97-AF65-F5344CB8AC3E}">
        <p14:creationId xmlns:p14="http://schemas.microsoft.com/office/powerpoint/2010/main" val="32117139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33"/>
                                        </p:tgtEl>
                                        <p:attrNameLst>
                                          <p:attrName>style.visibility</p:attrName>
                                        </p:attrNameLst>
                                      </p:cBhvr>
                                      <p:to>
                                        <p:strVal val="visible"/>
                                      </p:to>
                                    </p:set>
                                    <p:animEffect transition="in" filter="wipe(left)">
                                      <p:cBhvr>
                                        <p:cTn id="12" dur="500"/>
                                        <p:tgtEl>
                                          <p:spTgt spid="2333"/>
                                        </p:tgtEl>
                                      </p:cBhvr>
                                    </p:animEffect>
                                  </p:childTnLst>
                                </p:cTn>
                              </p:par>
                              <p:par>
                                <p:cTn id="13" presetID="2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342"/>
                                        </p:tgtEl>
                                        <p:attrNameLst>
                                          <p:attrName>style.visibility</p:attrName>
                                        </p:attrNameLst>
                                      </p:cBhvr>
                                      <p:to>
                                        <p:strVal val="visible"/>
                                      </p:to>
                                    </p:set>
                                    <p:animEffect transition="in" filter="wipe(left)">
                                      <p:cBhvr>
                                        <p:cTn id="18" dur="500"/>
                                        <p:tgtEl>
                                          <p:spTgt spid="234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34"/>
                                        </p:tgtEl>
                                        <p:attrNameLst>
                                          <p:attrName>style.visibility</p:attrName>
                                        </p:attrNameLst>
                                      </p:cBhvr>
                                      <p:to>
                                        <p:strVal val="visible"/>
                                      </p:to>
                                    </p:set>
                                    <p:animEffect transition="in" filter="wipe(left)">
                                      <p:cBhvr>
                                        <p:cTn id="23" dur="500"/>
                                        <p:tgtEl>
                                          <p:spTgt spid="2334"/>
                                        </p:tgtEl>
                                      </p:cBhvr>
                                    </p:animEffect>
                                  </p:childTnLst>
                                </p:cTn>
                              </p:par>
                              <p:par>
                                <p:cTn id="24" presetID="22" presetClass="entr" presetSubtype="8"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46"/>
                                        </p:tgtEl>
                                        <p:attrNameLst>
                                          <p:attrName>style.visibility</p:attrName>
                                        </p:attrNameLst>
                                      </p:cBhvr>
                                      <p:to>
                                        <p:strVal val="visible"/>
                                      </p:to>
                                    </p:set>
                                    <p:animEffect transition="in" filter="wipe(left)">
                                      <p:cBhvr>
                                        <p:cTn id="29" dur="500"/>
                                        <p:tgtEl>
                                          <p:spTgt spid="2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3" grpId="0" animBg="1"/>
      <p:bldP spid="2334" grpId="0" animBg="1"/>
      <p:bldP spid="2342" grpId="0"/>
      <p:bldP spid="23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uilding - 84221.mp4" descr="Building - 84221.mp4">
            <a:hlinkClick r:id="" action="ppaction://media"/>
            <a:extLst>
              <a:ext uri="{FF2B5EF4-FFF2-40B4-BE49-F238E27FC236}">
                <a16:creationId xmlns:a16="http://schemas.microsoft.com/office/drawing/2014/main" id="{0E8DF851-0F42-ACA3-1B56-488F1E3A241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grpSp>
        <p:nvGrpSpPr>
          <p:cNvPr id="2" name="!!68">
            <a:extLst>
              <a:ext uri="{FF2B5EF4-FFF2-40B4-BE49-F238E27FC236}">
                <a16:creationId xmlns:a16="http://schemas.microsoft.com/office/drawing/2014/main" id="{8CC06A72-E07B-FCF2-E405-BABA3E3C096B}"/>
              </a:ext>
            </a:extLst>
          </p:cNvPr>
          <p:cNvGrpSpPr/>
          <p:nvPr/>
        </p:nvGrpSpPr>
        <p:grpSpPr>
          <a:xfrm>
            <a:off x="698951" y="1083817"/>
            <a:ext cx="7019381" cy="1104215"/>
            <a:chOff x="342462" y="1706005"/>
            <a:chExt cx="5580446" cy="1124305"/>
          </a:xfrm>
        </p:grpSpPr>
        <p:grpSp>
          <p:nvGrpSpPr>
            <p:cNvPr id="3" name="A">
              <a:extLst>
                <a:ext uri="{FF2B5EF4-FFF2-40B4-BE49-F238E27FC236}">
                  <a16:creationId xmlns:a16="http://schemas.microsoft.com/office/drawing/2014/main" id="{ADFB8051-90D1-6A1E-C3AA-A817D6238BAE}"/>
                </a:ext>
              </a:extLst>
            </p:cNvPr>
            <p:cNvGrpSpPr/>
            <p:nvPr/>
          </p:nvGrpSpPr>
          <p:grpSpPr>
            <a:xfrm>
              <a:off x="342462" y="1706005"/>
              <a:ext cx="5580446" cy="1124305"/>
              <a:chOff x="305391" y="3233082"/>
              <a:chExt cx="5580446" cy="1124305"/>
            </a:xfrm>
          </p:grpSpPr>
          <p:sp>
            <p:nvSpPr>
              <p:cNvPr id="5" name="Freeform: Shape 4">
                <a:extLst>
                  <a:ext uri="{FF2B5EF4-FFF2-40B4-BE49-F238E27FC236}">
                    <a16:creationId xmlns:a16="http://schemas.microsoft.com/office/drawing/2014/main" id="{ECAD1413-BAF6-4D5F-CC57-CBDE2A160F1A}"/>
                  </a:ext>
                </a:extLst>
              </p:cNvPr>
              <p:cNvSpPr/>
              <p:nvPr/>
            </p:nvSpPr>
            <p:spPr>
              <a:xfrm>
                <a:off x="305391" y="3437957"/>
                <a:ext cx="5580446" cy="919430"/>
              </a:xfrm>
              <a:custGeom>
                <a:avLst/>
                <a:gdLst>
                  <a:gd name="connsiteX0" fmla="*/ 0 w 5484339"/>
                  <a:gd name="connsiteY0" fmla="*/ 0 h 919430"/>
                  <a:gd name="connsiteX1" fmla="*/ 5331098 w 5484339"/>
                  <a:gd name="connsiteY1" fmla="*/ 0 h 919430"/>
                  <a:gd name="connsiteX2" fmla="*/ 5484339 w 5484339"/>
                  <a:gd name="connsiteY2" fmla="*/ 153241 h 919430"/>
                  <a:gd name="connsiteX3" fmla="*/ 5484339 w 5484339"/>
                  <a:gd name="connsiteY3" fmla="*/ 766189 h 919430"/>
                  <a:gd name="connsiteX4" fmla="*/ 5331098 w 5484339"/>
                  <a:gd name="connsiteY4" fmla="*/ 919430 h 919430"/>
                  <a:gd name="connsiteX5" fmla="*/ 609489 w 5484339"/>
                  <a:gd name="connsiteY5" fmla="*/ 919430 h 919430"/>
                  <a:gd name="connsiteX6" fmla="*/ 0 w 5484339"/>
                  <a:gd name="connsiteY6" fmla="*/ 299000 h 9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4339" h="919430">
                    <a:moveTo>
                      <a:pt x="0" y="0"/>
                    </a:moveTo>
                    <a:lnTo>
                      <a:pt x="5331098" y="0"/>
                    </a:lnTo>
                    <a:cubicBezTo>
                      <a:pt x="5415731" y="0"/>
                      <a:pt x="5484339" y="68608"/>
                      <a:pt x="5484339" y="153241"/>
                    </a:cubicBezTo>
                    <a:lnTo>
                      <a:pt x="5484339" y="766189"/>
                    </a:lnTo>
                    <a:cubicBezTo>
                      <a:pt x="5484339" y="850822"/>
                      <a:pt x="5415731" y="919430"/>
                      <a:pt x="5331098" y="919430"/>
                    </a:cubicBezTo>
                    <a:lnTo>
                      <a:pt x="609489" y="919430"/>
                    </a:lnTo>
                    <a:lnTo>
                      <a:pt x="0" y="299000"/>
                    </a:lnTo>
                    <a:close/>
                  </a:path>
                </a:pathLst>
              </a:custGeom>
              <a:gradFill flip="none" rotWithShape="1">
                <a:gsLst>
                  <a:gs pos="0">
                    <a:srgbClr val="F12711"/>
                  </a:gs>
                  <a:gs pos="100000">
                    <a:srgbClr val="F5AF19"/>
                  </a:gs>
                </a:gsLst>
                <a:lin ang="0" scaled="1"/>
                <a:tileRect/>
              </a:gradFill>
              <a:ln w="12700" cap="flat" cmpd="sng" algn="ctr">
                <a:noFill/>
                <a:prstDash val="solid"/>
                <a:miter lim="800000"/>
              </a:ln>
              <a:effectLst/>
            </p:spPr>
            <p:txBody>
              <a:bodyPr wrap="square" rtlCol="0" anchor="ctr">
                <a:noAutofit/>
              </a:bodyPr>
              <a:lstStyle/>
              <a:p>
                <a:pPr algn="ctr" defTabSz="685800">
                  <a:defRPr/>
                </a:pPr>
                <a:endParaRPr lang="vi-VN" kern="0" dirty="0">
                  <a:solidFill>
                    <a:prstClr val="white"/>
                  </a:solidFill>
                  <a:latin typeface="Roboto"/>
                </a:endParaRPr>
              </a:p>
            </p:txBody>
          </p:sp>
          <p:sp>
            <p:nvSpPr>
              <p:cNvPr id="6" name="Rectangle 5">
                <a:extLst>
                  <a:ext uri="{FF2B5EF4-FFF2-40B4-BE49-F238E27FC236}">
                    <a16:creationId xmlns:a16="http://schemas.microsoft.com/office/drawing/2014/main" id="{7BADDF4F-F200-BA6D-FBAB-49BC4C16CC6C}"/>
                  </a:ext>
                </a:extLst>
              </p:cNvPr>
              <p:cNvSpPr/>
              <p:nvPr/>
            </p:nvSpPr>
            <p:spPr>
              <a:xfrm>
                <a:off x="475951" y="3348050"/>
                <a:ext cx="5239325" cy="919430"/>
              </a:xfrm>
              <a:prstGeom prst="rect">
                <a:avLst/>
              </a:prstGeom>
              <a:solidFill>
                <a:sysClr val="window" lastClr="FFFFFF"/>
              </a:solidFill>
              <a:ln w="12700" cap="flat" cmpd="sng" algn="ctr">
                <a:solidFill>
                  <a:srgbClr val="F5AF19"/>
                </a:solidFill>
                <a:prstDash val="solid"/>
                <a:miter lim="800000"/>
              </a:ln>
              <a:effectLst/>
            </p:spPr>
            <p:txBody>
              <a:bodyPr rtlCol="0" anchor="ctr"/>
              <a:lstStyle/>
              <a:p>
                <a:pPr algn="ctr" defTabSz="685800">
                  <a:defRPr/>
                </a:pPr>
                <a:endParaRPr lang="vi-VN" kern="0" dirty="0">
                  <a:solidFill>
                    <a:prstClr val="white"/>
                  </a:solidFill>
                  <a:latin typeface="Roboto"/>
                </a:endParaRPr>
              </a:p>
            </p:txBody>
          </p:sp>
          <p:sp>
            <p:nvSpPr>
              <p:cNvPr id="7" name="Freeform: Shape 6">
                <a:extLst>
                  <a:ext uri="{FF2B5EF4-FFF2-40B4-BE49-F238E27FC236}">
                    <a16:creationId xmlns:a16="http://schemas.microsoft.com/office/drawing/2014/main" id="{55EE6F7F-C5F4-888F-6DB4-E2131C40CF37}"/>
                  </a:ext>
                </a:extLst>
              </p:cNvPr>
              <p:cNvSpPr/>
              <p:nvPr/>
            </p:nvSpPr>
            <p:spPr>
              <a:xfrm>
                <a:off x="305392" y="3233082"/>
                <a:ext cx="923334" cy="521520"/>
              </a:xfrm>
              <a:custGeom>
                <a:avLst/>
                <a:gdLst>
                  <a:gd name="connsiteX0" fmla="*/ 0 w 1337620"/>
                  <a:gd name="connsiteY0" fmla="*/ 0 h 656333"/>
                  <a:gd name="connsiteX1" fmla="*/ 1337620 w 1337620"/>
                  <a:gd name="connsiteY1" fmla="*/ 0 h 656333"/>
                  <a:gd name="connsiteX2" fmla="*/ 1098719 w 1337620"/>
                  <a:gd name="connsiteY2" fmla="*/ 656333 h 656333"/>
                  <a:gd name="connsiteX3" fmla="*/ 0 w 1337620"/>
                  <a:gd name="connsiteY3" fmla="*/ 656333 h 656333"/>
                </a:gdLst>
                <a:ahLst/>
                <a:cxnLst>
                  <a:cxn ang="0">
                    <a:pos x="connsiteX0" y="connsiteY0"/>
                  </a:cxn>
                  <a:cxn ang="0">
                    <a:pos x="connsiteX1" y="connsiteY1"/>
                  </a:cxn>
                  <a:cxn ang="0">
                    <a:pos x="connsiteX2" y="connsiteY2"/>
                  </a:cxn>
                  <a:cxn ang="0">
                    <a:pos x="connsiteX3" y="connsiteY3"/>
                  </a:cxn>
                </a:cxnLst>
                <a:rect l="l" t="t" r="r" b="b"/>
                <a:pathLst>
                  <a:path w="1337620" h="656333">
                    <a:moveTo>
                      <a:pt x="0" y="0"/>
                    </a:moveTo>
                    <a:lnTo>
                      <a:pt x="1337620" y="0"/>
                    </a:lnTo>
                    <a:lnTo>
                      <a:pt x="1098719" y="656333"/>
                    </a:lnTo>
                    <a:lnTo>
                      <a:pt x="0" y="656333"/>
                    </a:lnTo>
                    <a:close/>
                  </a:path>
                </a:pathLst>
              </a:custGeom>
              <a:gradFill flip="none" rotWithShape="1">
                <a:gsLst>
                  <a:gs pos="0">
                    <a:srgbClr val="F12711"/>
                  </a:gs>
                  <a:gs pos="100000">
                    <a:srgbClr val="F5AF19"/>
                  </a:gs>
                </a:gsLst>
                <a:lin ang="10800000" scaled="1"/>
                <a:tileRect/>
              </a:gradFill>
              <a:ln>
                <a:noFill/>
              </a:ln>
              <a:effectLst/>
            </p:spPr>
            <p:txBody>
              <a:bodyPr wrap="square" rtlCol="0" anchor="ctr">
                <a:noAutofit/>
              </a:bodyPr>
              <a:lstStyle/>
              <a:p>
                <a:pPr algn="ctr" defTabSz="685800">
                  <a:defRPr/>
                </a:pPr>
                <a:endParaRPr lang="vi-VN" kern="0">
                  <a:solidFill>
                    <a:prstClr val="white"/>
                  </a:solidFill>
                  <a:latin typeface="Roboto"/>
                </a:endParaRPr>
              </a:p>
            </p:txBody>
          </p:sp>
          <p:sp>
            <p:nvSpPr>
              <p:cNvPr id="8" name="TextBox 7">
                <a:extLst>
                  <a:ext uri="{FF2B5EF4-FFF2-40B4-BE49-F238E27FC236}">
                    <a16:creationId xmlns:a16="http://schemas.microsoft.com/office/drawing/2014/main" id="{345B372E-67A9-A168-46AE-AC173FDCB4AE}"/>
                  </a:ext>
                </a:extLst>
              </p:cNvPr>
              <p:cNvSpPr txBox="1"/>
              <p:nvPr/>
            </p:nvSpPr>
            <p:spPr>
              <a:xfrm>
                <a:off x="509127" y="3437957"/>
                <a:ext cx="4494188" cy="470064"/>
              </a:xfrm>
              <a:prstGeom prst="rect">
                <a:avLst/>
              </a:prstGeom>
              <a:noFill/>
            </p:spPr>
            <p:txBody>
              <a:bodyPr wrap="square" rtlCol="0">
                <a:spAutoFit/>
              </a:bodyPr>
              <a:lstStyle/>
              <a:p>
                <a:pPr algn="ctr" defTabSz="685800">
                  <a:defRPr/>
                </a:pPr>
                <a:r>
                  <a:rPr lang="en-US" sz="2400" kern="0">
                    <a:solidFill>
                      <a:srgbClr val="F23D12"/>
                    </a:solidFill>
                    <a:latin typeface="Times New Roman" panose="02020603050405020304" pitchFamily="18" charset="0"/>
                    <a:ea typeface="Times New Roman" panose="02020603050405020304" pitchFamily="18" charset="0"/>
                    <a:cs typeface="Times New Roman" panose="02020603050405020304" pitchFamily="18" charset="0"/>
                  </a:rPr>
                  <a:t>Ấn Độ nửa sau thế kỉ XIX</a:t>
                </a:r>
                <a:endParaRPr lang="en-US" sz="2400" kern="0" dirty="0">
                  <a:solidFill>
                    <a:srgbClr val="F23D12"/>
                  </a:solidFill>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4" name="TextBox 3">
              <a:extLst>
                <a:ext uri="{FF2B5EF4-FFF2-40B4-BE49-F238E27FC236}">
                  <a16:creationId xmlns:a16="http://schemas.microsoft.com/office/drawing/2014/main" id="{A0A843C1-CDDB-ECED-C64C-F88099FB5478}"/>
                </a:ext>
              </a:extLst>
            </p:cNvPr>
            <p:cNvSpPr txBox="1"/>
            <p:nvPr/>
          </p:nvSpPr>
          <p:spPr>
            <a:xfrm>
              <a:off x="501989" y="1707453"/>
              <a:ext cx="363457" cy="423058"/>
            </a:xfrm>
            <a:prstGeom prst="rect">
              <a:avLst/>
            </a:prstGeom>
            <a:noFill/>
          </p:spPr>
          <p:txBody>
            <a:bodyPr wrap="none" rtlCol="0">
              <a:spAutoFit/>
            </a:bodyPr>
            <a:lstStyle/>
            <a:p>
              <a:pPr defTabSz="685800">
                <a:defRPr/>
              </a:pPr>
              <a:r>
                <a:rPr lang="en-US" sz="2100" b="1" kern="0" dirty="0">
                  <a:solidFill>
                    <a:prstClr val="white"/>
                  </a:solidFill>
                </a:rPr>
                <a:t>01</a:t>
              </a:r>
              <a:endParaRPr lang="vi-VN" sz="2100" b="1" kern="0" dirty="0">
                <a:solidFill>
                  <a:prstClr val="white"/>
                </a:solidFill>
              </a:endParaRPr>
            </a:p>
          </p:txBody>
        </p:sp>
      </p:grpSp>
      <p:grpSp>
        <p:nvGrpSpPr>
          <p:cNvPr id="9" name="Group 8">
            <a:extLst>
              <a:ext uri="{FF2B5EF4-FFF2-40B4-BE49-F238E27FC236}">
                <a16:creationId xmlns:a16="http://schemas.microsoft.com/office/drawing/2014/main" id="{AA06F08C-773B-7CE0-2352-1C78B8330B48}"/>
              </a:ext>
            </a:extLst>
          </p:cNvPr>
          <p:cNvGrpSpPr/>
          <p:nvPr/>
        </p:nvGrpSpPr>
        <p:grpSpPr>
          <a:xfrm>
            <a:off x="1104394" y="2800815"/>
            <a:ext cx="8039606" cy="1094223"/>
            <a:chOff x="2841475" y="3431397"/>
            <a:chExt cx="5832933" cy="1124305"/>
          </a:xfrm>
        </p:grpSpPr>
        <p:grpSp>
          <p:nvGrpSpPr>
            <p:cNvPr id="10" name="A">
              <a:extLst>
                <a:ext uri="{FF2B5EF4-FFF2-40B4-BE49-F238E27FC236}">
                  <a16:creationId xmlns:a16="http://schemas.microsoft.com/office/drawing/2014/main" id="{3633974B-94FD-9F1F-1522-DD6559AEB08B}"/>
                </a:ext>
              </a:extLst>
            </p:cNvPr>
            <p:cNvGrpSpPr/>
            <p:nvPr/>
          </p:nvGrpSpPr>
          <p:grpSpPr>
            <a:xfrm>
              <a:off x="2841475" y="3431397"/>
              <a:ext cx="5832933" cy="1124305"/>
              <a:chOff x="305391" y="3233082"/>
              <a:chExt cx="5832933" cy="1124305"/>
            </a:xfrm>
          </p:grpSpPr>
          <p:sp>
            <p:nvSpPr>
              <p:cNvPr id="12" name="Freeform: Shape 11">
                <a:extLst>
                  <a:ext uri="{FF2B5EF4-FFF2-40B4-BE49-F238E27FC236}">
                    <a16:creationId xmlns:a16="http://schemas.microsoft.com/office/drawing/2014/main" id="{55204497-DC18-5DFF-6CD3-E3026244ACFC}"/>
                  </a:ext>
                </a:extLst>
              </p:cNvPr>
              <p:cNvSpPr/>
              <p:nvPr/>
            </p:nvSpPr>
            <p:spPr>
              <a:xfrm>
                <a:off x="305391" y="3437957"/>
                <a:ext cx="5740435" cy="919430"/>
              </a:xfrm>
              <a:custGeom>
                <a:avLst/>
                <a:gdLst>
                  <a:gd name="connsiteX0" fmla="*/ 0 w 5484339"/>
                  <a:gd name="connsiteY0" fmla="*/ 0 h 919430"/>
                  <a:gd name="connsiteX1" fmla="*/ 5331098 w 5484339"/>
                  <a:gd name="connsiteY1" fmla="*/ 0 h 919430"/>
                  <a:gd name="connsiteX2" fmla="*/ 5484339 w 5484339"/>
                  <a:gd name="connsiteY2" fmla="*/ 153241 h 919430"/>
                  <a:gd name="connsiteX3" fmla="*/ 5484339 w 5484339"/>
                  <a:gd name="connsiteY3" fmla="*/ 766189 h 919430"/>
                  <a:gd name="connsiteX4" fmla="*/ 5331098 w 5484339"/>
                  <a:gd name="connsiteY4" fmla="*/ 919430 h 919430"/>
                  <a:gd name="connsiteX5" fmla="*/ 609489 w 5484339"/>
                  <a:gd name="connsiteY5" fmla="*/ 919430 h 919430"/>
                  <a:gd name="connsiteX6" fmla="*/ 0 w 5484339"/>
                  <a:gd name="connsiteY6" fmla="*/ 299000 h 91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4339" h="919430">
                    <a:moveTo>
                      <a:pt x="0" y="0"/>
                    </a:moveTo>
                    <a:lnTo>
                      <a:pt x="5331098" y="0"/>
                    </a:lnTo>
                    <a:cubicBezTo>
                      <a:pt x="5415731" y="0"/>
                      <a:pt x="5484339" y="68608"/>
                      <a:pt x="5484339" y="153241"/>
                    </a:cubicBezTo>
                    <a:lnTo>
                      <a:pt x="5484339" y="766189"/>
                    </a:lnTo>
                    <a:cubicBezTo>
                      <a:pt x="5484339" y="850822"/>
                      <a:pt x="5415731" y="919430"/>
                      <a:pt x="5331098" y="919430"/>
                    </a:cubicBezTo>
                    <a:lnTo>
                      <a:pt x="609489" y="919430"/>
                    </a:lnTo>
                    <a:lnTo>
                      <a:pt x="0" y="299000"/>
                    </a:lnTo>
                    <a:close/>
                  </a:path>
                </a:pathLst>
              </a:custGeom>
              <a:gradFill flip="none" rotWithShape="1">
                <a:gsLst>
                  <a:gs pos="0">
                    <a:srgbClr val="7F00FF"/>
                  </a:gs>
                  <a:gs pos="100000">
                    <a:srgbClr val="E100FF"/>
                  </a:gs>
                </a:gsLst>
                <a:lin ang="0" scaled="1"/>
                <a:tileRect/>
              </a:gradFill>
              <a:ln w="12700" cap="flat" cmpd="sng" algn="ctr">
                <a:noFill/>
                <a:prstDash val="solid"/>
                <a:miter lim="800000"/>
              </a:ln>
              <a:effectLst/>
            </p:spPr>
            <p:txBody>
              <a:bodyPr wrap="square" rtlCol="0" anchor="ctr">
                <a:noAutofit/>
              </a:bodyPr>
              <a:lstStyle/>
              <a:p>
                <a:pPr algn="ctr" defTabSz="685800">
                  <a:defRPr/>
                </a:pPr>
                <a:endParaRPr lang="vi-VN" kern="0" dirty="0">
                  <a:solidFill>
                    <a:prstClr val="white"/>
                  </a:solidFill>
                  <a:latin typeface="Roboto"/>
                </a:endParaRPr>
              </a:p>
            </p:txBody>
          </p:sp>
          <p:sp>
            <p:nvSpPr>
              <p:cNvPr id="13" name="Rectangle 12">
                <a:extLst>
                  <a:ext uri="{FF2B5EF4-FFF2-40B4-BE49-F238E27FC236}">
                    <a16:creationId xmlns:a16="http://schemas.microsoft.com/office/drawing/2014/main" id="{38393094-79B8-1E63-947F-F8E37C65FE78}"/>
                  </a:ext>
                </a:extLst>
              </p:cNvPr>
              <p:cNvSpPr/>
              <p:nvPr/>
            </p:nvSpPr>
            <p:spPr>
              <a:xfrm>
                <a:off x="553238" y="3316670"/>
                <a:ext cx="5440485" cy="960782"/>
              </a:xfrm>
              <a:prstGeom prst="rect">
                <a:avLst/>
              </a:prstGeom>
              <a:solidFill>
                <a:sysClr val="window" lastClr="FFFFFF"/>
              </a:solidFill>
              <a:ln w="12700" cap="flat" cmpd="sng" algn="ctr">
                <a:solidFill>
                  <a:srgbClr val="E100FF"/>
                </a:solidFill>
                <a:prstDash val="solid"/>
                <a:miter lim="800000"/>
              </a:ln>
              <a:effectLst/>
            </p:spPr>
            <p:txBody>
              <a:bodyPr rtlCol="0" anchor="ctr"/>
              <a:lstStyle/>
              <a:p>
                <a:pPr algn="ctr" defTabSz="685800">
                  <a:defRPr/>
                </a:pPr>
                <a:endParaRPr lang="vi-VN" kern="0" dirty="0">
                  <a:solidFill>
                    <a:prstClr val="white"/>
                  </a:solidFill>
                  <a:latin typeface="Roboto"/>
                </a:endParaRPr>
              </a:p>
            </p:txBody>
          </p:sp>
          <p:sp>
            <p:nvSpPr>
              <p:cNvPr id="14" name="Freeform: Shape 13">
                <a:extLst>
                  <a:ext uri="{FF2B5EF4-FFF2-40B4-BE49-F238E27FC236}">
                    <a16:creationId xmlns:a16="http://schemas.microsoft.com/office/drawing/2014/main" id="{C1994AEA-D28B-1F85-4BDB-955E930E2FEF}"/>
                  </a:ext>
                </a:extLst>
              </p:cNvPr>
              <p:cNvSpPr/>
              <p:nvPr/>
            </p:nvSpPr>
            <p:spPr>
              <a:xfrm>
                <a:off x="305392" y="3233082"/>
                <a:ext cx="923334" cy="521520"/>
              </a:xfrm>
              <a:custGeom>
                <a:avLst/>
                <a:gdLst>
                  <a:gd name="connsiteX0" fmla="*/ 0 w 1337620"/>
                  <a:gd name="connsiteY0" fmla="*/ 0 h 656333"/>
                  <a:gd name="connsiteX1" fmla="*/ 1337620 w 1337620"/>
                  <a:gd name="connsiteY1" fmla="*/ 0 h 656333"/>
                  <a:gd name="connsiteX2" fmla="*/ 1098719 w 1337620"/>
                  <a:gd name="connsiteY2" fmla="*/ 656333 h 656333"/>
                  <a:gd name="connsiteX3" fmla="*/ 0 w 1337620"/>
                  <a:gd name="connsiteY3" fmla="*/ 656333 h 656333"/>
                </a:gdLst>
                <a:ahLst/>
                <a:cxnLst>
                  <a:cxn ang="0">
                    <a:pos x="connsiteX0" y="connsiteY0"/>
                  </a:cxn>
                  <a:cxn ang="0">
                    <a:pos x="connsiteX1" y="connsiteY1"/>
                  </a:cxn>
                  <a:cxn ang="0">
                    <a:pos x="connsiteX2" y="connsiteY2"/>
                  </a:cxn>
                  <a:cxn ang="0">
                    <a:pos x="connsiteX3" y="connsiteY3"/>
                  </a:cxn>
                </a:cxnLst>
                <a:rect l="l" t="t" r="r" b="b"/>
                <a:pathLst>
                  <a:path w="1337620" h="656333">
                    <a:moveTo>
                      <a:pt x="0" y="0"/>
                    </a:moveTo>
                    <a:lnTo>
                      <a:pt x="1337620" y="0"/>
                    </a:lnTo>
                    <a:lnTo>
                      <a:pt x="1098719" y="656333"/>
                    </a:lnTo>
                    <a:lnTo>
                      <a:pt x="0" y="656333"/>
                    </a:lnTo>
                    <a:close/>
                  </a:path>
                </a:pathLst>
              </a:custGeom>
              <a:gradFill flip="none" rotWithShape="1">
                <a:gsLst>
                  <a:gs pos="0">
                    <a:srgbClr val="7F00FF"/>
                  </a:gs>
                  <a:gs pos="100000">
                    <a:srgbClr val="E100FF"/>
                  </a:gs>
                </a:gsLst>
                <a:lin ang="10800000" scaled="1"/>
                <a:tileRect/>
              </a:gradFill>
              <a:ln>
                <a:noFill/>
              </a:ln>
              <a:effectLst/>
            </p:spPr>
            <p:txBody>
              <a:bodyPr wrap="square" rtlCol="0" anchor="ctr">
                <a:noAutofit/>
              </a:bodyPr>
              <a:lstStyle/>
              <a:p>
                <a:pPr algn="ctr" defTabSz="685800">
                  <a:defRPr/>
                </a:pPr>
                <a:endParaRPr lang="vi-VN" kern="0">
                  <a:solidFill>
                    <a:prstClr val="white"/>
                  </a:solidFill>
                  <a:latin typeface="Roboto"/>
                </a:endParaRPr>
              </a:p>
            </p:txBody>
          </p:sp>
          <p:sp>
            <p:nvSpPr>
              <p:cNvPr id="15" name="TextBox 14">
                <a:extLst>
                  <a:ext uri="{FF2B5EF4-FFF2-40B4-BE49-F238E27FC236}">
                    <a16:creationId xmlns:a16="http://schemas.microsoft.com/office/drawing/2014/main" id="{6F82E62E-462B-5E16-A13B-9683E1C4544D}"/>
                  </a:ext>
                </a:extLst>
              </p:cNvPr>
              <p:cNvSpPr txBox="1"/>
              <p:nvPr/>
            </p:nvSpPr>
            <p:spPr>
              <a:xfrm>
                <a:off x="1084126" y="3411734"/>
                <a:ext cx="5054198" cy="932902"/>
              </a:xfrm>
              <a:prstGeom prst="rect">
                <a:avLst/>
              </a:prstGeom>
              <a:noFill/>
            </p:spPr>
            <p:txBody>
              <a:bodyPr wrap="square" rtlCol="0">
                <a:spAutoFit/>
              </a:bodyPr>
              <a:lstStyle/>
              <a:p>
                <a:pPr indent="257175" algn="ctr">
                  <a:spcBef>
                    <a:spcPts val="225"/>
                  </a:spcBef>
                  <a:spcAft>
                    <a:spcPts val="240"/>
                  </a:spcAft>
                </a:pPr>
                <a:r>
                  <a:rPr lang="vi-VN" sz="2400">
                    <a:solidFill>
                      <a:srgbClr val="953ADA"/>
                    </a:solidFill>
                    <a:latin typeface="Times New Roman" panose="02020603050405020304" pitchFamily="18" charset="0"/>
                    <a:ea typeface="Times New Roman" panose="02020603050405020304" pitchFamily="18" charset="0"/>
                  </a:rPr>
                  <a:t>Phong </a:t>
                </a:r>
                <a:r>
                  <a:rPr lang="en-US" sz="2400">
                    <a:solidFill>
                      <a:srgbClr val="953ADA"/>
                    </a:solidFill>
                    <a:latin typeface="Times New Roman" panose="02020603050405020304" pitchFamily="18" charset="0"/>
                    <a:ea typeface="Times New Roman" panose="02020603050405020304" pitchFamily="18" charset="0"/>
                  </a:rPr>
                  <a:t>tr</a:t>
                </a:r>
                <a:r>
                  <a:rPr lang="vi-VN" sz="2400">
                    <a:solidFill>
                      <a:srgbClr val="953ADA"/>
                    </a:solidFill>
                    <a:latin typeface="Times New Roman" panose="02020603050405020304" pitchFamily="18" charset="0"/>
                    <a:ea typeface="Times New Roman" panose="02020603050405020304" pitchFamily="18" charset="0"/>
                  </a:rPr>
                  <a:t>ào giải phóng dần tộc ở Đông Nam Á từ </a:t>
                </a:r>
                <a:endParaRPr lang="en-US" sz="2400">
                  <a:solidFill>
                    <a:srgbClr val="953ADA"/>
                  </a:solidFill>
                  <a:latin typeface="Times New Roman" panose="02020603050405020304" pitchFamily="18" charset="0"/>
                  <a:ea typeface="Times New Roman" panose="02020603050405020304" pitchFamily="18" charset="0"/>
                </a:endParaRPr>
              </a:p>
              <a:p>
                <a:pPr indent="257175" algn="ctr">
                  <a:spcBef>
                    <a:spcPts val="225"/>
                  </a:spcBef>
                  <a:spcAft>
                    <a:spcPts val="240"/>
                  </a:spcAft>
                </a:pPr>
                <a:r>
                  <a:rPr lang="vi-VN" sz="2400">
                    <a:solidFill>
                      <a:srgbClr val="953ADA"/>
                    </a:solidFill>
                    <a:latin typeface="Times New Roman" panose="02020603050405020304" pitchFamily="18" charset="0"/>
                    <a:ea typeface="Times New Roman" panose="02020603050405020304" pitchFamily="18" charset="0"/>
                  </a:rPr>
                  <a:t>nửa sau thế kỉ XIX đến đầu thế kỉ XX</a:t>
                </a:r>
                <a:endParaRPr lang="en-US" sz="2400">
                  <a:solidFill>
                    <a:srgbClr val="953ADA"/>
                  </a:solidFill>
                  <a:latin typeface="Times New Roman" panose="02020603050405020304" pitchFamily="18" charset="0"/>
                  <a:ea typeface="Times New Roman" panose="02020603050405020304" pitchFamily="18" charset="0"/>
                </a:endParaRPr>
              </a:p>
            </p:txBody>
          </p:sp>
        </p:grpSp>
        <p:sp>
          <p:nvSpPr>
            <p:cNvPr id="11" name="TextBox 10">
              <a:extLst>
                <a:ext uri="{FF2B5EF4-FFF2-40B4-BE49-F238E27FC236}">
                  <a16:creationId xmlns:a16="http://schemas.microsoft.com/office/drawing/2014/main" id="{16E1165A-EE83-0BF8-C82F-8347E54FF325}"/>
                </a:ext>
              </a:extLst>
            </p:cNvPr>
            <p:cNvSpPr txBox="1"/>
            <p:nvPr/>
          </p:nvSpPr>
          <p:spPr>
            <a:xfrm>
              <a:off x="2996614" y="3435870"/>
              <a:ext cx="702436" cy="426921"/>
            </a:xfrm>
            <a:prstGeom prst="rect">
              <a:avLst/>
            </a:prstGeom>
            <a:noFill/>
          </p:spPr>
          <p:txBody>
            <a:bodyPr wrap="square" rtlCol="0">
              <a:spAutoFit/>
            </a:bodyPr>
            <a:lstStyle/>
            <a:p>
              <a:pPr defTabSz="685800">
                <a:defRPr/>
              </a:pPr>
              <a:r>
                <a:rPr lang="en-US" sz="2100" b="1" kern="0" dirty="0">
                  <a:solidFill>
                    <a:prstClr val="white"/>
                  </a:solidFill>
                </a:rPr>
                <a:t>02</a:t>
              </a:r>
              <a:endParaRPr lang="vi-VN" sz="2100" b="1" kern="0" dirty="0">
                <a:solidFill>
                  <a:prstClr val="white"/>
                </a:solidFill>
              </a:endParaRPr>
            </a:p>
          </p:txBody>
        </p:sp>
      </p:grpSp>
      <p:grpSp>
        <p:nvGrpSpPr>
          <p:cNvPr id="17" name="Group 16">
            <a:extLst>
              <a:ext uri="{FF2B5EF4-FFF2-40B4-BE49-F238E27FC236}">
                <a16:creationId xmlns:a16="http://schemas.microsoft.com/office/drawing/2014/main" id="{CD7B14C2-15CD-71AB-A5E6-3F558C146EF0}"/>
              </a:ext>
            </a:extLst>
          </p:cNvPr>
          <p:cNvGrpSpPr/>
          <p:nvPr/>
        </p:nvGrpSpPr>
        <p:grpSpPr>
          <a:xfrm>
            <a:off x="204107" y="57150"/>
            <a:ext cx="8588829" cy="628650"/>
            <a:chOff x="239485" y="413657"/>
            <a:chExt cx="11451772" cy="838200"/>
          </a:xfrm>
        </p:grpSpPr>
        <p:sp>
          <p:nvSpPr>
            <p:cNvPr id="18" name="Rectangle: Rounded Corners 17">
              <a:extLst>
                <a:ext uri="{FF2B5EF4-FFF2-40B4-BE49-F238E27FC236}">
                  <a16:creationId xmlns:a16="http://schemas.microsoft.com/office/drawing/2014/main" id="{EEA4FD4A-5BD4-C95E-C878-B4E69244415A}"/>
                </a:ext>
              </a:extLst>
            </p:cNvPr>
            <p:cNvSpPr/>
            <p:nvPr/>
          </p:nvSpPr>
          <p:spPr>
            <a:xfrm>
              <a:off x="478971" y="413657"/>
              <a:ext cx="11212286" cy="838200"/>
            </a:xfrm>
            <a:prstGeom prst="roundRect">
              <a:avLst>
                <a:gd name="adj" fmla="val 50000"/>
              </a:avLst>
            </a:prstGeom>
            <a:solidFill>
              <a:srgbClr val="02C4C4"/>
            </a:solidFill>
            <a:ln w="25400" cap="flat" cmpd="sng" algn="ctr">
              <a:noFill/>
              <a:prstDash val="solid"/>
            </a:ln>
            <a:effectLst/>
          </p:spPr>
          <p:txBody>
            <a:bodyPr rtlCol="0" anchor="ctr"/>
            <a:lstStyle/>
            <a:p>
              <a:pPr algn="ctr" defTabSz="685800">
                <a:defRPr/>
              </a:pPr>
              <a:endParaRPr lang="en-US" sz="1400" kern="0">
                <a:solidFill>
                  <a:prstClr val="white"/>
                </a:solidFill>
                <a:latin typeface="Calibri"/>
              </a:endParaRPr>
            </a:p>
          </p:txBody>
        </p:sp>
        <p:sp>
          <p:nvSpPr>
            <p:cNvPr id="19" name="Freeform: Shape 18">
              <a:extLst>
                <a:ext uri="{FF2B5EF4-FFF2-40B4-BE49-F238E27FC236}">
                  <a16:creationId xmlns:a16="http://schemas.microsoft.com/office/drawing/2014/main" id="{7D19CED7-34E3-A3E1-F5E5-3156E1F63CA2}"/>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w="25400" cap="flat" cmpd="sng" algn="ctr">
              <a:solidFill>
                <a:sysClr val="window" lastClr="FFFFFF"/>
              </a:solidFill>
              <a:prstDash val="solid"/>
            </a:ln>
            <a:effectLst/>
          </p:spPr>
          <p:txBody>
            <a:bodyPr wrap="square" rtlCol="0" anchor="ctr">
              <a:noAutofit/>
            </a:bodyPr>
            <a:lstStyle/>
            <a:p>
              <a:pPr algn="ctr" defTabSz="685800">
                <a:defRPr/>
              </a:pPr>
              <a:endParaRPr lang="en-US" sz="1400" kern="0">
                <a:solidFill>
                  <a:prstClr val="white"/>
                </a:solidFill>
                <a:latin typeface="Calibri"/>
              </a:endParaRPr>
            </a:p>
          </p:txBody>
        </p:sp>
        <p:sp>
          <p:nvSpPr>
            <p:cNvPr id="20" name="Flowchart: Connector 19">
              <a:extLst>
                <a:ext uri="{FF2B5EF4-FFF2-40B4-BE49-F238E27FC236}">
                  <a16:creationId xmlns:a16="http://schemas.microsoft.com/office/drawing/2014/main" id="{2D8E54FE-23BC-6251-001F-DA55034E806A}"/>
                </a:ext>
              </a:extLst>
            </p:cNvPr>
            <p:cNvSpPr/>
            <p:nvPr/>
          </p:nvSpPr>
          <p:spPr>
            <a:xfrm>
              <a:off x="239485" y="413657"/>
              <a:ext cx="1001486" cy="838200"/>
            </a:xfrm>
            <a:prstGeom prst="flowChartConnector">
              <a:avLst/>
            </a:prstGeom>
            <a:solidFill>
              <a:srgbClr val="FFD95A"/>
            </a:solidFill>
            <a:ln w="25400" cap="flat" cmpd="sng" algn="ctr">
              <a:noFill/>
              <a:prstDash val="solid"/>
            </a:ln>
            <a:effectLst/>
          </p:spPr>
          <p:txBody>
            <a:bodyPr rtlCol="0" anchor="ctr"/>
            <a:lstStyle/>
            <a:p>
              <a:pPr algn="ctr" defTabSz="685800">
                <a:defRPr/>
              </a:pPr>
              <a:endParaRPr lang="en-US" sz="1400" kern="0">
                <a:solidFill>
                  <a:prstClr val="white"/>
                </a:solidFill>
                <a:latin typeface="Calibri"/>
              </a:endParaRPr>
            </a:p>
          </p:txBody>
        </p:sp>
        <p:sp>
          <p:nvSpPr>
            <p:cNvPr id="21" name="Flowchart: Connector 20">
              <a:extLst>
                <a:ext uri="{FF2B5EF4-FFF2-40B4-BE49-F238E27FC236}">
                  <a16:creationId xmlns:a16="http://schemas.microsoft.com/office/drawing/2014/main" id="{A6F56D0D-C59F-5BB2-4133-81F0DBF86396}"/>
                </a:ext>
              </a:extLst>
            </p:cNvPr>
            <p:cNvSpPr/>
            <p:nvPr/>
          </p:nvSpPr>
          <p:spPr>
            <a:xfrm>
              <a:off x="359229" y="489858"/>
              <a:ext cx="772885" cy="685800"/>
            </a:xfrm>
            <a:prstGeom prst="flowChartConnector">
              <a:avLst/>
            </a:prstGeom>
            <a:noFill/>
            <a:ln w="25400" cap="flat" cmpd="sng" algn="ctr">
              <a:solidFill>
                <a:sysClr val="window" lastClr="FFFFFF"/>
              </a:solidFill>
              <a:prstDash val="solid"/>
            </a:ln>
            <a:effectLst/>
          </p:spPr>
          <p:txBody>
            <a:bodyPr rtlCol="0" anchor="ctr"/>
            <a:lstStyle/>
            <a:p>
              <a:pPr algn="ctr" defTabSz="685800">
                <a:defRPr/>
              </a:pPr>
              <a:endParaRPr lang="en-US" sz="1400" kern="0">
                <a:solidFill>
                  <a:prstClr val="white"/>
                </a:solidFill>
                <a:latin typeface="Calibri"/>
              </a:endParaRPr>
            </a:p>
          </p:txBody>
        </p:sp>
        <p:sp>
          <p:nvSpPr>
            <p:cNvPr id="22" name="TextBox 21">
              <a:extLst>
                <a:ext uri="{FF2B5EF4-FFF2-40B4-BE49-F238E27FC236}">
                  <a16:creationId xmlns:a16="http://schemas.microsoft.com/office/drawing/2014/main" id="{4E46C8D5-681F-D164-CEB5-45C4DE6CA7B1}"/>
                </a:ext>
              </a:extLst>
            </p:cNvPr>
            <p:cNvSpPr txBox="1"/>
            <p:nvPr/>
          </p:nvSpPr>
          <p:spPr>
            <a:xfrm>
              <a:off x="2449284" y="560616"/>
              <a:ext cx="7336971" cy="615553"/>
            </a:xfrm>
            <a:prstGeom prst="rect">
              <a:avLst/>
            </a:prstGeom>
            <a:noFill/>
          </p:spPr>
          <p:txBody>
            <a:bodyPr wrap="square" rtlCol="0">
              <a:spAutoFit/>
            </a:bodyPr>
            <a:lstStyle/>
            <a:p>
              <a:pPr algn="ctr" defTabSz="685800">
                <a:defRPr/>
              </a:pPr>
              <a:r>
                <a:rPr lang="en-US" sz="2400" kern="0">
                  <a:solidFill>
                    <a:prstClr val="white"/>
                  </a:solidFill>
                  <a:latin typeface="Times New Roman" panose="02020603050405020304" pitchFamily="18" charset="0"/>
                  <a:cs typeface="Times New Roman" panose="02020603050405020304" pitchFamily="18" charset="0"/>
                </a:rPr>
                <a:t>CẤU TRÚC BÀI HỌC</a:t>
              </a:r>
            </a:p>
          </p:txBody>
        </p:sp>
      </p:grpSp>
    </p:spTree>
    <p:extLst>
      <p:ext uri="{BB962C8B-B14F-4D97-AF65-F5344CB8AC3E}">
        <p14:creationId xmlns:p14="http://schemas.microsoft.com/office/powerpoint/2010/main" val="986872367"/>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1250" fill="hold"/>
                                            <p:tgtEl>
                                              <p:spTgt spid="2"/>
                                            </p:tgtEl>
                                            <p:attrNameLst>
                                              <p:attrName>ppt_x</p:attrName>
                                            </p:attrNameLst>
                                          </p:cBhvr>
                                          <p:tavLst>
                                            <p:tav tm="0">
                                              <p:val>
                                                <p:strVal val="0-#ppt_w/2"/>
                                              </p:val>
                                            </p:tav>
                                            <p:tav tm="100000">
                                              <p:val>
                                                <p:strVal val="#ppt_x"/>
                                              </p:val>
                                            </p:tav>
                                          </p:tavLst>
                                        </p:anim>
                                        <p:anim calcmode="lin" valueType="num" p14:bounceEnd="44000">
                                          <p:cBhvr additive="base">
                                            <p:cTn id="8" dur="125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14:presetBounceEnd="44000">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14:bounceEnd="44000">
                                          <p:cBhvr additive="base">
                                            <p:cTn id="13" dur="1250" fill="hold"/>
                                            <p:tgtEl>
                                              <p:spTgt spid="9"/>
                                            </p:tgtEl>
                                            <p:attrNameLst>
                                              <p:attrName>ppt_x</p:attrName>
                                            </p:attrNameLst>
                                          </p:cBhvr>
                                          <p:tavLst>
                                            <p:tav tm="0">
                                              <p:val>
                                                <p:strVal val="0-#ppt_w/2"/>
                                              </p:val>
                                            </p:tav>
                                            <p:tav tm="100000">
                                              <p:val>
                                                <p:strVal val="#ppt_x"/>
                                              </p:val>
                                            </p:tav>
                                          </p:tavLst>
                                        </p:anim>
                                        <p:anim calcmode="lin" valueType="num" p14:bounceEnd="44000">
                                          <p:cBhvr additive="base">
                                            <p:cTn id="14" dur="1250" fill="hold"/>
                                            <p:tgtEl>
                                              <p:spTgt spid="9"/>
                                            </p:tgtEl>
                                            <p:attrNameLst>
                                              <p:attrName>ppt_y</p:attrName>
                                            </p:attrNameLst>
                                          </p:cBhvr>
                                          <p:tavLst>
                                            <p:tav tm="0">
                                              <p:val>
                                                <p:strVal val="#ppt_y"/>
                                              </p:val>
                                            </p:tav>
                                            <p:tav tm="100000">
                                              <p:val>
                                                <p:strVal val="#ppt_y"/>
                                              </p:val>
                                            </p:tav>
                                          </p:tavLst>
                                        </p:anim>
                                      </p:childTnLst>
                                    </p:cTn>
                                  </p:par>
                                  <p:par>
                                    <p:cTn id="15" presetID="2" presetClass="mediacall" presetSubtype="0" fill="hold" nodeType="withEffect">
                                      <p:stCondLst>
                                        <p:cond delay="0"/>
                                      </p:stCondLst>
                                      <p:childTnLst>
                                        <p:cmd type="call" cmd="togglePause">
                                          <p:cBhvr>
                                            <p:cTn id="1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 repeatCount="indefinite" fill="hold" display="0">
                      <p:stCondLst>
                        <p:cond delay="indefinite"/>
                      </p:stCondLst>
                    </p:cTn>
                    <p:tgtEl>
                      <p:spTgt spid="16"/>
                    </p:tgtEl>
                  </p:cMediaNode>
                </p:vide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0-#ppt_w/2"/>
                                              </p:val>
                                            </p:tav>
                                            <p:tav tm="100000">
                                              <p:val>
                                                <p:strVal val="#ppt_x"/>
                                              </p:val>
                                            </p:tav>
                                          </p:tavLst>
                                        </p:anim>
                                        <p:anim calcmode="lin" valueType="num">
                                          <p:cBhvr additive="base">
                                            <p:cTn id="8" dur="125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250" fill="hold"/>
                                            <p:tgtEl>
                                              <p:spTgt spid="9"/>
                                            </p:tgtEl>
                                            <p:attrNameLst>
                                              <p:attrName>ppt_x</p:attrName>
                                            </p:attrNameLst>
                                          </p:cBhvr>
                                          <p:tavLst>
                                            <p:tav tm="0">
                                              <p:val>
                                                <p:strVal val="0-#ppt_w/2"/>
                                              </p:val>
                                            </p:tav>
                                            <p:tav tm="100000">
                                              <p:val>
                                                <p:strVal val="#ppt_x"/>
                                              </p:val>
                                            </p:tav>
                                          </p:tavLst>
                                        </p:anim>
                                        <p:anim calcmode="lin" valueType="num">
                                          <p:cBhvr additive="base">
                                            <p:cTn id="14" dur="1250" fill="hold"/>
                                            <p:tgtEl>
                                              <p:spTgt spid="9"/>
                                            </p:tgtEl>
                                            <p:attrNameLst>
                                              <p:attrName>ppt_y</p:attrName>
                                            </p:attrNameLst>
                                          </p:cBhvr>
                                          <p:tavLst>
                                            <p:tav tm="0">
                                              <p:val>
                                                <p:strVal val="#ppt_y"/>
                                              </p:val>
                                            </p:tav>
                                            <p:tav tm="100000">
                                              <p:val>
                                                <p:strVal val="#ppt_y"/>
                                              </p:val>
                                            </p:tav>
                                          </p:tavLst>
                                        </p:anim>
                                      </p:childTnLst>
                                    </p:cTn>
                                  </p:par>
                                  <p:par>
                                    <p:cTn id="15" presetID="2" presetClass="mediacall" presetSubtype="0" fill="hold" nodeType="withEffect">
                                      <p:stCondLst>
                                        <p:cond delay="0"/>
                                      </p:stCondLst>
                                      <p:childTnLst>
                                        <p:cmd type="call" cmd="togglePause">
                                          <p:cBhvr>
                                            <p:cTn id="1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 repeatCount="indefinite" fill="hold" display="0">
                      <p:stCondLst>
                        <p:cond delay="indefinite"/>
                      </p:stCondLst>
                    </p:cTn>
                    <p:tgtEl>
                      <p:spTgt spid="16"/>
                    </p:tgtEl>
                  </p:cMediaNode>
                </p:video>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7443632-18CB-E9BA-D2FA-0447CF5B9F91}"/>
              </a:ext>
            </a:extLst>
          </p:cNvPr>
          <p:cNvGrpSpPr/>
          <p:nvPr/>
        </p:nvGrpSpPr>
        <p:grpSpPr>
          <a:xfrm>
            <a:off x="0" y="742950"/>
            <a:ext cx="4375361" cy="628650"/>
            <a:chOff x="239485" y="413657"/>
            <a:chExt cx="11451772" cy="838200"/>
          </a:xfrm>
        </p:grpSpPr>
        <p:sp>
          <p:nvSpPr>
            <p:cNvPr id="7" name="Rectangle: Rounded Corners 6">
              <a:extLst>
                <a:ext uri="{FF2B5EF4-FFF2-40B4-BE49-F238E27FC236}">
                  <a16:creationId xmlns:a16="http://schemas.microsoft.com/office/drawing/2014/main" id="{B8ACAA5A-0A22-9F0C-1B09-3736CF01B0DD}"/>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A2404DA8-714A-2165-D26A-BF9E082FF95C}"/>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lowchart: Connector 13">
              <a:extLst>
                <a:ext uri="{FF2B5EF4-FFF2-40B4-BE49-F238E27FC236}">
                  <a16:creationId xmlns:a16="http://schemas.microsoft.com/office/drawing/2014/main" id="{7DEEDF29-B57A-CD2F-72EC-228C4509F961}"/>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Connector 15">
              <a:extLst>
                <a:ext uri="{FF2B5EF4-FFF2-40B4-BE49-F238E27FC236}">
                  <a16:creationId xmlns:a16="http://schemas.microsoft.com/office/drawing/2014/main" id="{C2573F96-9F6D-13E9-7E74-A72EB82B7DE4}"/>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4476711-BCCA-F816-9DDB-40BE0F76CA6A}"/>
                </a:ext>
              </a:extLst>
            </p:cNvPr>
            <p:cNvSpPr txBox="1"/>
            <p:nvPr/>
          </p:nvSpPr>
          <p:spPr>
            <a:xfrm>
              <a:off x="1132116" y="560616"/>
              <a:ext cx="9980745" cy="615553"/>
            </a:xfrm>
            <a:prstGeom prst="rect">
              <a:avLst/>
            </a:prstGeom>
            <a:noFill/>
          </p:spPr>
          <p:txBody>
            <a:bodyPr wrap="square" rtlCol="0">
              <a:spAutoFit/>
            </a:bodyPr>
            <a:lstStyle/>
            <a:p>
              <a:pPr algn="ctr"/>
              <a:r>
                <a:rPr lang="en-US" sz="2400">
                  <a:solidFill>
                    <a:schemeClr val="bg1"/>
                  </a:solidFill>
                  <a:latin typeface="Times New Roman" panose="02020603050405020304" pitchFamily="18" charset="0"/>
                  <a:cs typeface="Times New Roman" panose="02020603050405020304" pitchFamily="18" charset="0"/>
                </a:rPr>
                <a:t>1. Ấn Độ nửa sau thế kỉ XIX</a:t>
              </a:r>
            </a:p>
          </p:txBody>
        </p:sp>
      </p:grpSp>
      <p:sp>
        <p:nvSpPr>
          <p:cNvPr id="21" name="Rectangle 20"/>
          <p:cNvSpPr/>
          <p:nvPr/>
        </p:nvSpPr>
        <p:spPr>
          <a:xfrm>
            <a:off x="7620" y="0"/>
            <a:ext cx="9144000" cy="738664"/>
          </a:xfrm>
          <a:prstGeom prst="rect">
            <a:avLst/>
          </a:prstGeom>
          <a:solidFill>
            <a:srgbClr val="FFFF00"/>
          </a:solidFill>
        </p:spPr>
        <p:txBody>
          <a:bodyPr wrap="square">
            <a:spAutoFit/>
          </a:bodyPr>
          <a:lstStyle/>
          <a:p>
            <a:pPr algn="ctr"/>
            <a:r>
              <a:rPr lang="en-US" sz="2100" b="1">
                <a:ln/>
                <a:solidFill>
                  <a:srgbClr val="FF0000"/>
                </a:solidFill>
                <a:latin typeface="Times New Roman" panose="02020603050405020304" pitchFamily="18" charset="0"/>
                <a:cs typeface="Times New Roman" panose="02020603050405020304" pitchFamily="18" charset="0"/>
              </a:rPr>
              <a:t>BÀI 15: ẤN ĐỘ VÀ ĐÔNG NAM Á TỪ NỬA SAU THẾ KỈ XIX ĐẾN </a:t>
            </a:r>
          </a:p>
          <a:p>
            <a:pPr algn="ctr"/>
            <a:r>
              <a:rPr lang="en-US" sz="2100" b="1">
                <a:ln/>
                <a:solidFill>
                  <a:srgbClr val="FF0000"/>
                </a:solidFill>
                <a:latin typeface="Times New Roman" panose="02020603050405020304" pitchFamily="18" charset="0"/>
                <a:cs typeface="Times New Roman" panose="02020603050405020304" pitchFamily="18" charset="0"/>
              </a:rPr>
              <a:t>ĐẦU THẾ KỈ XX (Tiết 1)</a:t>
            </a:r>
            <a:endParaRPr lang="en-US" sz="21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6587390"/>
      </p:ext>
    </p:extLst>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Indian Flag Animated Image - ClipArt Best">
            <a:extLst>
              <a:ext uri="{FF2B5EF4-FFF2-40B4-BE49-F238E27FC236}">
                <a16:creationId xmlns:a16="http://schemas.microsoft.com/office/drawing/2014/main" id="{D9824A17-7D61-1444-847A-905633019A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83482"/>
            <a:ext cx="4920213" cy="5060018"/>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a:extLst>
              <a:ext uri="{FF2B5EF4-FFF2-40B4-BE49-F238E27FC236}">
                <a16:creationId xmlns:a16="http://schemas.microsoft.com/office/drawing/2014/main" id="{15D08C98-46F8-A649-B27A-530293504C7B}"/>
              </a:ext>
            </a:extLst>
          </p:cNvPr>
          <p:cNvSpPr/>
          <p:nvPr/>
        </p:nvSpPr>
        <p:spPr>
          <a:xfrm>
            <a:off x="4387771" y="865742"/>
            <a:ext cx="4531489" cy="930862"/>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defTabSz="685800">
              <a:defRPr/>
            </a:pPr>
            <a:endParaRPr lang="x-none" dirty="0">
              <a:solidFill>
                <a:prstClr val="black"/>
              </a:solidFill>
              <a:latin typeface="Times New Roman" panose="02020603050405020304" pitchFamily="18" charset="0"/>
              <a:cs typeface="Times New Roman" panose="02020603050405020304" pitchFamily="18" charset="0"/>
            </a:endParaRPr>
          </a:p>
        </p:txBody>
      </p:sp>
      <p:sp>
        <p:nvSpPr>
          <p:cNvPr id="9" name="Rounded Rectangle 8">
            <a:extLst>
              <a:ext uri="{FF2B5EF4-FFF2-40B4-BE49-F238E27FC236}">
                <a16:creationId xmlns:a16="http://schemas.microsoft.com/office/drawing/2014/main" id="{AD1A024A-0215-9C4F-9F73-BD10479839F9}"/>
              </a:ext>
            </a:extLst>
          </p:cNvPr>
          <p:cNvSpPr/>
          <p:nvPr/>
        </p:nvSpPr>
        <p:spPr>
          <a:xfrm>
            <a:off x="4442750" y="374327"/>
            <a:ext cx="1224023" cy="442732"/>
          </a:xfrm>
          <a:prstGeom prst="roundRect">
            <a:avLst/>
          </a:prstGeom>
          <a:solidFill>
            <a:schemeClr val="accent5">
              <a:lumMod val="40000"/>
              <a:lumOff val="60000"/>
            </a:schemeClr>
          </a:solidFill>
          <a:effectLst>
            <a:glow rad="139700">
              <a:schemeClr val="accent4">
                <a:satMod val="175000"/>
                <a:alpha val="40000"/>
              </a:schemeClr>
            </a:glow>
            <a:reflection blurRad="6350" stA="50000" endA="300" endPos="0" dir="5400000" sy="-100000" algn="bl" rotWithShape="0"/>
          </a:effectLst>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defTabSz="685800">
              <a:defRPr/>
            </a:pPr>
            <a:r>
              <a:rPr lang="x-none" dirty="0">
                <a:solidFill>
                  <a:prstClr val="black"/>
                </a:solidFill>
                <a:latin typeface="Times New Roman" panose="02020603050405020304" pitchFamily="18" charset="0"/>
                <a:cs typeface="Times New Roman" panose="02020603050405020304" pitchFamily="18" charset="0"/>
              </a:rPr>
              <a:t>Vị trí</a:t>
            </a:r>
          </a:p>
        </p:txBody>
      </p:sp>
      <p:sp>
        <p:nvSpPr>
          <p:cNvPr id="10" name="Rounded Rectangle 9">
            <a:extLst>
              <a:ext uri="{FF2B5EF4-FFF2-40B4-BE49-F238E27FC236}">
                <a16:creationId xmlns:a16="http://schemas.microsoft.com/office/drawing/2014/main" id="{0385555F-5ECD-064B-9EAE-2DF5EADBDBBE}"/>
              </a:ext>
            </a:extLst>
          </p:cNvPr>
          <p:cNvSpPr/>
          <p:nvPr/>
        </p:nvSpPr>
        <p:spPr>
          <a:xfrm>
            <a:off x="4387771" y="2571751"/>
            <a:ext cx="4531489" cy="772610"/>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defTabSz="685800">
              <a:defRPr/>
            </a:pPr>
            <a:endParaRPr lang="x-none" dirty="0">
              <a:solidFill>
                <a:prstClr val="black"/>
              </a:solidFill>
              <a:latin typeface="Times New Roman" panose="02020603050405020304" pitchFamily="18" charset="0"/>
              <a:cs typeface="Times New Roman" panose="02020603050405020304" pitchFamily="18" charset="0"/>
            </a:endParaRPr>
          </a:p>
        </p:txBody>
      </p:sp>
      <p:sp>
        <p:nvSpPr>
          <p:cNvPr id="11" name="Rounded Rectangle 10">
            <a:extLst>
              <a:ext uri="{FF2B5EF4-FFF2-40B4-BE49-F238E27FC236}">
                <a16:creationId xmlns:a16="http://schemas.microsoft.com/office/drawing/2014/main" id="{DFC27200-97CB-BB44-A86B-79788E597DCA}"/>
              </a:ext>
            </a:extLst>
          </p:cNvPr>
          <p:cNvSpPr/>
          <p:nvPr/>
        </p:nvSpPr>
        <p:spPr>
          <a:xfrm>
            <a:off x="4442750" y="2105259"/>
            <a:ext cx="1224023" cy="442732"/>
          </a:xfrm>
          <a:prstGeom prst="roundRect">
            <a:avLst/>
          </a:prstGeom>
          <a:solidFill>
            <a:schemeClr val="accent1">
              <a:lumMod val="40000"/>
              <a:lumOff val="60000"/>
            </a:schemeClr>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US" b="1" dirty="0" err="1">
                <a:solidFill>
                  <a:srgbClr val="333333"/>
                </a:solidFill>
                <a:latin typeface="Times New Roman" panose="02020603050405020304" pitchFamily="18" charset="0"/>
                <a:cs typeface="Times New Roman" panose="02020603050405020304" pitchFamily="18" charset="0"/>
              </a:rPr>
              <a:t>Diện</a:t>
            </a:r>
            <a:r>
              <a:rPr lang="en-US" b="1" dirty="0">
                <a:solidFill>
                  <a:srgbClr val="333333"/>
                </a:solidFill>
                <a:latin typeface="Times New Roman" panose="02020603050405020304" pitchFamily="18" charset="0"/>
                <a:cs typeface="Times New Roman" panose="02020603050405020304" pitchFamily="18" charset="0"/>
              </a:rPr>
              <a:t> </a:t>
            </a:r>
            <a:r>
              <a:rPr lang="en-US" b="1" dirty="0" err="1">
                <a:solidFill>
                  <a:srgbClr val="333333"/>
                </a:solidFill>
                <a:latin typeface="Times New Roman" panose="02020603050405020304" pitchFamily="18" charset="0"/>
                <a:cs typeface="Times New Roman" panose="02020603050405020304" pitchFamily="18" charset="0"/>
              </a:rPr>
              <a:t>tích</a:t>
            </a:r>
            <a:endParaRPr lang="x-none" dirty="0">
              <a:solidFill>
                <a:prstClr val="white"/>
              </a:solidFill>
              <a:latin typeface="Times New Roman" panose="02020603050405020304" pitchFamily="18" charset="0"/>
              <a:cs typeface="Times New Roman" panose="02020603050405020304" pitchFamily="18" charset="0"/>
            </a:endParaRPr>
          </a:p>
        </p:txBody>
      </p:sp>
      <p:sp>
        <p:nvSpPr>
          <p:cNvPr id="12" name="Rounded Rectangle 11">
            <a:extLst>
              <a:ext uri="{FF2B5EF4-FFF2-40B4-BE49-F238E27FC236}">
                <a16:creationId xmlns:a16="http://schemas.microsoft.com/office/drawing/2014/main" id="{4E518CD1-E1A2-BF46-BCBD-C6522AFAC587}"/>
              </a:ext>
            </a:extLst>
          </p:cNvPr>
          <p:cNvSpPr/>
          <p:nvPr/>
        </p:nvSpPr>
        <p:spPr>
          <a:xfrm>
            <a:off x="4360281" y="4147355"/>
            <a:ext cx="4531489" cy="772610"/>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lIns="68580" tIns="34290" rIns="68580" bIns="34290" rtlCol="0" anchor="ctr"/>
          <a:lstStyle/>
          <a:p>
            <a:pPr algn="ctr" defTabSz="685800">
              <a:defRPr/>
            </a:pPr>
            <a:endParaRPr lang="x-none" dirty="0">
              <a:solidFill>
                <a:prstClr val="black"/>
              </a:solidFill>
              <a:latin typeface="Times New Roman" panose="02020603050405020304" pitchFamily="18" charset="0"/>
              <a:cs typeface="Times New Roman" panose="02020603050405020304" pitchFamily="18" charset="0"/>
            </a:endParaRPr>
          </a:p>
        </p:txBody>
      </p:sp>
      <p:sp>
        <p:nvSpPr>
          <p:cNvPr id="13" name="Rounded Rectangle 12">
            <a:extLst>
              <a:ext uri="{FF2B5EF4-FFF2-40B4-BE49-F238E27FC236}">
                <a16:creationId xmlns:a16="http://schemas.microsoft.com/office/drawing/2014/main" id="{E1048E34-1783-AB49-8AF9-A26BBEE4BE32}"/>
              </a:ext>
            </a:extLst>
          </p:cNvPr>
          <p:cNvSpPr/>
          <p:nvPr/>
        </p:nvSpPr>
        <p:spPr>
          <a:xfrm>
            <a:off x="4442750" y="3657105"/>
            <a:ext cx="1224023" cy="442732"/>
          </a:xfrm>
          <a:prstGeom prst="roundRect">
            <a:avLst/>
          </a:prstGeom>
          <a:solidFill>
            <a:schemeClr val="accent3">
              <a:lumMod val="20000"/>
              <a:lumOff val="80000"/>
            </a:schemeClr>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r>
              <a:rPr lang="en-US" b="1" dirty="0" err="1">
                <a:solidFill>
                  <a:srgbClr val="333333"/>
                </a:solidFill>
                <a:latin typeface="Times New Roman" panose="02020603050405020304" pitchFamily="18" charset="0"/>
                <a:cs typeface="Times New Roman" panose="02020603050405020304" pitchFamily="18" charset="0"/>
              </a:rPr>
              <a:t>Thủ</a:t>
            </a:r>
            <a:r>
              <a:rPr lang="en-US" b="1" dirty="0">
                <a:solidFill>
                  <a:srgbClr val="333333"/>
                </a:solidFill>
                <a:latin typeface="Times New Roman" panose="02020603050405020304" pitchFamily="18" charset="0"/>
                <a:cs typeface="Times New Roman" panose="02020603050405020304" pitchFamily="18" charset="0"/>
              </a:rPr>
              <a:t> </a:t>
            </a:r>
            <a:r>
              <a:rPr lang="en-US" b="1" dirty="0" err="1">
                <a:solidFill>
                  <a:srgbClr val="333333"/>
                </a:solidFill>
                <a:latin typeface="Times New Roman" panose="02020603050405020304" pitchFamily="18" charset="0"/>
                <a:cs typeface="Times New Roman" panose="02020603050405020304" pitchFamily="18" charset="0"/>
              </a:rPr>
              <a:t>đô</a:t>
            </a:r>
            <a:endParaRPr lang="x-none" dirty="0">
              <a:solidFill>
                <a:prstClr val="white"/>
              </a:solidFill>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id="{0A3796DB-BF00-6540-817B-C1EB53800B36}"/>
              </a:ext>
            </a:extLst>
          </p:cNvPr>
          <p:cNvSpPr/>
          <p:nvPr/>
        </p:nvSpPr>
        <p:spPr>
          <a:xfrm>
            <a:off x="4727936" y="1050876"/>
            <a:ext cx="3170158" cy="438581"/>
          </a:xfrm>
          <a:prstGeom prst="rect">
            <a:avLst/>
          </a:prstGeom>
        </p:spPr>
        <p:txBody>
          <a:bodyPr wrap="square" lIns="68580" tIns="34290" rIns="68580" bIns="34290">
            <a:spAutoFit/>
          </a:bodyPr>
          <a:lstStyle/>
          <a:p>
            <a:pPr algn="ctr" defTabSz="685800">
              <a:defRPr/>
            </a:pPr>
            <a:r>
              <a:rPr lang="vi-VN" sz="2400" dirty="0">
                <a:solidFill>
                  <a:srgbClr val="FF0000"/>
                </a:solidFill>
                <a:latin typeface="Times New Roman" panose="02020603050405020304" pitchFamily="18" charset="0"/>
                <a:cs typeface="Times New Roman" panose="02020603050405020304" pitchFamily="18" charset="0"/>
              </a:rPr>
              <a:t>Thuộc khu vực Nam Á.</a:t>
            </a:r>
            <a:endParaRPr lang="x-none" sz="2400" dirty="0">
              <a:solidFill>
                <a:prstClr val="black"/>
              </a:solidFill>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0F288CEF-9E1D-6048-81C8-D7B29C54BA98}"/>
              </a:ext>
            </a:extLst>
          </p:cNvPr>
          <p:cNvSpPr/>
          <p:nvPr/>
        </p:nvSpPr>
        <p:spPr>
          <a:xfrm>
            <a:off x="4493631" y="2761171"/>
            <a:ext cx="4476509" cy="438582"/>
          </a:xfrm>
          <a:prstGeom prst="rect">
            <a:avLst/>
          </a:prstGeom>
        </p:spPr>
        <p:txBody>
          <a:bodyPr wrap="square" lIns="68580" tIns="34290" rIns="68580" bIns="34290">
            <a:spAutoFit/>
          </a:bodyPr>
          <a:lstStyle/>
          <a:p>
            <a:pPr defTabSz="685800">
              <a:defRPr/>
            </a:pPr>
            <a:r>
              <a:rPr lang="en-US" sz="2400" dirty="0">
                <a:solidFill>
                  <a:srgbClr val="4BACC6">
                    <a:lumMod val="75000"/>
                  </a:srgbClr>
                </a:solidFill>
                <a:latin typeface="Times New Roman" panose="02020603050405020304" pitchFamily="18" charset="0"/>
                <a:cs typeface="Times New Roman" panose="02020603050405020304" pitchFamily="18" charset="0"/>
              </a:rPr>
              <a:t>3.280.483  km2 (</a:t>
            </a:r>
            <a:r>
              <a:rPr lang="en-US" sz="2400" dirty="0" err="1">
                <a:solidFill>
                  <a:srgbClr val="4BACC6">
                    <a:lumMod val="75000"/>
                  </a:srgbClr>
                </a:solidFill>
                <a:latin typeface="Times New Roman" panose="02020603050405020304" pitchFamily="18" charset="0"/>
                <a:cs typeface="Times New Roman" panose="02020603050405020304" pitchFamily="18" charset="0"/>
              </a:rPr>
              <a:t>lớn</a:t>
            </a:r>
            <a:r>
              <a:rPr lang="en-US" sz="2400" dirty="0">
                <a:solidFill>
                  <a:srgbClr val="4BACC6">
                    <a:lumMod val="75000"/>
                  </a:srgbClr>
                </a:solidFill>
                <a:latin typeface="Times New Roman" panose="02020603050405020304" pitchFamily="18" charset="0"/>
                <a:cs typeface="Times New Roman" panose="02020603050405020304" pitchFamily="18" charset="0"/>
              </a:rPr>
              <a:t> </a:t>
            </a:r>
            <a:r>
              <a:rPr lang="en-US" sz="2400" dirty="0" err="1">
                <a:solidFill>
                  <a:srgbClr val="4BACC6">
                    <a:lumMod val="75000"/>
                  </a:srgbClr>
                </a:solidFill>
                <a:latin typeface="Times New Roman" panose="02020603050405020304" pitchFamily="18" charset="0"/>
                <a:cs typeface="Times New Roman" panose="02020603050405020304" pitchFamily="18" charset="0"/>
              </a:rPr>
              <a:t>thứ</a:t>
            </a:r>
            <a:r>
              <a:rPr lang="en-US" sz="2400" dirty="0">
                <a:solidFill>
                  <a:srgbClr val="4BACC6">
                    <a:lumMod val="75000"/>
                  </a:srgbClr>
                </a:solidFill>
                <a:latin typeface="Times New Roman" panose="02020603050405020304" pitchFamily="18" charset="0"/>
                <a:cs typeface="Times New Roman" panose="02020603050405020304" pitchFamily="18" charset="0"/>
              </a:rPr>
              <a:t> 7 </a:t>
            </a:r>
            <a:r>
              <a:rPr lang="en-US" sz="2400" dirty="0" err="1">
                <a:solidFill>
                  <a:srgbClr val="4BACC6">
                    <a:lumMod val="75000"/>
                  </a:srgbClr>
                </a:solidFill>
                <a:latin typeface="Times New Roman" panose="02020603050405020304" pitchFamily="18" charset="0"/>
                <a:cs typeface="Times New Roman" panose="02020603050405020304" pitchFamily="18" charset="0"/>
              </a:rPr>
              <a:t>thế</a:t>
            </a:r>
            <a:r>
              <a:rPr lang="en-US" sz="2400" dirty="0">
                <a:solidFill>
                  <a:srgbClr val="4BACC6">
                    <a:lumMod val="75000"/>
                  </a:srgbClr>
                </a:solidFill>
                <a:latin typeface="Times New Roman" panose="02020603050405020304" pitchFamily="18" charset="0"/>
                <a:cs typeface="Times New Roman" panose="02020603050405020304" pitchFamily="18" charset="0"/>
              </a:rPr>
              <a:t> </a:t>
            </a:r>
            <a:r>
              <a:rPr lang="en-US" sz="2400" dirty="0" err="1">
                <a:solidFill>
                  <a:srgbClr val="4BACC6">
                    <a:lumMod val="75000"/>
                  </a:srgbClr>
                </a:solidFill>
                <a:latin typeface="Times New Roman" panose="02020603050405020304" pitchFamily="18" charset="0"/>
                <a:cs typeface="Times New Roman" panose="02020603050405020304" pitchFamily="18" charset="0"/>
              </a:rPr>
              <a:t>giới</a:t>
            </a:r>
            <a:r>
              <a:rPr lang="en-US" sz="2400" dirty="0">
                <a:solidFill>
                  <a:srgbClr val="4BACC6">
                    <a:lumMod val="75000"/>
                  </a:srgbClr>
                </a:solidFill>
                <a:latin typeface="Times New Roman" panose="02020603050405020304" pitchFamily="18" charset="0"/>
                <a:cs typeface="Times New Roman" panose="02020603050405020304" pitchFamily="18" charset="0"/>
              </a:rPr>
              <a:t>)</a:t>
            </a:r>
            <a:endParaRPr lang="x-none" sz="2400" dirty="0">
              <a:solidFill>
                <a:srgbClr val="4BACC6">
                  <a:lumMod val="75000"/>
                </a:srgbClr>
              </a:solidFill>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D4BC7199-7FF9-BA4C-B5AC-8D8CC2CA9A0F}"/>
              </a:ext>
            </a:extLst>
          </p:cNvPr>
          <p:cNvSpPr/>
          <p:nvPr/>
        </p:nvSpPr>
        <p:spPr>
          <a:xfrm>
            <a:off x="5584930" y="4270181"/>
            <a:ext cx="1456168" cy="484748"/>
          </a:xfrm>
          <a:prstGeom prst="rect">
            <a:avLst/>
          </a:prstGeom>
        </p:spPr>
        <p:txBody>
          <a:bodyPr wrap="none" lIns="68580" tIns="34290" rIns="68580" bIns="34290">
            <a:spAutoFit/>
          </a:bodyPr>
          <a:lstStyle/>
          <a:p>
            <a:pPr algn="ctr" defTabSz="685800">
              <a:defRPr/>
            </a:pPr>
            <a:r>
              <a:rPr lang="en-US" sz="2700" dirty="0" err="1">
                <a:solidFill>
                  <a:srgbClr val="7030A0"/>
                </a:solidFill>
                <a:latin typeface="Times New Roman" panose="02020603050405020304" pitchFamily="18" charset="0"/>
                <a:cs typeface="Times New Roman" panose="02020603050405020304" pitchFamily="18" charset="0"/>
              </a:rPr>
              <a:t>Niu</a:t>
            </a:r>
            <a:r>
              <a:rPr lang="en-US" sz="2700" dirty="0">
                <a:solidFill>
                  <a:srgbClr val="7030A0"/>
                </a:solidFill>
                <a:latin typeface="Times New Roman" panose="02020603050405020304" pitchFamily="18" charset="0"/>
                <a:cs typeface="Times New Roman" panose="02020603050405020304" pitchFamily="18" charset="0"/>
              </a:rPr>
              <a:t> </a:t>
            </a:r>
            <a:r>
              <a:rPr lang="en-US" sz="2700" dirty="0" err="1">
                <a:solidFill>
                  <a:srgbClr val="7030A0"/>
                </a:solidFill>
                <a:latin typeface="Times New Roman" panose="02020603050405020304" pitchFamily="18" charset="0"/>
                <a:cs typeface="Times New Roman" panose="02020603050405020304" pitchFamily="18" charset="0"/>
              </a:rPr>
              <a:t>Đê</a:t>
            </a:r>
            <a:r>
              <a:rPr lang="en-US" sz="2700" dirty="0">
                <a:solidFill>
                  <a:srgbClr val="7030A0"/>
                </a:solidFill>
                <a:latin typeface="Times New Roman" panose="02020603050405020304" pitchFamily="18" charset="0"/>
                <a:cs typeface="Times New Roman" panose="02020603050405020304" pitchFamily="18" charset="0"/>
              </a:rPr>
              <a:t>-li</a:t>
            </a:r>
            <a:endParaRPr lang="x-none" sz="2700" dirty="0">
              <a:solidFill>
                <a:srgbClr val="7030A0"/>
              </a:solidFill>
              <a:latin typeface="Times New Roman" panose="02020603050405020304" pitchFamily="18" charset="0"/>
              <a:cs typeface="Times New Roman" panose="02020603050405020304" pitchFamily="18" charset="0"/>
            </a:endParaRPr>
          </a:p>
        </p:txBody>
      </p:sp>
      <p:pic>
        <p:nvPicPr>
          <p:cNvPr id="15" name="Picture 6">
            <a:extLst>
              <a:ext uri="{FF2B5EF4-FFF2-40B4-BE49-F238E27FC236}">
                <a16:creationId xmlns:a16="http://schemas.microsoft.com/office/drawing/2014/main" id="{70B65555-0179-7E43-B93C-25551678BDF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27" t="2408" r="6718" b="2408"/>
          <a:stretch/>
        </p:blipFill>
        <p:spPr bwMode="auto">
          <a:xfrm>
            <a:off x="168258" y="-60776"/>
            <a:ext cx="9035144" cy="512079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6184EA68-A261-D640-8F6F-28603E5C2AA8}"/>
              </a:ext>
            </a:extLst>
          </p:cNvPr>
          <p:cNvPicPr>
            <a:picLocks noChangeAspect="1"/>
          </p:cNvPicPr>
          <p:nvPr/>
        </p:nvPicPr>
        <p:blipFill>
          <a:blip r:embed="rId4"/>
          <a:stretch>
            <a:fillRect/>
          </a:stretch>
        </p:blipFill>
        <p:spPr>
          <a:xfrm>
            <a:off x="6299225" y="897054"/>
            <a:ext cx="1020366" cy="1294010"/>
          </a:xfrm>
          <a:prstGeom prst="rect">
            <a:avLst/>
          </a:prstGeom>
        </p:spPr>
      </p:pic>
      <p:pic>
        <p:nvPicPr>
          <p:cNvPr id="1026" name="Picture 2">
            <a:extLst>
              <a:ext uri="{FF2B5EF4-FFF2-40B4-BE49-F238E27FC236}">
                <a16:creationId xmlns:a16="http://schemas.microsoft.com/office/drawing/2014/main" id="{DD080082-A53B-5141-B7AA-04F04FD762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 y="1942519"/>
            <a:ext cx="2571750" cy="3183506"/>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F7443632-18CB-E9BA-D2FA-0447CF5B9F91}"/>
              </a:ext>
            </a:extLst>
          </p:cNvPr>
          <p:cNvGrpSpPr/>
          <p:nvPr/>
        </p:nvGrpSpPr>
        <p:grpSpPr>
          <a:xfrm>
            <a:off x="0" y="0"/>
            <a:ext cx="4375361" cy="628650"/>
            <a:chOff x="239485" y="413657"/>
            <a:chExt cx="11451772" cy="838200"/>
          </a:xfrm>
        </p:grpSpPr>
        <p:sp>
          <p:nvSpPr>
            <p:cNvPr id="7" name="Rectangle: Rounded Corners 6">
              <a:extLst>
                <a:ext uri="{FF2B5EF4-FFF2-40B4-BE49-F238E27FC236}">
                  <a16:creationId xmlns:a16="http://schemas.microsoft.com/office/drawing/2014/main" id="{B8ACAA5A-0A22-9F0C-1B09-3736CF01B0DD}"/>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A2404DA8-714A-2165-D26A-BF9E082FF95C}"/>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lowchart: Connector 13">
              <a:extLst>
                <a:ext uri="{FF2B5EF4-FFF2-40B4-BE49-F238E27FC236}">
                  <a16:creationId xmlns:a16="http://schemas.microsoft.com/office/drawing/2014/main" id="{7DEEDF29-B57A-CD2F-72EC-228C4509F961}"/>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Connector 15">
              <a:extLst>
                <a:ext uri="{FF2B5EF4-FFF2-40B4-BE49-F238E27FC236}">
                  <a16:creationId xmlns:a16="http://schemas.microsoft.com/office/drawing/2014/main" id="{C2573F96-9F6D-13E9-7E74-A72EB82B7DE4}"/>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4476711-BCCA-F816-9DDB-40BE0F76CA6A}"/>
                </a:ext>
              </a:extLst>
            </p:cNvPr>
            <p:cNvSpPr txBox="1"/>
            <p:nvPr/>
          </p:nvSpPr>
          <p:spPr>
            <a:xfrm>
              <a:off x="1132116" y="560616"/>
              <a:ext cx="9980745" cy="615553"/>
            </a:xfrm>
            <a:prstGeom prst="rect">
              <a:avLst/>
            </a:prstGeom>
            <a:noFill/>
          </p:spPr>
          <p:txBody>
            <a:bodyPr wrap="square" rtlCol="0">
              <a:spAutoFit/>
            </a:bodyPr>
            <a:lstStyle/>
            <a:p>
              <a:pPr algn="ctr"/>
              <a:r>
                <a:rPr lang="en-US" sz="2400">
                  <a:solidFill>
                    <a:schemeClr val="bg1"/>
                  </a:solidFill>
                  <a:latin typeface="Times New Roman" panose="02020603050405020304" pitchFamily="18" charset="0"/>
                  <a:cs typeface="Times New Roman" panose="02020603050405020304" pitchFamily="18" charset="0"/>
                </a:rPr>
                <a:t>1. Ấn Độ nửa sau thế kỉ XIX</a:t>
              </a:r>
            </a:p>
          </p:txBody>
        </p:sp>
      </p:grpSp>
    </p:spTree>
    <p:extLst>
      <p:ext uri="{BB962C8B-B14F-4D97-AF65-F5344CB8AC3E}">
        <p14:creationId xmlns:p14="http://schemas.microsoft.com/office/powerpoint/2010/main" val="2596587390"/>
      </p:ext>
    </p:extLst>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par>
                                    <p:cTn id="13" presetID="16" presetClass="entr" presetSubtype="21"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barn(inVertical)">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xit" presetSubtype="10" fill="hold" nodeType="clickEffect">
                                      <p:stCondLst>
                                        <p:cond delay="0"/>
                                      </p:stCondLst>
                                      <p:childTnLst>
                                        <p:animEffect transition="out" filter="checkerboard(across)">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par>
                                    <p:cTn id="21" presetID="5" presetClass="exit" presetSubtype="10" fill="hold" nodeType="withEffect">
                                      <p:stCondLst>
                                        <p:cond delay="0"/>
                                      </p:stCondLst>
                                      <p:childTnLst>
                                        <p:animEffect transition="out" filter="checkerboard(across)">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par>
                                    <p:cTn id="24" presetID="5" presetClass="exit" presetSubtype="10" fill="hold" nodeType="withEffect">
                                      <p:stCondLst>
                                        <p:cond delay="0"/>
                                      </p:stCondLst>
                                      <p:childTnLst>
                                        <p:animEffect transition="out" filter="checkerboard(across)">
                                          <p:cBhvr>
                                            <p:cTn id="25" dur="500"/>
                                            <p:tgtEl>
                                              <p:spTgt spid="1026"/>
                                            </p:tgtEl>
                                          </p:cBhvr>
                                        </p:animEffect>
                                        <p:set>
                                          <p:cBhvr>
                                            <p:cTn id="26" dur="1" fill="hold">
                                              <p:stCondLst>
                                                <p:cond delay="499"/>
                                              </p:stCondLst>
                                            </p:cTn>
                                            <p:tgtEl>
                                              <p:spTgt spid="1026"/>
                                            </p:tgtEl>
                                            <p:attrNameLst>
                                              <p:attrName>style.visibility</p:attrName>
                                            </p:attrNameLst>
                                          </p:cBhvr>
                                          <p:to>
                                            <p:strVal val="hidden"/>
                                          </p:to>
                                        </p:set>
                                      </p:childTnLst>
                                    </p:cTn>
                                  </p:par>
                                  <p:par>
                                    <p:cTn id="27" presetID="2" presetClass="entr" presetSubtype="9" fill="hold" nodeType="withEffect" p14:presetBounceEnd="50000">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14:bounceEnd="50000">
                                          <p:cBhvr additive="base">
                                            <p:cTn id="29"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30" dur="500" fill="hold"/>
                                            <p:tgtEl>
                                              <p:spTgt spid="17"/>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500" fill="hold"/>
                                            <p:tgtEl>
                                              <p:spTgt spid="9"/>
                                            </p:tgtEl>
                                            <p:attrNameLst>
                                              <p:attrName>ppt_x</p:attrName>
                                            </p:attrNameLst>
                                          </p:cBhvr>
                                          <p:tavLst>
                                            <p:tav tm="0">
                                              <p:val>
                                                <p:strVal val="#ppt_x"/>
                                              </p:val>
                                            </p:tav>
                                            <p:tav tm="100000">
                                              <p:val>
                                                <p:strVal val="#ppt_x"/>
                                              </p:val>
                                            </p:tav>
                                          </p:tavLst>
                                        </p:anim>
                                        <p:anim calcmode="lin" valueType="num">
                                          <p:cBhvr additive="base">
                                            <p:cTn id="34" dur="1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1500" fill="hold"/>
                                            <p:tgtEl>
                                              <p:spTgt spid="11"/>
                                            </p:tgtEl>
                                            <p:attrNameLst>
                                              <p:attrName>ppt_x</p:attrName>
                                            </p:attrNameLst>
                                          </p:cBhvr>
                                          <p:tavLst>
                                            <p:tav tm="0">
                                              <p:val>
                                                <p:strVal val="#ppt_x"/>
                                              </p:val>
                                            </p:tav>
                                            <p:tav tm="100000">
                                              <p:val>
                                                <p:strVal val="#ppt_x"/>
                                              </p:val>
                                            </p:tav>
                                          </p:tavLst>
                                        </p:anim>
                                        <p:anim calcmode="lin" valueType="num">
                                          <p:cBhvr additive="base">
                                            <p:cTn id="38" dur="1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500" fill="hold"/>
                                            <p:tgtEl>
                                              <p:spTgt spid="13"/>
                                            </p:tgtEl>
                                            <p:attrNameLst>
                                              <p:attrName>ppt_x</p:attrName>
                                            </p:attrNameLst>
                                          </p:cBhvr>
                                          <p:tavLst>
                                            <p:tav tm="0">
                                              <p:val>
                                                <p:strVal val="#ppt_x"/>
                                              </p:val>
                                            </p:tav>
                                            <p:tav tm="100000">
                                              <p:val>
                                                <p:strVal val="#ppt_x"/>
                                              </p:val>
                                            </p:tav>
                                          </p:tavLst>
                                        </p:anim>
                                        <p:anim calcmode="lin" valueType="num">
                                          <p:cBhvr additive="base">
                                            <p:cTn id="42" dur="1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1500" fill="hold"/>
                                            <p:tgtEl>
                                              <p:spTgt spid="6"/>
                                            </p:tgtEl>
                                            <p:attrNameLst>
                                              <p:attrName>ppt_x</p:attrName>
                                            </p:attrNameLst>
                                          </p:cBhvr>
                                          <p:tavLst>
                                            <p:tav tm="0">
                                              <p:val>
                                                <p:strVal val="#ppt_x"/>
                                              </p:val>
                                            </p:tav>
                                            <p:tav tm="100000">
                                              <p:val>
                                                <p:strVal val="#ppt_x"/>
                                              </p:val>
                                            </p:tav>
                                          </p:tavLst>
                                        </p:anim>
                                        <p:anim calcmode="lin" valueType="num">
                                          <p:cBhvr additive="base">
                                            <p:cTn id="46" dur="1500" fill="hold"/>
                                            <p:tgtEl>
                                              <p:spTgt spid="6"/>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1500" fill="hold"/>
                                            <p:tgtEl>
                                              <p:spTgt spid="10"/>
                                            </p:tgtEl>
                                            <p:attrNameLst>
                                              <p:attrName>ppt_x</p:attrName>
                                            </p:attrNameLst>
                                          </p:cBhvr>
                                          <p:tavLst>
                                            <p:tav tm="0">
                                              <p:val>
                                                <p:strVal val="#ppt_x"/>
                                              </p:val>
                                            </p:tav>
                                            <p:tav tm="100000">
                                              <p:val>
                                                <p:strVal val="#ppt_x"/>
                                              </p:val>
                                            </p:tav>
                                          </p:tavLst>
                                        </p:anim>
                                        <p:anim calcmode="lin" valueType="num">
                                          <p:cBhvr additive="base">
                                            <p:cTn id="50" dur="1500" fill="hold"/>
                                            <p:tgtEl>
                                              <p:spTgt spid="10"/>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1500" fill="hold"/>
                                            <p:tgtEl>
                                              <p:spTgt spid="12"/>
                                            </p:tgtEl>
                                            <p:attrNameLst>
                                              <p:attrName>ppt_x</p:attrName>
                                            </p:attrNameLst>
                                          </p:cBhvr>
                                          <p:tavLst>
                                            <p:tav tm="0">
                                              <p:val>
                                                <p:strVal val="#ppt_x"/>
                                              </p:val>
                                            </p:tav>
                                            <p:tav tm="100000">
                                              <p:val>
                                                <p:strVal val="#ppt_x"/>
                                              </p:val>
                                            </p:tav>
                                          </p:tavLst>
                                        </p:anim>
                                        <p:anim calcmode="lin" valueType="num">
                                          <p:cBhvr additive="base">
                                            <p:cTn id="54" dur="1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1" presetClass="entr" presetSubtype="0" fill="hold" grpId="0" nodeType="clickEffect">
                                      <p:stCondLst>
                                        <p:cond delay="0"/>
                                      </p:stCondLst>
                                      <p:iterate type="lt">
                                        <p:tmPct val="10000"/>
                                      </p:iterate>
                                      <p:childTnLst>
                                        <p:set>
                                          <p:cBhvr>
                                            <p:cTn id="58" dur="1" fill="hold">
                                              <p:stCondLst>
                                                <p:cond delay="0"/>
                                              </p:stCondLst>
                                            </p:cTn>
                                            <p:tgtEl>
                                              <p:spTgt spid="2"/>
                                            </p:tgtEl>
                                            <p:attrNameLst>
                                              <p:attrName>style.visibility</p:attrName>
                                            </p:attrNameLst>
                                          </p:cBhvr>
                                          <p:to>
                                            <p:strVal val="visible"/>
                                          </p:to>
                                        </p:set>
                                        <p:anim calcmode="lin" valueType="num">
                                          <p:cBhvr>
                                            <p:cTn id="59"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
                                            </p:tgtEl>
                                            <p:attrNameLst>
                                              <p:attrName>ppt_y</p:attrName>
                                            </p:attrNameLst>
                                          </p:cBhvr>
                                          <p:tavLst>
                                            <p:tav tm="0">
                                              <p:val>
                                                <p:strVal val="#ppt_y"/>
                                              </p:val>
                                            </p:tav>
                                            <p:tav tm="100000">
                                              <p:val>
                                                <p:strVal val="#ppt_y"/>
                                              </p:val>
                                            </p:tav>
                                          </p:tavLst>
                                        </p:anim>
                                        <p:anim calcmode="lin" valueType="num">
                                          <p:cBhvr>
                                            <p:cTn id="61"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
                                            </p:tgtEl>
                                          </p:cBhvr>
                                        </p:animEffect>
                                      </p:childTnLst>
                                    </p:cTn>
                                  </p:par>
                                </p:childTnLst>
                              </p:cTn>
                            </p:par>
                            <p:par>
                              <p:cTn id="64" fill="hold">
                                <p:stCondLst>
                                  <p:cond delay="125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4"/>
                                            </p:tgtEl>
                                            <p:attrNameLst>
                                              <p:attrName>style.visibility</p:attrName>
                                            </p:attrNameLst>
                                          </p:cBhvr>
                                          <p:to>
                                            <p:strVal val="visible"/>
                                          </p:to>
                                        </p:set>
                                        <p:anim calcmode="lin" valueType="num">
                                          <p:cBhvr>
                                            <p:cTn id="6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4"/>
                                            </p:tgtEl>
                                            <p:attrNameLst>
                                              <p:attrName>ppt_y</p:attrName>
                                            </p:attrNameLst>
                                          </p:cBhvr>
                                          <p:tavLst>
                                            <p:tav tm="0">
                                              <p:val>
                                                <p:strVal val="#ppt_y"/>
                                              </p:val>
                                            </p:tav>
                                            <p:tav tm="100000">
                                              <p:val>
                                                <p:strVal val="#ppt_y"/>
                                              </p:val>
                                            </p:tav>
                                          </p:tavLst>
                                        </p:anim>
                                        <p:anim calcmode="lin" valueType="num">
                                          <p:cBhvr>
                                            <p:cTn id="6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4"/>
                                            </p:tgtEl>
                                          </p:cBhvr>
                                        </p:animEffect>
                                      </p:childTnLst>
                                    </p:cTn>
                                  </p:par>
                                </p:childTnLst>
                              </p:cTn>
                            </p:par>
                            <p:par>
                              <p:cTn id="72" fill="hold">
                                <p:stCondLst>
                                  <p:cond delay="31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5"/>
                                            </p:tgtEl>
                                            <p:attrNameLst>
                                              <p:attrName>style.visibility</p:attrName>
                                            </p:attrNameLst>
                                          </p:cBhvr>
                                          <p:to>
                                            <p:strVal val="visible"/>
                                          </p:to>
                                        </p:set>
                                        <p:anim calcmode="lin" valueType="num">
                                          <p:cBhvr>
                                            <p:cTn id="7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5"/>
                                            </p:tgtEl>
                                            <p:attrNameLst>
                                              <p:attrName>ppt_y</p:attrName>
                                            </p:attrNameLst>
                                          </p:cBhvr>
                                          <p:tavLst>
                                            <p:tav tm="0">
                                              <p:val>
                                                <p:strVal val="#ppt_y"/>
                                              </p:val>
                                            </p:tav>
                                            <p:tav tm="100000">
                                              <p:val>
                                                <p:strVal val="#ppt_y"/>
                                              </p:val>
                                            </p:tav>
                                          </p:tavLst>
                                        </p:anim>
                                        <p:anim calcmode="lin" valueType="num">
                                          <p:cBhvr>
                                            <p:cTn id="7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2"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par>
                                    <p:cTn id="13" presetID="16" presetClass="entr" presetSubtype="21"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barn(inVertical)">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xit" presetSubtype="10" fill="hold" nodeType="clickEffect">
                                      <p:stCondLst>
                                        <p:cond delay="0"/>
                                      </p:stCondLst>
                                      <p:childTnLst>
                                        <p:animEffect transition="out" filter="checkerboard(across)">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par>
                                    <p:cTn id="21" presetID="5" presetClass="exit" presetSubtype="10" fill="hold" nodeType="withEffect">
                                      <p:stCondLst>
                                        <p:cond delay="0"/>
                                      </p:stCondLst>
                                      <p:childTnLst>
                                        <p:animEffect transition="out" filter="checkerboard(across)">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par>
                                    <p:cTn id="24" presetID="5" presetClass="exit" presetSubtype="10" fill="hold" nodeType="withEffect">
                                      <p:stCondLst>
                                        <p:cond delay="0"/>
                                      </p:stCondLst>
                                      <p:childTnLst>
                                        <p:animEffect transition="out" filter="checkerboard(across)">
                                          <p:cBhvr>
                                            <p:cTn id="25" dur="500"/>
                                            <p:tgtEl>
                                              <p:spTgt spid="1026"/>
                                            </p:tgtEl>
                                          </p:cBhvr>
                                        </p:animEffect>
                                        <p:set>
                                          <p:cBhvr>
                                            <p:cTn id="26" dur="1" fill="hold">
                                              <p:stCondLst>
                                                <p:cond delay="499"/>
                                              </p:stCondLst>
                                            </p:cTn>
                                            <p:tgtEl>
                                              <p:spTgt spid="1026"/>
                                            </p:tgtEl>
                                            <p:attrNameLst>
                                              <p:attrName>style.visibility</p:attrName>
                                            </p:attrNameLst>
                                          </p:cBhvr>
                                          <p:to>
                                            <p:strVal val="hidden"/>
                                          </p:to>
                                        </p:set>
                                      </p:childTnLst>
                                    </p:cTn>
                                  </p:par>
                                  <p:par>
                                    <p:cTn id="27" presetID="2" presetClass="entr" presetSubtype="9"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500" fill="hold"/>
                                            <p:tgtEl>
                                              <p:spTgt spid="9"/>
                                            </p:tgtEl>
                                            <p:attrNameLst>
                                              <p:attrName>ppt_x</p:attrName>
                                            </p:attrNameLst>
                                          </p:cBhvr>
                                          <p:tavLst>
                                            <p:tav tm="0">
                                              <p:val>
                                                <p:strVal val="#ppt_x"/>
                                              </p:val>
                                            </p:tav>
                                            <p:tav tm="100000">
                                              <p:val>
                                                <p:strVal val="#ppt_x"/>
                                              </p:val>
                                            </p:tav>
                                          </p:tavLst>
                                        </p:anim>
                                        <p:anim calcmode="lin" valueType="num">
                                          <p:cBhvr additive="base">
                                            <p:cTn id="34" dur="1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1500" fill="hold"/>
                                            <p:tgtEl>
                                              <p:spTgt spid="11"/>
                                            </p:tgtEl>
                                            <p:attrNameLst>
                                              <p:attrName>ppt_x</p:attrName>
                                            </p:attrNameLst>
                                          </p:cBhvr>
                                          <p:tavLst>
                                            <p:tav tm="0">
                                              <p:val>
                                                <p:strVal val="#ppt_x"/>
                                              </p:val>
                                            </p:tav>
                                            <p:tav tm="100000">
                                              <p:val>
                                                <p:strVal val="#ppt_x"/>
                                              </p:val>
                                            </p:tav>
                                          </p:tavLst>
                                        </p:anim>
                                        <p:anim calcmode="lin" valueType="num">
                                          <p:cBhvr additive="base">
                                            <p:cTn id="38" dur="1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500" fill="hold"/>
                                            <p:tgtEl>
                                              <p:spTgt spid="13"/>
                                            </p:tgtEl>
                                            <p:attrNameLst>
                                              <p:attrName>ppt_x</p:attrName>
                                            </p:attrNameLst>
                                          </p:cBhvr>
                                          <p:tavLst>
                                            <p:tav tm="0">
                                              <p:val>
                                                <p:strVal val="#ppt_x"/>
                                              </p:val>
                                            </p:tav>
                                            <p:tav tm="100000">
                                              <p:val>
                                                <p:strVal val="#ppt_x"/>
                                              </p:val>
                                            </p:tav>
                                          </p:tavLst>
                                        </p:anim>
                                        <p:anim calcmode="lin" valueType="num">
                                          <p:cBhvr additive="base">
                                            <p:cTn id="42" dur="1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1500" fill="hold"/>
                                            <p:tgtEl>
                                              <p:spTgt spid="6"/>
                                            </p:tgtEl>
                                            <p:attrNameLst>
                                              <p:attrName>ppt_x</p:attrName>
                                            </p:attrNameLst>
                                          </p:cBhvr>
                                          <p:tavLst>
                                            <p:tav tm="0">
                                              <p:val>
                                                <p:strVal val="#ppt_x"/>
                                              </p:val>
                                            </p:tav>
                                            <p:tav tm="100000">
                                              <p:val>
                                                <p:strVal val="#ppt_x"/>
                                              </p:val>
                                            </p:tav>
                                          </p:tavLst>
                                        </p:anim>
                                        <p:anim calcmode="lin" valueType="num">
                                          <p:cBhvr additive="base">
                                            <p:cTn id="46" dur="1500" fill="hold"/>
                                            <p:tgtEl>
                                              <p:spTgt spid="6"/>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1500" fill="hold"/>
                                            <p:tgtEl>
                                              <p:spTgt spid="10"/>
                                            </p:tgtEl>
                                            <p:attrNameLst>
                                              <p:attrName>ppt_x</p:attrName>
                                            </p:attrNameLst>
                                          </p:cBhvr>
                                          <p:tavLst>
                                            <p:tav tm="0">
                                              <p:val>
                                                <p:strVal val="#ppt_x"/>
                                              </p:val>
                                            </p:tav>
                                            <p:tav tm="100000">
                                              <p:val>
                                                <p:strVal val="#ppt_x"/>
                                              </p:val>
                                            </p:tav>
                                          </p:tavLst>
                                        </p:anim>
                                        <p:anim calcmode="lin" valueType="num">
                                          <p:cBhvr additive="base">
                                            <p:cTn id="50" dur="1500" fill="hold"/>
                                            <p:tgtEl>
                                              <p:spTgt spid="10"/>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1500" fill="hold"/>
                                            <p:tgtEl>
                                              <p:spTgt spid="12"/>
                                            </p:tgtEl>
                                            <p:attrNameLst>
                                              <p:attrName>ppt_x</p:attrName>
                                            </p:attrNameLst>
                                          </p:cBhvr>
                                          <p:tavLst>
                                            <p:tav tm="0">
                                              <p:val>
                                                <p:strVal val="#ppt_x"/>
                                              </p:val>
                                            </p:tav>
                                            <p:tav tm="100000">
                                              <p:val>
                                                <p:strVal val="#ppt_x"/>
                                              </p:val>
                                            </p:tav>
                                          </p:tavLst>
                                        </p:anim>
                                        <p:anim calcmode="lin" valueType="num">
                                          <p:cBhvr additive="base">
                                            <p:cTn id="54" dur="1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1" presetClass="entr" presetSubtype="0" fill="hold" grpId="0" nodeType="clickEffect">
                                      <p:stCondLst>
                                        <p:cond delay="0"/>
                                      </p:stCondLst>
                                      <p:iterate type="lt">
                                        <p:tmPct val="10000"/>
                                      </p:iterate>
                                      <p:childTnLst>
                                        <p:set>
                                          <p:cBhvr>
                                            <p:cTn id="58" dur="1" fill="hold">
                                              <p:stCondLst>
                                                <p:cond delay="0"/>
                                              </p:stCondLst>
                                            </p:cTn>
                                            <p:tgtEl>
                                              <p:spTgt spid="2"/>
                                            </p:tgtEl>
                                            <p:attrNameLst>
                                              <p:attrName>style.visibility</p:attrName>
                                            </p:attrNameLst>
                                          </p:cBhvr>
                                          <p:to>
                                            <p:strVal val="visible"/>
                                          </p:to>
                                        </p:set>
                                        <p:anim calcmode="lin" valueType="num">
                                          <p:cBhvr>
                                            <p:cTn id="59"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
                                            </p:tgtEl>
                                            <p:attrNameLst>
                                              <p:attrName>ppt_y</p:attrName>
                                            </p:attrNameLst>
                                          </p:cBhvr>
                                          <p:tavLst>
                                            <p:tav tm="0">
                                              <p:val>
                                                <p:strVal val="#ppt_y"/>
                                              </p:val>
                                            </p:tav>
                                            <p:tav tm="100000">
                                              <p:val>
                                                <p:strVal val="#ppt_y"/>
                                              </p:val>
                                            </p:tav>
                                          </p:tavLst>
                                        </p:anim>
                                        <p:anim calcmode="lin" valueType="num">
                                          <p:cBhvr>
                                            <p:cTn id="61"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
                                            </p:tgtEl>
                                          </p:cBhvr>
                                        </p:animEffect>
                                      </p:childTnLst>
                                    </p:cTn>
                                  </p:par>
                                </p:childTnLst>
                              </p:cTn>
                            </p:par>
                            <p:par>
                              <p:cTn id="64" fill="hold">
                                <p:stCondLst>
                                  <p:cond delay="125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4"/>
                                            </p:tgtEl>
                                            <p:attrNameLst>
                                              <p:attrName>style.visibility</p:attrName>
                                            </p:attrNameLst>
                                          </p:cBhvr>
                                          <p:to>
                                            <p:strVal val="visible"/>
                                          </p:to>
                                        </p:set>
                                        <p:anim calcmode="lin" valueType="num">
                                          <p:cBhvr>
                                            <p:cTn id="6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4"/>
                                            </p:tgtEl>
                                            <p:attrNameLst>
                                              <p:attrName>ppt_y</p:attrName>
                                            </p:attrNameLst>
                                          </p:cBhvr>
                                          <p:tavLst>
                                            <p:tav tm="0">
                                              <p:val>
                                                <p:strVal val="#ppt_y"/>
                                              </p:val>
                                            </p:tav>
                                            <p:tav tm="100000">
                                              <p:val>
                                                <p:strVal val="#ppt_y"/>
                                              </p:val>
                                            </p:tav>
                                          </p:tavLst>
                                        </p:anim>
                                        <p:anim calcmode="lin" valueType="num">
                                          <p:cBhvr>
                                            <p:cTn id="6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4"/>
                                            </p:tgtEl>
                                          </p:cBhvr>
                                        </p:animEffect>
                                      </p:childTnLst>
                                    </p:cTn>
                                  </p:par>
                                </p:childTnLst>
                              </p:cTn>
                            </p:par>
                            <p:par>
                              <p:cTn id="72" fill="hold">
                                <p:stCondLst>
                                  <p:cond delay="31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5"/>
                                            </p:tgtEl>
                                            <p:attrNameLst>
                                              <p:attrName>style.visibility</p:attrName>
                                            </p:attrNameLst>
                                          </p:cBhvr>
                                          <p:to>
                                            <p:strVal val="visible"/>
                                          </p:to>
                                        </p:set>
                                        <p:anim calcmode="lin" valueType="num">
                                          <p:cBhvr>
                                            <p:cTn id="7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5"/>
                                            </p:tgtEl>
                                            <p:attrNameLst>
                                              <p:attrName>ppt_y</p:attrName>
                                            </p:attrNameLst>
                                          </p:cBhvr>
                                          <p:tavLst>
                                            <p:tav tm="0">
                                              <p:val>
                                                <p:strVal val="#ppt_y"/>
                                              </p:val>
                                            </p:tav>
                                            <p:tav tm="100000">
                                              <p:val>
                                                <p:strVal val="#ppt_y"/>
                                              </p:val>
                                            </p:tav>
                                          </p:tavLst>
                                        </p:anim>
                                        <p:anim calcmode="lin" valueType="num">
                                          <p:cBhvr>
                                            <p:cTn id="7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2" grpId="0"/>
          <p:bldP spid="4" grpId="0"/>
          <p:bldP spid="5"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9102E33-0D1E-94F8-B0A9-7A97521EA8B8}"/>
              </a:ext>
            </a:extLst>
          </p:cNvPr>
          <p:cNvSpPr/>
          <p:nvPr/>
        </p:nvSpPr>
        <p:spPr>
          <a:xfrm>
            <a:off x="0" y="-19010"/>
            <a:ext cx="9144000" cy="5143500"/>
          </a:xfrm>
          <a:prstGeom prst="rect">
            <a:avLst/>
          </a:prstGeom>
          <a:solidFill>
            <a:schemeClr val="bg1">
              <a:lumMod val="85000"/>
              <a:alpha val="8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2" name="Group 12">
            <a:extLst>
              <a:ext uri="{FF2B5EF4-FFF2-40B4-BE49-F238E27FC236}">
                <a16:creationId xmlns:a16="http://schemas.microsoft.com/office/drawing/2014/main" id="{4C0E203C-A60A-ACD9-177B-9C30BF0E3F40}"/>
              </a:ext>
            </a:extLst>
          </p:cNvPr>
          <p:cNvGrpSpPr/>
          <p:nvPr/>
        </p:nvGrpSpPr>
        <p:grpSpPr>
          <a:xfrm>
            <a:off x="1" y="344387"/>
            <a:ext cx="8245928" cy="628650"/>
            <a:chOff x="239485" y="413657"/>
            <a:chExt cx="11451772" cy="838200"/>
          </a:xfrm>
        </p:grpSpPr>
        <p:sp>
          <p:nvSpPr>
            <p:cNvPr id="14" name="Rectangle: Rounded Corners 13">
              <a:extLst>
                <a:ext uri="{FF2B5EF4-FFF2-40B4-BE49-F238E27FC236}">
                  <a16:creationId xmlns:a16="http://schemas.microsoft.com/office/drawing/2014/main" id="{57086E03-5283-5D82-2748-80D387E5092A}"/>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892451EB-6AD9-310E-DFD2-B2D2BD597452}"/>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lowchart: Connector 15">
              <a:extLst>
                <a:ext uri="{FF2B5EF4-FFF2-40B4-BE49-F238E27FC236}">
                  <a16:creationId xmlns:a16="http://schemas.microsoft.com/office/drawing/2014/main" id="{802BA71A-308D-9223-5C13-D1C53C73903E}"/>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Connector 16">
              <a:extLst>
                <a:ext uri="{FF2B5EF4-FFF2-40B4-BE49-F238E27FC236}">
                  <a16:creationId xmlns:a16="http://schemas.microsoft.com/office/drawing/2014/main" id="{CFCB4CF8-C8CC-93E3-021C-DCE9AC390512}"/>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1D94D03-904E-E1C9-1A14-D8CE0A4EEA9C}"/>
                </a:ext>
              </a:extLst>
            </p:cNvPr>
            <p:cNvSpPr txBox="1"/>
            <p:nvPr/>
          </p:nvSpPr>
          <p:spPr>
            <a:xfrm>
              <a:off x="1939448" y="697904"/>
              <a:ext cx="7336971" cy="492443"/>
            </a:xfrm>
            <a:prstGeom prst="rect">
              <a:avLst/>
            </a:prstGeom>
            <a:noFill/>
          </p:spPr>
          <p:txBody>
            <a:bodyPr wrap="square" rtlCol="0">
              <a:spAutoFit/>
            </a:bodyPr>
            <a:lstStyle/>
            <a:p>
              <a:r>
                <a:rPr lang="en-US">
                  <a:solidFill>
                    <a:schemeClr val="bg1"/>
                  </a:solidFill>
                  <a:latin typeface="Times New Roman" panose="02020603050405020304" pitchFamily="18" charset="0"/>
                  <a:cs typeface="Times New Roman" panose="02020603050405020304" pitchFamily="18" charset="0"/>
                </a:rPr>
                <a:t>1. Ấn độ nửa sau thế kỉ XIX</a:t>
              </a:r>
            </a:p>
          </p:txBody>
        </p:sp>
      </p:grpSp>
      <p:sp>
        <p:nvSpPr>
          <p:cNvPr id="3" name="Freeform: Shape 2">
            <a:extLst>
              <a:ext uri="{FF2B5EF4-FFF2-40B4-BE49-F238E27FC236}">
                <a16:creationId xmlns:a16="http://schemas.microsoft.com/office/drawing/2014/main" id="{C9EB41B8-A9AF-04C3-17B6-3A0F77791700}"/>
              </a:ext>
            </a:extLst>
          </p:cNvPr>
          <p:cNvSpPr/>
          <p:nvPr/>
        </p:nvSpPr>
        <p:spPr>
          <a:xfrm>
            <a:off x="972437" y="12216"/>
            <a:ext cx="7186064" cy="595993"/>
          </a:xfrm>
          <a:custGeom>
            <a:avLst/>
            <a:gdLst>
              <a:gd name="connsiteX0" fmla="*/ 70789 w 8805079"/>
              <a:gd name="connsiteY0" fmla="*/ 0 h 928280"/>
              <a:gd name="connsiteX1" fmla="*/ 8340939 w 8805079"/>
              <a:gd name="connsiteY1" fmla="*/ 0 h 928280"/>
              <a:gd name="connsiteX2" fmla="*/ 8805079 w 8805079"/>
              <a:gd name="connsiteY2" fmla="*/ 464140 h 928280"/>
              <a:gd name="connsiteX3" fmla="*/ 8805078 w 8805079"/>
              <a:gd name="connsiteY3" fmla="*/ 464140 h 928280"/>
              <a:gd name="connsiteX4" fmla="*/ 8340938 w 8805079"/>
              <a:gd name="connsiteY4" fmla="*/ 928280 h 928280"/>
              <a:gd name="connsiteX5" fmla="*/ 70789 w 8805079"/>
              <a:gd name="connsiteY5" fmla="*/ 928279 h 928280"/>
              <a:gd name="connsiteX6" fmla="*/ 5 w 8805079"/>
              <a:gd name="connsiteY6" fmla="*/ 921143 h 928280"/>
              <a:gd name="connsiteX7" fmla="*/ 23212 w 8805079"/>
              <a:gd name="connsiteY7" fmla="*/ 918850 h 928280"/>
              <a:gd name="connsiteX8" fmla="*/ 401308 w 8805079"/>
              <a:gd name="connsiteY8" fmla="*/ 464140 h 928280"/>
              <a:gd name="connsiteX9" fmla="*/ 23212 w 8805079"/>
              <a:gd name="connsiteY9" fmla="*/ 9430 h 928280"/>
              <a:gd name="connsiteX10" fmla="*/ 0 w 8805079"/>
              <a:gd name="connsiteY10" fmla="*/ 7136 h 92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05079" h="928280">
                <a:moveTo>
                  <a:pt x="70789" y="0"/>
                </a:moveTo>
                <a:lnTo>
                  <a:pt x="8340939" y="0"/>
                </a:lnTo>
                <a:cubicBezTo>
                  <a:pt x="8597276" y="0"/>
                  <a:pt x="8805079" y="207803"/>
                  <a:pt x="8805079" y="464140"/>
                </a:cubicBezTo>
                <a:lnTo>
                  <a:pt x="8805078" y="464140"/>
                </a:lnTo>
                <a:cubicBezTo>
                  <a:pt x="8805078" y="720477"/>
                  <a:pt x="8597275" y="928280"/>
                  <a:pt x="8340938" y="928280"/>
                </a:cubicBezTo>
                <a:lnTo>
                  <a:pt x="70789" y="928279"/>
                </a:lnTo>
                <a:lnTo>
                  <a:pt x="5" y="921143"/>
                </a:lnTo>
                <a:lnTo>
                  <a:pt x="23212" y="918850"/>
                </a:lnTo>
                <a:cubicBezTo>
                  <a:pt x="238991" y="875571"/>
                  <a:pt x="401308" y="688435"/>
                  <a:pt x="401308" y="464140"/>
                </a:cubicBezTo>
                <a:cubicBezTo>
                  <a:pt x="401308" y="239845"/>
                  <a:pt x="238991" y="52709"/>
                  <a:pt x="23212" y="9430"/>
                </a:cubicBezTo>
                <a:lnTo>
                  <a:pt x="0" y="7136"/>
                </a:lnTo>
                <a:close/>
              </a:path>
            </a:pathLst>
          </a:custGeom>
          <a:solidFill>
            <a:srgbClr val="05A1D5"/>
          </a:solidFill>
          <a:ln w="25400" cap="flat" cmpd="sng" algn="ctr">
            <a:noFill/>
            <a:prstDash val="solid"/>
          </a:ln>
          <a:effectLst/>
        </p:spPr>
        <p:txBody>
          <a:bodyPr wrap="square" lIns="68580" tIns="34290" rIns="68580" bIns="34290" rtlCol="0" anchor="ctr">
            <a:noAutofit/>
          </a:bodyPr>
          <a:lstStyle/>
          <a:p>
            <a:pPr algn="ctr" defTabSz="685800">
              <a:defRPr/>
            </a:pPr>
            <a:r>
              <a:rPr lang="en-US" sz="1500" b="1" kern="0">
                <a:solidFill>
                  <a:prstClr val="white"/>
                </a:solidFill>
                <a:latin typeface="Times New Roman" panose="02020603050405020304" pitchFamily="18" charset="0"/>
                <a:cs typeface="Times New Roman" panose="02020603050405020304" pitchFamily="18" charset="0"/>
              </a:rPr>
              <a:t>       ẤN ĐỘ VÀ ĐÔNG NAM Á TỪ NỬA SAU THẾ KỈ XIX ĐẾN </a:t>
            </a:r>
          </a:p>
          <a:p>
            <a:pPr algn="ctr" defTabSz="685800">
              <a:defRPr/>
            </a:pPr>
            <a:r>
              <a:rPr lang="en-US" sz="1500" b="1" kern="0">
                <a:solidFill>
                  <a:prstClr val="white"/>
                </a:solidFill>
                <a:latin typeface="Times New Roman" panose="02020603050405020304" pitchFamily="18" charset="0"/>
                <a:cs typeface="Times New Roman" panose="02020603050405020304" pitchFamily="18" charset="0"/>
              </a:rPr>
              <a:t>ĐẦU THẾ KỈ XX (Tiết 1)</a:t>
            </a:r>
          </a:p>
        </p:txBody>
      </p:sp>
      <p:sp>
        <p:nvSpPr>
          <p:cNvPr id="4" name="Freeform: Shape 3">
            <a:extLst>
              <a:ext uri="{FF2B5EF4-FFF2-40B4-BE49-F238E27FC236}">
                <a16:creationId xmlns:a16="http://schemas.microsoft.com/office/drawing/2014/main" id="{D89F7194-12FA-6D6F-1998-DF1C1827B2EF}"/>
              </a:ext>
            </a:extLst>
          </p:cNvPr>
          <p:cNvSpPr/>
          <p:nvPr/>
        </p:nvSpPr>
        <p:spPr>
          <a:xfrm>
            <a:off x="790496" y="0"/>
            <a:ext cx="7300364" cy="595993"/>
          </a:xfrm>
          <a:custGeom>
            <a:avLst/>
            <a:gdLst>
              <a:gd name="connsiteX0" fmla="*/ 78256 w 9733818"/>
              <a:gd name="connsiteY0" fmla="*/ 0 h 794657"/>
              <a:gd name="connsiteX1" fmla="*/ 9220722 w 9733818"/>
              <a:gd name="connsiteY1" fmla="*/ 0 h 794657"/>
              <a:gd name="connsiteX2" fmla="*/ 9733818 w 9733818"/>
              <a:gd name="connsiteY2" fmla="*/ 397329 h 794657"/>
              <a:gd name="connsiteX3" fmla="*/ 9733817 w 9733818"/>
              <a:gd name="connsiteY3" fmla="*/ 397329 h 794657"/>
              <a:gd name="connsiteX4" fmla="*/ 9220721 w 9733818"/>
              <a:gd name="connsiteY4" fmla="*/ 794657 h 794657"/>
              <a:gd name="connsiteX5" fmla="*/ 78256 w 9733818"/>
              <a:gd name="connsiteY5" fmla="*/ 794656 h 794657"/>
              <a:gd name="connsiteX6" fmla="*/ 6 w 9733818"/>
              <a:gd name="connsiteY6" fmla="*/ 788548 h 794657"/>
              <a:gd name="connsiteX7" fmla="*/ 25661 w 9733818"/>
              <a:gd name="connsiteY7" fmla="*/ 786585 h 794657"/>
              <a:gd name="connsiteX8" fmla="*/ 191603 w 9733818"/>
              <a:gd name="connsiteY8" fmla="*/ 737134 h 794657"/>
              <a:gd name="connsiteX9" fmla="*/ 192984 w 9733818"/>
              <a:gd name="connsiteY9" fmla="*/ 736370 h 794657"/>
              <a:gd name="connsiteX10" fmla="*/ 9117601 w 9733818"/>
              <a:gd name="connsiteY10" fmla="*/ 736371 h 794657"/>
              <a:gd name="connsiteX11" fmla="*/ 9624959 w 9733818"/>
              <a:gd name="connsiteY11" fmla="*/ 397328 h 794657"/>
              <a:gd name="connsiteX12" fmla="*/ 9624960 w 9733818"/>
              <a:gd name="connsiteY12" fmla="*/ 397328 h 794657"/>
              <a:gd name="connsiteX13" fmla="*/ 9117602 w 9733818"/>
              <a:gd name="connsiteY13" fmla="*/ 58285 h 794657"/>
              <a:gd name="connsiteX14" fmla="*/ 192981 w 9733818"/>
              <a:gd name="connsiteY14" fmla="*/ 58285 h 794657"/>
              <a:gd name="connsiteX15" fmla="*/ 191603 w 9733818"/>
              <a:gd name="connsiteY15" fmla="*/ 57523 h 794657"/>
              <a:gd name="connsiteX16" fmla="*/ 25661 w 9733818"/>
              <a:gd name="connsiteY16" fmla="*/ 8073 h 794657"/>
              <a:gd name="connsiteX17" fmla="*/ 0 w 9733818"/>
              <a:gd name="connsiteY17" fmla="*/ 6109 h 79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33818" h="794657">
                <a:moveTo>
                  <a:pt x="78256" y="0"/>
                </a:moveTo>
                <a:lnTo>
                  <a:pt x="9220722" y="0"/>
                </a:lnTo>
                <a:cubicBezTo>
                  <a:pt x="9504096" y="0"/>
                  <a:pt x="9733818" y="177891"/>
                  <a:pt x="9733818" y="397329"/>
                </a:cubicBezTo>
                <a:lnTo>
                  <a:pt x="9733817" y="397329"/>
                </a:lnTo>
                <a:cubicBezTo>
                  <a:pt x="9733817" y="616767"/>
                  <a:pt x="9504095" y="794657"/>
                  <a:pt x="9220721" y="794657"/>
                </a:cubicBezTo>
                <a:lnTo>
                  <a:pt x="78256" y="794656"/>
                </a:lnTo>
                <a:lnTo>
                  <a:pt x="6" y="788548"/>
                </a:lnTo>
                <a:lnTo>
                  <a:pt x="25661" y="786585"/>
                </a:lnTo>
                <a:cubicBezTo>
                  <a:pt x="85295" y="777322"/>
                  <a:pt x="141236" y="760363"/>
                  <a:pt x="191603" y="737134"/>
                </a:cubicBezTo>
                <a:lnTo>
                  <a:pt x="192984" y="736370"/>
                </a:lnTo>
                <a:lnTo>
                  <a:pt x="9117601" y="736371"/>
                </a:lnTo>
                <a:cubicBezTo>
                  <a:pt x="9397806" y="736371"/>
                  <a:pt x="9624959" y="584576"/>
                  <a:pt x="9624959" y="397328"/>
                </a:cubicBezTo>
                <a:lnTo>
                  <a:pt x="9624960" y="397328"/>
                </a:lnTo>
                <a:cubicBezTo>
                  <a:pt x="9624960" y="210080"/>
                  <a:pt x="9397807" y="58285"/>
                  <a:pt x="9117602" y="58285"/>
                </a:cubicBezTo>
                <a:lnTo>
                  <a:pt x="192981" y="58285"/>
                </a:lnTo>
                <a:lnTo>
                  <a:pt x="191603" y="57523"/>
                </a:lnTo>
                <a:cubicBezTo>
                  <a:pt x="141236" y="34294"/>
                  <a:pt x="85295" y="17335"/>
                  <a:pt x="25661" y="8073"/>
                </a:cubicBezTo>
                <a:lnTo>
                  <a:pt x="0" y="6109"/>
                </a:lnTo>
                <a:close/>
              </a:path>
            </a:pathLst>
          </a:custGeom>
          <a:solidFill>
            <a:srgbClr val="FFC000"/>
          </a:solidFill>
          <a:ln w="25400" cap="flat" cmpd="sng" algn="ctr">
            <a:noFill/>
            <a:prstDash val="solid"/>
          </a:ln>
          <a:effectLst/>
        </p:spPr>
        <p:txBody>
          <a:bodyPr wrap="square" lIns="68580" tIns="34290" rIns="68580" bIns="34290" rtlCol="0" anchor="ctr">
            <a:noAutofit/>
          </a:bodyPr>
          <a:lstStyle/>
          <a:p>
            <a:pPr algn="ctr" defTabSz="685800">
              <a:defRPr/>
            </a:pPr>
            <a:endParaRPr lang="en-US" kern="0">
              <a:solidFill>
                <a:prstClr val="white"/>
              </a:solidFill>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588CA399-88CA-0284-2179-FA75B2B3070B}"/>
              </a:ext>
            </a:extLst>
          </p:cNvPr>
          <p:cNvGrpSpPr/>
          <p:nvPr/>
        </p:nvGrpSpPr>
        <p:grpSpPr>
          <a:xfrm>
            <a:off x="0" y="0"/>
            <a:ext cx="1494065" cy="1031406"/>
            <a:chOff x="0" y="0"/>
            <a:chExt cx="2993571" cy="1883229"/>
          </a:xfrm>
        </p:grpSpPr>
        <p:grpSp>
          <p:nvGrpSpPr>
            <p:cNvPr id="6" name="Group 5">
              <a:extLst>
                <a:ext uri="{FF2B5EF4-FFF2-40B4-BE49-F238E27FC236}">
                  <a16:creationId xmlns:a16="http://schemas.microsoft.com/office/drawing/2014/main" id="{214EB6F6-8A7B-F4B1-8621-107B1B3B90CE}"/>
                </a:ext>
              </a:extLst>
            </p:cNvPr>
            <p:cNvGrpSpPr/>
            <p:nvPr/>
          </p:nvGrpSpPr>
          <p:grpSpPr>
            <a:xfrm>
              <a:off x="0" y="0"/>
              <a:ext cx="2993571" cy="1883229"/>
              <a:chOff x="598714" y="729342"/>
              <a:chExt cx="2993571" cy="1883229"/>
            </a:xfrm>
          </p:grpSpPr>
          <p:sp>
            <p:nvSpPr>
              <p:cNvPr id="11" name="Freeform: Shape 10">
                <a:extLst>
                  <a:ext uri="{FF2B5EF4-FFF2-40B4-BE49-F238E27FC236}">
                    <a16:creationId xmlns:a16="http://schemas.microsoft.com/office/drawing/2014/main" id="{7F3CBDBA-38A0-C982-2159-F5B33610AF0F}"/>
                  </a:ext>
                </a:extLst>
              </p:cNvPr>
              <p:cNvSpPr/>
              <p:nvPr/>
            </p:nvSpPr>
            <p:spPr>
              <a:xfrm>
                <a:off x="751114" y="729342"/>
                <a:ext cx="2841171" cy="1883229"/>
              </a:xfrm>
              <a:custGeom>
                <a:avLst/>
                <a:gdLst>
                  <a:gd name="connsiteX0" fmla="*/ 0 w 1747205"/>
                  <a:gd name="connsiteY0" fmla="*/ 1469572 h 1469574"/>
                  <a:gd name="connsiteX1" fmla="*/ 96 w 1747205"/>
                  <a:gd name="connsiteY1" fmla="*/ 1469572 h 1469574"/>
                  <a:gd name="connsiteX2" fmla="*/ 48 w 1747205"/>
                  <a:gd name="connsiteY2" fmla="*/ 1469574 h 1469574"/>
                  <a:gd name="connsiteX3" fmla="*/ 5491 w 1747205"/>
                  <a:gd name="connsiteY3" fmla="*/ 0 h 1469574"/>
                  <a:gd name="connsiteX4" fmla="*/ 1745200 w 1747205"/>
                  <a:gd name="connsiteY4" fmla="*/ 0 h 1469574"/>
                  <a:gd name="connsiteX5" fmla="*/ 1747205 w 1747205"/>
                  <a:gd name="connsiteY5" fmla="*/ 32659 h 1469574"/>
                  <a:gd name="connsiteX6" fmla="*/ 178685 w 1747205"/>
                  <a:gd name="connsiteY6" fmla="*/ 1462155 h 1469574"/>
                  <a:gd name="connsiteX7" fmla="*/ 5491 w 1747205"/>
                  <a:gd name="connsiteY7" fmla="*/ 1469348 h 146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7205" h="1469574">
                    <a:moveTo>
                      <a:pt x="0" y="1469572"/>
                    </a:moveTo>
                    <a:lnTo>
                      <a:pt x="96" y="1469572"/>
                    </a:lnTo>
                    <a:lnTo>
                      <a:pt x="48" y="1469574"/>
                    </a:lnTo>
                    <a:close/>
                    <a:moveTo>
                      <a:pt x="5491" y="0"/>
                    </a:moveTo>
                    <a:lnTo>
                      <a:pt x="1745200" y="0"/>
                    </a:lnTo>
                    <a:lnTo>
                      <a:pt x="1747205" y="32659"/>
                    </a:lnTo>
                    <a:cubicBezTo>
                      <a:pt x="1747205" y="776646"/>
                      <a:pt x="1059699" y="1388571"/>
                      <a:pt x="178685" y="1462155"/>
                    </a:cubicBezTo>
                    <a:lnTo>
                      <a:pt x="5491" y="1469348"/>
                    </a:lnTo>
                    <a:close/>
                  </a:path>
                </a:pathLst>
              </a:custGeom>
              <a:solidFill>
                <a:srgbClr val="00B050"/>
              </a:solidFill>
              <a:ln w="25400" cap="flat" cmpd="sng" algn="ctr">
                <a:noFill/>
                <a:prstDash val="solid"/>
              </a:ln>
              <a:effectLst/>
            </p:spPr>
            <p:txBody>
              <a:bodyPr wrap="square" rtlCol="0" anchor="ctr">
                <a:noAutofit/>
              </a:bodyP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sp>
            <p:nvSpPr>
              <p:cNvPr id="12" name="Freeform: Shape 11">
                <a:extLst>
                  <a:ext uri="{FF2B5EF4-FFF2-40B4-BE49-F238E27FC236}">
                    <a16:creationId xmlns:a16="http://schemas.microsoft.com/office/drawing/2014/main" id="{17887729-71C6-07CB-522F-22D945841C7D}"/>
                  </a:ext>
                </a:extLst>
              </p:cNvPr>
              <p:cNvSpPr/>
              <p:nvPr/>
            </p:nvSpPr>
            <p:spPr>
              <a:xfrm>
                <a:off x="598714" y="736821"/>
                <a:ext cx="2612572" cy="1875750"/>
              </a:xfrm>
              <a:custGeom>
                <a:avLst/>
                <a:gdLst>
                  <a:gd name="connsiteX0" fmla="*/ 0 w 2612572"/>
                  <a:gd name="connsiteY0" fmla="*/ 0 h 1875750"/>
                  <a:gd name="connsiteX1" fmla="*/ 2609312 w 2612572"/>
                  <a:gd name="connsiteY1" fmla="*/ 0 h 1875750"/>
                  <a:gd name="connsiteX2" fmla="*/ 2612572 w 2612572"/>
                  <a:gd name="connsiteY2" fmla="*/ 41852 h 1875750"/>
                  <a:gd name="connsiteX3" fmla="*/ 61965 w 2612572"/>
                  <a:gd name="connsiteY3" fmla="*/ 1873722 h 1875750"/>
                  <a:gd name="connsiteX4" fmla="*/ 0 w 2612572"/>
                  <a:gd name="connsiteY4" fmla="*/ 1875750 h 187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2572" h="1875750">
                    <a:moveTo>
                      <a:pt x="0" y="0"/>
                    </a:moveTo>
                    <a:lnTo>
                      <a:pt x="2609312" y="0"/>
                    </a:lnTo>
                    <a:lnTo>
                      <a:pt x="2612572" y="41852"/>
                    </a:lnTo>
                    <a:cubicBezTo>
                      <a:pt x="2612572" y="995256"/>
                      <a:pt x="1494603" y="1779426"/>
                      <a:pt x="61965" y="1873722"/>
                    </a:cubicBezTo>
                    <a:lnTo>
                      <a:pt x="0" y="1875750"/>
                    </a:lnTo>
                    <a:close/>
                  </a:path>
                </a:pathLst>
              </a:custGeom>
              <a:solidFill>
                <a:srgbClr val="FFC000"/>
              </a:solidFill>
              <a:ln w="25400" cap="flat" cmpd="sng" algn="ctr">
                <a:noFill/>
                <a:prstDash val="solid"/>
              </a:ln>
              <a:effectLst/>
            </p:spPr>
            <p:txBody>
              <a:bodyPr wrap="square" rtlCol="0" anchor="ctr">
                <a:noAutofit/>
              </a:bodyP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grpSp>
        <p:grpSp>
          <p:nvGrpSpPr>
            <p:cNvPr id="7" name="Group 6">
              <a:extLst>
                <a:ext uri="{FF2B5EF4-FFF2-40B4-BE49-F238E27FC236}">
                  <a16:creationId xmlns:a16="http://schemas.microsoft.com/office/drawing/2014/main" id="{BF1FE831-6D21-8CAB-9D7F-9B080E424716}"/>
                </a:ext>
              </a:extLst>
            </p:cNvPr>
            <p:cNvGrpSpPr/>
            <p:nvPr/>
          </p:nvGrpSpPr>
          <p:grpSpPr>
            <a:xfrm>
              <a:off x="377897" y="149228"/>
              <a:ext cx="1303946" cy="1182001"/>
              <a:chOff x="3605511" y="1589314"/>
              <a:chExt cx="1303946" cy="1182001"/>
            </a:xfrm>
          </p:grpSpPr>
          <p:sp>
            <p:nvSpPr>
              <p:cNvPr id="9" name="Teardrop 8">
                <a:extLst>
                  <a:ext uri="{FF2B5EF4-FFF2-40B4-BE49-F238E27FC236}">
                    <a16:creationId xmlns:a16="http://schemas.microsoft.com/office/drawing/2014/main" id="{7F6769F2-3BE2-E621-24DE-D6CD6FB7F88E}"/>
                  </a:ext>
                </a:extLst>
              </p:cNvPr>
              <p:cNvSpPr/>
              <p:nvPr/>
            </p:nvSpPr>
            <p:spPr>
              <a:xfrm>
                <a:off x="3646714" y="1589314"/>
                <a:ext cx="1262743" cy="1175657"/>
              </a:xfrm>
              <a:prstGeom prst="teardrop">
                <a:avLst/>
              </a:prstGeom>
              <a:solidFill>
                <a:srgbClr val="05A1D5"/>
              </a:solidFill>
              <a:ln w="25400" cap="flat" cmpd="sng" algn="ctr">
                <a:noFill/>
                <a:prstDash val="solid"/>
              </a:ln>
              <a:effectLst/>
            </p:spPr>
            <p:txBody>
              <a:bodyPr rtlCol="0" anchor="ct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sp>
            <p:nvSpPr>
              <p:cNvPr id="10" name="Teardrop 9">
                <a:extLst>
                  <a:ext uri="{FF2B5EF4-FFF2-40B4-BE49-F238E27FC236}">
                    <a16:creationId xmlns:a16="http://schemas.microsoft.com/office/drawing/2014/main" id="{CFBF0C52-7120-9B8D-F4F0-748745C40F86}"/>
                  </a:ext>
                </a:extLst>
              </p:cNvPr>
              <p:cNvSpPr/>
              <p:nvPr/>
            </p:nvSpPr>
            <p:spPr>
              <a:xfrm rot="11769440">
                <a:off x="3605511" y="1615628"/>
                <a:ext cx="1290719" cy="1155687"/>
              </a:xfrm>
              <a:prstGeom prst="teardrop">
                <a:avLst/>
              </a:prstGeom>
              <a:solidFill>
                <a:srgbClr val="EFCBF6"/>
              </a:solidFill>
              <a:ln w="25400" cap="flat" cmpd="sng" algn="ctr">
                <a:noFill/>
                <a:prstDash val="solid"/>
              </a:ln>
              <a:effectLst/>
            </p:spPr>
            <p:txBody>
              <a:bodyPr rtlCol="0" anchor="ct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grpSp>
        <p:sp>
          <p:nvSpPr>
            <p:cNvPr id="8" name="Flowchart: Connector 7">
              <a:extLst>
                <a:ext uri="{FF2B5EF4-FFF2-40B4-BE49-F238E27FC236}">
                  <a16:creationId xmlns:a16="http://schemas.microsoft.com/office/drawing/2014/main" id="{C3F2A3AF-03D1-BFDD-6081-6F8BD217319E}"/>
                </a:ext>
              </a:extLst>
            </p:cNvPr>
            <p:cNvSpPr/>
            <p:nvPr/>
          </p:nvSpPr>
          <p:spPr>
            <a:xfrm>
              <a:off x="380998" y="223384"/>
              <a:ext cx="1603809" cy="1101500"/>
            </a:xfrm>
            <a:prstGeom prst="flowChartConnector">
              <a:avLst/>
            </a:prstGeom>
            <a:solidFill>
              <a:sysClr val="window" lastClr="FFFFFF"/>
            </a:solidFill>
            <a:ln w="25400" cap="flat" cmpd="sng" algn="ctr">
              <a:solidFill>
                <a:srgbClr val="EFCBF6"/>
              </a:solidFill>
              <a:prstDash val="solid"/>
            </a:ln>
            <a:effectLst/>
          </p:spPr>
          <p:txBody>
            <a:bodyPr rtlCol="0" anchor="ctr"/>
            <a:lstStyle/>
            <a:p>
              <a:pPr algn="ctr" defTabSz="685800">
                <a:defRPr/>
              </a:pPr>
              <a:r>
                <a:rPr lang="en-US" sz="1200" kern="0">
                  <a:solidFill>
                    <a:srgbClr val="0070C0"/>
                  </a:solidFill>
                  <a:latin typeface="Times New Roman" panose="02020603050405020304" pitchFamily="18" charset="0"/>
                  <a:cs typeface="Times New Roman" panose="02020603050405020304" pitchFamily="18" charset="0"/>
                </a:rPr>
                <a:t>BÀI 15</a:t>
              </a:r>
            </a:p>
          </p:txBody>
        </p:sp>
      </p:grpSp>
      <p:sp>
        <p:nvSpPr>
          <p:cNvPr id="25" name="Speech Bubble: Rectangle with Corners Rounded 24">
            <a:extLst>
              <a:ext uri="{FF2B5EF4-FFF2-40B4-BE49-F238E27FC236}">
                <a16:creationId xmlns:a16="http://schemas.microsoft.com/office/drawing/2014/main" id="{8ED3969B-6E40-37A6-49EF-22F0EC656B35}"/>
              </a:ext>
            </a:extLst>
          </p:cNvPr>
          <p:cNvSpPr/>
          <p:nvPr/>
        </p:nvSpPr>
        <p:spPr>
          <a:xfrm>
            <a:off x="76061" y="1195080"/>
            <a:ext cx="3710171" cy="1662628"/>
          </a:xfrm>
          <a:prstGeom prst="wedgeRoundRectCallout">
            <a:avLst>
              <a:gd name="adj1" fmla="val 31759"/>
              <a:gd name="adj2" fmla="val 65446"/>
              <a:gd name="adj3" fmla="val 16667"/>
            </a:avLst>
          </a:prstGeom>
          <a:solidFill>
            <a:schemeClr val="bg1"/>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24" name="TextBox 23">
            <a:extLst>
              <a:ext uri="{FF2B5EF4-FFF2-40B4-BE49-F238E27FC236}">
                <a16:creationId xmlns:a16="http://schemas.microsoft.com/office/drawing/2014/main" id="{2A7DF4E5-F14C-ED72-F241-833953FC2EFB}"/>
              </a:ext>
            </a:extLst>
          </p:cNvPr>
          <p:cNvSpPr txBox="1"/>
          <p:nvPr/>
        </p:nvSpPr>
        <p:spPr>
          <a:xfrm>
            <a:off x="113261" y="1232808"/>
            <a:ext cx="3642312" cy="1685077"/>
          </a:xfrm>
          <a:prstGeom prst="rect">
            <a:avLst/>
          </a:prstGeom>
          <a:noFill/>
        </p:spPr>
        <p:txBody>
          <a:bodyPr wrap="square" lIns="68580" tIns="34290" rIns="68580" bIns="34290" rtlCol="0">
            <a:spAutoFit/>
          </a:bodyPr>
          <a:lstStyle/>
          <a:p>
            <a:pPr algn="ctr"/>
            <a:r>
              <a:rPr lang="en-US" sz="2100">
                <a:latin typeface="Times New Roman" panose="02020603050405020304" pitchFamily="18" charset="0"/>
                <a:cs typeface="Times New Roman" panose="02020603050405020304" pitchFamily="18" charset="0"/>
              </a:rPr>
              <a:t>Khai thác thông tin sgk mục 1/tr65,66 kết hợp với theo dõi video em hay thực hiện nhiệm vụ học tập sau thông qua kỹ thuật 5 W1H</a:t>
            </a:r>
          </a:p>
        </p:txBody>
      </p:sp>
      <p:sp>
        <p:nvSpPr>
          <p:cNvPr id="30" name="Rectangle: Rounded Corners 29">
            <a:extLst>
              <a:ext uri="{FF2B5EF4-FFF2-40B4-BE49-F238E27FC236}">
                <a16:creationId xmlns:a16="http://schemas.microsoft.com/office/drawing/2014/main" id="{5C7BD4A6-8D43-1845-D1EF-5B5A534A326E}"/>
              </a:ext>
            </a:extLst>
          </p:cNvPr>
          <p:cNvSpPr/>
          <p:nvPr/>
        </p:nvSpPr>
        <p:spPr>
          <a:xfrm>
            <a:off x="3899493" y="1020682"/>
            <a:ext cx="5168447" cy="4056164"/>
          </a:xfrm>
          <a:prstGeom prst="roundRect">
            <a:avLst>
              <a:gd name="adj" fmla="val 821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cxnSp>
        <p:nvCxnSpPr>
          <p:cNvPr id="32" name="Straight Connector 31">
            <a:extLst>
              <a:ext uri="{FF2B5EF4-FFF2-40B4-BE49-F238E27FC236}">
                <a16:creationId xmlns:a16="http://schemas.microsoft.com/office/drawing/2014/main" id="{C7A748A9-CCAB-3C6B-C4F0-1863B35B77E2}"/>
              </a:ext>
            </a:extLst>
          </p:cNvPr>
          <p:cNvCxnSpPr/>
          <p:nvPr/>
        </p:nvCxnSpPr>
        <p:spPr>
          <a:xfrm>
            <a:off x="3899492" y="1527397"/>
            <a:ext cx="5168447"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33" name="Straight Connector 32">
            <a:extLst>
              <a:ext uri="{FF2B5EF4-FFF2-40B4-BE49-F238E27FC236}">
                <a16:creationId xmlns:a16="http://schemas.microsoft.com/office/drawing/2014/main" id="{954A9242-CDE4-3B11-DB63-1F0B46577875}"/>
              </a:ext>
            </a:extLst>
          </p:cNvPr>
          <p:cNvCxnSpPr/>
          <p:nvPr/>
        </p:nvCxnSpPr>
        <p:spPr>
          <a:xfrm>
            <a:off x="3922884" y="2115072"/>
            <a:ext cx="5168447"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34" name="Straight Connector 33">
            <a:extLst>
              <a:ext uri="{FF2B5EF4-FFF2-40B4-BE49-F238E27FC236}">
                <a16:creationId xmlns:a16="http://schemas.microsoft.com/office/drawing/2014/main" id="{3ADB780B-60CE-7926-EAC9-643197525E2F}"/>
              </a:ext>
            </a:extLst>
          </p:cNvPr>
          <p:cNvCxnSpPr/>
          <p:nvPr/>
        </p:nvCxnSpPr>
        <p:spPr>
          <a:xfrm>
            <a:off x="3911188" y="2767839"/>
            <a:ext cx="5168447"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35" name="Straight Connector 34">
            <a:extLst>
              <a:ext uri="{FF2B5EF4-FFF2-40B4-BE49-F238E27FC236}">
                <a16:creationId xmlns:a16="http://schemas.microsoft.com/office/drawing/2014/main" id="{6C4D9FAC-E2F0-0619-E923-5198CEF5D00B}"/>
              </a:ext>
            </a:extLst>
          </p:cNvPr>
          <p:cNvCxnSpPr/>
          <p:nvPr/>
        </p:nvCxnSpPr>
        <p:spPr>
          <a:xfrm>
            <a:off x="3899492" y="4025257"/>
            <a:ext cx="5168447" cy="0"/>
          </a:xfrm>
          <a:prstGeom prst="line">
            <a:avLst/>
          </a:prstGeom>
          <a:ln>
            <a:solidFill>
              <a:srgbClr val="02C4C4"/>
            </a:solidFill>
          </a:ln>
        </p:spPr>
        <p:style>
          <a:lnRef idx="3">
            <a:schemeClr val="accent6"/>
          </a:lnRef>
          <a:fillRef idx="0">
            <a:schemeClr val="accent6"/>
          </a:fillRef>
          <a:effectRef idx="2">
            <a:schemeClr val="accent6"/>
          </a:effectRef>
          <a:fontRef idx="minor">
            <a:schemeClr val="tx1"/>
          </a:fontRef>
        </p:style>
      </p:cxnSp>
      <p:cxnSp>
        <p:nvCxnSpPr>
          <p:cNvPr id="36" name="Straight Connector 35">
            <a:extLst>
              <a:ext uri="{FF2B5EF4-FFF2-40B4-BE49-F238E27FC236}">
                <a16:creationId xmlns:a16="http://schemas.microsoft.com/office/drawing/2014/main" id="{3E6AE77A-EBD6-FC0B-DB85-3A43A0D9925C}"/>
              </a:ext>
            </a:extLst>
          </p:cNvPr>
          <p:cNvCxnSpPr/>
          <p:nvPr/>
        </p:nvCxnSpPr>
        <p:spPr>
          <a:xfrm>
            <a:off x="3899492" y="3396210"/>
            <a:ext cx="5168447" cy="0"/>
          </a:xfrm>
          <a:prstGeom prst="line">
            <a:avLst/>
          </a:prstGeom>
        </p:spPr>
        <p:style>
          <a:lnRef idx="3">
            <a:schemeClr val="accent4"/>
          </a:lnRef>
          <a:fillRef idx="0">
            <a:schemeClr val="accent4"/>
          </a:fillRef>
          <a:effectRef idx="2">
            <a:schemeClr val="accent4"/>
          </a:effectRef>
          <a:fontRef idx="minor">
            <a:schemeClr val="tx1"/>
          </a:fontRef>
        </p:style>
      </p:cxnSp>
      <p:pic>
        <p:nvPicPr>
          <p:cNvPr id="37" name="Picture 36">
            <a:extLst>
              <a:ext uri="{FF2B5EF4-FFF2-40B4-BE49-F238E27FC236}">
                <a16:creationId xmlns:a16="http://schemas.microsoft.com/office/drawing/2014/main" id="{D570C3C4-A79D-D89C-D1FF-0B28C9C17FF1}"/>
              </a:ext>
            </a:extLst>
          </p:cNvPr>
          <p:cNvPicPr>
            <a:picLocks noChangeAspect="1"/>
          </p:cNvPicPr>
          <p:nvPr/>
        </p:nvPicPr>
        <p:blipFill>
          <a:blip r:embed="rId2" cstate="print"/>
          <a:stretch>
            <a:fillRect/>
          </a:stretch>
        </p:blipFill>
        <p:spPr>
          <a:xfrm>
            <a:off x="908136" y="2857707"/>
            <a:ext cx="2174200" cy="2236839"/>
          </a:xfrm>
          <a:prstGeom prst="rect">
            <a:avLst/>
          </a:prstGeom>
        </p:spPr>
      </p:pic>
      <p:sp>
        <p:nvSpPr>
          <p:cNvPr id="38" name="TextBox 37">
            <a:extLst>
              <a:ext uri="{FF2B5EF4-FFF2-40B4-BE49-F238E27FC236}">
                <a16:creationId xmlns:a16="http://schemas.microsoft.com/office/drawing/2014/main" id="{C1410B1A-30B9-B808-0BF0-4FE6233600BE}"/>
              </a:ext>
            </a:extLst>
          </p:cNvPr>
          <p:cNvSpPr txBox="1"/>
          <p:nvPr/>
        </p:nvSpPr>
        <p:spPr>
          <a:xfrm>
            <a:off x="4481073" y="1062422"/>
            <a:ext cx="4539343" cy="392415"/>
          </a:xfrm>
          <a:prstGeom prst="rect">
            <a:avLst/>
          </a:prstGeom>
          <a:noFill/>
        </p:spPr>
        <p:txBody>
          <a:bodyPr wrap="square" lIns="68580" tIns="34290" rIns="68580" bIns="34290" rtlCol="0">
            <a:spAutoFit/>
          </a:bodyPr>
          <a:lstStyle/>
          <a:p>
            <a:r>
              <a:rPr lang="en-US" sz="2100">
                <a:solidFill>
                  <a:schemeClr val="accent1"/>
                </a:solidFill>
                <a:latin typeface="Times New Roman" panose="02020603050405020304" pitchFamily="18" charset="0"/>
                <a:cs typeface="Times New Roman" panose="02020603050405020304" pitchFamily="18" charset="0"/>
              </a:rPr>
              <a:t>Ai xâm lược Ấn Độ?</a:t>
            </a:r>
          </a:p>
        </p:txBody>
      </p:sp>
      <p:sp>
        <p:nvSpPr>
          <p:cNvPr id="39" name="TextBox 38">
            <a:extLst>
              <a:ext uri="{FF2B5EF4-FFF2-40B4-BE49-F238E27FC236}">
                <a16:creationId xmlns:a16="http://schemas.microsoft.com/office/drawing/2014/main" id="{4C84CC4A-BEAE-A7F4-3301-AAC96FC01BA6}"/>
              </a:ext>
            </a:extLst>
          </p:cNvPr>
          <p:cNvSpPr txBox="1"/>
          <p:nvPr/>
        </p:nvSpPr>
        <p:spPr>
          <a:xfrm>
            <a:off x="4513559" y="1608616"/>
            <a:ext cx="4539343" cy="392415"/>
          </a:xfrm>
          <a:prstGeom prst="rect">
            <a:avLst/>
          </a:prstGeom>
          <a:noFill/>
        </p:spPr>
        <p:txBody>
          <a:bodyPr wrap="square" lIns="68580" tIns="34290" rIns="68580" bIns="34290" rtlCol="0">
            <a:spAutoFit/>
          </a:bodyPr>
          <a:lstStyle/>
          <a:p>
            <a:r>
              <a:rPr lang="en-US" sz="2100">
                <a:solidFill>
                  <a:srgbClr val="00B050"/>
                </a:solidFill>
                <a:latin typeface="Times New Roman" panose="02020603050405020304" pitchFamily="18" charset="0"/>
                <a:cs typeface="Times New Roman" panose="02020603050405020304" pitchFamily="18" charset="0"/>
              </a:rPr>
              <a:t>Vào khoảng thời gian nào?</a:t>
            </a:r>
          </a:p>
        </p:txBody>
      </p:sp>
      <p:sp>
        <p:nvSpPr>
          <p:cNvPr id="40" name="TextBox 39">
            <a:extLst>
              <a:ext uri="{FF2B5EF4-FFF2-40B4-BE49-F238E27FC236}">
                <a16:creationId xmlns:a16="http://schemas.microsoft.com/office/drawing/2014/main" id="{BE122717-E218-3E49-44D9-2A26E3136A8F}"/>
              </a:ext>
            </a:extLst>
          </p:cNvPr>
          <p:cNvSpPr txBox="1"/>
          <p:nvPr/>
        </p:nvSpPr>
        <p:spPr>
          <a:xfrm>
            <a:off x="4432041" y="2253688"/>
            <a:ext cx="4539343" cy="392415"/>
          </a:xfrm>
          <a:prstGeom prst="rect">
            <a:avLst/>
          </a:prstGeom>
          <a:noFill/>
        </p:spPr>
        <p:txBody>
          <a:bodyPr wrap="square" lIns="68580" tIns="34290" rIns="68580" bIns="34290" rtlCol="0">
            <a:spAutoFit/>
          </a:bodyPr>
          <a:lstStyle/>
          <a:p>
            <a:r>
              <a:rPr lang="en-US" sz="2100">
                <a:solidFill>
                  <a:schemeClr val="accent2"/>
                </a:solidFill>
                <a:latin typeface="Times New Roman" panose="02020603050405020304" pitchFamily="18" charset="0"/>
                <a:cs typeface="Times New Roman" panose="02020603050405020304" pitchFamily="18" charset="0"/>
              </a:rPr>
              <a:t>Tại sao thực dân Anh xâm lược Ấn Độ?</a:t>
            </a:r>
          </a:p>
        </p:txBody>
      </p:sp>
      <p:sp>
        <p:nvSpPr>
          <p:cNvPr id="41" name="TextBox 40">
            <a:extLst>
              <a:ext uri="{FF2B5EF4-FFF2-40B4-BE49-F238E27FC236}">
                <a16:creationId xmlns:a16="http://schemas.microsoft.com/office/drawing/2014/main" id="{F51BB12C-996A-2B77-A404-4717DBB04CBB}"/>
              </a:ext>
            </a:extLst>
          </p:cNvPr>
          <p:cNvSpPr txBox="1"/>
          <p:nvPr/>
        </p:nvSpPr>
        <p:spPr>
          <a:xfrm>
            <a:off x="4383077" y="2712744"/>
            <a:ext cx="4766052" cy="715580"/>
          </a:xfrm>
          <a:prstGeom prst="rect">
            <a:avLst/>
          </a:prstGeom>
          <a:noFill/>
        </p:spPr>
        <p:txBody>
          <a:bodyPr wrap="square" lIns="68580" tIns="34290" rIns="68580" bIns="34290" rtlCol="0">
            <a:spAutoFit/>
          </a:bodyPr>
          <a:lstStyle/>
          <a:p>
            <a:r>
              <a:rPr lang="en-US" sz="2100">
                <a:solidFill>
                  <a:srgbClr val="7030A0"/>
                </a:solidFill>
                <a:latin typeface="Times New Roman" panose="02020603050405020304" pitchFamily="18" charset="0"/>
                <a:cs typeface="Times New Roman" panose="02020603050405020304" pitchFamily="18" charset="0"/>
              </a:rPr>
              <a:t>Thực dân Anh đã thi hành những chính sách nào ở Ấn Độ?(làm vào phiếu học tập)</a:t>
            </a:r>
          </a:p>
        </p:txBody>
      </p:sp>
      <p:cxnSp>
        <p:nvCxnSpPr>
          <p:cNvPr id="42" name="Straight Connector 41">
            <a:extLst>
              <a:ext uri="{FF2B5EF4-FFF2-40B4-BE49-F238E27FC236}">
                <a16:creationId xmlns:a16="http://schemas.microsoft.com/office/drawing/2014/main" id="{5BB3CEE3-12B5-8158-CEE9-F513CA8EBCBD}"/>
              </a:ext>
            </a:extLst>
          </p:cNvPr>
          <p:cNvCxnSpPr>
            <a:cxnSpLocks/>
          </p:cNvCxnSpPr>
          <p:nvPr/>
        </p:nvCxnSpPr>
        <p:spPr>
          <a:xfrm>
            <a:off x="3899492" y="4799114"/>
            <a:ext cx="5168447" cy="0"/>
          </a:xfrm>
          <a:prstGeom prst="line">
            <a:avLst/>
          </a:prstGeom>
          <a:ln>
            <a:solidFill>
              <a:srgbClr val="FFD95A"/>
            </a:solidFill>
          </a:ln>
        </p:spPr>
        <p:style>
          <a:lnRef idx="3">
            <a:schemeClr val="accent6"/>
          </a:lnRef>
          <a:fillRef idx="0">
            <a:schemeClr val="accent6"/>
          </a:fillRef>
          <a:effectRef idx="2">
            <a:schemeClr val="accent6"/>
          </a:effectRef>
          <a:fontRef idx="minor">
            <a:schemeClr val="tx1"/>
          </a:fontRef>
        </p:style>
      </p:cxnSp>
      <p:sp>
        <p:nvSpPr>
          <p:cNvPr id="44" name="TextBox 43">
            <a:extLst>
              <a:ext uri="{FF2B5EF4-FFF2-40B4-BE49-F238E27FC236}">
                <a16:creationId xmlns:a16="http://schemas.microsoft.com/office/drawing/2014/main" id="{BFC1F3FC-AD71-F121-27B2-98CA5534451A}"/>
              </a:ext>
            </a:extLst>
          </p:cNvPr>
          <p:cNvSpPr txBox="1"/>
          <p:nvPr/>
        </p:nvSpPr>
        <p:spPr>
          <a:xfrm>
            <a:off x="4538855" y="3545567"/>
            <a:ext cx="4539343" cy="392415"/>
          </a:xfrm>
          <a:prstGeom prst="rect">
            <a:avLst/>
          </a:prstGeom>
          <a:noFill/>
        </p:spPr>
        <p:txBody>
          <a:bodyPr wrap="square" lIns="68580" tIns="34290" rIns="68580" bIns="34290" rtlCol="0">
            <a:spAutoFit/>
          </a:bodyPr>
          <a:lstStyle/>
          <a:p>
            <a:r>
              <a:rPr lang="en-US" sz="2100">
                <a:solidFill>
                  <a:srgbClr val="02C4C4"/>
                </a:solidFill>
                <a:latin typeface="Times New Roman" panose="02020603050405020304" pitchFamily="18" charset="0"/>
                <a:cs typeface="Times New Roman" panose="02020603050405020304" pitchFamily="18" charset="0"/>
              </a:rPr>
              <a:t>Hậu quả của những chính sách đó là gì?</a:t>
            </a:r>
          </a:p>
        </p:txBody>
      </p:sp>
      <p:sp>
        <p:nvSpPr>
          <p:cNvPr id="45" name="TextBox 44">
            <a:extLst>
              <a:ext uri="{FF2B5EF4-FFF2-40B4-BE49-F238E27FC236}">
                <a16:creationId xmlns:a16="http://schemas.microsoft.com/office/drawing/2014/main" id="{A8EFDCD6-32A3-2A8A-495C-D6183393D9C9}"/>
              </a:ext>
            </a:extLst>
          </p:cNvPr>
          <p:cNvSpPr txBox="1"/>
          <p:nvPr/>
        </p:nvSpPr>
        <p:spPr>
          <a:xfrm>
            <a:off x="4545295" y="4085728"/>
            <a:ext cx="4544846" cy="715580"/>
          </a:xfrm>
          <a:prstGeom prst="rect">
            <a:avLst/>
          </a:prstGeom>
          <a:noFill/>
        </p:spPr>
        <p:txBody>
          <a:bodyPr wrap="square" lIns="68580" tIns="34290" rIns="68580" bIns="34290" rtlCol="0">
            <a:spAutoFit/>
          </a:bodyPr>
          <a:lstStyle/>
          <a:p>
            <a:pPr algn="ctr"/>
            <a:r>
              <a:rPr lang="en-US" sz="2100">
                <a:solidFill>
                  <a:srgbClr val="FFC000"/>
                </a:solidFill>
                <a:latin typeface="Times New Roman" panose="02020603050405020304" pitchFamily="18" charset="0"/>
                <a:cs typeface="Times New Roman" panose="02020603050405020304" pitchFamily="18" charset="0"/>
              </a:rPr>
              <a:t>Các cuộc khởi nghĩa tiêu biểu nổ ra ở đâu?</a:t>
            </a:r>
          </a:p>
        </p:txBody>
      </p:sp>
      <p:sp>
        <p:nvSpPr>
          <p:cNvPr id="47" name="Teardrop 46">
            <a:extLst>
              <a:ext uri="{FF2B5EF4-FFF2-40B4-BE49-F238E27FC236}">
                <a16:creationId xmlns:a16="http://schemas.microsoft.com/office/drawing/2014/main" id="{558C7DC9-0CA1-E6F8-98F7-DA79AF12DCAF}"/>
              </a:ext>
            </a:extLst>
          </p:cNvPr>
          <p:cNvSpPr/>
          <p:nvPr/>
        </p:nvSpPr>
        <p:spPr>
          <a:xfrm>
            <a:off x="3899492" y="1045851"/>
            <a:ext cx="541184" cy="478570"/>
          </a:xfrm>
          <a:prstGeom prst="teardrop">
            <a:avLst/>
          </a:prstGeom>
          <a:solidFill>
            <a:srgbClr val="05A1D5"/>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9" name="Picture 48">
            <a:extLst>
              <a:ext uri="{FF2B5EF4-FFF2-40B4-BE49-F238E27FC236}">
                <a16:creationId xmlns:a16="http://schemas.microsoft.com/office/drawing/2014/main" id="{4A9FE793-8876-C284-690A-8624C0130469}"/>
              </a:ext>
            </a:extLst>
          </p:cNvPr>
          <p:cNvPicPr>
            <a:picLocks noChangeAspect="1"/>
          </p:cNvPicPr>
          <p:nvPr/>
        </p:nvPicPr>
        <p:blipFill>
          <a:blip r:embed="rId3" cstate="print"/>
          <a:stretch>
            <a:fillRect/>
          </a:stretch>
        </p:blipFill>
        <p:spPr>
          <a:xfrm>
            <a:off x="3913305" y="1068256"/>
            <a:ext cx="527371" cy="430934"/>
          </a:xfrm>
          <a:prstGeom prst="rect">
            <a:avLst/>
          </a:prstGeom>
        </p:spPr>
      </p:pic>
      <p:sp>
        <p:nvSpPr>
          <p:cNvPr id="50" name="Teardrop 49">
            <a:extLst>
              <a:ext uri="{FF2B5EF4-FFF2-40B4-BE49-F238E27FC236}">
                <a16:creationId xmlns:a16="http://schemas.microsoft.com/office/drawing/2014/main" id="{2CB0DDE2-4C9F-D95B-F5B8-2821E7531B9B}"/>
              </a:ext>
            </a:extLst>
          </p:cNvPr>
          <p:cNvSpPr/>
          <p:nvPr/>
        </p:nvSpPr>
        <p:spPr>
          <a:xfrm rot="10800000">
            <a:off x="3938592" y="1577332"/>
            <a:ext cx="559929" cy="509528"/>
          </a:xfrm>
          <a:prstGeom prst="teardrop">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00B050"/>
              </a:solidFill>
            </a:endParaRPr>
          </a:p>
        </p:txBody>
      </p:sp>
      <p:pic>
        <p:nvPicPr>
          <p:cNvPr id="52" name="Picture 51">
            <a:extLst>
              <a:ext uri="{FF2B5EF4-FFF2-40B4-BE49-F238E27FC236}">
                <a16:creationId xmlns:a16="http://schemas.microsoft.com/office/drawing/2014/main" id="{9C265C6D-06FA-6DE6-F453-98CD81F80674}"/>
              </a:ext>
            </a:extLst>
          </p:cNvPr>
          <p:cNvPicPr>
            <a:picLocks noChangeAspect="1"/>
          </p:cNvPicPr>
          <p:nvPr/>
        </p:nvPicPr>
        <p:blipFill>
          <a:blip r:embed="rId4"/>
          <a:stretch>
            <a:fillRect/>
          </a:stretch>
        </p:blipFill>
        <p:spPr>
          <a:xfrm>
            <a:off x="3997154" y="1637987"/>
            <a:ext cx="443522" cy="416088"/>
          </a:xfrm>
          <a:prstGeom prst="rect">
            <a:avLst/>
          </a:prstGeom>
        </p:spPr>
      </p:pic>
      <p:sp>
        <p:nvSpPr>
          <p:cNvPr id="53" name="Teardrop 52">
            <a:extLst>
              <a:ext uri="{FF2B5EF4-FFF2-40B4-BE49-F238E27FC236}">
                <a16:creationId xmlns:a16="http://schemas.microsoft.com/office/drawing/2014/main" id="{689F19B7-9787-12EE-EEAF-E97315A46D29}"/>
              </a:ext>
            </a:extLst>
          </p:cNvPr>
          <p:cNvSpPr/>
          <p:nvPr/>
        </p:nvSpPr>
        <p:spPr>
          <a:xfrm rot="21078762">
            <a:off x="3890119" y="2247237"/>
            <a:ext cx="559929" cy="509528"/>
          </a:xfrm>
          <a:prstGeom prst="teardrop">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00B050"/>
              </a:solidFill>
            </a:endParaRPr>
          </a:p>
        </p:txBody>
      </p:sp>
      <p:pic>
        <p:nvPicPr>
          <p:cNvPr id="54" name="Picture 53">
            <a:extLst>
              <a:ext uri="{FF2B5EF4-FFF2-40B4-BE49-F238E27FC236}">
                <a16:creationId xmlns:a16="http://schemas.microsoft.com/office/drawing/2014/main" id="{EFFDD35A-7451-3638-B08B-2032857202FD}"/>
              </a:ext>
            </a:extLst>
          </p:cNvPr>
          <p:cNvPicPr>
            <a:picLocks noChangeAspect="1"/>
          </p:cNvPicPr>
          <p:nvPr/>
        </p:nvPicPr>
        <p:blipFill>
          <a:blip r:embed="rId5"/>
          <a:stretch>
            <a:fillRect/>
          </a:stretch>
        </p:blipFill>
        <p:spPr>
          <a:xfrm>
            <a:off x="3931048" y="2277836"/>
            <a:ext cx="488918" cy="412632"/>
          </a:xfrm>
          <a:prstGeom prst="rect">
            <a:avLst/>
          </a:prstGeom>
        </p:spPr>
      </p:pic>
      <p:sp>
        <p:nvSpPr>
          <p:cNvPr id="55" name="Teardrop 54">
            <a:extLst>
              <a:ext uri="{FF2B5EF4-FFF2-40B4-BE49-F238E27FC236}">
                <a16:creationId xmlns:a16="http://schemas.microsoft.com/office/drawing/2014/main" id="{0BB74076-9A5C-7F06-7764-C9037A68F0E1}"/>
              </a:ext>
            </a:extLst>
          </p:cNvPr>
          <p:cNvSpPr/>
          <p:nvPr/>
        </p:nvSpPr>
        <p:spPr>
          <a:xfrm rot="9939144">
            <a:off x="3924526" y="2819658"/>
            <a:ext cx="559929" cy="509528"/>
          </a:xfrm>
          <a:prstGeom prst="teardrop">
            <a:avLst/>
          </a:prstGeom>
          <a:solidFill>
            <a:srgbClr val="953ADA"/>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00B050"/>
              </a:solidFill>
            </a:endParaRPr>
          </a:p>
        </p:txBody>
      </p:sp>
      <p:pic>
        <p:nvPicPr>
          <p:cNvPr id="56" name="Picture 55">
            <a:extLst>
              <a:ext uri="{FF2B5EF4-FFF2-40B4-BE49-F238E27FC236}">
                <a16:creationId xmlns:a16="http://schemas.microsoft.com/office/drawing/2014/main" id="{50C47C2F-DB2C-0D6B-AB38-211FA555D4CD}"/>
              </a:ext>
            </a:extLst>
          </p:cNvPr>
          <p:cNvPicPr>
            <a:picLocks noChangeAspect="1"/>
          </p:cNvPicPr>
          <p:nvPr/>
        </p:nvPicPr>
        <p:blipFill>
          <a:blip r:embed="rId6"/>
          <a:stretch>
            <a:fillRect/>
          </a:stretch>
        </p:blipFill>
        <p:spPr>
          <a:xfrm>
            <a:off x="3953731" y="2838461"/>
            <a:ext cx="524228" cy="442318"/>
          </a:xfrm>
          <a:prstGeom prst="flowChartConnector">
            <a:avLst/>
          </a:prstGeom>
        </p:spPr>
      </p:pic>
      <p:sp>
        <p:nvSpPr>
          <p:cNvPr id="57" name="Teardrop 56">
            <a:extLst>
              <a:ext uri="{FF2B5EF4-FFF2-40B4-BE49-F238E27FC236}">
                <a16:creationId xmlns:a16="http://schemas.microsoft.com/office/drawing/2014/main" id="{F890D0E6-04DA-47BA-BC2D-D5F60BA1930A}"/>
              </a:ext>
            </a:extLst>
          </p:cNvPr>
          <p:cNvSpPr/>
          <p:nvPr/>
        </p:nvSpPr>
        <p:spPr>
          <a:xfrm rot="341940">
            <a:off x="3894115" y="3503146"/>
            <a:ext cx="559929" cy="509528"/>
          </a:xfrm>
          <a:prstGeom prst="teardrop">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00B050"/>
              </a:solidFill>
            </a:endParaRPr>
          </a:p>
        </p:txBody>
      </p:sp>
      <p:pic>
        <p:nvPicPr>
          <p:cNvPr id="58" name="Picture 57">
            <a:extLst>
              <a:ext uri="{FF2B5EF4-FFF2-40B4-BE49-F238E27FC236}">
                <a16:creationId xmlns:a16="http://schemas.microsoft.com/office/drawing/2014/main" id="{58DED206-4174-427B-E150-7AEF8AB4325F}"/>
              </a:ext>
            </a:extLst>
          </p:cNvPr>
          <p:cNvPicPr>
            <a:picLocks noChangeAspect="1"/>
          </p:cNvPicPr>
          <p:nvPr/>
        </p:nvPicPr>
        <p:blipFill>
          <a:blip r:embed="rId7"/>
          <a:stretch>
            <a:fillRect/>
          </a:stretch>
        </p:blipFill>
        <p:spPr>
          <a:xfrm>
            <a:off x="3899491" y="3522299"/>
            <a:ext cx="553427" cy="455424"/>
          </a:xfrm>
          <a:prstGeom prst="rect">
            <a:avLst/>
          </a:prstGeom>
        </p:spPr>
      </p:pic>
      <p:sp>
        <p:nvSpPr>
          <p:cNvPr id="59" name="Teardrop 58">
            <a:extLst>
              <a:ext uri="{FF2B5EF4-FFF2-40B4-BE49-F238E27FC236}">
                <a16:creationId xmlns:a16="http://schemas.microsoft.com/office/drawing/2014/main" id="{53279DEF-8B4F-140B-5DE5-CA3F5CB5D85F}"/>
              </a:ext>
            </a:extLst>
          </p:cNvPr>
          <p:cNvSpPr/>
          <p:nvPr/>
        </p:nvSpPr>
        <p:spPr>
          <a:xfrm rot="9939144">
            <a:off x="3892853" y="4167384"/>
            <a:ext cx="623060" cy="531090"/>
          </a:xfrm>
          <a:prstGeom prst="teardrop">
            <a:avLst/>
          </a:prstGeom>
          <a:solidFill>
            <a:srgbClr val="953ADA"/>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00B050"/>
              </a:solidFill>
            </a:endParaRPr>
          </a:p>
        </p:txBody>
      </p:sp>
      <p:pic>
        <p:nvPicPr>
          <p:cNvPr id="60" name="Picture 59">
            <a:extLst>
              <a:ext uri="{FF2B5EF4-FFF2-40B4-BE49-F238E27FC236}">
                <a16:creationId xmlns:a16="http://schemas.microsoft.com/office/drawing/2014/main" id="{55B4C0B3-AC26-72BB-EA0E-472E3FB82321}"/>
              </a:ext>
            </a:extLst>
          </p:cNvPr>
          <p:cNvPicPr>
            <a:picLocks noChangeAspect="1"/>
          </p:cNvPicPr>
          <p:nvPr/>
        </p:nvPicPr>
        <p:blipFill>
          <a:blip r:embed="rId8"/>
          <a:stretch>
            <a:fillRect/>
          </a:stretch>
        </p:blipFill>
        <p:spPr>
          <a:xfrm>
            <a:off x="3930301" y="4196022"/>
            <a:ext cx="522617" cy="489552"/>
          </a:xfrm>
          <a:prstGeom prst="rect">
            <a:avLst/>
          </a:prstGeom>
        </p:spPr>
      </p:pic>
    </p:spTree>
    <p:extLst>
      <p:ext uri="{BB962C8B-B14F-4D97-AF65-F5344CB8AC3E}">
        <p14:creationId xmlns:p14="http://schemas.microsoft.com/office/powerpoint/2010/main" val="391802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1+#ppt_w/2"/>
                                          </p:val>
                                        </p:tav>
                                        <p:tav tm="100000">
                                          <p:val>
                                            <p:strVal val="#ppt_x"/>
                                          </p:val>
                                        </p:tav>
                                      </p:tavLst>
                                    </p:anim>
                                    <p:anim calcmode="lin" valueType="num">
                                      <p:cBhvr additive="base">
                                        <p:cTn id="14"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1+#ppt_w/2"/>
                                          </p:val>
                                        </p:tav>
                                        <p:tav tm="100000">
                                          <p:val>
                                            <p:strVal val="#ppt_x"/>
                                          </p:val>
                                        </p:tav>
                                      </p:tavLst>
                                    </p:anim>
                                    <p:anim calcmode="lin" valueType="num">
                                      <p:cBhvr additive="base">
                                        <p:cTn id="20"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1+#ppt_w/2"/>
                                          </p:val>
                                        </p:tav>
                                        <p:tav tm="100000">
                                          <p:val>
                                            <p:strVal val="#ppt_x"/>
                                          </p:val>
                                        </p:tav>
                                      </p:tavLst>
                                    </p:anim>
                                    <p:anim calcmode="lin" valueType="num">
                                      <p:cBhvr additive="base">
                                        <p:cTn id="26"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1+#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500" fill="hold"/>
                                        <p:tgtEl>
                                          <p:spTgt spid="45"/>
                                        </p:tgtEl>
                                        <p:attrNameLst>
                                          <p:attrName>ppt_x</p:attrName>
                                        </p:attrNameLst>
                                      </p:cBhvr>
                                      <p:tavLst>
                                        <p:tav tm="0">
                                          <p:val>
                                            <p:strVal val="1+#ppt_w/2"/>
                                          </p:val>
                                        </p:tav>
                                        <p:tav tm="100000">
                                          <p:val>
                                            <p:strVal val="#ppt_x"/>
                                          </p:val>
                                        </p:tav>
                                      </p:tavLst>
                                    </p:anim>
                                    <p:anim calcmode="lin" valueType="num">
                                      <p:cBhvr additive="base">
                                        <p:cTn id="38"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4"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4745316-655E-6C1F-9F1F-4CA1F41A44C9}"/>
              </a:ext>
            </a:extLst>
          </p:cNvPr>
          <p:cNvSpPr/>
          <p:nvPr/>
        </p:nvSpPr>
        <p:spPr>
          <a:xfrm>
            <a:off x="0" y="16330"/>
            <a:ext cx="9144000" cy="512717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6" name="Rectangle 15">
            <a:extLst>
              <a:ext uri="{FF2B5EF4-FFF2-40B4-BE49-F238E27FC236}">
                <a16:creationId xmlns:a16="http://schemas.microsoft.com/office/drawing/2014/main" id="{E255C6A1-F343-001C-1E1E-507CA095CF82}"/>
              </a:ext>
            </a:extLst>
          </p:cNvPr>
          <p:cNvSpPr/>
          <p:nvPr/>
        </p:nvSpPr>
        <p:spPr>
          <a:xfrm>
            <a:off x="457200" y="1581150"/>
            <a:ext cx="8303079" cy="33745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8" name="TextBox 17">
            <a:extLst>
              <a:ext uri="{FF2B5EF4-FFF2-40B4-BE49-F238E27FC236}">
                <a16:creationId xmlns:a16="http://schemas.microsoft.com/office/drawing/2014/main" id="{55B3E17C-5914-5445-347E-5AC6C57F696D}"/>
              </a:ext>
            </a:extLst>
          </p:cNvPr>
          <p:cNvSpPr txBox="1"/>
          <p:nvPr/>
        </p:nvSpPr>
        <p:spPr>
          <a:xfrm>
            <a:off x="2209800" y="1123950"/>
            <a:ext cx="3657600" cy="438581"/>
          </a:xfrm>
          <a:prstGeom prst="rect">
            <a:avLst/>
          </a:prstGeom>
          <a:noFill/>
        </p:spPr>
        <p:txBody>
          <a:bodyPr wrap="square" lIns="68580" tIns="34290" rIns="68580" bIns="34290" rtlCol="0">
            <a:spAutoFit/>
          </a:bodyPr>
          <a:lstStyle/>
          <a:p>
            <a:pPr algn="ctr"/>
            <a:r>
              <a:rPr lang="en-US" sz="2400">
                <a:solidFill>
                  <a:srgbClr val="00B050"/>
                </a:solidFill>
                <a:latin typeface="Times New Roman" panose="02020603050405020304" pitchFamily="18" charset="0"/>
                <a:cs typeface="Times New Roman" panose="02020603050405020304" pitchFamily="18" charset="0"/>
              </a:rPr>
              <a:t>Phiếu học tập</a:t>
            </a:r>
          </a:p>
        </p:txBody>
      </p:sp>
      <p:sp>
        <p:nvSpPr>
          <p:cNvPr id="19" name="Rectangle 18">
            <a:extLst>
              <a:ext uri="{FF2B5EF4-FFF2-40B4-BE49-F238E27FC236}">
                <a16:creationId xmlns:a16="http://schemas.microsoft.com/office/drawing/2014/main" id="{D1F64601-A4BE-2742-A3D5-1BE18922DC3A}"/>
              </a:ext>
            </a:extLst>
          </p:cNvPr>
          <p:cNvSpPr/>
          <p:nvPr/>
        </p:nvSpPr>
        <p:spPr>
          <a:xfrm>
            <a:off x="508938" y="1581149"/>
            <a:ext cx="8225326" cy="3209139"/>
          </a:xfrm>
          <a:prstGeom prst="rect">
            <a:avLst/>
          </a:prstGeom>
          <a:solidFill>
            <a:sysClr val="window" lastClr="FFFFFF">
              <a:lumMod val="95000"/>
            </a:sysClr>
          </a:solidFill>
          <a:ln w="12700" cap="flat" cmpd="sng" algn="ctr">
            <a:noFill/>
            <a:prstDash val="solid"/>
            <a:miter lim="800000"/>
          </a:ln>
          <a:effectLst/>
        </p:spPr>
        <p:txBody>
          <a:bodyPr lIns="68580" tIns="34290" rIns="68580" bIns="34290" rtlCol="0" anchor="ctr"/>
          <a:lstStyle/>
          <a:p>
            <a:pPr algn="ctr" defTabSz="685800">
              <a:defRPr/>
            </a:pPr>
            <a:endParaRPr lang="en-US" sz="1400" kern="0">
              <a:solidFill>
                <a:prstClr val="white"/>
              </a:solidFill>
              <a:latin typeface="Calibri" panose="020F0502020204030204"/>
            </a:endParaRPr>
          </a:p>
        </p:txBody>
      </p:sp>
      <p:graphicFrame>
        <p:nvGraphicFramePr>
          <p:cNvPr id="20" name="Table 8">
            <a:extLst>
              <a:ext uri="{FF2B5EF4-FFF2-40B4-BE49-F238E27FC236}">
                <a16:creationId xmlns:a16="http://schemas.microsoft.com/office/drawing/2014/main" id="{0F7545C5-EF92-962B-ABCF-92CD3A1A1CA9}"/>
              </a:ext>
            </a:extLst>
          </p:cNvPr>
          <p:cNvGraphicFramePr>
            <a:graphicFrameLocks noGrp="1"/>
          </p:cNvGraphicFramePr>
          <p:nvPr>
            <p:extLst>
              <p:ext uri="{D42A27DB-BD31-4B8C-83A1-F6EECF244321}">
                <p14:modId xmlns:p14="http://schemas.microsoft.com/office/powerpoint/2010/main" val="3044924758"/>
              </p:ext>
            </p:extLst>
          </p:nvPr>
        </p:nvGraphicFramePr>
        <p:xfrm>
          <a:off x="525628" y="1581150"/>
          <a:ext cx="8201993" cy="3178630"/>
        </p:xfrm>
        <a:graphic>
          <a:graphicData uri="http://schemas.openxmlformats.org/drawingml/2006/table">
            <a:tbl>
              <a:tblPr firstRow="1" bandRow="1"/>
              <a:tblGrid>
                <a:gridCol w="1387076">
                  <a:extLst>
                    <a:ext uri="{9D8B030D-6E8A-4147-A177-3AD203B41FA5}">
                      <a16:colId xmlns:a16="http://schemas.microsoft.com/office/drawing/2014/main" val="1876326101"/>
                    </a:ext>
                  </a:extLst>
                </a:gridCol>
                <a:gridCol w="6814917">
                  <a:extLst>
                    <a:ext uri="{9D8B030D-6E8A-4147-A177-3AD203B41FA5}">
                      <a16:colId xmlns:a16="http://schemas.microsoft.com/office/drawing/2014/main" val="2758845041"/>
                    </a:ext>
                  </a:extLst>
                </a:gridCol>
              </a:tblGrid>
              <a:tr h="635726">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endParaRPr lang="en-US" sz="2400">
                        <a:latin typeface="Times New Roman" panose="02020603050405020304" pitchFamily="18" charset="0"/>
                        <a:cs typeface="Times New Roman" panose="02020603050405020304" pitchFamily="18" charset="0"/>
                      </a:endParaRP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FFC000"/>
                    </a:solidFill>
                  </a:tcPr>
                </a:tc>
                <a:tc>
                  <a:txBody>
                    <a:bodyPr/>
                    <a:lstStyle>
                      <a:lvl1pPr marL="0" algn="l" defTabSz="1218660" rtl="0" eaLnBrk="1" latinLnBrk="0" hangingPunct="1">
                        <a:defRPr sz="2400" b="1" kern="1200">
                          <a:solidFill>
                            <a:schemeClr val="lt1"/>
                          </a:solidFill>
                          <a:latin typeface="Calibri" panose="020F0502020204030204"/>
                        </a:defRPr>
                      </a:lvl1pPr>
                      <a:lvl2pPr marL="609315" algn="l" defTabSz="1218660" rtl="0" eaLnBrk="1" latinLnBrk="0" hangingPunct="1">
                        <a:defRPr sz="2400" b="1" kern="1200">
                          <a:solidFill>
                            <a:schemeClr val="lt1"/>
                          </a:solidFill>
                          <a:latin typeface="Calibri" panose="020F0502020204030204"/>
                        </a:defRPr>
                      </a:lvl2pPr>
                      <a:lvl3pPr marL="1218660" algn="l" defTabSz="1218660" rtl="0" eaLnBrk="1" latinLnBrk="0" hangingPunct="1">
                        <a:defRPr sz="2400" b="1" kern="1200">
                          <a:solidFill>
                            <a:schemeClr val="lt1"/>
                          </a:solidFill>
                          <a:latin typeface="Calibri" panose="020F0502020204030204"/>
                        </a:defRPr>
                      </a:lvl3pPr>
                      <a:lvl4pPr marL="1827984" algn="l" defTabSz="1218660" rtl="0" eaLnBrk="1" latinLnBrk="0" hangingPunct="1">
                        <a:defRPr sz="2400" b="1" kern="1200">
                          <a:solidFill>
                            <a:schemeClr val="lt1"/>
                          </a:solidFill>
                          <a:latin typeface="Calibri" panose="020F0502020204030204"/>
                        </a:defRPr>
                      </a:lvl4pPr>
                      <a:lvl5pPr marL="2437318" algn="l" defTabSz="1218660" rtl="0" eaLnBrk="1" latinLnBrk="0" hangingPunct="1">
                        <a:defRPr sz="2400" b="1" kern="1200">
                          <a:solidFill>
                            <a:schemeClr val="lt1"/>
                          </a:solidFill>
                          <a:latin typeface="Calibri" panose="020F0502020204030204"/>
                        </a:defRPr>
                      </a:lvl5pPr>
                      <a:lvl6pPr marL="3046632" algn="l" defTabSz="1218660" rtl="0" eaLnBrk="1" latinLnBrk="0" hangingPunct="1">
                        <a:defRPr sz="2400" b="1" kern="1200">
                          <a:solidFill>
                            <a:schemeClr val="lt1"/>
                          </a:solidFill>
                          <a:latin typeface="Calibri" panose="020F0502020204030204"/>
                        </a:defRPr>
                      </a:lvl6pPr>
                      <a:lvl7pPr marL="3655947" algn="l" defTabSz="1218660" rtl="0" eaLnBrk="1" latinLnBrk="0" hangingPunct="1">
                        <a:defRPr sz="2400" b="1" kern="1200">
                          <a:solidFill>
                            <a:schemeClr val="lt1"/>
                          </a:solidFill>
                          <a:latin typeface="Calibri" panose="020F0502020204030204"/>
                        </a:defRPr>
                      </a:lvl7pPr>
                      <a:lvl8pPr marL="4265280" algn="l" defTabSz="1218660" rtl="0" eaLnBrk="1" latinLnBrk="0" hangingPunct="1">
                        <a:defRPr sz="2400" b="1" kern="1200">
                          <a:solidFill>
                            <a:schemeClr val="lt1"/>
                          </a:solidFill>
                          <a:latin typeface="Calibri" panose="020F0502020204030204"/>
                        </a:defRPr>
                      </a:lvl8pPr>
                      <a:lvl9pPr marL="4874605" algn="l" defTabSz="1218660" rtl="0" eaLnBrk="1" latinLnBrk="0" hangingPunct="1">
                        <a:defRPr sz="2400" b="1" kern="1200">
                          <a:solidFill>
                            <a:schemeClr val="lt1"/>
                          </a:solidFill>
                          <a:latin typeface="Calibri" panose="020F0502020204030204"/>
                        </a:defRPr>
                      </a:lvl9pPr>
                    </a:lstStyle>
                    <a:p>
                      <a:pPr algn="ctr"/>
                      <a:r>
                        <a:rPr lang="en-US" sz="2700">
                          <a:latin typeface="Times New Roman" panose="02020603050405020304" pitchFamily="18" charset="0"/>
                          <a:cs typeface="Times New Roman" panose="02020603050405020304" pitchFamily="18" charset="0"/>
                        </a:rPr>
                        <a:t>Chính sách </a:t>
                      </a: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3598725639"/>
                  </a:ext>
                </a:extLst>
              </a:tr>
              <a:tr h="635726">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4241761254"/>
                  </a:ext>
                </a:extLst>
              </a:tr>
              <a:tr h="635726">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522438796"/>
                  </a:ext>
                </a:extLst>
              </a:tr>
              <a:tr h="635726">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735698703"/>
                  </a:ext>
                </a:extLst>
              </a:tr>
              <a:tr h="635726">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1218660" rtl="0" eaLnBrk="1" latinLnBrk="0" hangingPunct="1">
                        <a:defRPr sz="2400" kern="1200">
                          <a:solidFill>
                            <a:schemeClr val="dk1"/>
                          </a:solidFill>
                          <a:latin typeface="Calibri" panose="020F0502020204030204"/>
                        </a:defRPr>
                      </a:lvl1pPr>
                      <a:lvl2pPr marL="609315" algn="l" defTabSz="1218660" rtl="0" eaLnBrk="1" latinLnBrk="0" hangingPunct="1">
                        <a:defRPr sz="2400" kern="1200">
                          <a:solidFill>
                            <a:schemeClr val="dk1"/>
                          </a:solidFill>
                          <a:latin typeface="Calibri" panose="020F0502020204030204"/>
                        </a:defRPr>
                      </a:lvl2pPr>
                      <a:lvl3pPr marL="1218660" algn="l" defTabSz="1218660" rtl="0" eaLnBrk="1" latinLnBrk="0" hangingPunct="1">
                        <a:defRPr sz="2400" kern="1200">
                          <a:solidFill>
                            <a:schemeClr val="dk1"/>
                          </a:solidFill>
                          <a:latin typeface="Calibri" panose="020F0502020204030204"/>
                        </a:defRPr>
                      </a:lvl3pPr>
                      <a:lvl4pPr marL="1827984" algn="l" defTabSz="1218660" rtl="0" eaLnBrk="1" latinLnBrk="0" hangingPunct="1">
                        <a:defRPr sz="2400" kern="1200">
                          <a:solidFill>
                            <a:schemeClr val="dk1"/>
                          </a:solidFill>
                          <a:latin typeface="Calibri" panose="020F0502020204030204"/>
                        </a:defRPr>
                      </a:lvl4pPr>
                      <a:lvl5pPr marL="2437318" algn="l" defTabSz="1218660" rtl="0" eaLnBrk="1" latinLnBrk="0" hangingPunct="1">
                        <a:defRPr sz="2400" kern="1200">
                          <a:solidFill>
                            <a:schemeClr val="dk1"/>
                          </a:solidFill>
                          <a:latin typeface="Calibri" panose="020F0502020204030204"/>
                        </a:defRPr>
                      </a:lvl5pPr>
                      <a:lvl6pPr marL="3046632" algn="l" defTabSz="1218660" rtl="0" eaLnBrk="1" latinLnBrk="0" hangingPunct="1">
                        <a:defRPr sz="2400" kern="1200">
                          <a:solidFill>
                            <a:schemeClr val="dk1"/>
                          </a:solidFill>
                          <a:latin typeface="Calibri" panose="020F0502020204030204"/>
                        </a:defRPr>
                      </a:lvl6pPr>
                      <a:lvl7pPr marL="3655947" algn="l" defTabSz="1218660" rtl="0" eaLnBrk="1" latinLnBrk="0" hangingPunct="1">
                        <a:defRPr sz="2400" kern="1200">
                          <a:solidFill>
                            <a:schemeClr val="dk1"/>
                          </a:solidFill>
                          <a:latin typeface="Calibri" panose="020F0502020204030204"/>
                        </a:defRPr>
                      </a:lvl7pPr>
                      <a:lvl8pPr marL="4265280" algn="l" defTabSz="1218660" rtl="0" eaLnBrk="1" latinLnBrk="0" hangingPunct="1">
                        <a:defRPr sz="2400" kern="1200">
                          <a:solidFill>
                            <a:schemeClr val="dk1"/>
                          </a:solidFill>
                          <a:latin typeface="Calibri" panose="020F0502020204030204"/>
                        </a:defRPr>
                      </a:lvl8pPr>
                      <a:lvl9pPr marL="4874605" algn="l" defTabSz="1218660" rtl="0" eaLnBrk="1" latinLnBrk="0" hangingPunct="1">
                        <a:defRPr sz="2400" kern="1200">
                          <a:solidFill>
                            <a:schemeClr val="dk1"/>
                          </a:solidFill>
                          <a:latin typeface="Calibri" panose="020F0502020204030204"/>
                        </a:defRPr>
                      </a:lvl9pPr>
                    </a:lstStyle>
                    <a:p>
                      <a:endParaRPr lang="en-US" sz="180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914240278"/>
                  </a:ext>
                </a:extLst>
              </a:tr>
            </a:tbl>
          </a:graphicData>
        </a:graphic>
      </p:graphicFrame>
      <p:sp>
        <p:nvSpPr>
          <p:cNvPr id="21" name="TextBox 20">
            <a:extLst>
              <a:ext uri="{FF2B5EF4-FFF2-40B4-BE49-F238E27FC236}">
                <a16:creationId xmlns:a16="http://schemas.microsoft.com/office/drawing/2014/main" id="{9497CCF8-A3CA-991D-13CE-9A15212B23D5}"/>
              </a:ext>
            </a:extLst>
          </p:cNvPr>
          <p:cNvSpPr txBox="1"/>
          <p:nvPr/>
        </p:nvSpPr>
        <p:spPr>
          <a:xfrm>
            <a:off x="525627" y="2121827"/>
            <a:ext cx="1335829" cy="392415"/>
          </a:xfrm>
          <a:prstGeom prst="rect">
            <a:avLst/>
          </a:prstGeom>
          <a:noFill/>
        </p:spPr>
        <p:txBody>
          <a:bodyPr wrap="square" lIns="68580" tIns="34290" rIns="68580" bIns="34290" rtlCol="0">
            <a:spAutoFit/>
          </a:bodyPr>
          <a:lstStyle/>
          <a:p>
            <a:pPr algn="ctr"/>
            <a:r>
              <a:rPr lang="en-US" sz="2100">
                <a:solidFill>
                  <a:srgbClr val="1C1C1C"/>
                </a:solidFill>
                <a:latin typeface="Times New Roman" panose="02020603050405020304" pitchFamily="18" charset="0"/>
                <a:cs typeface="Times New Roman" panose="02020603050405020304" pitchFamily="18" charset="0"/>
              </a:rPr>
              <a:t>Chính trị</a:t>
            </a:r>
          </a:p>
        </p:txBody>
      </p:sp>
      <p:sp>
        <p:nvSpPr>
          <p:cNvPr id="22" name="TextBox 21">
            <a:extLst>
              <a:ext uri="{FF2B5EF4-FFF2-40B4-BE49-F238E27FC236}">
                <a16:creationId xmlns:a16="http://schemas.microsoft.com/office/drawing/2014/main" id="{E1CA8C8D-92B3-340A-DDDB-77FD5E778F2A}"/>
              </a:ext>
            </a:extLst>
          </p:cNvPr>
          <p:cNvSpPr txBox="1"/>
          <p:nvPr/>
        </p:nvSpPr>
        <p:spPr>
          <a:xfrm>
            <a:off x="525629" y="2766521"/>
            <a:ext cx="1335828" cy="392415"/>
          </a:xfrm>
          <a:prstGeom prst="rect">
            <a:avLst/>
          </a:prstGeom>
          <a:noFill/>
        </p:spPr>
        <p:txBody>
          <a:bodyPr wrap="square" lIns="68580" tIns="34290" rIns="68580" bIns="34290" rtlCol="0">
            <a:spAutoFit/>
          </a:bodyPr>
          <a:lstStyle/>
          <a:p>
            <a:pPr algn="ctr"/>
            <a:r>
              <a:rPr lang="en-US" sz="2100">
                <a:solidFill>
                  <a:srgbClr val="1C1C1C"/>
                </a:solidFill>
                <a:latin typeface="Times New Roman" panose="02020603050405020304" pitchFamily="18" charset="0"/>
                <a:cs typeface="Times New Roman" panose="02020603050405020304" pitchFamily="18" charset="0"/>
              </a:rPr>
              <a:t>Kinh tế</a:t>
            </a:r>
          </a:p>
        </p:txBody>
      </p:sp>
      <p:sp>
        <p:nvSpPr>
          <p:cNvPr id="23" name="TextBox 22">
            <a:extLst>
              <a:ext uri="{FF2B5EF4-FFF2-40B4-BE49-F238E27FC236}">
                <a16:creationId xmlns:a16="http://schemas.microsoft.com/office/drawing/2014/main" id="{B960DA08-D93D-579F-CC66-399E78D8FC8C}"/>
              </a:ext>
            </a:extLst>
          </p:cNvPr>
          <p:cNvSpPr txBox="1"/>
          <p:nvPr/>
        </p:nvSpPr>
        <p:spPr>
          <a:xfrm>
            <a:off x="502414" y="4212507"/>
            <a:ext cx="1342471" cy="392415"/>
          </a:xfrm>
          <a:prstGeom prst="rect">
            <a:avLst/>
          </a:prstGeom>
          <a:noFill/>
        </p:spPr>
        <p:txBody>
          <a:bodyPr wrap="square" lIns="68580" tIns="34290" rIns="68580" bIns="34290" rtlCol="0">
            <a:spAutoFit/>
          </a:bodyPr>
          <a:lstStyle/>
          <a:p>
            <a:pPr algn="ctr"/>
            <a:r>
              <a:rPr lang="en-US" sz="2100">
                <a:solidFill>
                  <a:srgbClr val="1C1C1C"/>
                </a:solidFill>
                <a:latin typeface="Times New Roman" panose="02020603050405020304" pitchFamily="18" charset="0"/>
                <a:cs typeface="Times New Roman" panose="02020603050405020304" pitchFamily="18" charset="0"/>
              </a:rPr>
              <a:t>Xã hội </a:t>
            </a:r>
          </a:p>
        </p:txBody>
      </p:sp>
      <p:sp>
        <p:nvSpPr>
          <p:cNvPr id="24" name="TextBox 23">
            <a:extLst>
              <a:ext uri="{FF2B5EF4-FFF2-40B4-BE49-F238E27FC236}">
                <a16:creationId xmlns:a16="http://schemas.microsoft.com/office/drawing/2014/main" id="{866A18D2-7F8C-2C83-1405-07EBDC01D0AE}"/>
              </a:ext>
            </a:extLst>
          </p:cNvPr>
          <p:cNvSpPr txBox="1"/>
          <p:nvPr/>
        </p:nvSpPr>
        <p:spPr>
          <a:xfrm>
            <a:off x="518985" y="3524651"/>
            <a:ext cx="1342471" cy="392415"/>
          </a:xfrm>
          <a:prstGeom prst="rect">
            <a:avLst/>
          </a:prstGeom>
          <a:noFill/>
        </p:spPr>
        <p:txBody>
          <a:bodyPr wrap="square" lIns="68580" tIns="34290" rIns="68580" bIns="34290" rtlCol="0">
            <a:spAutoFit/>
          </a:bodyPr>
          <a:lstStyle/>
          <a:p>
            <a:pPr algn="ctr"/>
            <a:r>
              <a:rPr lang="en-US" sz="2100">
                <a:solidFill>
                  <a:srgbClr val="1C1C1C"/>
                </a:solidFill>
                <a:latin typeface="Times New Roman" panose="02020603050405020304" pitchFamily="18" charset="0"/>
                <a:cs typeface="Times New Roman" panose="02020603050405020304" pitchFamily="18" charset="0"/>
              </a:rPr>
              <a:t>Văn hoá </a:t>
            </a:r>
          </a:p>
        </p:txBody>
      </p:sp>
      <p:grpSp>
        <p:nvGrpSpPr>
          <p:cNvPr id="17" name="Group 12">
            <a:extLst>
              <a:ext uri="{FF2B5EF4-FFF2-40B4-BE49-F238E27FC236}">
                <a16:creationId xmlns:a16="http://schemas.microsoft.com/office/drawing/2014/main" id="{4C0E203C-A60A-ACD9-177B-9C30BF0E3F40}"/>
              </a:ext>
            </a:extLst>
          </p:cNvPr>
          <p:cNvGrpSpPr/>
          <p:nvPr/>
        </p:nvGrpSpPr>
        <p:grpSpPr>
          <a:xfrm>
            <a:off x="0" y="344387"/>
            <a:ext cx="8839199" cy="628650"/>
            <a:chOff x="239485" y="413657"/>
            <a:chExt cx="11451772" cy="838200"/>
          </a:xfrm>
        </p:grpSpPr>
        <p:sp>
          <p:nvSpPr>
            <p:cNvPr id="25" name="Rectangle: Rounded Corners 13">
              <a:extLst>
                <a:ext uri="{FF2B5EF4-FFF2-40B4-BE49-F238E27FC236}">
                  <a16:creationId xmlns:a16="http://schemas.microsoft.com/office/drawing/2014/main" id="{57086E03-5283-5D82-2748-80D387E5092A}"/>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14">
              <a:extLst>
                <a:ext uri="{FF2B5EF4-FFF2-40B4-BE49-F238E27FC236}">
                  <a16:creationId xmlns:a16="http://schemas.microsoft.com/office/drawing/2014/main" id="{892451EB-6AD9-310E-DFD2-B2D2BD597452}"/>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Flowchart: Connector 26">
              <a:extLst>
                <a:ext uri="{FF2B5EF4-FFF2-40B4-BE49-F238E27FC236}">
                  <a16:creationId xmlns:a16="http://schemas.microsoft.com/office/drawing/2014/main" id="{802BA71A-308D-9223-5C13-D1C53C73903E}"/>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lowchart: Connector 27">
              <a:extLst>
                <a:ext uri="{FF2B5EF4-FFF2-40B4-BE49-F238E27FC236}">
                  <a16:creationId xmlns:a16="http://schemas.microsoft.com/office/drawing/2014/main" id="{CFCB4CF8-C8CC-93E3-021C-DCE9AC390512}"/>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1D94D03-904E-E1C9-1A14-D8CE0A4EEA9C}"/>
                </a:ext>
              </a:extLst>
            </p:cNvPr>
            <p:cNvSpPr txBox="1"/>
            <p:nvPr/>
          </p:nvSpPr>
          <p:spPr>
            <a:xfrm>
              <a:off x="1939448" y="697904"/>
              <a:ext cx="7336971" cy="492443"/>
            </a:xfrm>
            <a:prstGeom prst="rect">
              <a:avLst/>
            </a:prstGeom>
            <a:noFill/>
          </p:spPr>
          <p:txBody>
            <a:bodyPr wrap="square" rtlCol="0">
              <a:spAutoFit/>
            </a:bodyPr>
            <a:lstStyle/>
            <a:p>
              <a:r>
                <a:rPr lang="en-US">
                  <a:solidFill>
                    <a:schemeClr val="bg1"/>
                  </a:solidFill>
                  <a:latin typeface="Times New Roman" panose="02020603050405020304" pitchFamily="18" charset="0"/>
                  <a:cs typeface="Times New Roman" panose="02020603050405020304" pitchFamily="18" charset="0"/>
                </a:rPr>
                <a:t>1. Ấn độ nửa sau thế kỉ XIX</a:t>
              </a:r>
            </a:p>
          </p:txBody>
        </p:sp>
      </p:grpSp>
      <p:sp>
        <p:nvSpPr>
          <p:cNvPr id="30" name="Freeform: Shape 3">
            <a:extLst>
              <a:ext uri="{FF2B5EF4-FFF2-40B4-BE49-F238E27FC236}">
                <a16:creationId xmlns:a16="http://schemas.microsoft.com/office/drawing/2014/main" id="{D89F7194-12FA-6D6F-1998-DF1C1827B2EF}"/>
              </a:ext>
            </a:extLst>
          </p:cNvPr>
          <p:cNvSpPr/>
          <p:nvPr/>
        </p:nvSpPr>
        <p:spPr>
          <a:xfrm>
            <a:off x="790496" y="0"/>
            <a:ext cx="8124904" cy="595993"/>
          </a:xfrm>
          <a:custGeom>
            <a:avLst/>
            <a:gdLst>
              <a:gd name="connsiteX0" fmla="*/ 78256 w 9733818"/>
              <a:gd name="connsiteY0" fmla="*/ 0 h 794657"/>
              <a:gd name="connsiteX1" fmla="*/ 9220722 w 9733818"/>
              <a:gd name="connsiteY1" fmla="*/ 0 h 794657"/>
              <a:gd name="connsiteX2" fmla="*/ 9733818 w 9733818"/>
              <a:gd name="connsiteY2" fmla="*/ 397329 h 794657"/>
              <a:gd name="connsiteX3" fmla="*/ 9733817 w 9733818"/>
              <a:gd name="connsiteY3" fmla="*/ 397329 h 794657"/>
              <a:gd name="connsiteX4" fmla="*/ 9220721 w 9733818"/>
              <a:gd name="connsiteY4" fmla="*/ 794657 h 794657"/>
              <a:gd name="connsiteX5" fmla="*/ 78256 w 9733818"/>
              <a:gd name="connsiteY5" fmla="*/ 794656 h 794657"/>
              <a:gd name="connsiteX6" fmla="*/ 6 w 9733818"/>
              <a:gd name="connsiteY6" fmla="*/ 788548 h 794657"/>
              <a:gd name="connsiteX7" fmla="*/ 25661 w 9733818"/>
              <a:gd name="connsiteY7" fmla="*/ 786585 h 794657"/>
              <a:gd name="connsiteX8" fmla="*/ 191603 w 9733818"/>
              <a:gd name="connsiteY8" fmla="*/ 737134 h 794657"/>
              <a:gd name="connsiteX9" fmla="*/ 192984 w 9733818"/>
              <a:gd name="connsiteY9" fmla="*/ 736370 h 794657"/>
              <a:gd name="connsiteX10" fmla="*/ 9117601 w 9733818"/>
              <a:gd name="connsiteY10" fmla="*/ 736371 h 794657"/>
              <a:gd name="connsiteX11" fmla="*/ 9624959 w 9733818"/>
              <a:gd name="connsiteY11" fmla="*/ 397328 h 794657"/>
              <a:gd name="connsiteX12" fmla="*/ 9624960 w 9733818"/>
              <a:gd name="connsiteY12" fmla="*/ 397328 h 794657"/>
              <a:gd name="connsiteX13" fmla="*/ 9117602 w 9733818"/>
              <a:gd name="connsiteY13" fmla="*/ 58285 h 794657"/>
              <a:gd name="connsiteX14" fmla="*/ 192981 w 9733818"/>
              <a:gd name="connsiteY14" fmla="*/ 58285 h 794657"/>
              <a:gd name="connsiteX15" fmla="*/ 191603 w 9733818"/>
              <a:gd name="connsiteY15" fmla="*/ 57523 h 794657"/>
              <a:gd name="connsiteX16" fmla="*/ 25661 w 9733818"/>
              <a:gd name="connsiteY16" fmla="*/ 8073 h 794657"/>
              <a:gd name="connsiteX17" fmla="*/ 0 w 9733818"/>
              <a:gd name="connsiteY17" fmla="*/ 6109 h 79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33818" h="794657">
                <a:moveTo>
                  <a:pt x="78256" y="0"/>
                </a:moveTo>
                <a:lnTo>
                  <a:pt x="9220722" y="0"/>
                </a:lnTo>
                <a:cubicBezTo>
                  <a:pt x="9504096" y="0"/>
                  <a:pt x="9733818" y="177891"/>
                  <a:pt x="9733818" y="397329"/>
                </a:cubicBezTo>
                <a:lnTo>
                  <a:pt x="9733817" y="397329"/>
                </a:lnTo>
                <a:cubicBezTo>
                  <a:pt x="9733817" y="616767"/>
                  <a:pt x="9504095" y="794657"/>
                  <a:pt x="9220721" y="794657"/>
                </a:cubicBezTo>
                <a:lnTo>
                  <a:pt x="78256" y="794656"/>
                </a:lnTo>
                <a:lnTo>
                  <a:pt x="6" y="788548"/>
                </a:lnTo>
                <a:lnTo>
                  <a:pt x="25661" y="786585"/>
                </a:lnTo>
                <a:cubicBezTo>
                  <a:pt x="85295" y="777322"/>
                  <a:pt x="141236" y="760363"/>
                  <a:pt x="191603" y="737134"/>
                </a:cubicBezTo>
                <a:lnTo>
                  <a:pt x="192984" y="736370"/>
                </a:lnTo>
                <a:lnTo>
                  <a:pt x="9117601" y="736371"/>
                </a:lnTo>
                <a:cubicBezTo>
                  <a:pt x="9397806" y="736371"/>
                  <a:pt x="9624959" y="584576"/>
                  <a:pt x="9624959" y="397328"/>
                </a:cubicBezTo>
                <a:lnTo>
                  <a:pt x="9624960" y="397328"/>
                </a:lnTo>
                <a:cubicBezTo>
                  <a:pt x="9624960" y="210080"/>
                  <a:pt x="9397807" y="58285"/>
                  <a:pt x="9117602" y="58285"/>
                </a:cubicBezTo>
                <a:lnTo>
                  <a:pt x="192981" y="58285"/>
                </a:lnTo>
                <a:lnTo>
                  <a:pt x="191603" y="57523"/>
                </a:lnTo>
                <a:cubicBezTo>
                  <a:pt x="141236" y="34294"/>
                  <a:pt x="85295" y="17335"/>
                  <a:pt x="25661" y="8073"/>
                </a:cubicBezTo>
                <a:lnTo>
                  <a:pt x="0" y="6109"/>
                </a:lnTo>
                <a:close/>
              </a:path>
            </a:pathLst>
          </a:custGeom>
          <a:solidFill>
            <a:srgbClr val="FFC000"/>
          </a:solidFill>
          <a:ln w="25400" cap="flat" cmpd="sng" algn="ctr">
            <a:noFill/>
            <a:prstDash val="solid"/>
          </a:ln>
          <a:effectLst/>
        </p:spPr>
        <p:txBody>
          <a:bodyPr wrap="square" lIns="68580" tIns="34290" rIns="68580" bIns="34290" rtlCol="0" anchor="ctr">
            <a:noAutofit/>
          </a:bodyPr>
          <a:lstStyle/>
          <a:p>
            <a:pPr algn="ctr" defTabSz="685800">
              <a:defRPr/>
            </a:pPr>
            <a:r>
              <a:rPr lang="en-US" b="1" kern="0">
                <a:solidFill>
                  <a:prstClr val="white"/>
                </a:solidFill>
                <a:latin typeface="Times New Roman" panose="02020603050405020304" pitchFamily="18" charset="0"/>
                <a:cs typeface="Times New Roman" panose="02020603050405020304" pitchFamily="18" charset="0"/>
              </a:rPr>
              <a:t> </a:t>
            </a:r>
            <a:r>
              <a:rPr lang="en-US" b="1" kern="0">
                <a:solidFill>
                  <a:srgbClr val="C00000"/>
                </a:solidFill>
                <a:latin typeface="Times New Roman" panose="02020603050405020304" pitchFamily="18" charset="0"/>
                <a:cs typeface="Times New Roman" panose="02020603050405020304" pitchFamily="18" charset="0"/>
              </a:rPr>
              <a:t>ẤN ĐỘ VÀ ĐÔNG NAM Á TỪ NỬA SAU THẾ KỈ XIX ĐẾN </a:t>
            </a:r>
          </a:p>
          <a:p>
            <a:pPr algn="ctr" defTabSz="685800">
              <a:defRPr/>
            </a:pPr>
            <a:r>
              <a:rPr lang="en-US" b="1" kern="0">
                <a:solidFill>
                  <a:srgbClr val="C00000"/>
                </a:solidFill>
                <a:latin typeface="Times New Roman" panose="02020603050405020304" pitchFamily="18" charset="0"/>
                <a:cs typeface="Times New Roman" panose="02020603050405020304" pitchFamily="18" charset="0"/>
              </a:rPr>
              <a:t>ĐẦU THẾ KỈ XX (Tiết 1)</a:t>
            </a:r>
            <a:endParaRPr lang="en-US" kern="0">
              <a:solidFill>
                <a:srgbClr val="C00000"/>
              </a:solidFill>
              <a:latin typeface="Times New Roman" panose="02020603050405020304" pitchFamily="18" charset="0"/>
              <a:cs typeface="Times New Roman" panose="02020603050405020304" pitchFamily="18" charset="0"/>
            </a:endParaRPr>
          </a:p>
        </p:txBody>
      </p:sp>
      <p:grpSp>
        <p:nvGrpSpPr>
          <p:cNvPr id="31" name="Group 30">
            <a:extLst>
              <a:ext uri="{FF2B5EF4-FFF2-40B4-BE49-F238E27FC236}">
                <a16:creationId xmlns:a16="http://schemas.microsoft.com/office/drawing/2014/main" id="{588CA399-88CA-0284-2179-FA75B2B3070B}"/>
              </a:ext>
            </a:extLst>
          </p:cNvPr>
          <p:cNvGrpSpPr/>
          <p:nvPr/>
        </p:nvGrpSpPr>
        <p:grpSpPr>
          <a:xfrm>
            <a:off x="0" y="0"/>
            <a:ext cx="1494065" cy="1031406"/>
            <a:chOff x="0" y="0"/>
            <a:chExt cx="2993571" cy="1883229"/>
          </a:xfrm>
        </p:grpSpPr>
        <p:grpSp>
          <p:nvGrpSpPr>
            <p:cNvPr id="32" name="Group 5">
              <a:extLst>
                <a:ext uri="{FF2B5EF4-FFF2-40B4-BE49-F238E27FC236}">
                  <a16:creationId xmlns:a16="http://schemas.microsoft.com/office/drawing/2014/main" id="{214EB6F6-8A7B-F4B1-8621-107B1B3B90CE}"/>
                </a:ext>
              </a:extLst>
            </p:cNvPr>
            <p:cNvGrpSpPr/>
            <p:nvPr/>
          </p:nvGrpSpPr>
          <p:grpSpPr>
            <a:xfrm>
              <a:off x="0" y="0"/>
              <a:ext cx="2993571" cy="1883229"/>
              <a:chOff x="598714" y="729342"/>
              <a:chExt cx="2993571" cy="1883229"/>
            </a:xfrm>
          </p:grpSpPr>
          <p:sp>
            <p:nvSpPr>
              <p:cNvPr id="37" name="Freeform: Shape 10">
                <a:extLst>
                  <a:ext uri="{FF2B5EF4-FFF2-40B4-BE49-F238E27FC236}">
                    <a16:creationId xmlns:a16="http://schemas.microsoft.com/office/drawing/2014/main" id="{7F3CBDBA-38A0-C982-2159-F5B33610AF0F}"/>
                  </a:ext>
                </a:extLst>
              </p:cNvPr>
              <p:cNvSpPr/>
              <p:nvPr/>
            </p:nvSpPr>
            <p:spPr>
              <a:xfrm>
                <a:off x="751114" y="729342"/>
                <a:ext cx="2841171" cy="1883229"/>
              </a:xfrm>
              <a:custGeom>
                <a:avLst/>
                <a:gdLst>
                  <a:gd name="connsiteX0" fmla="*/ 0 w 1747205"/>
                  <a:gd name="connsiteY0" fmla="*/ 1469572 h 1469574"/>
                  <a:gd name="connsiteX1" fmla="*/ 96 w 1747205"/>
                  <a:gd name="connsiteY1" fmla="*/ 1469572 h 1469574"/>
                  <a:gd name="connsiteX2" fmla="*/ 48 w 1747205"/>
                  <a:gd name="connsiteY2" fmla="*/ 1469574 h 1469574"/>
                  <a:gd name="connsiteX3" fmla="*/ 5491 w 1747205"/>
                  <a:gd name="connsiteY3" fmla="*/ 0 h 1469574"/>
                  <a:gd name="connsiteX4" fmla="*/ 1745200 w 1747205"/>
                  <a:gd name="connsiteY4" fmla="*/ 0 h 1469574"/>
                  <a:gd name="connsiteX5" fmla="*/ 1747205 w 1747205"/>
                  <a:gd name="connsiteY5" fmla="*/ 32659 h 1469574"/>
                  <a:gd name="connsiteX6" fmla="*/ 178685 w 1747205"/>
                  <a:gd name="connsiteY6" fmla="*/ 1462155 h 1469574"/>
                  <a:gd name="connsiteX7" fmla="*/ 5491 w 1747205"/>
                  <a:gd name="connsiteY7" fmla="*/ 1469348 h 146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7205" h="1469574">
                    <a:moveTo>
                      <a:pt x="0" y="1469572"/>
                    </a:moveTo>
                    <a:lnTo>
                      <a:pt x="96" y="1469572"/>
                    </a:lnTo>
                    <a:lnTo>
                      <a:pt x="48" y="1469574"/>
                    </a:lnTo>
                    <a:close/>
                    <a:moveTo>
                      <a:pt x="5491" y="0"/>
                    </a:moveTo>
                    <a:lnTo>
                      <a:pt x="1745200" y="0"/>
                    </a:lnTo>
                    <a:lnTo>
                      <a:pt x="1747205" y="32659"/>
                    </a:lnTo>
                    <a:cubicBezTo>
                      <a:pt x="1747205" y="776646"/>
                      <a:pt x="1059699" y="1388571"/>
                      <a:pt x="178685" y="1462155"/>
                    </a:cubicBezTo>
                    <a:lnTo>
                      <a:pt x="5491" y="1469348"/>
                    </a:lnTo>
                    <a:close/>
                  </a:path>
                </a:pathLst>
              </a:custGeom>
              <a:solidFill>
                <a:srgbClr val="00B050"/>
              </a:solidFill>
              <a:ln w="25400" cap="flat" cmpd="sng" algn="ctr">
                <a:noFill/>
                <a:prstDash val="solid"/>
              </a:ln>
              <a:effectLst/>
            </p:spPr>
            <p:txBody>
              <a:bodyPr wrap="square" rtlCol="0" anchor="ctr">
                <a:noAutofit/>
              </a:bodyP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sp>
            <p:nvSpPr>
              <p:cNvPr id="38" name="Freeform: Shape 11">
                <a:extLst>
                  <a:ext uri="{FF2B5EF4-FFF2-40B4-BE49-F238E27FC236}">
                    <a16:creationId xmlns:a16="http://schemas.microsoft.com/office/drawing/2014/main" id="{17887729-71C6-07CB-522F-22D945841C7D}"/>
                  </a:ext>
                </a:extLst>
              </p:cNvPr>
              <p:cNvSpPr/>
              <p:nvPr/>
            </p:nvSpPr>
            <p:spPr>
              <a:xfrm>
                <a:off x="598714" y="736821"/>
                <a:ext cx="2612572" cy="1875750"/>
              </a:xfrm>
              <a:custGeom>
                <a:avLst/>
                <a:gdLst>
                  <a:gd name="connsiteX0" fmla="*/ 0 w 2612572"/>
                  <a:gd name="connsiteY0" fmla="*/ 0 h 1875750"/>
                  <a:gd name="connsiteX1" fmla="*/ 2609312 w 2612572"/>
                  <a:gd name="connsiteY1" fmla="*/ 0 h 1875750"/>
                  <a:gd name="connsiteX2" fmla="*/ 2612572 w 2612572"/>
                  <a:gd name="connsiteY2" fmla="*/ 41852 h 1875750"/>
                  <a:gd name="connsiteX3" fmla="*/ 61965 w 2612572"/>
                  <a:gd name="connsiteY3" fmla="*/ 1873722 h 1875750"/>
                  <a:gd name="connsiteX4" fmla="*/ 0 w 2612572"/>
                  <a:gd name="connsiteY4" fmla="*/ 1875750 h 187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2572" h="1875750">
                    <a:moveTo>
                      <a:pt x="0" y="0"/>
                    </a:moveTo>
                    <a:lnTo>
                      <a:pt x="2609312" y="0"/>
                    </a:lnTo>
                    <a:lnTo>
                      <a:pt x="2612572" y="41852"/>
                    </a:lnTo>
                    <a:cubicBezTo>
                      <a:pt x="2612572" y="995256"/>
                      <a:pt x="1494603" y="1779426"/>
                      <a:pt x="61965" y="1873722"/>
                    </a:cubicBezTo>
                    <a:lnTo>
                      <a:pt x="0" y="1875750"/>
                    </a:lnTo>
                    <a:close/>
                  </a:path>
                </a:pathLst>
              </a:custGeom>
              <a:solidFill>
                <a:srgbClr val="FFC000"/>
              </a:solidFill>
              <a:ln w="25400" cap="flat" cmpd="sng" algn="ctr">
                <a:noFill/>
                <a:prstDash val="solid"/>
              </a:ln>
              <a:effectLst/>
            </p:spPr>
            <p:txBody>
              <a:bodyPr wrap="square" rtlCol="0" anchor="ctr">
                <a:noAutofit/>
              </a:bodyP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grpSp>
        <p:grpSp>
          <p:nvGrpSpPr>
            <p:cNvPr id="33" name="Group 6">
              <a:extLst>
                <a:ext uri="{FF2B5EF4-FFF2-40B4-BE49-F238E27FC236}">
                  <a16:creationId xmlns:a16="http://schemas.microsoft.com/office/drawing/2014/main" id="{BF1FE831-6D21-8CAB-9D7F-9B080E424716}"/>
                </a:ext>
              </a:extLst>
            </p:cNvPr>
            <p:cNvGrpSpPr/>
            <p:nvPr/>
          </p:nvGrpSpPr>
          <p:grpSpPr>
            <a:xfrm>
              <a:off x="377897" y="149228"/>
              <a:ext cx="1303946" cy="1182001"/>
              <a:chOff x="3605511" y="1589314"/>
              <a:chExt cx="1303946" cy="1182001"/>
            </a:xfrm>
          </p:grpSpPr>
          <p:sp>
            <p:nvSpPr>
              <p:cNvPr id="35" name="Teardrop 34">
                <a:extLst>
                  <a:ext uri="{FF2B5EF4-FFF2-40B4-BE49-F238E27FC236}">
                    <a16:creationId xmlns:a16="http://schemas.microsoft.com/office/drawing/2014/main" id="{7F6769F2-3BE2-E621-24DE-D6CD6FB7F88E}"/>
                  </a:ext>
                </a:extLst>
              </p:cNvPr>
              <p:cNvSpPr/>
              <p:nvPr/>
            </p:nvSpPr>
            <p:spPr>
              <a:xfrm>
                <a:off x="3646714" y="1589314"/>
                <a:ext cx="1262743" cy="1175657"/>
              </a:xfrm>
              <a:prstGeom prst="teardrop">
                <a:avLst/>
              </a:prstGeom>
              <a:solidFill>
                <a:srgbClr val="05A1D5"/>
              </a:solidFill>
              <a:ln w="25400" cap="flat" cmpd="sng" algn="ctr">
                <a:noFill/>
                <a:prstDash val="solid"/>
              </a:ln>
              <a:effectLst/>
            </p:spPr>
            <p:txBody>
              <a:bodyPr rtlCol="0" anchor="ct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sp>
            <p:nvSpPr>
              <p:cNvPr id="36" name="Teardrop 9">
                <a:extLst>
                  <a:ext uri="{FF2B5EF4-FFF2-40B4-BE49-F238E27FC236}">
                    <a16:creationId xmlns:a16="http://schemas.microsoft.com/office/drawing/2014/main" id="{CFBF0C52-7120-9B8D-F4F0-748745C40F86}"/>
                  </a:ext>
                </a:extLst>
              </p:cNvPr>
              <p:cNvSpPr/>
              <p:nvPr/>
            </p:nvSpPr>
            <p:spPr>
              <a:xfrm rot="11769440">
                <a:off x="3605511" y="1615628"/>
                <a:ext cx="1290719" cy="1155687"/>
              </a:xfrm>
              <a:prstGeom prst="teardrop">
                <a:avLst/>
              </a:prstGeom>
              <a:solidFill>
                <a:srgbClr val="EFCBF6"/>
              </a:solidFill>
              <a:ln w="25400" cap="flat" cmpd="sng" algn="ctr">
                <a:noFill/>
                <a:prstDash val="solid"/>
              </a:ln>
              <a:effectLst/>
            </p:spPr>
            <p:txBody>
              <a:bodyPr rtlCol="0" anchor="ctr"/>
              <a:lstStyle/>
              <a:p>
                <a:pPr algn="ctr" defTabSz="685800">
                  <a:defRPr/>
                </a:pPr>
                <a:endParaRPr lang="en-US" sz="1200" kern="0">
                  <a:solidFill>
                    <a:srgbClr val="0070C0"/>
                  </a:solidFill>
                  <a:latin typeface="Times New Roman" panose="02020603050405020304" pitchFamily="18" charset="0"/>
                  <a:cs typeface="Times New Roman" panose="02020603050405020304" pitchFamily="18" charset="0"/>
                </a:endParaRPr>
              </a:p>
            </p:txBody>
          </p:sp>
        </p:grpSp>
        <p:sp>
          <p:nvSpPr>
            <p:cNvPr id="34" name="Flowchart: Connector 33">
              <a:extLst>
                <a:ext uri="{FF2B5EF4-FFF2-40B4-BE49-F238E27FC236}">
                  <a16:creationId xmlns:a16="http://schemas.microsoft.com/office/drawing/2014/main" id="{C3F2A3AF-03D1-BFDD-6081-6F8BD217319E}"/>
                </a:ext>
              </a:extLst>
            </p:cNvPr>
            <p:cNvSpPr/>
            <p:nvPr/>
          </p:nvSpPr>
          <p:spPr>
            <a:xfrm>
              <a:off x="380998" y="223384"/>
              <a:ext cx="1909164" cy="1101500"/>
            </a:xfrm>
            <a:prstGeom prst="flowChartConnector">
              <a:avLst/>
            </a:prstGeom>
            <a:solidFill>
              <a:sysClr val="window" lastClr="FFFFFF"/>
            </a:solidFill>
            <a:ln w="25400" cap="flat" cmpd="sng" algn="ctr">
              <a:solidFill>
                <a:srgbClr val="EFCBF6"/>
              </a:solidFill>
              <a:prstDash val="solid"/>
            </a:ln>
            <a:effectLst/>
          </p:spPr>
          <p:txBody>
            <a:bodyPr rtlCol="0" anchor="ctr"/>
            <a:lstStyle/>
            <a:p>
              <a:pPr algn="ctr" defTabSz="685800">
                <a:defRPr/>
              </a:pPr>
              <a:r>
                <a:rPr lang="en-US" sz="1200" kern="0">
                  <a:solidFill>
                    <a:srgbClr val="0070C0"/>
                  </a:solidFill>
                  <a:latin typeface="Times New Roman" panose="02020603050405020304" pitchFamily="18" charset="0"/>
                  <a:cs typeface="Times New Roman" panose="02020603050405020304" pitchFamily="18" charset="0"/>
                </a:rPr>
                <a:t>BÀI 15</a:t>
              </a:r>
            </a:p>
          </p:txBody>
        </p:sp>
      </p:grpSp>
    </p:spTree>
    <p:extLst>
      <p:ext uri="{BB962C8B-B14F-4D97-AF65-F5344CB8AC3E}">
        <p14:creationId xmlns:p14="http://schemas.microsoft.com/office/powerpoint/2010/main" val="2206489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4745316-655E-6C1F-9F1F-4CA1F41A44C9}"/>
              </a:ext>
            </a:extLst>
          </p:cNvPr>
          <p:cNvSpPr/>
          <p:nvPr/>
        </p:nvSpPr>
        <p:spPr>
          <a:xfrm>
            <a:off x="0" y="16330"/>
            <a:ext cx="9144000" cy="512717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4" name="Group 8">
            <a:extLst>
              <a:ext uri="{FF2B5EF4-FFF2-40B4-BE49-F238E27FC236}">
                <a16:creationId xmlns:a16="http://schemas.microsoft.com/office/drawing/2014/main" id="{90F63238-2B33-5528-F150-5E78FFD8B722}"/>
              </a:ext>
            </a:extLst>
          </p:cNvPr>
          <p:cNvGrpSpPr/>
          <p:nvPr/>
        </p:nvGrpSpPr>
        <p:grpSpPr>
          <a:xfrm>
            <a:off x="204107" y="-40821"/>
            <a:ext cx="8588829" cy="628650"/>
            <a:chOff x="239485" y="413657"/>
            <a:chExt cx="11451772" cy="838200"/>
          </a:xfrm>
        </p:grpSpPr>
        <p:sp>
          <p:nvSpPr>
            <p:cNvPr id="2" name="Rectangle: Rounded Corners 1">
              <a:extLst>
                <a:ext uri="{FF2B5EF4-FFF2-40B4-BE49-F238E27FC236}">
                  <a16:creationId xmlns:a16="http://schemas.microsoft.com/office/drawing/2014/main" id="{E0593152-1E3B-2FC3-AF9B-7A09A81CE2ED}"/>
                </a:ext>
              </a:extLst>
            </p:cNvPr>
            <p:cNvSpPr/>
            <p:nvPr/>
          </p:nvSpPr>
          <p:spPr>
            <a:xfrm>
              <a:off x="478971" y="413657"/>
              <a:ext cx="11212286" cy="838200"/>
            </a:xfrm>
            <a:prstGeom prst="roundRect">
              <a:avLst>
                <a:gd name="adj" fmla="val 50000"/>
              </a:avLst>
            </a:prstGeom>
            <a:solidFill>
              <a:srgbClr val="02C4C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B2D3E3DE-50A3-1BAB-0D60-7374BA24166C}"/>
                </a:ext>
              </a:extLst>
            </p:cNvPr>
            <p:cNvSpPr/>
            <p:nvPr/>
          </p:nvSpPr>
          <p:spPr>
            <a:xfrm>
              <a:off x="631371" y="413657"/>
              <a:ext cx="10972799" cy="838200"/>
            </a:xfrm>
            <a:custGeom>
              <a:avLst/>
              <a:gdLst>
                <a:gd name="connsiteX0" fmla="*/ 500743 w 11212286"/>
                <a:gd name="connsiteY0" fmla="*/ 48985 h 838200"/>
                <a:gd name="connsiteX1" fmla="*/ 159714 w 11212286"/>
                <a:gd name="connsiteY1" fmla="*/ 275035 h 838200"/>
                <a:gd name="connsiteX2" fmla="*/ 130628 w 11212286"/>
                <a:gd name="connsiteY2" fmla="*/ 419100 h 838200"/>
                <a:gd name="connsiteX3" fmla="*/ 130628 w 11212286"/>
                <a:gd name="connsiteY3" fmla="*/ 419099 h 838200"/>
                <a:gd name="connsiteX4" fmla="*/ 130628 w 11212286"/>
                <a:gd name="connsiteY4" fmla="*/ 419100 h 838200"/>
                <a:gd name="connsiteX5" fmla="*/ 130628 w 11212286"/>
                <a:gd name="connsiteY5" fmla="*/ 419100 h 838200"/>
                <a:gd name="connsiteX6" fmla="*/ 159714 w 11212286"/>
                <a:gd name="connsiteY6" fmla="*/ 563165 h 838200"/>
                <a:gd name="connsiteX7" fmla="*/ 500743 w 11212286"/>
                <a:gd name="connsiteY7" fmla="*/ 789214 h 838200"/>
                <a:gd name="connsiteX8" fmla="*/ 10733314 w 11212286"/>
                <a:gd name="connsiteY8" fmla="*/ 789215 h 838200"/>
                <a:gd name="connsiteX9" fmla="*/ 11103429 w 11212286"/>
                <a:gd name="connsiteY9" fmla="*/ 419100 h 838200"/>
                <a:gd name="connsiteX10" fmla="*/ 11103430 w 11212286"/>
                <a:gd name="connsiteY10" fmla="*/ 419100 h 838200"/>
                <a:gd name="connsiteX11" fmla="*/ 10733315 w 11212286"/>
                <a:gd name="connsiteY11" fmla="*/ 48985 h 838200"/>
                <a:gd name="connsiteX12" fmla="*/ 419100 w 11212286"/>
                <a:gd name="connsiteY12" fmla="*/ 0 h 838200"/>
                <a:gd name="connsiteX13" fmla="*/ 10793186 w 11212286"/>
                <a:gd name="connsiteY13" fmla="*/ 0 h 838200"/>
                <a:gd name="connsiteX14" fmla="*/ 11212286 w 11212286"/>
                <a:gd name="connsiteY14" fmla="*/ 419100 h 838200"/>
                <a:gd name="connsiteX15" fmla="*/ 10793186 w 11212286"/>
                <a:gd name="connsiteY15" fmla="*/ 838200 h 838200"/>
                <a:gd name="connsiteX16" fmla="*/ 419100 w 11212286"/>
                <a:gd name="connsiteY16" fmla="*/ 838200 h 838200"/>
                <a:gd name="connsiteX17" fmla="*/ 0 w 11212286"/>
                <a:gd name="connsiteY17" fmla="*/ 419100 h 838200"/>
                <a:gd name="connsiteX18" fmla="*/ 419100 w 11212286"/>
                <a:gd name="connsiteY1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12286" h="838200">
                  <a:moveTo>
                    <a:pt x="500743" y="48985"/>
                  </a:moveTo>
                  <a:cubicBezTo>
                    <a:pt x="347436" y="48985"/>
                    <a:pt x="215900" y="142195"/>
                    <a:pt x="159714" y="275035"/>
                  </a:cubicBezTo>
                  <a:lnTo>
                    <a:pt x="130628" y="419100"/>
                  </a:lnTo>
                  <a:lnTo>
                    <a:pt x="130628" y="419099"/>
                  </a:lnTo>
                  <a:lnTo>
                    <a:pt x="130628" y="419100"/>
                  </a:lnTo>
                  <a:lnTo>
                    <a:pt x="130628" y="419100"/>
                  </a:lnTo>
                  <a:lnTo>
                    <a:pt x="159714" y="563165"/>
                  </a:lnTo>
                  <a:cubicBezTo>
                    <a:pt x="215900" y="696005"/>
                    <a:pt x="347436" y="789214"/>
                    <a:pt x="500743" y="789214"/>
                  </a:cubicBezTo>
                  <a:lnTo>
                    <a:pt x="10733314" y="789215"/>
                  </a:lnTo>
                  <a:cubicBezTo>
                    <a:pt x="10937723" y="789215"/>
                    <a:pt x="11103429" y="623509"/>
                    <a:pt x="11103429" y="419100"/>
                  </a:cubicBezTo>
                  <a:lnTo>
                    <a:pt x="11103430" y="419100"/>
                  </a:lnTo>
                  <a:cubicBezTo>
                    <a:pt x="11103430" y="214691"/>
                    <a:pt x="10937724" y="48985"/>
                    <a:pt x="10733315" y="48985"/>
                  </a:cubicBezTo>
                  <a:close/>
                  <a:moveTo>
                    <a:pt x="419100" y="0"/>
                  </a:moveTo>
                  <a:lnTo>
                    <a:pt x="10793186" y="0"/>
                  </a:lnTo>
                  <a:cubicBezTo>
                    <a:pt x="11024649" y="0"/>
                    <a:pt x="11212286" y="187637"/>
                    <a:pt x="11212286" y="419100"/>
                  </a:cubicBezTo>
                  <a:cubicBezTo>
                    <a:pt x="11212286" y="650563"/>
                    <a:pt x="11024649" y="838200"/>
                    <a:pt x="10793186" y="838200"/>
                  </a:cubicBezTo>
                  <a:lnTo>
                    <a:pt x="419100" y="838200"/>
                  </a:lnTo>
                  <a:cubicBezTo>
                    <a:pt x="187637" y="838200"/>
                    <a:pt x="0" y="650563"/>
                    <a:pt x="0" y="419100"/>
                  </a:cubicBezTo>
                  <a:cubicBezTo>
                    <a:pt x="0" y="187637"/>
                    <a:pt x="187637" y="0"/>
                    <a:pt x="419100" y="0"/>
                  </a:cubicBezTo>
                  <a:close/>
                </a:path>
              </a:pathLst>
            </a:custGeom>
            <a:solidFill>
              <a:srgbClr val="FED75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Flowchart: Connector 2">
              <a:extLst>
                <a:ext uri="{FF2B5EF4-FFF2-40B4-BE49-F238E27FC236}">
                  <a16:creationId xmlns:a16="http://schemas.microsoft.com/office/drawing/2014/main" id="{3D196701-C2DF-32AA-1E8D-1D93C189CA41}"/>
                </a:ext>
              </a:extLst>
            </p:cNvPr>
            <p:cNvSpPr/>
            <p:nvPr/>
          </p:nvSpPr>
          <p:spPr>
            <a:xfrm>
              <a:off x="239485" y="413657"/>
              <a:ext cx="1001486" cy="838200"/>
            </a:xfrm>
            <a:prstGeom prst="flowChartConnector">
              <a:avLst/>
            </a:prstGeom>
            <a:solidFill>
              <a:srgbClr val="FFD95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Connector 6">
              <a:extLst>
                <a:ext uri="{FF2B5EF4-FFF2-40B4-BE49-F238E27FC236}">
                  <a16:creationId xmlns:a16="http://schemas.microsoft.com/office/drawing/2014/main" id="{14A94931-21C9-AB53-31E2-CD9DA3602840}"/>
                </a:ext>
              </a:extLst>
            </p:cNvPr>
            <p:cNvSpPr/>
            <p:nvPr/>
          </p:nvSpPr>
          <p:spPr>
            <a:xfrm>
              <a:off x="359229" y="489858"/>
              <a:ext cx="772885" cy="68580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5D922EB-CDDF-FF78-8876-797F70CCC2AE}"/>
                </a:ext>
              </a:extLst>
            </p:cNvPr>
            <p:cNvSpPr txBox="1"/>
            <p:nvPr/>
          </p:nvSpPr>
          <p:spPr>
            <a:xfrm>
              <a:off x="2449284" y="560616"/>
              <a:ext cx="7336971" cy="615553"/>
            </a:xfrm>
            <a:prstGeom prst="rect">
              <a:avLst/>
            </a:prstGeom>
            <a:noFill/>
          </p:spPr>
          <p:txBody>
            <a:bodyPr wrap="square" rtlCol="0">
              <a:spAutoFit/>
            </a:bodyPr>
            <a:lstStyle/>
            <a:p>
              <a:pPr algn="ctr"/>
              <a:r>
                <a:rPr lang="en-US" sz="2400">
                  <a:solidFill>
                    <a:schemeClr val="bg1"/>
                  </a:solidFill>
                  <a:latin typeface="Times New Roman" panose="02020603050405020304" pitchFamily="18" charset="0"/>
                  <a:cs typeface="Times New Roman" panose="02020603050405020304" pitchFamily="18" charset="0"/>
                </a:rPr>
                <a:t>1. Ấn Độ nửa sau thế kỉ XIX</a:t>
              </a:r>
            </a:p>
          </p:txBody>
        </p:sp>
      </p:grpSp>
      <p:sp>
        <p:nvSpPr>
          <p:cNvPr id="16" name="Rectangle 15">
            <a:extLst>
              <a:ext uri="{FF2B5EF4-FFF2-40B4-BE49-F238E27FC236}">
                <a16:creationId xmlns:a16="http://schemas.microsoft.com/office/drawing/2014/main" id="{E255C6A1-F343-001C-1E1E-507CA095CF82}"/>
              </a:ext>
            </a:extLst>
          </p:cNvPr>
          <p:cNvSpPr/>
          <p:nvPr/>
        </p:nvSpPr>
        <p:spPr>
          <a:xfrm>
            <a:off x="204107" y="734786"/>
            <a:ext cx="8760279" cy="422093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11" name="ẤN-ĐỘ-thế-kỉ-XVIII-1950 - Trim">
            <a:hlinkClick r:id="" action="ppaction://media"/>
          </p:cNvPr>
          <p:cNvPicPr>
            <a:picLocks noRot="1" noChangeAspect="1"/>
          </p:cNvPicPr>
          <p:nvPr>
            <a:videoFile r:link="rId1"/>
          </p:nvPr>
        </p:nvPicPr>
        <p:blipFill>
          <a:blip r:embed="rId3"/>
          <a:stretch>
            <a:fillRect/>
          </a:stretch>
        </p:blipFill>
        <p:spPr>
          <a:xfrm>
            <a:off x="381000" y="800100"/>
            <a:ext cx="8534400" cy="4133850"/>
          </a:xfrm>
          <a:prstGeom prst="rect">
            <a:avLst/>
          </a:prstGeom>
        </p:spPr>
      </p:pic>
    </p:spTree>
    <p:extLst>
      <p:ext uri="{BB962C8B-B14F-4D97-AF65-F5344CB8AC3E}">
        <p14:creationId xmlns:p14="http://schemas.microsoft.com/office/powerpoint/2010/main" val="2318549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
            <a:extLst>
              <a:ext uri="{FF2B5EF4-FFF2-40B4-BE49-F238E27FC236}">
                <a16:creationId xmlns:a16="http://schemas.microsoft.com/office/drawing/2014/main" id="{E225D50F-7867-2A41-9F1B-3B4EAD9320F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27" t="2408" r="6718" b="2408"/>
          <a:stretch/>
        </p:blipFill>
        <p:spPr bwMode="auto">
          <a:xfrm>
            <a:off x="43542" y="0"/>
            <a:ext cx="9035144" cy="512079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59C0C667-3E57-4A47-8675-1481AA9BCD8B}"/>
              </a:ext>
            </a:extLst>
          </p:cNvPr>
          <p:cNvPicPr>
            <a:picLocks noChangeAspect="1"/>
          </p:cNvPicPr>
          <p:nvPr/>
        </p:nvPicPr>
        <p:blipFill>
          <a:blip r:embed="rId4" cstate="print"/>
          <a:stretch>
            <a:fillRect/>
          </a:stretch>
        </p:blipFill>
        <p:spPr>
          <a:xfrm>
            <a:off x="3942418" y="128631"/>
            <a:ext cx="716015" cy="980842"/>
          </a:xfrm>
          <a:prstGeom prst="rect">
            <a:avLst/>
          </a:prstGeom>
        </p:spPr>
      </p:pic>
      <p:pic>
        <p:nvPicPr>
          <p:cNvPr id="4" name="Picture 3">
            <a:extLst>
              <a:ext uri="{FF2B5EF4-FFF2-40B4-BE49-F238E27FC236}">
                <a16:creationId xmlns:a16="http://schemas.microsoft.com/office/drawing/2014/main" id="{4B4848D1-60B7-6048-A9DF-7163F0E189B1}"/>
              </a:ext>
            </a:extLst>
          </p:cNvPr>
          <p:cNvPicPr>
            <a:picLocks noChangeAspect="1"/>
          </p:cNvPicPr>
          <p:nvPr/>
        </p:nvPicPr>
        <p:blipFill rotWithShape="1">
          <a:blip r:embed="rId5" cstate="print"/>
          <a:srcRect b="16640"/>
          <a:stretch/>
        </p:blipFill>
        <p:spPr>
          <a:xfrm flipH="1">
            <a:off x="3470413" y="537514"/>
            <a:ext cx="613520" cy="700589"/>
          </a:xfrm>
          <a:prstGeom prst="rect">
            <a:avLst/>
          </a:prstGeom>
        </p:spPr>
      </p:pic>
      <p:pic>
        <p:nvPicPr>
          <p:cNvPr id="6" name="Picture 2">
            <a:extLst>
              <a:ext uri="{FF2B5EF4-FFF2-40B4-BE49-F238E27FC236}">
                <a16:creationId xmlns:a16="http://schemas.microsoft.com/office/drawing/2014/main" id="{A024CE52-E0C8-0844-B98B-ADD19B25594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7851" y="1761232"/>
            <a:ext cx="1285875" cy="10668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F0BD94B3-8A38-1246-85FB-3EB4D23DA6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30306" y="2448183"/>
            <a:ext cx="1285875" cy="1066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340D82B5-73F7-1A4B-9CF5-566C3B6421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1169" y="3837852"/>
            <a:ext cx="1285875" cy="1066800"/>
          </a:xfrm>
          <a:prstGeom prst="rect">
            <a:avLst/>
          </a:prstGeom>
          <a:noFill/>
          <a:extLst>
            <a:ext uri="{909E8E84-426E-40DD-AFC4-6F175D3DCCD1}">
              <a14:hiddenFill xmlns:a14="http://schemas.microsoft.com/office/drawing/2010/main">
                <a:solidFill>
                  <a:srgbClr val="FFFFFF"/>
                </a:solidFill>
              </a14:hiddenFill>
            </a:ext>
          </a:extLst>
        </p:spPr>
      </p:pic>
      <p:sp>
        <p:nvSpPr>
          <p:cNvPr id="9" name="Down Arrow 8">
            <a:extLst>
              <a:ext uri="{FF2B5EF4-FFF2-40B4-BE49-F238E27FC236}">
                <a16:creationId xmlns:a16="http://schemas.microsoft.com/office/drawing/2014/main" id="{C992D722-D4A5-AF41-8FBF-77C1613D2F6A}"/>
              </a:ext>
            </a:extLst>
          </p:cNvPr>
          <p:cNvSpPr/>
          <p:nvPr/>
        </p:nvSpPr>
        <p:spPr>
          <a:xfrm rot="1100346">
            <a:off x="3399170" y="1143467"/>
            <a:ext cx="257340" cy="63583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x-none" sz="1400">
              <a:solidFill>
                <a:prstClr val="white"/>
              </a:solidFill>
              <a:latin typeface="Calibri"/>
            </a:endParaRPr>
          </a:p>
        </p:txBody>
      </p:sp>
      <p:sp>
        <p:nvSpPr>
          <p:cNvPr id="10" name="Down Arrow 9">
            <a:extLst>
              <a:ext uri="{FF2B5EF4-FFF2-40B4-BE49-F238E27FC236}">
                <a16:creationId xmlns:a16="http://schemas.microsoft.com/office/drawing/2014/main" id="{C652E38F-B28F-6049-9484-96B64E4155AA}"/>
              </a:ext>
            </a:extLst>
          </p:cNvPr>
          <p:cNvSpPr/>
          <p:nvPr/>
        </p:nvSpPr>
        <p:spPr>
          <a:xfrm rot="19844010">
            <a:off x="3502559" y="2886762"/>
            <a:ext cx="314254" cy="88751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x-none" sz="1400">
              <a:solidFill>
                <a:prstClr val="white"/>
              </a:solidFill>
              <a:latin typeface="Calibri"/>
            </a:endParaRPr>
          </a:p>
        </p:txBody>
      </p:sp>
      <p:sp>
        <p:nvSpPr>
          <p:cNvPr id="11" name="Down Arrow 10">
            <a:extLst>
              <a:ext uri="{FF2B5EF4-FFF2-40B4-BE49-F238E27FC236}">
                <a16:creationId xmlns:a16="http://schemas.microsoft.com/office/drawing/2014/main" id="{35079CE0-DF64-E440-A8FE-ACC670B8F27E}"/>
              </a:ext>
            </a:extLst>
          </p:cNvPr>
          <p:cNvSpPr/>
          <p:nvPr/>
        </p:nvSpPr>
        <p:spPr>
          <a:xfrm rot="12577469">
            <a:off x="5062364" y="3613605"/>
            <a:ext cx="375488" cy="667979"/>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x-none" sz="1400">
              <a:solidFill>
                <a:prstClr val="white"/>
              </a:solidFill>
              <a:latin typeface="Calibri"/>
            </a:endParaRPr>
          </a:p>
        </p:txBody>
      </p:sp>
      <p:pic>
        <p:nvPicPr>
          <p:cNvPr id="14" name="Picture 13">
            <a:extLst>
              <a:ext uri="{FF2B5EF4-FFF2-40B4-BE49-F238E27FC236}">
                <a16:creationId xmlns:a16="http://schemas.microsoft.com/office/drawing/2014/main" id="{0F355A0C-488C-CD46-8590-AA0C1E1B26EA}"/>
              </a:ext>
            </a:extLst>
          </p:cNvPr>
          <p:cNvPicPr>
            <a:picLocks noChangeAspect="1"/>
          </p:cNvPicPr>
          <p:nvPr/>
        </p:nvPicPr>
        <p:blipFill>
          <a:blip r:embed="rId7"/>
          <a:stretch>
            <a:fillRect/>
          </a:stretch>
        </p:blipFill>
        <p:spPr>
          <a:xfrm>
            <a:off x="6299225" y="897054"/>
            <a:ext cx="1020366" cy="1294010"/>
          </a:xfrm>
          <a:prstGeom prst="rect">
            <a:avLst/>
          </a:prstGeom>
        </p:spPr>
      </p:pic>
    </p:spTree>
    <p:extLst>
      <p:ext uri="{BB962C8B-B14F-4D97-AF65-F5344CB8AC3E}">
        <p14:creationId xmlns:p14="http://schemas.microsoft.com/office/powerpoint/2010/main" val="548824395"/>
      </p:ext>
    </p:extLst>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1" repeatCount="indefinite"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1000"/>
                                        <p:tgtEl>
                                          <p:spTgt spid="9"/>
                                        </p:tgtEl>
                                      </p:cBhvr>
                                    </p:animEffect>
                                  </p:childTnLst>
                                  <p:subTnLst>
                                    <p:audio>
                                      <p:cMediaNode>
                                        <p:cTn display="0" masterRel="sameClick">
                                          <p:stCondLst>
                                            <p:cond evt="begin" delay="0">
                                              <p:tn val="18"/>
                                            </p:cond>
                                          </p:stCondLst>
                                          <p:endCondLst>
                                            <p:cond evt="onStopAudio" delay="0">
                                              <p:tgtEl>
                                                <p:sldTgt/>
                                              </p:tgtEl>
                                            </p:cond>
                                          </p:endCondLst>
                                        </p:cTn>
                                        <p:tgtEl>
                                          <p:sndTgt r:embed="rId2" name="whoosh.wav"/>
                                        </p:tgtEl>
                                      </p:cMediaNode>
                                    </p:audio>
                                  </p:sub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2" presetClass="entr" presetSubtype="1" repeatCount="indefinite"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1000"/>
                                        <p:tgtEl>
                                          <p:spTgt spid="10"/>
                                        </p:tgtEl>
                                      </p:cBhvr>
                                    </p:animEffect>
                                  </p:childTnLst>
                                  <p:subTnLst>
                                    <p:audio>
                                      <p:cMediaNode>
                                        <p:cTn display="0" masterRel="sameClick">
                                          <p:stCondLst>
                                            <p:cond evt="begin" delay="0">
                                              <p:tn val="26"/>
                                            </p:cond>
                                          </p:stCondLst>
                                          <p:endCondLst>
                                            <p:cond evt="onStopAudio" delay="0">
                                              <p:tgtEl>
                                                <p:sldTgt/>
                                              </p:tgtEl>
                                            </p:cond>
                                          </p:endCondLst>
                                        </p:cTn>
                                        <p:tgtEl>
                                          <p:sndTgt r:embed="rId2" name="whoosh.wav"/>
                                        </p:tgtEl>
                                      </p:cMediaNode>
                                    </p:audio>
                                  </p:sub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par>
                          <p:cTn id="33" fill="hold">
                            <p:stCondLst>
                              <p:cond delay="3500"/>
                            </p:stCondLst>
                            <p:childTnLst>
                              <p:par>
                                <p:cTn id="34" presetID="22" presetClass="entr" presetSubtype="4" repeatCount="indefinite"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1000"/>
                                        <p:tgtEl>
                                          <p:spTgt spid="11"/>
                                        </p:tgtEl>
                                      </p:cBhvr>
                                    </p:animEffect>
                                  </p:childTnLst>
                                  <p:subTnLst>
                                    <p:audio>
                                      <p:cMediaNode>
                                        <p:cTn display="0" masterRel="sameClick">
                                          <p:stCondLst>
                                            <p:cond evt="begin" delay="0">
                                              <p:tn val="34"/>
                                            </p:cond>
                                          </p:stCondLst>
                                          <p:endCondLst>
                                            <p:cond evt="onStopAudio" delay="0">
                                              <p:tgtEl>
                                                <p:sldTgt/>
                                              </p:tgtEl>
                                            </p:cond>
                                          </p:endCondLst>
                                        </p:cTn>
                                        <p:tgtEl>
                                          <p:sndTgt r:embed="rId2" name="whoosh.wav"/>
                                        </p:tgtEl>
                                      </p:cMediaNode>
                                    </p:audio>
                                  </p:subTnLst>
                                </p:cTn>
                              </p:par>
                            </p:childTnLst>
                          </p:cTn>
                        </p:par>
                        <p:par>
                          <p:cTn id="37" fill="hold">
                            <p:stCondLst>
                              <p:cond delay="4500"/>
                            </p:stCondLst>
                            <p:childTnLst>
                              <p:par>
                                <p:cTn id="38" presetID="22" presetClass="entr" presetSubtype="4"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childTnLst>
                          </p:cTn>
                        </p:par>
                        <p:par>
                          <p:cTn id="41" fill="hold">
                            <p:stCondLst>
                              <p:cond delay="5000"/>
                            </p:stCondLst>
                            <p:childTnLst>
                              <p:par>
                                <p:cTn id="42" presetID="22" presetClass="entr" presetSubtype="4"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HTML_SHAPEINFO" val="&lt;SlideThumbPath val=&quot;Slide4.PNG&quot;/&gt;"/>
  <p:tag name="ISPRING_SLIDE_INDENT_LEVEL" val="0"/>
  <p:tag name="ISPRING_CUSTOM_TIMING_USED" val="1"/>
  <p:tag name="GENSWF_SLIDE_TITLE" val="TỰA BÀI"/>
  <p:tag name="ISPRING_PRESENTER_ID" val="{7257E5D0-9D30-4FF0-97B0-8B144157FD3C}"/>
  <p:tag name="ISPRING_SLIDE_ID_2" val="{86E28706-79C3-4FF9-A642-6C9FBFB2000F}"/>
  <p:tag name="GENSWF_ADVANCE_TIME" val="4.182"/>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1569</Words>
  <Application>Microsoft Office PowerPoint</Application>
  <PresentationFormat>On-screen Show (16:9)</PresentationFormat>
  <Paragraphs>193</Paragraphs>
  <Slides>25</Slides>
  <Notes>4</Notes>
  <HiddenSlides>0</HiddenSlides>
  <MMClips>5</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25</vt:i4>
      </vt:variant>
    </vt:vector>
  </HeadingPairs>
  <TitlesOfParts>
    <vt:vector size="41" baseType="lpstr">
      <vt:lpstr>#9Slide03 SFU DIN Mittelschrift</vt:lpstr>
      <vt:lpstr>#9Slide07 IcielKoni</vt:lpstr>
      <vt:lpstr>Arial</vt:lpstr>
      <vt:lpstr>Avenir</vt:lpstr>
      <vt:lpstr>Avenir Next Regular</vt:lpstr>
      <vt:lpstr>Bobby Jones Soft</vt:lpstr>
      <vt:lpstr>Calibri</vt:lpstr>
      <vt:lpstr>Calibri Light</vt:lpstr>
      <vt:lpstr>Helvetica</vt:lpstr>
      <vt:lpstr>Roboto</vt:lpstr>
      <vt:lpstr>Tahoma</vt:lpstr>
      <vt:lpstr>Times New Roman</vt:lpstr>
      <vt:lpstr>Twinkl</vt:lpstr>
      <vt:lpstr>Custom Design</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admin</dc:creator>
  <cp:lastModifiedBy>Nguyen Them</cp:lastModifiedBy>
  <cp:revision>1</cp:revision>
  <dcterms:modified xsi:type="dcterms:W3CDTF">2025-05-14T13:10:07Z</dcterms:modified>
</cp:coreProperties>
</file>