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2"/>
  </p:notesMasterIdLst>
  <p:sldIdLst>
    <p:sldId id="335" r:id="rId2"/>
    <p:sldId id="456" r:id="rId3"/>
    <p:sldId id="459" r:id="rId4"/>
    <p:sldId id="461" r:id="rId5"/>
    <p:sldId id="394" r:id="rId6"/>
    <p:sldId id="431" r:id="rId7"/>
    <p:sldId id="457" r:id="rId8"/>
    <p:sldId id="433" r:id="rId9"/>
    <p:sldId id="430" r:id="rId10"/>
    <p:sldId id="44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C0C24"/>
    <a:srgbClr val="0000CC"/>
    <a:srgbClr val="FF00FF"/>
    <a:srgbClr val="FF0000"/>
    <a:srgbClr val="006600"/>
    <a:srgbClr val="A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98" autoAdjust="0"/>
    <p:restoredTop sz="98566" autoAdjust="0"/>
  </p:normalViewPr>
  <p:slideViewPr>
    <p:cSldViewPr snapToGrid="0">
      <p:cViewPr varScale="1">
        <p:scale>
          <a:sx n="61" d="100"/>
          <a:sy n="61" d="100"/>
        </p:scale>
        <p:origin x="701"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7BCDB4-68F1-4CF5-B86E-7ECC8F61CF4F}" type="datetimeFigureOut">
              <a:rPr lang="en-US" smtClean="0"/>
              <a:pPr/>
              <a:t>12/03/2025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19BF97-CCE8-4556-AECF-D3B0ACA3D1B9}" type="slidenum">
              <a:rPr lang="en-US" smtClean="0"/>
              <a:pPr/>
              <a:t>‹#›</a:t>
            </a:fld>
            <a:endParaRPr lang="en-US"/>
          </a:p>
        </p:txBody>
      </p:sp>
    </p:spTree>
    <p:extLst>
      <p:ext uri="{BB962C8B-B14F-4D97-AF65-F5344CB8AC3E}">
        <p14:creationId xmlns:p14="http://schemas.microsoft.com/office/powerpoint/2010/main" val="2409274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10a709e90b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10a709e90b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91303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882E0-245E-40F2-AF9D-315B77C182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A76E54C-68DA-4F4C-814C-0870194C27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E2E4C23-CD5F-4F94-A7D3-BC6F83E8A5CD}"/>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5" name="Footer Placeholder 4">
            <a:extLst>
              <a:ext uri="{FF2B5EF4-FFF2-40B4-BE49-F238E27FC236}">
                <a16:creationId xmlns:a16="http://schemas.microsoft.com/office/drawing/2014/main" id="{9CF48EAA-302B-4E43-8166-399219AE8C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7C669B-05F1-4735-B265-5B4EA82075C6}"/>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4001081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7732-8448-4334-99C2-8A2EA1626AF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0176503-85D3-4F5A-91C8-2E4806A9360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C8E6C8-5574-4D5E-AAD3-3069322A07BE}"/>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5" name="Footer Placeholder 4">
            <a:extLst>
              <a:ext uri="{FF2B5EF4-FFF2-40B4-BE49-F238E27FC236}">
                <a16:creationId xmlns:a16="http://schemas.microsoft.com/office/drawing/2014/main" id="{ACD4FF3A-0841-47B5-8C28-A8EFDCBCE4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E9D977-5EB5-45BF-A70A-7B4C2FA9C1E5}"/>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503972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65D319-D199-4FB0-886E-4668903CA97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C934F3-CF39-45C9-B595-28CDDC42DB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D92BB-422A-4F5B-BC83-F12BBE1AE381}"/>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5" name="Footer Placeholder 4">
            <a:extLst>
              <a:ext uri="{FF2B5EF4-FFF2-40B4-BE49-F238E27FC236}">
                <a16:creationId xmlns:a16="http://schemas.microsoft.com/office/drawing/2014/main" id="{FFE1F4A4-F84E-4327-B0A5-ACA23BDD56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E6ACA0-E4FD-452B-8AE0-B6F2E1F53328}"/>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097870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76"/>
        <p:cNvGrpSpPr/>
        <p:nvPr/>
      </p:nvGrpSpPr>
      <p:grpSpPr>
        <a:xfrm>
          <a:off x="0" y="0"/>
          <a:ext cx="0" cy="0"/>
          <a:chOff x="0" y="0"/>
          <a:chExt cx="0" cy="0"/>
        </a:xfrm>
      </p:grpSpPr>
      <p:grpSp>
        <p:nvGrpSpPr>
          <p:cNvPr id="377" name="Google Shape;377;p17"/>
          <p:cNvGrpSpPr/>
          <p:nvPr/>
        </p:nvGrpSpPr>
        <p:grpSpPr>
          <a:xfrm flipH="1">
            <a:off x="247834" y="164901"/>
            <a:ext cx="11734900" cy="6299633"/>
            <a:chOff x="185875" y="123675"/>
            <a:chExt cx="8801175" cy="4724725"/>
          </a:xfrm>
        </p:grpSpPr>
        <p:sp>
          <p:nvSpPr>
            <p:cNvPr id="378" name="Google Shape;378;p17"/>
            <p:cNvSpPr/>
            <p:nvPr/>
          </p:nvSpPr>
          <p:spPr>
            <a:xfrm flipH="1">
              <a:off x="319375" y="3886300"/>
              <a:ext cx="47700" cy="477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17"/>
            <p:cNvSpPr/>
            <p:nvPr/>
          </p:nvSpPr>
          <p:spPr>
            <a:xfrm flipH="1">
              <a:off x="2486300" y="4747425"/>
              <a:ext cx="47700" cy="47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17"/>
            <p:cNvSpPr/>
            <p:nvPr/>
          </p:nvSpPr>
          <p:spPr>
            <a:xfrm flipH="1">
              <a:off x="1352900" y="4800700"/>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17"/>
            <p:cNvSpPr/>
            <p:nvPr/>
          </p:nvSpPr>
          <p:spPr>
            <a:xfrm flipH="1">
              <a:off x="233575" y="1828800"/>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17"/>
            <p:cNvSpPr/>
            <p:nvPr/>
          </p:nvSpPr>
          <p:spPr>
            <a:xfrm flipH="1">
              <a:off x="675400" y="4499375"/>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17"/>
            <p:cNvSpPr/>
            <p:nvPr/>
          </p:nvSpPr>
          <p:spPr>
            <a:xfrm flipH="1">
              <a:off x="514700" y="340052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17"/>
            <p:cNvSpPr/>
            <p:nvPr/>
          </p:nvSpPr>
          <p:spPr>
            <a:xfrm flipH="1">
              <a:off x="185875" y="2381350"/>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17"/>
            <p:cNvSpPr/>
            <p:nvPr/>
          </p:nvSpPr>
          <p:spPr>
            <a:xfrm flipH="1">
              <a:off x="185875" y="1066300"/>
              <a:ext cx="47700" cy="47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17"/>
            <p:cNvSpPr/>
            <p:nvPr/>
          </p:nvSpPr>
          <p:spPr>
            <a:xfrm flipH="1">
              <a:off x="608650" y="638175"/>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17"/>
            <p:cNvSpPr/>
            <p:nvPr/>
          </p:nvSpPr>
          <p:spPr>
            <a:xfrm flipH="1">
              <a:off x="4257950" y="4699475"/>
              <a:ext cx="47700" cy="47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7"/>
            <p:cNvSpPr/>
            <p:nvPr/>
          </p:nvSpPr>
          <p:spPr>
            <a:xfrm flipH="1">
              <a:off x="8162050" y="4623275"/>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17"/>
            <p:cNvSpPr/>
            <p:nvPr/>
          </p:nvSpPr>
          <p:spPr>
            <a:xfrm flipH="1">
              <a:off x="6753575" y="4772200"/>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0" name="Google Shape;390;p17"/>
            <p:cNvSpPr/>
            <p:nvPr/>
          </p:nvSpPr>
          <p:spPr>
            <a:xfrm flipH="1">
              <a:off x="8326175" y="219075"/>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1" name="Google Shape;391;p17"/>
            <p:cNvSpPr/>
            <p:nvPr/>
          </p:nvSpPr>
          <p:spPr>
            <a:xfrm flipH="1">
              <a:off x="8939350" y="714375"/>
              <a:ext cx="47700" cy="47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2" name="Google Shape;392;p17"/>
            <p:cNvSpPr/>
            <p:nvPr/>
          </p:nvSpPr>
          <p:spPr>
            <a:xfrm flipH="1">
              <a:off x="1709875" y="2190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17"/>
            <p:cNvSpPr/>
            <p:nvPr/>
          </p:nvSpPr>
          <p:spPr>
            <a:xfrm flipH="1">
              <a:off x="8939350" y="3781600"/>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7"/>
            <p:cNvSpPr/>
            <p:nvPr/>
          </p:nvSpPr>
          <p:spPr>
            <a:xfrm flipH="1">
              <a:off x="8653600" y="3095800"/>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17"/>
            <p:cNvSpPr/>
            <p:nvPr/>
          </p:nvSpPr>
          <p:spPr>
            <a:xfrm flipH="1">
              <a:off x="7672525" y="1713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17"/>
            <p:cNvSpPr/>
            <p:nvPr/>
          </p:nvSpPr>
          <p:spPr>
            <a:xfrm flipH="1">
              <a:off x="8653600" y="45755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7"/>
            <p:cNvSpPr/>
            <p:nvPr/>
          </p:nvSpPr>
          <p:spPr>
            <a:xfrm flipH="1">
              <a:off x="8653600" y="1552500"/>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7"/>
            <p:cNvSpPr/>
            <p:nvPr/>
          </p:nvSpPr>
          <p:spPr>
            <a:xfrm flipH="1">
              <a:off x="6386650" y="2952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9" name="Google Shape;399;p17"/>
            <p:cNvSpPr/>
            <p:nvPr/>
          </p:nvSpPr>
          <p:spPr>
            <a:xfrm flipH="1">
              <a:off x="5481775" y="123675"/>
              <a:ext cx="47700" cy="47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17"/>
            <p:cNvSpPr/>
            <p:nvPr/>
          </p:nvSpPr>
          <p:spPr>
            <a:xfrm flipH="1">
              <a:off x="3338650" y="4191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01" name="Google Shape;401;p17"/>
          <p:cNvSpPr txBox="1">
            <a:spLocks noGrp="1"/>
          </p:cNvSpPr>
          <p:nvPr>
            <p:ph type="title"/>
          </p:nvPr>
        </p:nvSpPr>
        <p:spPr>
          <a:xfrm>
            <a:off x="951000" y="719333"/>
            <a:ext cx="10290000" cy="7660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2"/>
              </a:buClr>
              <a:buSzPts val="3600"/>
              <a:buFont typeface="Caveat"/>
              <a:buNone/>
              <a:defRPr sz="4000" b="1"/>
            </a:lvl1pPr>
            <a:lvl2pPr lvl="1" rtl="0">
              <a:spcBef>
                <a:spcPts val="0"/>
              </a:spcBef>
              <a:spcAft>
                <a:spcPts val="0"/>
              </a:spcAft>
              <a:buClr>
                <a:schemeClr val="lt2"/>
              </a:buClr>
              <a:buSzPts val="3000"/>
              <a:buFont typeface="Josefin Slab"/>
              <a:buNone/>
              <a:defRPr sz="4000">
                <a:solidFill>
                  <a:schemeClr val="lt2"/>
                </a:solidFill>
                <a:latin typeface="Josefin Slab"/>
                <a:ea typeface="Josefin Slab"/>
                <a:cs typeface="Josefin Slab"/>
                <a:sym typeface="Josefin Slab"/>
              </a:defRPr>
            </a:lvl2pPr>
            <a:lvl3pPr lvl="2" rtl="0">
              <a:spcBef>
                <a:spcPts val="0"/>
              </a:spcBef>
              <a:spcAft>
                <a:spcPts val="0"/>
              </a:spcAft>
              <a:buClr>
                <a:schemeClr val="lt2"/>
              </a:buClr>
              <a:buSzPts val="3000"/>
              <a:buFont typeface="Josefin Slab"/>
              <a:buNone/>
              <a:defRPr sz="4000">
                <a:solidFill>
                  <a:schemeClr val="lt2"/>
                </a:solidFill>
                <a:latin typeface="Josefin Slab"/>
                <a:ea typeface="Josefin Slab"/>
                <a:cs typeface="Josefin Slab"/>
                <a:sym typeface="Josefin Slab"/>
              </a:defRPr>
            </a:lvl3pPr>
            <a:lvl4pPr lvl="3" rtl="0">
              <a:spcBef>
                <a:spcPts val="0"/>
              </a:spcBef>
              <a:spcAft>
                <a:spcPts val="0"/>
              </a:spcAft>
              <a:buClr>
                <a:schemeClr val="lt2"/>
              </a:buClr>
              <a:buSzPts val="3000"/>
              <a:buFont typeface="Josefin Slab"/>
              <a:buNone/>
              <a:defRPr sz="4000">
                <a:solidFill>
                  <a:schemeClr val="lt2"/>
                </a:solidFill>
                <a:latin typeface="Josefin Slab"/>
                <a:ea typeface="Josefin Slab"/>
                <a:cs typeface="Josefin Slab"/>
                <a:sym typeface="Josefin Slab"/>
              </a:defRPr>
            </a:lvl4pPr>
            <a:lvl5pPr lvl="4" rtl="0">
              <a:spcBef>
                <a:spcPts val="0"/>
              </a:spcBef>
              <a:spcAft>
                <a:spcPts val="0"/>
              </a:spcAft>
              <a:buClr>
                <a:schemeClr val="lt2"/>
              </a:buClr>
              <a:buSzPts val="3000"/>
              <a:buFont typeface="Josefin Slab"/>
              <a:buNone/>
              <a:defRPr sz="4000">
                <a:solidFill>
                  <a:schemeClr val="lt2"/>
                </a:solidFill>
                <a:latin typeface="Josefin Slab"/>
                <a:ea typeface="Josefin Slab"/>
                <a:cs typeface="Josefin Slab"/>
                <a:sym typeface="Josefin Slab"/>
              </a:defRPr>
            </a:lvl5pPr>
            <a:lvl6pPr lvl="5" rtl="0">
              <a:spcBef>
                <a:spcPts val="0"/>
              </a:spcBef>
              <a:spcAft>
                <a:spcPts val="0"/>
              </a:spcAft>
              <a:buClr>
                <a:schemeClr val="lt2"/>
              </a:buClr>
              <a:buSzPts val="3000"/>
              <a:buFont typeface="Josefin Slab"/>
              <a:buNone/>
              <a:defRPr sz="4000">
                <a:solidFill>
                  <a:schemeClr val="lt2"/>
                </a:solidFill>
                <a:latin typeface="Josefin Slab"/>
                <a:ea typeface="Josefin Slab"/>
                <a:cs typeface="Josefin Slab"/>
                <a:sym typeface="Josefin Slab"/>
              </a:defRPr>
            </a:lvl6pPr>
            <a:lvl7pPr lvl="6" rtl="0">
              <a:spcBef>
                <a:spcPts val="0"/>
              </a:spcBef>
              <a:spcAft>
                <a:spcPts val="0"/>
              </a:spcAft>
              <a:buClr>
                <a:schemeClr val="lt2"/>
              </a:buClr>
              <a:buSzPts val="3000"/>
              <a:buFont typeface="Josefin Slab"/>
              <a:buNone/>
              <a:defRPr sz="4000">
                <a:solidFill>
                  <a:schemeClr val="lt2"/>
                </a:solidFill>
                <a:latin typeface="Josefin Slab"/>
                <a:ea typeface="Josefin Slab"/>
                <a:cs typeface="Josefin Slab"/>
                <a:sym typeface="Josefin Slab"/>
              </a:defRPr>
            </a:lvl7pPr>
            <a:lvl8pPr lvl="7" rtl="0">
              <a:spcBef>
                <a:spcPts val="0"/>
              </a:spcBef>
              <a:spcAft>
                <a:spcPts val="0"/>
              </a:spcAft>
              <a:buClr>
                <a:schemeClr val="lt2"/>
              </a:buClr>
              <a:buSzPts val="3000"/>
              <a:buFont typeface="Josefin Slab"/>
              <a:buNone/>
              <a:defRPr sz="4000">
                <a:solidFill>
                  <a:schemeClr val="lt2"/>
                </a:solidFill>
                <a:latin typeface="Josefin Slab"/>
                <a:ea typeface="Josefin Slab"/>
                <a:cs typeface="Josefin Slab"/>
                <a:sym typeface="Josefin Slab"/>
              </a:defRPr>
            </a:lvl8pPr>
            <a:lvl9pPr lvl="8" rtl="0">
              <a:spcBef>
                <a:spcPts val="0"/>
              </a:spcBef>
              <a:spcAft>
                <a:spcPts val="0"/>
              </a:spcAft>
              <a:buClr>
                <a:schemeClr val="lt2"/>
              </a:buClr>
              <a:buSzPts val="3000"/>
              <a:buFont typeface="Josefin Slab"/>
              <a:buNone/>
              <a:defRPr sz="4000">
                <a:solidFill>
                  <a:schemeClr val="lt2"/>
                </a:solidFill>
                <a:latin typeface="Josefin Slab"/>
                <a:ea typeface="Josefin Slab"/>
                <a:cs typeface="Josefin Slab"/>
                <a:sym typeface="Josefin Slab"/>
              </a:defRPr>
            </a:lvl9pPr>
          </a:lstStyle>
          <a:p>
            <a:endParaRPr/>
          </a:p>
        </p:txBody>
      </p:sp>
    </p:spTree>
    <p:extLst>
      <p:ext uri="{BB962C8B-B14F-4D97-AF65-F5344CB8AC3E}">
        <p14:creationId xmlns:p14="http://schemas.microsoft.com/office/powerpoint/2010/main" val="2698040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1"/>
        <p:cNvGrpSpPr/>
        <p:nvPr/>
      </p:nvGrpSpPr>
      <p:grpSpPr>
        <a:xfrm>
          <a:off x="0" y="0"/>
          <a:ext cx="0" cy="0"/>
          <a:chOff x="0" y="0"/>
          <a:chExt cx="0" cy="0"/>
        </a:xfrm>
      </p:grpSpPr>
      <p:sp>
        <p:nvSpPr>
          <p:cNvPr id="142" name="Google Shape;142;p7"/>
          <p:cNvSpPr txBox="1">
            <a:spLocks noGrp="1"/>
          </p:cNvSpPr>
          <p:nvPr>
            <p:ph type="subTitle" idx="1"/>
          </p:nvPr>
        </p:nvSpPr>
        <p:spPr>
          <a:xfrm>
            <a:off x="950967" y="2674433"/>
            <a:ext cx="5643200" cy="2887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lt2"/>
              </a:buClr>
              <a:buSzPts val="1400"/>
              <a:buFont typeface="Advent Pro"/>
              <a:buChar char="●"/>
              <a:defRPr sz="1867"/>
            </a:lvl1pPr>
            <a:lvl2pPr lvl="1" rtl="0">
              <a:spcBef>
                <a:spcPts val="0"/>
              </a:spcBef>
              <a:spcAft>
                <a:spcPts val="0"/>
              </a:spcAft>
              <a:buClr>
                <a:srgbClr val="595959"/>
              </a:buClr>
              <a:buSzPts val="1400"/>
              <a:buFont typeface="Anaheim"/>
              <a:buChar char="○"/>
              <a:defRPr/>
            </a:lvl2pPr>
            <a:lvl3pPr lvl="2" rtl="0">
              <a:spcBef>
                <a:spcPts val="0"/>
              </a:spcBef>
              <a:spcAft>
                <a:spcPts val="0"/>
              </a:spcAft>
              <a:buClr>
                <a:srgbClr val="595959"/>
              </a:buClr>
              <a:buSzPts val="1400"/>
              <a:buFont typeface="Anaheim"/>
              <a:buChar char="■"/>
              <a:defRPr/>
            </a:lvl3pPr>
            <a:lvl4pPr lvl="3" rtl="0">
              <a:spcBef>
                <a:spcPts val="0"/>
              </a:spcBef>
              <a:spcAft>
                <a:spcPts val="0"/>
              </a:spcAft>
              <a:buClr>
                <a:srgbClr val="595959"/>
              </a:buClr>
              <a:buSzPts val="1400"/>
              <a:buFont typeface="Anaheim"/>
              <a:buChar char="●"/>
              <a:defRPr/>
            </a:lvl4pPr>
            <a:lvl5pPr lvl="4" rtl="0">
              <a:spcBef>
                <a:spcPts val="0"/>
              </a:spcBef>
              <a:spcAft>
                <a:spcPts val="0"/>
              </a:spcAft>
              <a:buClr>
                <a:srgbClr val="595959"/>
              </a:buClr>
              <a:buSzPts val="1400"/>
              <a:buFont typeface="Anaheim"/>
              <a:buChar char="○"/>
              <a:defRPr/>
            </a:lvl5pPr>
            <a:lvl6pPr lvl="5" rtl="0">
              <a:spcBef>
                <a:spcPts val="0"/>
              </a:spcBef>
              <a:spcAft>
                <a:spcPts val="0"/>
              </a:spcAft>
              <a:buClr>
                <a:srgbClr val="595959"/>
              </a:buClr>
              <a:buSzPts val="1400"/>
              <a:buFont typeface="Anaheim"/>
              <a:buChar char="■"/>
              <a:defRPr/>
            </a:lvl6pPr>
            <a:lvl7pPr lvl="6" rtl="0">
              <a:spcBef>
                <a:spcPts val="0"/>
              </a:spcBef>
              <a:spcAft>
                <a:spcPts val="0"/>
              </a:spcAft>
              <a:buClr>
                <a:srgbClr val="595959"/>
              </a:buClr>
              <a:buSzPts val="1400"/>
              <a:buFont typeface="Anaheim"/>
              <a:buChar char="●"/>
              <a:defRPr/>
            </a:lvl7pPr>
            <a:lvl8pPr lvl="7" rtl="0">
              <a:spcBef>
                <a:spcPts val="0"/>
              </a:spcBef>
              <a:spcAft>
                <a:spcPts val="0"/>
              </a:spcAft>
              <a:buClr>
                <a:srgbClr val="595959"/>
              </a:buClr>
              <a:buSzPts val="1400"/>
              <a:buFont typeface="Anaheim"/>
              <a:buChar char="○"/>
              <a:defRPr/>
            </a:lvl8pPr>
            <a:lvl9pPr lvl="8" rtl="0">
              <a:spcBef>
                <a:spcPts val="0"/>
              </a:spcBef>
              <a:spcAft>
                <a:spcPts val="0"/>
              </a:spcAft>
              <a:buClr>
                <a:srgbClr val="595959"/>
              </a:buClr>
              <a:buSzPts val="1400"/>
              <a:buFont typeface="Anaheim"/>
              <a:buChar char="■"/>
              <a:defRPr/>
            </a:lvl9pPr>
          </a:lstStyle>
          <a:p>
            <a:endParaRPr/>
          </a:p>
        </p:txBody>
      </p:sp>
      <p:sp>
        <p:nvSpPr>
          <p:cNvPr id="143" name="Google Shape;143;p7"/>
          <p:cNvSpPr txBox="1">
            <a:spLocks noGrp="1"/>
          </p:cNvSpPr>
          <p:nvPr>
            <p:ph type="title"/>
          </p:nvPr>
        </p:nvSpPr>
        <p:spPr>
          <a:xfrm>
            <a:off x="950967" y="1499567"/>
            <a:ext cx="5643200" cy="971600"/>
          </a:xfrm>
          <a:prstGeom prst="rect">
            <a:avLst/>
          </a:prstGeom>
          <a:noFill/>
        </p:spPr>
        <p:txBody>
          <a:bodyPr spcFirstLastPara="1" wrap="square" lIns="91425" tIns="91425" rIns="91425" bIns="91425" anchor="ctr" anchorCtr="0">
            <a:noAutofit/>
          </a:bodyPr>
          <a:lstStyle>
            <a:lvl1pPr lvl="0" algn="l" rtl="0">
              <a:spcBef>
                <a:spcPts val="0"/>
              </a:spcBef>
              <a:spcAft>
                <a:spcPts val="0"/>
              </a:spcAft>
              <a:buSzPts val="3600"/>
              <a:buFont typeface="Caveat"/>
              <a:buNone/>
              <a:defRPr sz="4000" b="1"/>
            </a:lvl1pPr>
            <a:lvl2pPr lvl="1" rtl="0">
              <a:spcBef>
                <a:spcPts val="0"/>
              </a:spcBef>
              <a:spcAft>
                <a:spcPts val="0"/>
              </a:spcAft>
              <a:buSzPts val="3000"/>
              <a:buFont typeface="Josefin Slab"/>
              <a:buNone/>
              <a:defRPr sz="4000">
                <a:latin typeface="Josefin Slab"/>
                <a:ea typeface="Josefin Slab"/>
                <a:cs typeface="Josefin Slab"/>
                <a:sym typeface="Josefin Slab"/>
              </a:defRPr>
            </a:lvl2pPr>
            <a:lvl3pPr lvl="2" rtl="0">
              <a:spcBef>
                <a:spcPts val="0"/>
              </a:spcBef>
              <a:spcAft>
                <a:spcPts val="0"/>
              </a:spcAft>
              <a:buSzPts val="3000"/>
              <a:buFont typeface="Josefin Slab"/>
              <a:buNone/>
              <a:defRPr sz="4000">
                <a:latin typeface="Josefin Slab"/>
                <a:ea typeface="Josefin Slab"/>
                <a:cs typeface="Josefin Slab"/>
                <a:sym typeface="Josefin Slab"/>
              </a:defRPr>
            </a:lvl3pPr>
            <a:lvl4pPr lvl="3" rtl="0">
              <a:spcBef>
                <a:spcPts val="0"/>
              </a:spcBef>
              <a:spcAft>
                <a:spcPts val="0"/>
              </a:spcAft>
              <a:buSzPts val="3000"/>
              <a:buFont typeface="Josefin Slab"/>
              <a:buNone/>
              <a:defRPr sz="4000">
                <a:latin typeface="Josefin Slab"/>
                <a:ea typeface="Josefin Slab"/>
                <a:cs typeface="Josefin Slab"/>
                <a:sym typeface="Josefin Slab"/>
              </a:defRPr>
            </a:lvl4pPr>
            <a:lvl5pPr lvl="4" rtl="0">
              <a:spcBef>
                <a:spcPts val="0"/>
              </a:spcBef>
              <a:spcAft>
                <a:spcPts val="0"/>
              </a:spcAft>
              <a:buSzPts val="3000"/>
              <a:buFont typeface="Josefin Slab"/>
              <a:buNone/>
              <a:defRPr sz="4000">
                <a:latin typeface="Josefin Slab"/>
                <a:ea typeface="Josefin Slab"/>
                <a:cs typeface="Josefin Slab"/>
                <a:sym typeface="Josefin Slab"/>
              </a:defRPr>
            </a:lvl5pPr>
            <a:lvl6pPr lvl="5" rtl="0">
              <a:spcBef>
                <a:spcPts val="0"/>
              </a:spcBef>
              <a:spcAft>
                <a:spcPts val="0"/>
              </a:spcAft>
              <a:buSzPts val="3000"/>
              <a:buFont typeface="Josefin Slab"/>
              <a:buNone/>
              <a:defRPr sz="4000">
                <a:latin typeface="Josefin Slab"/>
                <a:ea typeface="Josefin Slab"/>
                <a:cs typeface="Josefin Slab"/>
                <a:sym typeface="Josefin Slab"/>
              </a:defRPr>
            </a:lvl6pPr>
            <a:lvl7pPr lvl="6" rtl="0">
              <a:spcBef>
                <a:spcPts val="0"/>
              </a:spcBef>
              <a:spcAft>
                <a:spcPts val="0"/>
              </a:spcAft>
              <a:buSzPts val="3000"/>
              <a:buFont typeface="Josefin Slab"/>
              <a:buNone/>
              <a:defRPr sz="4000">
                <a:latin typeface="Josefin Slab"/>
                <a:ea typeface="Josefin Slab"/>
                <a:cs typeface="Josefin Slab"/>
                <a:sym typeface="Josefin Slab"/>
              </a:defRPr>
            </a:lvl7pPr>
            <a:lvl8pPr lvl="7" rtl="0">
              <a:spcBef>
                <a:spcPts val="0"/>
              </a:spcBef>
              <a:spcAft>
                <a:spcPts val="0"/>
              </a:spcAft>
              <a:buSzPts val="3000"/>
              <a:buFont typeface="Josefin Slab"/>
              <a:buNone/>
              <a:defRPr sz="4000">
                <a:latin typeface="Josefin Slab"/>
                <a:ea typeface="Josefin Slab"/>
                <a:cs typeface="Josefin Slab"/>
                <a:sym typeface="Josefin Slab"/>
              </a:defRPr>
            </a:lvl8pPr>
            <a:lvl9pPr lvl="8" rtl="0">
              <a:spcBef>
                <a:spcPts val="0"/>
              </a:spcBef>
              <a:spcAft>
                <a:spcPts val="0"/>
              </a:spcAft>
              <a:buSzPts val="3000"/>
              <a:buFont typeface="Josefin Slab"/>
              <a:buNone/>
              <a:defRPr sz="4000">
                <a:latin typeface="Josefin Slab"/>
                <a:ea typeface="Josefin Slab"/>
                <a:cs typeface="Josefin Slab"/>
                <a:sym typeface="Josefin Slab"/>
              </a:defRPr>
            </a:lvl9pPr>
          </a:lstStyle>
          <a:p>
            <a:endParaRPr/>
          </a:p>
        </p:txBody>
      </p:sp>
      <p:grpSp>
        <p:nvGrpSpPr>
          <p:cNvPr id="144" name="Google Shape;144;p7"/>
          <p:cNvGrpSpPr/>
          <p:nvPr/>
        </p:nvGrpSpPr>
        <p:grpSpPr>
          <a:xfrm>
            <a:off x="247833" y="203200"/>
            <a:ext cx="7376600" cy="6464533"/>
            <a:chOff x="185875" y="152400"/>
            <a:chExt cx="5532450" cy="4848400"/>
          </a:xfrm>
        </p:grpSpPr>
        <p:sp>
          <p:nvSpPr>
            <p:cNvPr id="145" name="Google Shape;145;p7"/>
            <p:cNvSpPr/>
            <p:nvPr/>
          </p:nvSpPr>
          <p:spPr>
            <a:xfrm flipH="1">
              <a:off x="319375" y="3886300"/>
              <a:ext cx="47700" cy="477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7"/>
            <p:cNvSpPr/>
            <p:nvPr/>
          </p:nvSpPr>
          <p:spPr>
            <a:xfrm flipH="1">
              <a:off x="514700" y="340052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 name="Google Shape;147;p7"/>
            <p:cNvSpPr/>
            <p:nvPr/>
          </p:nvSpPr>
          <p:spPr>
            <a:xfrm flipH="1">
              <a:off x="185875" y="2381350"/>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 name="Google Shape;148;p7"/>
            <p:cNvSpPr/>
            <p:nvPr/>
          </p:nvSpPr>
          <p:spPr>
            <a:xfrm flipH="1">
              <a:off x="185875" y="1066300"/>
              <a:ext cx="47700" cy="47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7"/>
            <p:cNvSpPr/>
            <p:nvPr/>
          </p:nvSpPr>
          <p:spPr>
            <a:xfrm flipH="1">
              <a:off x="5584825" y="152400"/>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7"/>
            <p:cNvSpPr/>
            <p:nvPr/>
          </p:nvSpPr>
          <p:spPr>
            <a:xfrm flipH="1">
              <a:off x="3470275" y="4714875"/>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7"/>
            <p:cNvSpPr/>
            <p:nvPr/>
          </p:nvSpPr>
          <p:spPr>
            <a:xfrm flipH="1">
              <a:off x="471800" y="4214100"/>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7"/>
            <p:cNvSpPr/>
            <p:nvPr/>
          </p:nvSpPr>
          <p:spPr>
            <a:xfrm flipH="1">
              <a:off x="195675" y="1719350"/>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7"/>
            <p:cNvSpPr/>
            <p:nvPr/>
          </p:nvSpPr>
          <p:spPr>
            <a:xfrm flipH="1">
              <a:off x="1205325" y="242975"/>
              <a:ext cx="133500" cy="200100"/>
            </a:xfrm>
            <a:prstGeom prst="star4">
              <a:avLst>
                <a:gd name="adj" fmla="val 12500"/>
              </a:avLst>
            </a:pr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7"/>
            <p:cNvSpPr/>
            <p:nvPr/>
          </p:nvSpPr>
          <p:spPr>
            <a:xfrm flipH="1">
              <a:off x="1938475" y="515650"/>
              <a:ext cx="47700" cy="47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7"/>
            <p:cNvSpPr/>
            <p:nvPr/>
          </p:nvSpPr>
          <p:spPr>
            <a:xfrm flipH="1">
              <a:off x="185875" y="4953100"/>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 name="Google Shape;156;p7"/>
            <p:cNvSpPr/>
            <p:nvPr/>
          </p:nvSpPr>
          <p:spPr>
            <a:xfrm flipH="1">
              <a:off x="719900" y="3191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7"/>
            <p:cNvSpPr/>
            <p:nvPr/>
          </p:nvSpPr>
          <p:spPr>
            <a:xfrm flipH="1">
              <a:off x="1157625" y="45755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 name="Google Shape;158;p7"/>
            <p:cNvSpPr/>
            <p:nvPr/>
          </p:nvSpPr>
          <p:spPr>
            <a:xfrm flipH="1">
              <a:off x="2071825" y="48672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 name="Google Shape;159;p7"/>
            <p:cNvSpPr/>
            <p:nvPr/>
          </p:nvSpPr>
          <p:spPr>
            <a:xfrm flipH="1">
              <a:off x="4177475" y="4430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 name="Google Shape;160;p7"/>
            <p:cNvSpPr/>
            <p:nvPr/>
          </p:nvSpPr>
          <p:spPr>
            <a:xfrm flipH="1">
              <a:off x="5082350" y="3191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7"/>
            <p:cNvSpPr/>
            <p:nvPr/>
          </p:nvSpPr>
          <p:spPr>
            <a:xfrm flipH="1">
              <a:off x="4177475" y="47910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7"/>
            <p:cNvSpPr/>
            <p:nvPr/>
          </p:nvSpPr>
          <p:spPr>
            <a:xfrm flipH="1">
              <a:off x="4843600" y="4575575"/>
              <a:ext cx="47700" cy="47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94781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A2600-01E0-4A12-8A49-6843AB2657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B0A417-FDDA-4A1A-9827-9241810FD75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3257A9-CC00-4E01-84EC-79469F225036}"/>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5" name="Footer Placeholder 4">
            <a:extLst>
              <a:ext uri="{FF2B5EF4-FFF2-40B4-BE49-F238E27FC236}">
                <a16:creationId xmlns:a16="http://schemas.microsoft.com/office/drawing/2014/main" id="{86CF4F19-19FC-4CF3-91E3-A1B4CA6ECF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E4C4AE-A0BC-4118-815D-43A27FB4682F}"/>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13073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B90D6-0AF0-4119-B46C-ABB4A27EA9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863FAB-A808-46A4-BE8A-03A6B88900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46F0CAD-033F-4539-90AA-2B2FC56CA356}"/>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5" name="Footer Placeholder 4">
            <a:extLst>
              <a:ext uri="{FF2B5EF4-FFF2-40B4-BE49-F238E27FC236}">
                <a16:creationId xmlns:a16="http://schemas.microsoft.com/office/drawing/2014/main" id="{0018A400-2131-4077-B831-62ED902A8B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9115E6-1643-4F3F-8FC8-DAEFE998D54F}"/>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703595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4EF53-6AB4-4118-B4F6-090756C61D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E5389A-6580-478B-8159-BC5BAD1578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EAE0A01-0913-4C64-84EA-C26A1FBF2D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6F83C0-4FDD-4AA7-BB2A-6FBE979A5C17}"/>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6" name="Footer Placeholder 5">
            <a:extLst>
              <a:ext uri="{FF2B5EF4-FFF2-40B4-BE49-F238E27FC236}">
                <a16:creationId xmlns:a16="http://schemas.microsoft.com/office/drawing/2014/main" id="{96C533E7-41EA-4153-A96F-E6A43A3DF9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5903FB-827B-45BA-81E4-1473E03F798C}"/>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3273744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D8975-83D5-4635-AB05-D80D18E770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1878D39-4098-4BE8-9398-28C51341FA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1A02943-ECC5-4346-9FAA-911C35DB7BF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D6CFED1-9E87-440E-A0DA-85EB8ECAE7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B2AFEFA-D3BF-4A53-8DDC-0D786E9DCD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279587-1E6D-48C3-AA50-7DA6B04E1980}"/>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8" name="Footer Placeholder 7">
            <a:extLst>
              <a:ext uri="{FF2B5EF4-FFF2-40B4-BE49-F238E27FC236}">
                <a16:creationId xmlns:a16="http://schemas.microsoft.com/office/drawing/2014/main" id="{3E4B8366-D637-4539-9C75-1A0B4F35696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1D6655-E57D-43E9-9F4A-224255071B6D}"/>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2089130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3F0D8A-78AA-476C-A0D3-85D7D5AA1A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C9070D8-B02E-4A4A-AC48-C6C0A960BA5E}"/>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4" name="Footer Placeholder 3">
            <a:extLst>
              <a:ext uri="{FF2B5EF4-FFF2-40B4-BE49-F238E27FC236}">
                <a16:creationId xmlns:a16="http://schemas.microsoft.com/office/drawing/2014/main" id="{DDD40E37-FD4E-4C7D-8B8A-E17035BA90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01171E-B992-424E-9800-44B15A6C4E8F}"/>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3021002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1DAE5D-D5F9-49F8-87B4-DE524C587DDB}"/>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3" name="Footer Placeholder 2">
            <a:extLst>
              <a:ext uri="{FF2B5EF4-FFF2-40B4-BE49-F238E27FC236}">
                <a16:creationId xmlns:a16="http://schemas.microsoft.com/office/drawing/2014/main" id="{AED8DBA1-2FB4-4366-B3B5-6ED46D3A86B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0AA990B-71BB-4DFF-91EB-EABFB84660D7}"/>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3567700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EE03C-2045-4E39-8D79-1DD8DB1224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AE77BF-03BF-4665-8061-E3E2B258F2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BEA5359-8DA9-4286-A21F-3C19C9AA20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D6E5CD-3E63-4F8D-9BC3-CFF4A56CF956}"/>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6" name="Footer Placeholder 5">
            <a:extLst>
              <a:ext uri="{FF2B5EF4-FFF2-40B4-BE49-F238E27FC236}">
                <a16:creationId xmlns:a16="http://schemas.microsoft.com/office/drawing/2014/main" id="{28561C5B-E6C6-4FA1-B239-486720F2CE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8291CD-AD96-4323-92DE-34608D4531FD}"/>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1093291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B5B31-8CCF-422C-9677-499FCCDDA9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AE6DAC-A1C4-47B4-9744-00C9C33D23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BCCD76-3433-4214-A85A-7C6321254B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B61BA5-F0B1-4E99-B4EC-A1419583766C}"/>
              </a:ext>
            </a:extLst>
          </p:cNvPr>
          <p:cNvSpPr>
            <a:spLocks noGrp="1"/>
          </p:cNvSpPr>
          <p:nvPr>
            <p:ph type="dt" sz="half" idx="10"/>
          </p:nvPr>
        </p:nvSpPr>
        <p:spPr/>
        <p:txBody>
          <a:bodyPr/>
          <a:lstStyle/>
          <a:p>
            <a:fld id="{5C547B41-D574-4D99-8733-CDF2B4333776}" type="datetimeFigureOut">
              <a:rPr lang="en-US" smtClean="0"/>
              <a:pPr/>
              <a:t>12/03/2025</a:t>
            </a:fld>
            <a:endParaRPr lang="en-US"/>
          </a:p>
        </p:txBody>
      </p:sp>
      <p:sp>
        <p:nvSpPr>
          <p:cNvPr id="6" name="Footer Placeholder 5">
            <a:extLst>
              <a:ext uri="{FF2B5EF4-FFF2-40B4-BE49-F238E27FC236}">
                <a16:creationId xmlns:a16="http://schemas.microsoft.com/office/drawing/2014/main" id="{672C1683-A798-4780-91EF-E59D9474BC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2B06BA-31D5-49C9-9B0E-5801D894384B}"/>
              </a:ext>
            </a:extLst>
          </p:cNvPr>
          <p:cNvSpPr>
            <a:spLocks noGrp="1"/>
          </p:cNvSpPr>
          <p:nvPr>
            <p:ph type="sldNum" sz="quarter" idx="12"/>
          </p:nvPr>
        </p:nvSpPr>
        <p:spPr/>
        <p:txBody>
          <a:bodyPr/>
          <a:lstStyle/>
          <a:p>
            <a:fld id="{1595BB2F-C9CB-4F18-9077-FBA6E68299B4}" type="slidenum">
              <a:rPr lang="en-US" smtClean="0"/>
              <a:pPr/>
              <a:t>‹#›</a:t>
            </a:fld>
            <a:endParaRPr lang="en-US"/>
          </a:p>
        </p:txBody>
      </p:sp>
    </p:spTree>
    <p:extLst>
      <p:ext uri="{BB962C8B-B14F-4D97-AF65-F5344CB8AC3E}">
        <p14:creationId xmlns:p14="http://schemas.microsoft.com/office/powerpoint/2010/main" val="3421092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B38CFE-D68C-47AC-94E0-A982D648A1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02DF1C2-65D6-490F-AAF8-E80B5E6DFA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E36B09-7BF9-4DFE-BB70-DAE47794BA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547B41-D574-4D99-8733-CDF2B4333776}" type="datetimeFigureOut">
              <a:rPr lang="en-US" smtClean="0"/>
              <a:pPr/>
              <a:t>12/03/2025</a:t>
            </a:fld>
            <a:endParaRPr lang="en-US"/>
          </a:p>
        </p:txBody>
      </p:sp>
      <p:sp>
        <p:nvSpPr>
          <p:cNvPr id="5" name="Footer Placeholder 4">
            <a:extLst>
              <a:ext uri="{FF2B5EF4-FFF2-40B4-BE49-F238E27FC236}">
                <a16:creationId xmlns:a16="http://schemas.microsoft.com/office/drawing/2014/main" id="{EE868233-DA2C-4403-BCF5-E7C2219684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55CD6E6-51FD-4ECC-A251-3139C3E43E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5BB2F-C9CB-4F18-9077-FBA6E68299B4}" type="slidenum">
              <a:rPr lang="en-US" smtClean="0"/>
              <a:pPr/>
              <a:t>‹#›</a:t>
            </a:fld>
            <a:endParaRPr lang="en-US"/>
          </a:p>
        </p:txBody>
      </p:sp>
    </p:spTree>
    <p:extLst>
      <p:ext uri="{BB962C8B-B14F-4D97-AF65-F5344CB8AC3E}">
        <p14:creationId xmlns:p14="http://schemas.microsoft.com/office/powerpoint/2010/main" val="137921291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3" r:id="rId12"/>
    <p:sldLayoutId id="214748370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675" y="2507066"/>
            <a:ext cx="12192000" cy="830997"/>
          </a:xfrm>
          <a:prstGeom prst="rect">
            <a:avLst/>
          </a:prstGeom>
          <a:noFill/>
        </p:spPr>
        <p:txBody>
          <a:bodyPr wrap="square" rtlCol="0">
            <a:spAutoFit/>
          </a:bodyPr>
          <a:lstStyle/>
          <a:p>
            <a:pPr algn="ctr"/>
            <a:r>
              <a:rPr lang="en-US" sz="4800" b="1" dirty="0">
                <a:solidFill>
                  <a:srgbClr val="0000FF"/>
                </a:solidFill>
                <a:latin typeface="Times New Roman" pitchFamily="18" charset="0"/>
                <a:cs typeface="Times New Roman" pitchFamily="18" charset="0"/>
              </a:rPr>
              <a:t>CHỦ </a:t>
            </a:r>
            <a:r>
              <a:rPr lang="en-US" sz="4800" b="1" dirty="0" err="1">
                <a:solidFill>
                  <a:srgbClr val="0000FF"/>
                </a:solidFill>
                <a:latin typeface="Times New Roman" pitchFamily="18" charset="0"/>
                <a:cs typeface="Times New Roman" pitchFamily="18" charset="0"/>
              </a:rPr>
              <a:t>ĐỀ</a:t>
            </a:r>
            <a:r>
              <a:rPr lang="en-US" sz="4800" b="1" dirty="0">
                <a:solidFill>
                  <a:srgbClr val="0000FF"/>
                </a:solidFill>
                <a:latin typeface="Times New Roman" pitchFamily="18" charset="0"/>
                <a:cs typeface="Times New Roman" pitchFamily="18" charset="0"/>
              </a:rPr>
              <a:t> 7: </a:t>
            </a:r>
            <a:r>
              <a:rPr lang="en-US" sz="4800" b="1" dirty="0" err="1">
                <a:solidFill>
                  <a:srgbClr val="0000FF"/>
                </a:solidFill>
                <a:latin typeface="Times New Roman" pitchFamily="18" charset="0"/>
                <a:cs typeface="Times New Roman" pitchFamily="18" charset="0"/>
              </a:rPr>
              <a:t>TÍNH</a:t>
            </a:r>
            <a:r>
              <a:rPr lang="en-US" sz="4800" b="1" dirty="0">
                <a:solidFill>
                  <a:srgbClr val="0000FF"/>
                </a:solidFill>
                <a:latin typeface="Times New Roman" pitchFamily="18" charset="0"/>
                <a:cs typeface="Times New Roman" pitchFamily="18" charset="0"/>
              </a:rPr>
              <a:t> </a:t>
            </a:r>
            <a:r>
              <a:rPr lang="en-US" sz="4800" b="1" dirty="0" err="1">
                <a:solidFill>
                  <a:srgbClr val="0000FF"/>
                </a:solidFill>
                <a:latin typeface="Times New Roman" pitchFamily="18" charset="0"/>
                <a:cs typeface="Times New Roman" pitchFamily="18" charset="0"/>
              </a:rPr>
              <a:t>CHẤT</a:t>
            </a:r>
            <a:r>
              <a:rPr lang="en-US" sz="4800" b="1" dirty="0">
                <a:solidFill>
                  <a:srgbClr val="0000FF"/>
                </a:solidFill>
                <a:latin typeface="Times New Roman" pitchFamily="18" charset="0"/>
                <a:cs typeface="Times New Roman" pitchFamily="18" charset="0"/>
              </a:rPr>
              <a:t> </a:t>
            </a:r>
            <a:r>
              <a:rPr lang="en-US" sz="4800" b="1" dirty="0" err="1">
                <a:solidFill>
                  <a:srgbClr val="0000FF"/>
                </a:solidFill>
                <a:latin typeface="Times New Roman" pitchFamily="18" charset="0"/>
                <a:cs typeface="Times New Roman" pitchFamily="18" charset="0"/>
              </a:rPr>
              <a:t>TỪ</a:t>
            </a:r>
            <a:r>
              <a:rPr lang="en-US" sz="4800" b="1" dirty="0">
                <a:solidFill>
                  <a:srgbClr val="0000FF"/>
                </a:solidFill>
                <a:latin typeface="Times New Roman" pitchFamily="18" charset="0"/>
                <a:cs typeface="Times New Roman" pitchFamily="18" charset="0"/>
              </a:rPr>
              <a:t> </a:t>
            </a:r>
            <a:r>
              <a:rPr lang="en-US" sz="4800" b="1" dirty="0" err="1">
                <a:solidFill>
                  <a:srgbClr val="0000FF"/>
                </a:solidFill>
                <a:latin typeface="Times New Roman" pitchFamily="18" charset="0"/>
                <a:cs typeface="Times New Roman" pitchFamily="18" charset="0"/>
              </a:rPr>
              <a:t>CỦA</a:t>
            </a:r>
            <a:r>
              <a:rPr lang="en-US" sz="4800" b="1" dirty="0">
                <a:solidFill>
                  <a:srgbClr val="0000FF"/>
                </a:solidFill>
                <a:latin typeface="Times New Roman" pitchFamily="18" charset="0"/>
                <a:cs typeface="Times New Roman" pitchFamily="18" charset="0"/>
              </a:rPr>
              <a:t> </a:t>
            </a:r>
            <a:r>
              <a:rPr lang="en-US" sz="4800" b="1" dirty="0" err="1">
                <a:solidFill>
                  <a:srgbClr val="0000FF"/>
                </a:solidFill>
                <a:latin typeface="Times New Roman" pitchFamily="18" charset="0"/>
                <a:cs typeface="Times New Roman" pitchFamily="18" charset="0"/>
              </a:rPr>
              <a:t>CHẤT</a:t>
            </a:r>
            <a:endParaRPr lang="en-US" sz="3200" b="1" dirty="0">
              <a:solidFill>
                <a:srgbClr val="0000FF"/>
              </a:solidFill>
              <a:latin typeface="Times New Roman" pitchFamily="18" charset="0"/>
              <a:cs typeface="Times New Roman" pitchFamily="18" charset="0"/>
            </a:endParaRPr>
          </a:p>
        </p:txBody>
      </p:sp>
      <p:sp>
        <p:nvSpPr>
          <p:cNvPr id="5" name="TextBox 4"/>
          <p:cNvSpPr txBox="1"/>
          <p:nvPr/>
        </p:nvSpPr>
        <p:spPr>
          <a:xfrm>
            <a:off x="0" y="3429602"/>
            <a:ext cx="12192000" cy="784830"/>
          </a:xfrm>
          <a:prstGeom prst="rect">
            <a:avLst/>
          </a:prstGeom>
          <a:noFill/>
        </p:spPr>
        <p:txBody>
          <a:bodyPr wrap="square" rtlCol="0">
            <a:spAutoFit/>
          </a:bodyPr>
          <a:lstStyle/>
          <a:p>
            <a:pPr algn="ctr"/>
            <a:r>
              <a:rPr lang="en-US" sz="4500" b="1" dirty="0" err="1">
                <a:solidFill>
                  <a:srgbClr val="0000FF"/>
                </a:solidFill>
                <a:latin typeface="Times New Roman" pitchFamily="18" charset="0"/>
                <a:cs typeface="Times New Roman" pitchFamily="18" charset="0"/>
              </a:rPr>
              <a:t>BÀI</a:t>
            </a:r>
            <a:r>
              <a:rPr lang="en-US" sz="4500" b="1" dirty="0">
                <a:solidFill>
                  <a:srgbClr val="0000FF"/>
                </a:solidFill>
                <a:latin typeface="Times New Roman" pitchFamily="18" charset="0"/>
                <a:cs typeface="Times New Roman" pitchFamily="18" charset="0"/>
              </a:rPr>
              <a:t> 16: </a:t>
            </a:r>
            <a:r>
              <a:rPr lang="en-US" sz="4500" b="1" dirty="0" err="1">
                <a:solidFill>
                  <a:srgbClr val="0000FF"/>
                </a:solidFill>
                <a:latin typeface="Times New Roman" pitchFamily="18" charset="0"/>
                <a:cs typeface="Times New Roman" pitchFamily="18" charset="0"/>
              </a:rPr>
              <a:t>TỪ</a:t>
            </a:r>
            <a:r>
              <a:rPr lang="en-US" sz="4500" b="1" dirty="0">
                <a:solidFill>
                  <a:srgbClr val="0000FF"/>
                </a:solidFill>
                <a:latin typeface="Times New Roman" pitchFamily="18" charset="0"/>
                <a:cs typeface="Times New Roman" pitchFamily="18" charset="0"/>
              </a:rPr>
              <a:t> </a:t>
            </a:r>
            <a:r>
              <a:rPr lang="en-US" sz="4500" b="1" dirty="0" err="1">
                <a:solidFill>
                  <a:srgbClr val="0000FF"/>
                </a:solidFill>
                <a:latin typeface="Times New Roman" pitchFamily="18" charset="0"/>
                <a:cs typeface="Times New Roman" pitchFamily="18" charset="0"/>
              </a:rPr>
              <a:t>TRƯỜNG</a:t>
            </a:r>
            <a:r>
              <a:rPr lang="en-US" sz="4500" b="1" dirty="0">
                <a:solidFill>
                  <a:srgbClr val="0000FF"/>
                </a:solidFill>
                <a:latin typeface="Times New Roman" pitchFamily="18" charset="0"/>
                <a:cs typeface="Times New Roman" pitchFamily="18" charset="0"/>
              </a:rPr>
              <a:t> </a:t>
            </a:r>
            <a:r>
              <a:rPr lang="en-US" sz="4500" b="1" dirty="0" err="1">
                <a:solidFill>
                  <a:srgbClr val="0000FF"/>
                </a:solidFill>
                <a:latin typeface="Times New Roman" pitchFamily="18" charset="0"/>
                <a:cs typeface="Times New Roman" pitchFamily="18" charset="0"/>
              </a:rPr>
              <a:t>CỦA</a:t>
            </a:r>
            <a:r>
              <a:rPr lang="en-US" sz="4500" b="1" dirty="0">
                <a:solidFill>
                  <a:srgbClr val="0000FF"/>
                </a:solidFill>
                <a:latin typeface="Times New Roman" pitchFamily="18" charset="0"/>
                <a:cs typeface="Times New Roman" pitchFamily="18" charset="0"/>
              </a:rPr>
              <a:t> </a:t>
            </a:r>
            <a:r>
              <a:rPr lang="en-US" sz="4500" b="1" err="1">
                <a:solidFill>
                  <a:srgbClr val="0000FF"/>
                </a:solidFill>
                <a:latin typeface="Times New Roman" pitchFamily="18" charset="0"/>
                <a:cs typeface="Times New Roman" pitchFamily="18" charset="0"/>
              </a:rPr>
              <a:t>TRÁI</a:t>
            </a:r>
            <a:r>
              <a:rPr lang="en-US" sz="4500" b="1">
                <a:solidFill>
                  <a:srgbClr val="0000FF"/>
                </a:solidFill>
                <a:latin typeface="Times New Roman" pitchFamily="18" charset="0"/>
                <a:cs typeface="Times New Roman" pitchFamily="18" charset="0"/>
              </a:rPr>
              <a:t> ĐẤT</a:t>
            </a:r>
            <a:endParaRPr lang="en-US" sz="4800" b="1" dirty="0">
              <a:solidFill>
                <a:srgbClr val="0000FF"/>
              </a:solidFill>
              <a:latin typeface="Times New Roman" pitchFamily="18" charset="0"/>
              <a:cs typeface="Times New Roman" pitchFamily="18" charset="0"/>
            </a:endParaRPr>
          </a:p>
        </p:txBody>
      </p:sp>
      <p:sp>
        <p:nvSpPr>
          <p:cNvPr id="6" name="WordArt 14">
            <a:extLst>
              <a:ext uri="{FF2B5EF4-FFF2-40B4-BE49-F238E27FC236}">
                <a16:creationId xmlns:a16="http://schemas.microsoft.com/office/drawing/2014/main" id="{A126A7A0-6B15-4249-AB81-87E0F67E8EA7}"/>
              </a:ext>
            </a:extLst>
          </p:cNvPr>
          <p:cNvSpPr>
            <a:spLocks noChangeArrowheads="1" noChangeShapeType="1" noTextEdit="1"/>
          </p:cNvSpPr>
          <p:nvPr/>
        </p:nvSpPr>
        <p:spPr bwMode="auto">
          <a:xfrm>
            <a:off x="2997200" y="818128"/>
            <a:ext cx="6197600" cy="806824"/>
          </a:xfrm>
          <a:prstGeom prst="rect">
            <a:avLst/>
          </a:prstGeom>
        </p:spPr>
        <p:txBody>
          <a:bodyPr wrap="none" fromWordArt="1">
            <a:prstTxWarp prst="textPlain">
              <a:avLst>
                <a:gd name="adj" fmla="val 50000"/>
              </a:avLst>
            </a:prstTxWarp>
          </a:bodyPr>
          <a:lstStyle/>
          <a:p>
            <a:pPr algn="ctr"/>
            <a:r>
              <a:rPr lang="en-US" sz="3600" b="1" kern="1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a:cs typeface="Times New Roman"/>
              </a:rPr>
              <a:t>MÔN: KHOA HỌC TỰ NHIÊN 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D17FDD2-C9FF-423C-835A-B35D88B739CB}"/>
              </a:ext>
            </a:extLst>
          </p:cNvPr>
          <p:cNvPicPr>
            <a:picLocks noChangeAspect="1"/>
          </p:cNvPicPr>
          <p:nvPr/>
        </p:nvPicPr>
        <p:blipFill>
          <a:blip r:embed="rId2"/>
          <a:stretch>
            <a:fillRect/>
          </a:stretch>
        </p:blipFill>
        <p:spPr>
          <a:xfrm>
            <a:off x="352236" y="91978"/>
            <a:ext cx="10952009" cy="5613497"/>
          </a:xfrm>
          <a:prstGeom prst="rect">
            <a:avLst/>
          </a:prstGeom>
        </p:spPr>
      </p:pic>
      <p:sp>
        <p:nvSpPr>
          <p:cNvPr id="9" name="Rectangle 8">
            <a:extLst>
              <a:ext uri="{FF2B5EF4-FFF2-40B4-BE49-F238E27FC236}">
                <a16:creationId xmlns:a16="http://schemas.microsoft.com/office/drawing/2014/main" id="{AA62D9E5-8FF4-4AC5-98F8-6F9AA7EFC2BB}"/>
              </a:ext>
            </a:extLst>
          </p:cNvPr>
          <p:cNvSpPr/>
          <p:nvPr/>
        </p:nvSpPr>
        <p:spPr>
          <a:xfrm>
            <a:off x="6146924" y="3976399"/>
            <a:ext cx="5514849" cy="954107"/>
          </a:xfrm>
          <a:prstGeom prst="rect">
            <a:avLst/>
          </a:prstGeom>
        </p:spPr>
        <p:txBody>
          <a:bodyPr wrap="square">
            <a:spAutoFit/>
          </a:bodyPr>
          <a:lstStyle/>
          <a:p>
            <a:pPr algn="just"/>
            <a:r>
              <a:rPr lang="en-US" sz="2800" dirty="0">
                <a:solidFill>
                  <a:schemeClr val="accent2">
                    <a:lumMod val="50000"/>
                  </a:schemeClr>
                </a:solidFill>
                <a:latin typeface="Times New Roman" pitchFamily="18" charset="0"/>
                <a:cs typeface="Times New Roman" pitchFamily="18" charset="0"/>
              </a:rPr>
              <a:t>- </a:t>
            </a:r>
            <a:r>
              <a:rPr lang="vi-VN" sz="2800" dirty="0">
                <a:solidFill>
                  <a:schemeClr val="accent2">
                    <a:lumMod val="50000"/>
                  </a:schemeClr>
                </a:solidFill>
                <a:latin typeface="Times New Roman" pitchFamily="18" charset="0"/>
                <a:cs typeface="Times New Roman" pitchFamily="18" charset="0"/>
              </a:rPr>
              <a:t>Từ tâm của la bàn </a:t>
            </a:r>
            <a:r>
              <a:rPr lang="vi-VN" sz="2800">
                <a:solidFill>
                  <a:schemeClr val="accent2">
                    <a:lumMod val="50000"/>
                  </a:schemeClr>
                </a:solidFill>
                <a:latin typeface="Times New Roman" pitchFamily="18" charset="0"/>
                <a:cs typeface="Times New Roman" pitchFamily="18" charset="0"/>
              </a:rPr>
              <a:t>nối </a:t>
            </a:r>
            <a:r>
              <a:rPr lang="en-US" sz="2800">
                <a:solidFill>
                  <a:schemeClr val="accent2">
                    <a:lumMod val="50000"/>
                  </a:schemeClr>
                </a:solidFill>
                <a:latin typeface="Times New Roman" pitchFamily="18" charset="0"/>
                <a:cs typeface="Times New Roman" pitchFamily="18" charset="0"/>
              </a:rPr>
              <a:t>một</a:t>
            </a:r>
            <a:r>
              <a:rPr lang="vi-VN" sz="2800">
                <a:solidFill>
                  <a:schemeClr val="accent2">
                    <a:lumMod val="50000"/>
                  </a:schemeClr>
                </a:solidFill>
                <a:latin typeface="Times New Roman" pitchFamily="18" charset="0"/>
                <a:cs typeface="Times New Roman" pitchFamily="18" charset="0"/>
              </a:rPr>
              <a:t> </a:t>
            </a:r>
            <a:r>
              <a:rPr lang="vi-VN" sz="2800" dirty="0">
                <a:solidFill>
                  <a:schemeClr val="accent2">
                    <a:lumMod val="50000"/>
                  </a:schemeClr>
                </a:solidFill>
                <a:latin typeface="Times New Roman" pitchFamily="18" charset="0"/>
                <a:cs typeface="Times New Roman" pitchFamily="18" charset="0"/>
              </a:rPr>
              <a:t>đường thẳng đến điểm B.</a:t>
            </a:r>
            <a:endParaRPr lang="en-US" sz="2800" dirty="0">
              <a:solidFill>
                <a:schemeClr val="accent2">
                  <a:lumMod val="50000"/>
                </a:schemeClr>
              </a:solidFill>
              <a:latin typeface="Times New Roman" pitchFamily="18" charset="0"/>
              <a:cs typeface="Times New Roman" pitchFamily="18" charset="0"/>
            </a:endParaRPr>
          </a:p>
        </p:txBody>
      </p:sp>
      <p:sp>
        <p:nvSpPr>
          <p:cNvPr id="10" name="Rectangle 9">
            <a:extLst>
              <a:ext uri="{FF2B5EF4-FFF2-40B4-BE49-F238E27FC236}">
                <a16:creationId xmlns:a16="http://schemas.microsoft.com/office/drawing/2014/main" id="{3EA83293-F722-4A3E-A0B3-35303C7295EB}"/>
              </a:ext>
            </a:extLst>
          </p:cNvPr>
          <p:cNvSpPr/>
          <p:nvPr/>
        </p:nvSpPr>
        <p:spPr>
          <a:xfrm>
            <a:off x="6146924" y="4934342"/>
            <a:ext cx="5514849" cy="954107"/>
          </a:xfrm>
          <a:prstGeom prst="rect">
            <a:avLst/>
          </a:prstGeom>
        </p:spPr>
        <p:txBody>
          <a:bodyPr wrap="square">
            <a:spAutoFit/>
          </a:bodyPr>
          <a:lstStyle/>
          <a:p>
            <a:pPr algn="just"/>
            <a:r>
              <a:rPr lang="en-US" sz="2800" dirty="0">
                <a:solidFill>
                  <a:schemeClr val="accent2">
                    <a:lumMod val="50000"/>
                  </a:schemeClr>
                </a:solidFill>
                <a:latin typeface="Times New Roman" pitchFamily="18" charset="0"/>
                <a:cs typeface="Times New Roman" pitchFamily="18" charset="0"/>
              </a:rPr>
              <a:t>- </a:t>
            </a:r>
            <a:r>
              <a:rPr lang="vi-VN" sz="2800" dirty="0">
                <a:solidFill>
                  <a:schemeClr val="accent2">
                    <a:lumMod val="50000"/>
                  </a:schemeClr>
                </a:solidFill>
                <a:latin typeface="Times New Roman" pitchFamily="18" charset="0"/>
                <a:cs typeface="Times New Roman" pitchFamily="18" charset="0"/>
              </a:rPr>
              <a:t>Ví trí của điểm B: 240</a:t>
            </a:r>
            <a:r>
              <a:rPr lang="en-US" sz="2800" baseline="30000" dirty="0">
                <a:solidFill>
                  <a:schemeClr val="accent2">
                    <a:lumMod val="50000"/>
                  </a:schemeClr>
                </a:solidFill>
                <a:latin typeface="Times New Roman" pitchFamily="18" charset="0"/>
                <a:cs typeface="Times New Roman" pitchFamily="18" charset="0"/>
              </a:rPr>
              <a:t>0</a:t>
            </a:r>
            <a:r>
              <a:rPr lang="vi-VN" sz="2800" dirty="0">
                <a:solidFill>
                  <a:schemeClr val="accent2">
                    <a:lumMod val="50000"/>
                  </a:schemeClr>
                </a:solidFill>
                <a:latin typeface="Times New Roman" pitchFamily="18" charset="0"/>
                <a:cs typeface="Times New Roman" pitchFamily="18" charset="0"/>
              </a:rPr>
              <a:t> hướng </a:t>
            </a:r>
            <a:r>
              <a:rPr lang="vi-VN" sz="2800">
                <a:solidFill>
                  <a:schemeClr val="accent2">
                    <a:lumMod val="50000"/>
                  </a:schemeClr>
                </a:solidFill>
                <a:latin typeface="Times New Roman" pitchFamily="18" charset="0"/>
                <a:cs typeface="Times New Roman" pitchFamily="18" charset="0"/>
              </a:rPr>
              <a:t>Tây Na</a:t>
            </a:r>
            <a:r>
              <a:rPr lang="en-US" sz="2800">
                <a:solidFill>
                  <a:schemeClr val="accent2">
                    <a:lumMod val="50000"/>
                  </a:schemeClr>
                </a:solidFill>
                <a:latin typeface="Times New Roman" pitchFamily="18" charset="0"/>
                <a:cs typeface="Times New Roman" pitchFamily="18" charset="0"/>
              </a:rPr>
              <a:t>m.</a:t>
            </a:r>
            <a:endParaRPr lang="en-US" b="1" dirty="0">
              <a:solidFill>
                <a:srgbClr val="FF0000"/>
              </a:solidFill>
            </a:endParaRPr>
          </a:p>
        </p:txBody>
      </p:sp>
      <p:cxnSp>
        <p:nvCxnSpPr>
          <p:cNvPr id="4" name="Straight Connector 3">
            <a:extLst>
              <a:ext uri="{FF2B5EF4-FFF2-40B4-BE49-F238E27FC236}">
                <a16:creationId xmlns:a16="http://schemas.microsoft.com/office/drawing/2014/main" id="{F9F87DEE-31D8-4DFA-9272-4DBE20B9B97D}"/>
              </a:ext>
            </a:extLst>
          </p:cNvPr>
          <p:cNvCxnSpPr>
            <a:cxnSpLocks/>
          </p:cNvCxnSpPr>
          <p:nvPr/>
        </p:nvCxnSpPr>
        <p:spPr>
          <a:xfrm flipH="1">
            <a:off x="810732" y="3201508"/>
            <a:ext cx="2200276" cy="1914525"/>
          </a:xfrm>
          <a:prstGeom prst="line">
            <a:avLst/>
          </a:prstGeom>
          <a:ln w="28575">
            <a:solidFill>
              <a:srgbClr val="0000FF"/>
            </a:solidFill>
            <a:prstDash val="dash"/>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326370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1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41"/>
          <p:cNvSpPr/>
          <p:nvPr/>
        </p:nvSpPr>
        <p:spPr>
          <a:xfrm>
            <a:off x="7106233" y="-705800"/>
            <a:ext cx="8269600" cy="8269600"/>
          </a:xfrm>
          <a:prstGeom prst="ellipse">
            <a:avLst/>
          </a:prstGeom>
          <a:noFill/>
          <a:ln w="19050" cap="flat" cmpd="sng">
            <a:solidFill>
              <a:schemeClr val="lt1"/>
            </a:solidFill>
            <a:prstDash val="solid"/>
            <a:round/>
            <a:headEnd type="none" w="sm" len="sm"/>
            <a:tailEnd type="none" w="sm" len="sm"/>
          </a:ln>
          <a:effectLst>
            <a:outerShdw blurRad="57150" dist="19050" dir="5400000" algn="bl" rotWithShape="0">
              <a:schemeClr val="lt1">
                <a:alpha val="50000"/>
              </a:schemeClr>
            </a:outerShdw>
          </a:effectLst>
        </p:spPr>
        <p:txBody>
          <a:bodyPr spcFirstLastPara="1" wrap="square" lIns="121900" tIns="121900" rIns="121900" bIns="121900" anchor="ctr" anchorCtr="0">
            <a:noAutofit/>
          </a:bodyPr>
          <a:lstStyle/>
          <a:p>
            <a:endParaRPr sz="2400"/>
          </a:p>
        </p:txBody>
      </p:sp>
      <p:sp>
        <p:nvSpPr>
          <p:cNvPr id="1118" name="Google Shape;1118;p41"/>
          <p:cNvSpPr/>
          <p:nvPr/>
        </p:nvSpPr>
        <p:spPr>
          <a:xfrm>
            <a:off x="7624433" y="-187600"/>
            <a:ext cx="7233200" cy="7233200"/>
          </a:xfrm>
          <a:prstGeom prst="ellipse">
            <a:avLst/>
          </a:prstGeom>
          <a:noFill/>
          <a:ln w="28575" cap="flat" cmpd="sng">
            <a:solidFill>
              <a:schemeClr val="lt1"/>
            </a:solidFill>
            <a:prstDash val="solid"/>
            <a:round/>
            <a:headEnd type="none" w="sm" len="sm"/>
            <a:tailEnd type="none" w="sm" len="sm"/>
          </a:ln>
          <a:effectLst>
            <a:outerShdw blurRad="57150" dist="19050" dir="5400000" algn="bl" rotWithShape="0">
              <a:schemeClr val="lt1">
                <a:alpha val="50000"/>
              </a:schemeClr>
            </a:outerShdw>
          </a:effectLst>
        </p:spPr>
        <p:txBody>
          <a:bodyPr spcFirstLastPara="1" wrap="square" lIns="121900" tIns="121900" rIns="121900" bIns="121900" anchor="ctr" anchorCtr="0">
            <a:noAutofit/>
          </a:bodyPr>
          <a:lstStyle/>
          <a:p>
            <a:endParaRPr sz="2400"/>
          </a:p>
        </p:txBody>
      </p:sp>
      <p:sp>
        <p:nvSpPr>
          <p:cNvPr id="1119" name="Google Shape;1119;p41"/>
          <p:cNvSpPr/>
          <p:nvPr/>
        </p:nvSpPr>
        <p:spPr>
          <a:xfrm>
            <a:off x="7628633" y="-56403"/>
            <a:ext cx="6970800" cy="6970800"/>
          </a:xfrm>
          <a:prstGeom prst="ellipse">
            <a:avLst/>
          </a:prstGeom>
          <a:gradFill>
            <a:gsLst>
              <a:gs pos="0">
                <a:schemeClr val="lt1"/>
              </a:gs>
              <a:gs pos="67000">
                <a:srgbClr val="B9B9B9">
                  <a:alpha val="0"/>
                </a:srgbClr>
              </a:gs>
              <a:gs pos="100000">
                <a:srgbClr val="737373">
                  <a:alpha val="0"/>
                </a:srgbClr>
              </a:gs>
            </a:gsLst>
            <a:path path="circle">
              <a:fillToRect l="50000" t="50000" r="50000" b="50000"/>
            </a:path>
            <a:tileRect/>
          </a:gradFill>
          <a:ln>
            <a:noFill/>
          </a:ln>
        </p:spPr>
        <p:txBody>
          <a:bodyPr spcFirstLastPara="1" wrap="square" lIns="121900" tIns="121900" rIns="121900" bIns="121900" anchor="ctr" anchorCtr="0">
            <a:noAutofit/>
          </a:bodyPr>
          <a:lstStyle/>
          <a:p>
            <a:endParaRPr sz="2400"/>
          </a:p>
        </p:txBody>
      </p:sp>
      <p:grpSp>
        <p:nvGrpSpPr>
          <p:cNvPr id="1122" name="Google Shape;1122;p41"/>
          <p:cNvGrpSpPr/>
          <p:nvPr/>
        </p:nvGrpSpPr>
        <p:grpSpPr>
          <a:xfrm>
            <a:off x="8577171" y="972387"/>
            <a:ext cx="5162176" cy="4913224"/>
            <a:chOff x="1350450" y="531700"/>
            <a:chExt cx="4694025" cy="4467650"/>
          </a:xfrm>
        </p:grpSpPr>
        <p:sp>
          <p:nvSpPr>
            <p:cNvPr id="1123" name="Google Shape;1123;p41"/>
            <p:cNvSpPr/>
            <p:nvPr/>
          </p:nvSpPr>
          <p:spPr>
            <a:xfrm>
              <a:off x="1350450" y="531700"/>
              <a:ext cx="4694025" cy="4467650"/>
            </a:xfrm>
            <a:custGeom>
              <a:avLst/>
              <a:gdLst/>
              <a:ahLst/>
              <a:cxnLst/>
              <a:rect l="l" t="t" r="r" b="b"/>
              <a:pathLst>
                <a:path w="187761" h="178706" extrusionOk="0">
                  <a:moveTo>
                    <a:pt x="96455" y="1"/>
                  </a:moveTo>
                  <a:cubicBezTo>
                    <a:pt x="92094" y="1"/>
                    <a:pt x="87723" y="324"/>
                    <a:pt x="83377" y="979"/>
                  </a:cubicBezTo>
                  <a:cubicBezTo>
                    <a:pt x="78875" y="1631"/>
                    <a:pt x="74504" y="2610"/>
                    <a:pt x="70068" y="3980"/>
                  </a:cubicBezTo>
                  <a:cubicBezTo>
                    <a:pt x="59564" y="7242"/>
                    <a:pt x="49452" y="12461"/>
                    <a:pt x="40384" y="19833"/>
                  </a:cubicBezTo>
                  <a:cubicBezTo>
                    <a:pt x="36861" y="22704"/>
                    <a:pt x="33730" y="25705"/>
                    <a:pt x="30794" y="28901"/>
                  </a:cubicBezTo>
                  <a:cubicBezTo>
                    <a:pt x="29489" y="30271"/>
                    <a:pt x="28249" y="31707"/>
                    <a:pt x="27010" y="33207"/>
                  </a:cubicBezTo>
                  <a:cubicBezTo>
                    <a:pt x="1110" y="65240"/>
                    <a:pt x="1" y="112147"/>
                    <a:pt x="27010" y="145485"/>
                  </a:cubicBezTo>
                  <a:cubicBezTo>
                    <a:pt x="44673" y="167352"/>
                    <a:pt x="70551" y="178705"/>
                    <a:pt x="96639" y="178705"/>
                  </a:cubicBezTo>
                  <a:cubicBezTo>
                    <a:pt x="108611" y="178705"/>
                    <a:pt x="120628" y="176314"/>
                    <a:pt x="131915" y="171450"/>
                  </a:cubicBezTo>
                  <a:cubicBezTo>
                    <a:pt x="137200" y="169167"/>
                    <a:pt x="142419" y="166296"/>
                    <a:pt x="147312" y="162839"/>
                  </a:cubicBezTo>
                  <a:cubicBezTo>
                    <a:pt x="149204" y="161534"/>
                    <a:pt x="150965" y="160229"/>
                    <a:pt x="152792" y="158794"/>
                  </a:cubicBezTo>
                  <a:cubicBezTo>
                    <a:pt x="155140" y="156902"/>
                    <a:pt x="157359" y="154879"/>
                    <a:pt x="159316" y="153053"/>
                  </a:cubicBezTo>
                  <a:cubicBezTo>
                    <a:pt x="160490" y="151943"/>
                    <a:pt x="161664" y="150704"/>
                    <a:pt x="162773" y="149464"/>
                  </a:cubicBezTo>
                  <a:cubicBezTo>
                    <a:pt x="167210" y="144571"/>
                    <a:pt x="171059" y="139287"/>
                    <a:pt x="174190" y="133742"/>
                  </a:cubicBezTo>
                  <a:cubicBezTo>
                    <a:pt x="175104" y="132111"/>
                    <a:pt x="176017" y="130480"/>
                    <a:pt x="176800" y="128849"/>
                  </a:cubicBezTo>
                  <a:cubicBezTo>
                    <a:pt x="185085" y="111952"/>
                    <a:pt x="187760" y="92902"/>
                    <a:pt x="184629" y="74439"/>
                  </a:cubicBezTo>
                  <a:cubicBezTo>
                    <a:pt x="184563" y="74112"/>
                    <a:pt x="184563" y="73917"/>
                    <a:pt x="184498" y="73656"/>
                  </a:cubicBezTo>
                  <a:cubicBezTo>
                    <a:pt x="184303" y="73134"/>
                    <a:pt x="184237" y="72612"/>
                    <a:pt x="184172" y="72090"/>
                  </a:cubicBezTo>
                  <a:cubicBezTo>
                    <a:pt x="183585" y="69024"/>
                    <a:pt x="182737" y="65958"/>
                    <a:pt x="181889" y="62956"/>
                  </a:cubicBezTo>
                  <a:cubicBezTo>
                    <a:pt x="178627" y="52453"/>
                    <a:pt x="173408" y="42341"/>
                    <a:pt x="166035" y="33272"/>
                  </a:cubicBezTo>
                  <a:cubicBezTo>
                    <a:pt x="158402" y="23813"/>
                    <a:pt x="149334" y="16375"/>
                    <a:pt x="139287" y="10895"/>
                  </a:cubicBezTo>
                  <a:cubicBezTo>
                    <a:pt x="136547" y="9460"/>
                    <a:pt x="133677" y="8155"/>
                    <a:pt x="130806" y="6916"/>
                  </a:cubicBezTo>
                  <a:cubicBezTo>
                    <a:pt x="130349" y="6720"/>
                    <a:pt x="129958" y="6524"/>
                    <a:pt x="129436" y="6394"/>
                  </a:cubicBezTo>
                  <a:cubicBezTo>
                    <a:pt x="129110" y="6198"/>
                    <a:pt x="128784" y="6133"/>
                    <a:pt x="128457" y="5937"/>
                  </a:cubicBezTo>
                  <a:cubicBezTo>
                    <a:pt x="127675" y="5611"/>
                    <a:pt x="126761" y="5285"/>
                    <a:pt x="125848" y="4958"/>
                  </a:cubicBezTo>
                  <a:cubicBezTo>
                    <a:pt x="116361" y="1690"/>
                    <a:pt x="106431" y="1"/>
                    <a:pt x="96455" y="1"/>
                  </a:cubicBezTo>
                  <a:close/>
                </a:path>
              </a:pathLst>
            </a:custGeom>
            <a:gradFill>
              <a:gsLst>
                <a:gs pos="0">
                  <a:schemeClr val="lt2"/>
                </a:gs>
                <a:gs pos="50000">
                  <a:schemeClr val="lt2"/>
                </a:gs>
                <a:gs pos="100000">
                  <a:schemeClr val="dk2"/>
                </a:gs>
              </a:gsLst>
              <a:path path="circle">
                <a:fillToRect l="50000" t="50000" r="50000" b="50000"/>
              </a:path>
              <a:tileRect/>
            </a:gradFill>
            <a:ln>
              <a:noFill/>
            </a:ln>
          </p:spPr>
          <p:txBody>
            <a:bodyPr spcFirstLastPara="1" wrap="square" lIns="121900" tIns="121900" rIns="121900" bIns="121900" anchor="ctr" anchorCtr="0">
              <a:noAutofit/>
            </a:bodyPr>
            <a:lstStyle/>
            <a:p>
              <a:endParaRPr sz="2400"/>
            </a:p>
          </p:txBody>
        </p:sp>
        <p:sp>
          <p:nvSpPr>
            <p:cNvPr id="1124" name="Google Shape;1124;p41"/>
            <p:cNvSpPr/>
            <p:nvPr/>
          </p:nvSpPr>
          <p:spPr>
            <a:xfrm>
              <a:off x="1862575" y="642750"/>
              <a:ext cx="4093825" cy="4030125"/>
            </a:xfrm>
            <a:custGeom>
              <a:avLst/>
              <a:gdLst/>
              <a:ahLst/>
              <a:cxnLst/>
              <a:rect l="l" t="t" r="r" b="b"/>
              <a:pathLst>
                <a:path w="163753" h="161205" extrusionOk="0">
                  <a:moveTo>
                    <a:pt x="101460" y="25935"/>
                  </a:moveTo>
                  <a:cubicBezTo>
                    <a:pt x="101571" y="25935"/>
                    <a:pt x="101677" y="25944"/>
                    <a:pt x="101775" y="25960"/>
                  </a:cubicBezTo>
                  <a:cubicBezTo>
                    <a:pt x="102166" y="26090"/>
                    <a:pt x="102492" y="26417"/>
                    <a:pt x="102688" y="26612"/>
                  </a:cubicBezTo>
                  <a:cubicBezTo>
                    <a:pt x="103014" y="27199"/>
                    <a:pt x="103145" y="27917"/>
                    <a:pt x="103210" y="28439"/>
                  </a:cubicBezTo>
                  <a:cubicBezTo>
                    <a:pt x="103340" y="28830"/>
                    <a:pt x="103340" y="29157"/>
                    <a:pt x="103145" y="29548"/>
                  </a:cubicBezTo>
                  <a:cubicBezTo>
                    <a:pt x="103079" y="29809"/>
                    <a:pt x="102884" y="30005"/>
                    <a:pt x="102753" y="30070"/>
                  </a:cubicBezTo>
                  <a:cubicBezTo>
                    <a:pt x="102297" y="30396"/>
                    <a:pt x="101709" y="30396"/>
                    <a:pt x="101514" y="30396"/>
                  </a:cubicBezTo>
                  <a:lnTo>
                    <a:pt x="101122" y="30396"/>
                  </a:lnTo>
                  <a:cubicBezTo>
                    <a:pt x="100731" y="30527"/>
                    <a:pt x="100405" y="30788"/>
                    <a:pt x="100209" y="31049"/>
                  </a:cubicBezTo>
                  <a:cubicBezTo>
                    <a:pt x="99948" y="31310"/>
                    <a:pt x="99817" y="31636"/>
                    <a:pt x="99817" y="31831"/>
                  </a:cubicBezTo>
                  <a:cubicBezTo>
                    <a:pt x="99752" y="32158"/>
                    <a:pt x="99817" y="32419"/>
                    <a:pt x="99883" y="32614"/>
                  </a:cubicBezTo>
                  <a:lnTo>
                    <a:pt x="99948" y="32680"/>
                  </a:lnTo>
                  <a:cubicBezTo>
                    <a:pt x="101253" y="33071"/>
                    <a:pt x="102101" y="33658"/>
                    <a:pt x="102492" y="34441"/>
                  </a:cubicBezTo>
                  <a:cubicBezTo>
                    <a:pt x="103145" y="35746"/>
                    <a:pt x="102688" y="37312"/>
                    <a:pt x="102427" y="38551"/>
                  </a:cubicBezTo>
                  <a:cubicBezTo>
                    <a:pt x="102166" y="39530"/>
                    <a:pt x="101905" y="40313"/>
                    <a:pt x="102036" y="40965"/>
                  </a:cubicBezTo>
                  <a:cubicBezTo>
                    <a:pt x="102036" y="41226"/>
                    <a:pt x="102166" y="41487"/>
                    <a:pt x="102297" y="41748"/>
                  </a:cubicBezTo>
                  <a:cubicBezTo>
                    <a:pt x="102362" y="41813"/>
                    <a:pt x="102427" y="41944"/>
                    <a:pt x="102427" y="42139"/>
                  </a:cubicBezTo>
                  <a:cubicBezTo>
                    <a:pt x="102427" y="42270"/>
                    <a:pt x="102427" y="42466"/>
                    <a:pt x="102362" y="42596"/>
                  </a:cubicBezTo>
                  <a:cubicBezTo>
                    <a:pt x="102166" y="42857"/>
                    <a:pt x="101905" y="43118"/>
                    <a:pt x="101775" y="43183"/>
                  </a:cubicBezTo>
                  <a:cubicBezTo>
                    <a:pt x="101448" y="43444"/>
                    <a:pt x="100992" y="43509"/>
                    <a:pt x="100405" y="43640"/>
                  </a:cubicBezTo>
                  <a:cubicBezTo>
                    <a:pt x="99846" y="43745"/>
                    <a:pt x="99157" y="43812"/>
                    <a:pt x="98396" y="43812"/>
                  </a:cubicBezTo>
                  <a:cubicBezTo>
                    <a:pt x="97736" y="43812"/>
                    <a:pt x="97022" y="43761"/>
                    <a:pt x="96295" y="43640"/>
                  </a:cubicBezTo>
                  <a:cubicBezTo>
                    <a:pt x="96164" y="43640"/>
                    <a:pt x="95968" y="43509"/>
                    <a:pt x="95838" y="43314"/>
                  </a:cubicBezTo>
                  <a:cubicBezTo>
                    <a:pt x="95773" y="43183"/>
                    <a:pt x="95512" y="42987"/>
                    <a:pt x="94925" y="42661"/>
                  </a:cubicBezTo>
                  <a:cubicBezTo>
                    <a:pt x="94468" y="42335"/>
                    <a:pt x="93489" y="41944"/>
                    <a:pt x="93294" y="41161"/>
                  </a:cubicBezTo>
                  <a:cubicBezTo>
                    <a:pt x="93228" y="40835"/>
                    <a:pt x="93228" y="40508"/>
                    <a:pt x="93359" y="40052"/>
                  </a:cubicBezTo>
                  <a:cubicBezTo>
                    <a:pt x="93620" y="39399"/>
                    <a:pt x="94207" y="38682"/>
                    <a:pt x="95120" y="37964"/>
                  </a:cubicBezTo>
                  <a:cubicBezTo>
                    <a:pt x="95512" y="37638"/>
                    <a:pt x="95642" y="37377"/>
                    <a:pt x="95773" y="37246"/>
                  </a:cubicBezTo>
                  <a:cubicBezTo>
                    <a:pt x="95773" y="37116"/>
                    <a:pt x="95838" y="36985"/>
                    <a:pt x="95838" y="36920"/>
                  </a:cubicBezTo>
                  <a:cubicBezTo>
                    <a:pt x="95773" y="36594"/>
                    <a:pt x="95512" y="36268"/>
                    <a:pt x="94990" y="35746"/>
                  </a:cubicBezTo>
                  <a:cubicBezTo>
                    <a:pt x="94011" y="34767"/>
                    <a:pt x="93489" y="33397"/>
                    <a:pt x="93489" y="32092"/>
                  </a:cubicBezTo>
                  <a:cubicBezTo>
                    <a:pt x="93489" y="31179"/>
                    <a:pt x="93685" y="30200"/>
                    <a:pt x="94337" y="29418"/>
                  </a:cubicBezTo>
                  <a:cubicBezTo>
                    <a:pt x="95512" y="27852"/>
                    <a:pt x="98056" y="26938"/>
                    <a:pt x="99752" y="26417"/>
                  </a:cubicBezTo>
                  <a:cubicBezTo>
                    <a:pt x="100013" y="26286"/>
                    <a:pt x="100144" y="26221"/>
                    <a:pt x="100405" y="26156"/>
                  </a:cubicBezTo>
                  <a:cubicBezTo>
                    <a:pt x="100747" y="26009"/>
                    <a:pt x="101126" y="25935"/>
                    <a:pt x="101460" y="25935"/>
                  </a:cubicBezTo>
                  <a:close/>
                  <a:moveTo>
                    <a:pt x="145420" y="88786"/>
                  </a:moveTo>
                  <a:cubicBezTo>
                    <a:pt x="145224" y="88851"/>
                    <a:pt x="145094" y="89047"/>
                    <a:pt x="144833" y="89177"/>
                  </a:cubicBezTo>
                  <a:cubicBezTo>
                    <a:pt x="144507" y="89503"/>
                    <a:pt x="144246" y="89764"/>
                    <a:pt x="144180" y="89960"/>
                  </a:cubicBezTo>
                  <a:lnTo>
                    <a:pt x="144180" y="90091"/>
                  </a:lnTo>
                  <a:cubicBezTo>
                    <a:pt x="144115" y="91265"/>
                    <a:pt x="144246" y="92504"/>
                    <a:pt x="144507" y="93809"/>
                  </a:cubicBezTo>
                  <a:cubicBezTo>
                    <a:pt x="144572" y="94070"/>
                    <a:pt x="144572" y="94331"/>
                    <a:pt x="144572" y="94462"/>
                  </a:cubicBezTo>
                  <a:cubicBezTo>
                    <a:pt x="145355" y="94070"/>
                    <a:pt x="145746" y="93809"/>
                    <a:pt x="146529" y="93353"/>
                  </a:cubicBezTo>
                  <a:cubicBezTo>
                    <a:pt x="146790" y="91852"/>
                    <a:pt x="146725" y="90678"/>
                    <a:pt x="146333" y="89830"/>
                  </a:cubicBezTo>
                  <a:cubicBezTo>
                    <a:pt x="146138" y="89438"/>
                    <a:pt x="145811" y="89112"/>
                    <a:pt x="145420" y="88786"/>
                  </a:cubicBezTo>
                  <a:close/>
                  <a:moveTo>
                    <a:pt x="91141" y="120231"/>
                  </a:moveTo>
                  <a:cubicBezTo>
                    <a:pt x="90684" y="120231"/>
                    <a:pt x="90488" y="120362"/>
                    <a:pt x="90423" y="120362"/>
                  </a:cubicBezTo>
                  <a:cubicBezTo>
                    <a:pt x="90423" y="120427"/>
                    <a:pt x="90423" y="120557"/>
                    <a:pt x="90488" y="121079"/>
                  </a:cubicBezTo>
                  <a:cubicBezTo>
                    <a:pt x="90619" y="121406"/>
                    <a:pt x="90684" y="121993"/>
                    <a:pt x="90488" y="122449"/>
                  </a:cubicBezTo>
                  <a:cubicBezTo>
                    <a:pt x="89771" y="124602"/>
                    <a:pt x="88792" y="126755"/>
                    <a:pt x="86443" y="128060"/>
                  </a:cubicBezTo>
                  <a:cubicBezTo>
                    <a:pt x="86052" y="128321"/>
                    <a:pt x="85791" y="128582"/>
                    <a:pt x="85595" y="128843"/>
                  </a:cubicBezTo>
                  <a:cubicBezTo>
                    <a:pt x="85465" y="128973"/>
                    <a:pt x="85400" y="129234"/>
                    <a:pt x="85400" y="129495"/>
                  </a:cubicBezTo>
                  <a:cubicBezTo>
                    <a:pt x="85400" y="129691"/>
                    <a:pt x="85400" y="129887"/>
                    <a:pt x="85465" y="130148"/>
                  </a:cubicBezTo>
                  <a:cubicBezTo>
                    <a:pt x="85530" y="130474"/>
                    <a:pt x="85726" y="130670"/>
                    <a:pt x="85921" y="130996"/>
                  </a:cubicBezTo>
                  <a:lnTo>
                    <a:pt x="86052" y="131126"/>
                  </a:lnTo>
                  <a:cubicBezTo>
                    <a:pt x="86770" y="131909"/>
                    <a:pt x="87422" y="132757"/>
                    <a:pt x="87683" y="133866"/>
                  </a:cubicBezTo>
                  <a:cubicBezTo>
                    <a:pt x="87813" y="134584"/>
                    <a:pt x="87748" y="135497"/>
                    <a:pt x="87487" y="136541"/>
                  </a:cubicBezTo>
                  <a:cubicBezTo>
                    <a:pt x="87357" y="137324"/>
                    <a:pt x="87552" y="138368"/>
                    <a:pt x="88074" y="139281"/>
                  </a:cubicBezTo>
                  <a:cubicBezTo>
                    <a:pt x="88466" y="139999"/>
                    <a:pt x="88857" y="140456"/>
                    <a:pt x="89118" y="140651"/>
                  </a:cubicBezTo>
                  <a:lnTo>
                    <a:pt x="89183" y="140651"/>
                  </a:lnTo>
                  <a:cubicBezTo>
                    <a:pt x="89343" y="140658"/>
                    <a:pt x="89497" y="140661"/>
                    <a:pt x="89645" y="140661"/>
                  </a:cubicBezTo>
                  <a:cubicBezTo>
                    <a:pt x="90946" y="140661"/>
                    <a:pt x="91801" y="140409"/>
                    <a:pt x="92445" y="139999"/>
                  </a:cubicBezTo>
                  <a:cubicBezTo>
                    <a:pt x="92967" y="139477"/>
                    <a:pt x="93359" y="138759"/>
                    <a:pt x="93685" y="137781"/>
                  </a:cubicBezTo>
                  <a:cubicBezTo>
                    <a:pt x="94272" y="135693"/>
                    <a:pt x="94142" y="132757"/>
                    <a:pt x="93881" y="129626"/>
                  </a:cubicBezTo>
                  <a:cubicBezTo>
                    <a:pt x="93685" y="127212"/>
                    <a:pt x="93555" y="124602"/>
                    <a:pt x="93946" y="122515"/>
                  </a:cubicBezTo>
                  <a:lnTo>
                    <a:pt x="93946" y="122123"/>
                  </a:lnTo>
                  <a:cubicBezTo>
                    <a:pt x="93881" y="121797"/>
                    <a:pt x="93620" y="121471"/>
                    <a:pt x="93294" y="121145"/>
                  </a:cubicBezTo>
                  <a:cubicBezTo>
                    <a:pt x="92706" y="120688"/>
                    <a:pt x="91989" y="120231"/>
                    <a:pt x="91141" y="120231"/>
                  </a:cubicBezTo>
                  <a:close/>
                  <a:moveTo>
                    <a:pt x="87422" y="1"/>
                  </a:moveTo>
                  <a:cubicBezTo>
                    <a:pt x="81321" y="1"/>
                    <a:pt x="73527" y="3608"/>
                    <a:pt x="67263" y="6649"/>
                  </a:cubicBezTo>
                  <a:cubicBezTo>
                    <a:pt x="65371" y="7562"/>
                    <a:pt x="63610" y="8476"/>
                    <a:pt x="62109" y="9128"/>
                  </a:cubicBezTo>
                  <a:cubicBezTo>
                    <a:pt x="61913" y="9193"/>
                    <a:pt x="61587" y="9585"/>
                    <a:pt x="61065" y="10433"/>
                  </a:cubicBezTo>
                  <a:cubicBezTo>
                    <a:pt x="62240" y="10107"/>
                    <a:pt x="63022" y="9911"/>
                    <a:pt x="63610" y="9911"/>
                  </a:cubicBezTo>
                  <a:cubicBezTo>
                    <a:pt x="64001" y="9911"/>
                    <a:pt x="64523" y="9976"/>
                    <a:pt x="64719" y="10237"/>
                  </a:cubicBezTo>
                  <a:cubicBezTo>
                    <a:pt x="64980" y="10433"/>
                    <a:pt x="65045" y="10629"/>
                    <a:pt x="65045" y="10889"/>
                  </a:cubicBezTo>
                  <a:cubicBezTo>
                    <a:pt x="65045" y="11150"/>
                    <a:pt x="65045" y="11346"/>
                    <a:pt x="64980" y="11542"/>
                  </a:cubicBezTo>
                  <a:cubicBezTo>
                    <a:pt x="64719" y="12194"/>
                    <a:pt x="64066" y="13108"/>
                    <a:pt x="63544" y="13760"/>
                  </a:cubicBezTo>
                  <a:cubicBezTo>
                    <a:pt x="63740" y="13630"/>
                    <a:pt x="64001" y="13564"/>
                    <a:pt x="64262" y="13434"/>
                  </a:cubicBezTo>
                  <a:cubicBezTo>
                    <a:pt x="66089" y="12520"/>
                    <a:pt x="67589" y="11150"/>
                    <a:pt x="69351" y="9454"/>
                  </a:cubicBezTo>
                  <a:cubicBezTo>
                    <a:pt x="71243" y="7562"/>
                    <a:pt x="73461" y="5540"/>
                    <a:pt x="76266" y="4626"/>
                  </a:cubicBezTo>
                  <a:cubicBezTo>
                    <a:pt x="77223" y="4279"/>
                    <a:pt x="78267" y="4105"/>
                    <a:pt x="79398" y="4105"/>
                  </a:cubicBezTo>
                  <a:cubicBezTo>
                    <a:pt x="79963" y="4105"/>
                    <a:pt x="80550" y="4148"/>
                    <a:pt x="81159" y="4235"/>
                  </a:cubicBezTo>
                  <a:cubicBezTo>
                    <a:pt x="81485" y="4300"/>
                    <a:pt x="81616" y="4561"/>
                    <a:pt x="81616" y="4757"/>
                  </a:cubicBezTo>
                  <a:cubicBezTo>
                    <a:pt x="81616" y="5083"/>
                    <a:pt x="81355" y="5409"/>
                    <a:pt x="81029" y="5540"/>
                  </a:cubicBezTo>
                  <a:cubicBezTo>
                    <a:pt x="79398" y="6257"/>
                    <a:pt x="78615" y="6649"/>
                    <a:pt x="77049" y="7367"/>
                  </a:cubicBezTo>
                  <a:cubicBezTo>
                    <a:pt x="79267" y="8215"/>
                    <a:pt x="80376" y="8606"/>
                    <a:pt x="82594" y="9519"/>
                  </a:cubicBezTo>
                  <a:cubicBezTo>
                    <a:pt x="82920" y="9585"/>
                    <a:pt x="83116" y="9976"/>
                    <a:pt x="82920" y="10433"/>
                  </a:cubicBezTo>
                  <a:cubicBezTo>
                    <a:pt x="82807" y="10717"/>
                    <a:pt x="82396" y="10902"/>
                    <a:pt x="82077" y="10902"/>
                  </a:cubicBezTo>
                  <a:cubicBezTo>
                    <a:pt x="82029" y="10902"/>
                    <a:pt x="81984" y="10898"/>
                    <a:pt x="81942" y="10889"/>
                  </a:cubicBezTo>
                  <a:cubicBezTo>
                    <a:pt x="81171" y="10735"/>
                    <a:pt x="80444" y="10669"/>
                    <a:pt x="79754" y="10669"/>
                  </a:cubicBezTo>
                  <a:cubicBezTo>
                    <a:pt x="78984" y="10669"/>
                    <a:pt x="78259" y="10752"/>
                    <a:pt x="77571" y="10889"/>
                  </a:cubicBezTo>
                  <a:cubicBezTo>
                    <a:pt x="75418" y="11411"/>
                    <a:pt x="73722" y="12520"/>
                    <a:pt x="72025" y="13695"/>
                  </a:cubicBezTo>
                  <a:cubicBezTo>
                    <a:pt x="70199" y="14869"/>
                    <a:pt x="68176" y="16304"/>
                    <a:pt x="65697" y="16500"/>
                  </a:cubicBezTo>
                  <a:cubicBezTo>
                    <a:pt x="64327" y="16696"/>
                    <a:pt x="62827" y="17087"/>
                    <a:pt x="61261" y="17609"/>
                  </a:cubicBezTo>
                  <a:cubicBezTo>
                    <a:pt x="60478" y="17740"/>
                    <a:pt x="59760" y="18001"/>
                    <a:pt x="59108" y="18131"/>
                  </a:cubicBezTo>
                  <a:cubicBezTo>
                    <a:pt x="59047" y="18172"/>
                    <a:pt x="58987" y="18187"/>
                    <a:pt x="58926" y="18187"/>
                  </a:cubicBezTo>
                  <a:cubicBezTo>
                    <a:pt x="58791" y="18187"/>
                    <a:pt x="58656" y="18111"/>
                    <a:pt x="58521" y="18066"/>
                  </a:cubicBezTo>
                  <a:cubicBezTo>
                    <a:pt x="58390" y="18001"/>
                    <a:pt x="58325" y="17805"/>
                    <a:pt x="58325" y="17609"/>
                  </a:cubicBezTo>
                  <a:cubicBezTo>
                    <a:pt x="58325" y="16696"/>
                    <a:pt x="58390" y="16109"/>
                    <a:pt x="58390" y="15782"/>
                  </a:cubicBezTo>
                  <a:lnTo>
                    <a:pt x="58390" y="15782"/>
                  </a:lnTo>
                  <a:cubicBezTo>
                    <a:pt x="57542" y="16174"/>
                    <a:pt x="56172" y="16826"/>
                    <a:pt x="54215" y="17805"/>
                  </a:cubicBezTo>
                  <a:cubicBezTo>
                    <a:pt x="52519" y="18718"/>
                    <a:pt x="50301" y="19893"/>
                    <a:pt x="47495" y="21328"/>
                  </a:cubicBezTo>
                  <a:cubicBezTo>
                    <a:pt x="47300" y="21426"/>
                    <a:pt x="47137" y="21475"/>
                    <a:pt x="46998" y="21475"/>
                  </a:cubicBezTo>
                  <a:cubicBezTo>
                    <a:pt x="46859" y="21475"/>
                    <a:pt x="46745" y="21426"/>
                    <a:pt x="46647" y="21328"/>
                  </a:cubicBezTo>
                  <a:cubicBezTo>
                    <a:pt x="46386" y="21132"/>
                    <a:pt x="46386" y="20806"/>
                    <a:pt x="46517" y="20610"/>
                  </a:cubicBezTo>
                  <a:cubicBezTo>
                    <a:pt x="46908" y="19697"/>
                    <a:pt x="47365" y="18653"/>
                    <a:pt x="47952" y="17674"/>
                  </a:cubicBezTo>
                  <a:cubicBezTo>
                    <a:pt x="48735" y="16043"/>
                    <a:pt x="49387" y="14739"/>
                    <a:pt x="49583" y="14151"/>
                  </a:cubicBezTo>
                  <a:cubicBezTo>
                    <a:pt x="49077" y="13899"/>
                    <a:pt x="48728" y="13803"/>
                    <a:pt x="48506" y="13803"/>
                  </a:cubicBezTo>
                  <a:cubicBezTo>
                    <a:pt x="48441" y="13803"/>
                    <a:pt x="48387" y="13811"/>
                    <a:pt x="48343" y="13825"/>
                  </a:cubicBezTo>
                  <a:cubicBezTo>
                    <a:pt x="48278" y="13825"/>
                    <a:pt x="48278" y="13825"/>
                    <a:pt x="48278" y="13891"/>
                  </a:cubicBezTo>
                  <a:cubicBezTo>
                    <a:pt x="48017" y="14151"/>
                    <a:pt x="47887" y="14608"/>
                    <a:pt x="47561" y="15717"/>
                  </a:cubicBezTo>
                  <a:cubicBezTo>
                    <a:pt x="47365" y="16370"/>
                    <a:pt x="47104" y="17348"/>
                    <a:pt x="46647" y="18001"/>
                  </a:cubicBezTo>
                  <a:cubicBezTo>
                    <a:pt x="46386" y="18327"/>
                    <a:pt x="45995" y="18718"/>
                    <a:pt x="45603" y="18914"/>
                  </a:cubicBezTo>
                  <a:cubicBezTo>
                    <a:pt x="45273" y="19038"/>
                    <a:pt x="44942" y="19083"/>
                    <a:pt x="44594" y="19083"/>
                  </a:cubicBezTo>
                  <a:cubicBezTo>
                    <a:pt x="44394" y="19083"/>
                    <a:pt x="44187" y="19068"/>
                    <a:pt x="43972" y="19044"/>
                  </a:cubicBezTo>
                  <a:cubicBezTo>
                    <a:pt x="43646" y="18979"/>
                    <a:pt x="43451" y="18718"/>
                    <a:pt x="43451" y="18392"/>
                  </a:cubicBezTo>
                  <a:cubicBezTo>
                    <a:pt x="43581" y="17740"/>
                    <a:pt x="43646" y="17283"/>
                    <a:pt x="43711" y="16761"/>
                  </a:cubicBezTo>
                  <a:cubicBezTo>
                    <a:pt x="43777" y="16109"/>
                    <a:pt x="43907" y="15717"/>
                    <a:pt x="43907" y="15522"/>
                  </a:cubicBezTo>
                  <a:lnTo>
                    <a:pt x="43711" y="15522"/>
                  </a:lnTo>
                  <a:cubicBezTo>
                    <a:pt x="43255" y="16109"/>
                    <a:pt x="42276" y="16500"/>
                    <a:pt x="41754" y="16761"/>
                  </a:cubicBezTo>
                  <a:cubicBezTo>
                    <a:pt x="41037" y="17087"/>
                    <a:pt x="40515" y="17348"/>
                    <a:pt x="40384" y="17609"/>
                  </a:cubicBezTo>
                  <a:lnTo>
                    <a:pt x="40515" y="17740"/>
                  </a:lnTo>
                  <a:cubicBezTo>
                    <a:pt x="40776" y="18001"/>
                    <a:pt x="41363" y="18392"/>
                    <a:pt x="42341" y="18783"/>
                  </a:cubicBezTo>
                  <a:cubicBezTo>
                    <a:pt x="42602" y="18914"/>
                    <a:pt x="42798" y="19044"/>
                    <a:pt x="42994" y="19240"/>
                  </a:cubicBezTo>
                  <a:cubicBezTo>
                    <a:pt x="43059" y="19305"/>
                    <a:pt x="43255" y="19566"/>
                    <a:pt x="43124" y="19762"/>
                  </a:cubicBezTo>
                  <a:cubicBezTo>
                    <a:pt x="43124" y="20023"/>
                    <a:pt x="42994" y="20284"/>
                    <a:pt x="42798" y="20349"/>
                  </a:cubicBezTo>
                  <a:cubicBezTo>
                    <a:pt x="42407" y="20675"/>
                    <a:pt x="41754" y="20936"/>
                    <a:pt x="41493" y="21002"/>
                  </a:cubicBezTo>
                  <a:cubicBezTo>
                    <a:pt x="40971" y="21197"/>
                    <a:pt x="40515" y="21328"/>
                    <a:pt x="40319" y="21524"/>
                  </a:cubicBezTo>
                  <a:cubicBezTo>
                    <a:pt x="40189" y="21524"/>
                    <a:pt x="40189" y="21589"/>
                    <a:pt x="40189" y="21589"/>
                  </a:cubicBezTo>
                  <a:cubicBezTo>
                    <a:pt x="40280" y="21625"/>
                    <a:pt x="40381" y="21641"/>
                    <a:pt x="40495" y="21641"/>
                  </a:cubicBezTo>
                  <a:cubicBezTo>
                    <a:pt x="40790" y="21641"/>
                    <a:pt x="41172" y="21534"/>
                    <a:pt x="41689" y="21393"/>
                  </a:cubicBezTo>
                  <a:cubicBezTo>
                    <a:pt x="42068" y="21309"/>
                    <a:pt x="42610" y="21170"/>
                    <a:pt x="43157" y="21170"/>
                  </a:cubicBezTo>
                  <a:cubicBezTo>
                    <a:pt x="43458" y="21170"/>
                    <a:pt x="43760" y="21212"/>
                    <a:pt x="44038" y="21328"/>
                  </a:cubicBezTo>
                  <a:cubicBezTo>
                    <a:pt x="44560" y="21524"/>
                    <a:pt x="44886" y="21850"/>
                    <a:pt x="45082" y="22372"/>
                  </a:cubicBezTo>
                  <a:cubicBezTo>
                    <a:pt x="45212" y="22567"/>
                    <a:pt x="45212" y="22894"/>
                    <a:pt x="45016" y="23024"/>
                  </a:cubicBezTo>
                  <a:cubicBezTo>
                    <a:pt x="44886" y="23285"/>
                    <a:pt x="44625" y="23481"/>
                    <a:pt x="44364" y="23546"/>
                  </a:cubicBezTo>
                  <a:cubicBezTo>
                    <a:pt x="43581" y="23676"/>
                    <a:pt x="42798" y="23872"/>
                    <a:pt x="42276" y="24003"/>
                  </a:cubicBezTo>
                  <a:cubicBezTo>
                    <a:pt x="39993" y="24590"/>
                    <a:pt x="39145" y="24786"/>
                    <a:pt x="38753" y="25177"/>
                  </a:cubicBezTo>
                  <a:cubicBezTo>
                    <a:pt x="38558" y="25307"/>
                    <a:pt x="38427" y="25634"/>
                    <a:pt x="38231" y="26417"/>
                  </a:cubicBezTo>
                  <a:cubicBezTo>
                    <a:pt x="37905" y="27917"/>
                    <a:pt x="36927" y="29548"/>
                    <a:pt x="35817" y="30722"/>
                  </a:cubicBezTo>
                  <a:cubicBezTo>
                    <a:pt x="35100" y="31505"/>
                    <a:pt x="34186" y="32158"/>
                    <a:pt x="33273" y="32484"/>
                  </a:cubicBezTo>
                  <a:cubicBezTo>
                    <a:pt x="32897" y="32645"/>
                    <a:pt x="32477" y="32762"/>
                    <a:pt x="32086" y="32762"/>
                  </a:cubicBezTo>
                  <a:cubicBezTo>
                    <a:pt x="32002" y="32762"/>
                    <a:pt x="31919" y="32756"/>
                    <a:pt x="31838" y="32745"/>
                  </a:cubicBezTo>
                  <a:cubicBezTo>
                    <a:pt x="31518" y="32711"/>
                    <a:pt x="31215" y="32695"/>
                    <a:pt x="30931" y="32695"/>
                  </a:cubicBezTo>
                  <a:cubicBezTo>
                    <a:pt x="30114" y="32695"/>
                    <a:pt x="29451" y="32829"/>
                    <a:pt x="28967" y="33071"/>
                  </a:cubicBezTo>
                  <a:cubicBezTo>
                    <a:pt x="27793" y="33658"/>
                    <a:pt x="27075" y="34637"/>
                    <a:pt x="26162" y="36007"/>
                  </a:cubicBezTo>
                  <a:cubicBezTo>
                    <a:pt x="25640" y="36920"/>
                    <a:pt x="24857" y="37899"/>
                    <a:pt x="24009" y="38682"/>
                  </a:cubicBezTo>
                  <a:cubicBezTo>
                    <a:pt x="22900" y="39595"/>
                    <a:pt x="22182" y="40378"/>
                    <a:pt x="22052" y="41226"/>
                  </a:cubicBezTo>
                  <a:cubicBezTo>
                    <a:pt x="21921" y="41617"/>
                    <a:pt x="21921" y="42205"/>
                    <a:pt x="22443" y="42857"/>
                  </a:cubicBezTo>
                  <a:cubicBezTo>
                    <a:pt x="22704" y="43183"/>
                    <a:pt x="22900" y="43314"/>
                    <a:pt x="23161" y="43444"/>
                  </a:cubicBezTo>
                  <a:cubicBezTo>
                    <a:pt x="23296" y="43478"/>
                    <a:pt x="23431" y="43494"/>
                    <a:pt x="23572" y="43494"/>
                  </a:cubicBezTo>
                  <a:cubicBezTo>
                    <a:pt x="23979" y="43494"/>
                    <a:pt x="24441" y="43360"/>
                    <a:pt x="25118" y="43118"/>
                  </a:cubicBezTo>
                  <a:cubicBezTo>
                    <a:pt x="25510" y="42922"/>
                    <a:pt x="26097" y="42792"/>
                    <a:pt x="26684" y="42661"/>
                  </a:cubicBezTo>
                  <a:cubicBezTo>
                    <a:pt x="27467" y="42596"/>
                    <a:pt x="28054" y="42335"/>
                    <a:pt x="28641" y="42009"/>
                  </a:cubicBezTo>
                  <a:cubicBezTo>
                    <a:pt x="29685" y="41356"/>
                    <a:pt x="30403" y="40313"/>
                    <a:pt x="31316" y="39008"/>
                  </a:cubicBezTo>
                  <a:cubicBezTo>
                    <a:pt x="32360" y="37442"/>
                    <a:pt x="33665" y="35615"/>
                    <a:pt x="35948" y="34376"/>
                  </a:cubicBezTo>
                  <a:cubicBezTo>
                    <a:pt x="37448" y="33462"/>
                    <a:pt x="39340" y="32875"/>
                    <a:pt x="41754" y="32745"/>
                  </a:cubicBezTo>
                  <a:cubicBezTo>
                    <a:pt x="41871" y="32739"/>
                    <a:pt x="41986" y="32737"/>
                    <a:pt x="42099" y="32737"/>
                  </a:cubicBezTo>
                  <a:cubicBezTo>
                    <a:pt x="43311" y="32737"/>
                    <a:pt x="44306" y="33050"/>
                    <a:pt x="45082" y="33528"/>
                  </a:cubicBezTo>
                  <a:cubicBezTo>
                    <a:pt x="47039" y="34832"/>
                    <a:pt x="47952" y="37377"/>
                    <a:pt x="48539" y="39595"/>
                  </a:cubicBezTo>
                  <a:cubicBezTo>
                    <a:pt x="48539" y="39725"/>
                    <a:pt x="48604" y="39856"/>
                    <a:pt x="48604" y="39921"/>
                  </a:cubicBezTo>
                  <a:cubicBezTo>
                    <a:pt x="48670" y="40117"/>
                    <a:pt x="48670" y="40247"/>
                    <a:pt x="48670" y="40313"/>
                  </a:cubicBezTo>
                  <a:cubicBezTo>
                    <a:pt x="48800" y="40247"/>
                    <a:pt x="48865" y="40182"/>
                    <a:pt x="48996" y="40117"/>
                  </a:cubicBezTo>
                  <a:cubicBezTo>
                    <a:pt x="49779" y="39464"/>
                    <a:pt x="50170" y="38943"/>
                    <a:pt x="50301" y="38551"/>
                  </a:cubicBezTo>
                  <a:cubicBezTo>
                    <a:pt x="50431" y="38290"/>
                    <a:pt x="50496" y="38029"/>
                    <a:pt x="50431" y="37899"/>
                  </a:cubicBezTo>
                  <a:cubicBezTo>
                    <a:pt x="50301" y="37312"/>
                    <a:pt x="49909" y="36855"/>
                    <a:pt x="49257" y="36203"/>
                  </a:cubicBezTo>
                  <a:cubicBezTo>
                    <a:pt x="48604" y="35550"/>
                    <a:pt x="47691" y="34572"/>
                    <a:pt x="47887" y="33267"/>
                  </a:cubicBezTo>
                  <a:cubicBezTo>
                    <a:pt x="47887" y="33006"/>
                    <a:pt x="47887" y="32745"/>
                    <a:pt x="47691" y="32353"/>
                  </a:cubicBezTo>
                  <a:cubicBezTo>
                    <a:pt x="47626" y="32158"/>
                    <a:pt x="47626" y="32027"/>
                    <a:pt x="47561" y="31831"/>
                  </a:cubicBezTo>
                  <a:cubicBezTo>
                    <a:pt x="47495" y="31636"/>
                    <a:pt x="47626" y="31375"/>
                    <a:pt x="47822" y="31179"/>
                  </a:cubicBezTo>
                  <a:cubicBezTo>
                    <a:pt x="47952" y="31049"/>
                    <a:pt x="48213" y="30853"/>
                    <a:pt x="48474" y="30853"/>
                  </a:cubicBezTo>
                  <a:cubicBezTo>
                    <a:pt x="48981" y="30807"/>
                    <a:pt x="49358" y="30761"/>
                    <a:pt x="49859" y="30761"/>
                  </a:cubicBezTo>
                  <a:cubicBezTo>
                    <a:pt x="50066" y="30761"/>
                    <a:pt x="50294" y="30768"/>
                    <a:pt x="50562" y="30788"/>
                  </a:cubicBezTo>
                  <a:cubicBezTo>
                    <a:pt x="50792" y="30759"/>
                    <a:pt x="50978" y="30736"/>
                    <a:pt x="51135" y="30736"/>
                  </a:cubicBezTo>
                  <a:cubicBezTo>
                    <a:pt x="51692" y="30736"/>
                    <a:pt x="51894" y="31017"/>
                    <a:pt x="52454" y="32288"/>
                  </a:cubicBezTo>
                  <a:cubicBezTo>
                    <a:pt x="52910" y="33397"/>
                    <a:pt x="53889" y="35615"/>
                    <a:pt x="56368" y="39530"/>
                  </a:cubicBezTo>
                  <a:cubicBezTo>
                    <a:pt x="56498" y="38943"/>
                    <a:pt x="56825" y="38355"/>
                    <a:pt x="57216" y="37899"/>
                  </a:cubicBezTo>
                  <a:cubicBezTo>
                    <a:pt x="57542" y="37507"/>
                    <a:pt x="57803" y="37051"/>
                    <a:pt x="58129" y="36594"/>
                  </a:cubicBezTo>
                  <a:cubicBezTo>
                    <a:pt x="58782" y="35615"/>
                    <a:pt x="59630" y="34311"/>
                    <a:pt x="60804" y="33593"/>
                  </a:cubicBezTo>
                  <a:cubicBezTo>
                    <a:pt x="61457" y="33136"/>
                    <a:pt x="62240" y="32941"/>
                    <a:pt x="63022" y="32941"/>
                  </a:cubicBezTo>
                  <a:cubicBezTo>
                    <a:pt x="63218" y="32913"/>
                    <a:pt x="63404" y="32900"/>
                    <a:pt x="63582" y="32900"/>
                  </a:cubicBezTo>
                  <a:cubicBezTo>
                    <a:pt x="64237" y="32900"/>
                    <a:pt x="64779" y="33075"/>
                    <a:pt x="65241" y="33332"/>
                  </a:cubicBezTo>
                  <a:cubicBezTo>
                    <a:pt x="65632" y="33658"/>
                    <a:pt x="65958" y="33984"/>
                    <a:pt x="66154" y="34441"/>
                  </a:cubicBezTo>
                  <a:cubicBezTo>
                    <a:pt x="66154" y="34311"/>
                    <a:pt x="66219" y="34245"/>
                    <a:pt x="66284" y="34050"/>
                  </a:cubicBezTo>
                  <a:cubicBezTo>
                    <a:pt x="67850" y="31766"/>
                    <a:pt x="68633" y="30657"/>
                    <a:pt x="70264" y="28374"/>
                  </a:cubicBezTo>
                  <a:cubicBezTo>
                    <a:pt x="70460" y="28178"/>
                    <a:pt x="70590" y="28048"/>
                    <a:pt x="70851" y="27917"/>
                  </a:cubicBezTo>
                  <a:cubicBezTo>
                    <a:pt x="70921" y="27900"/>
                    <a:pt x="70982" y="27891"/>
                    <a:pt x="71037" y="27891"/>
                  </a:cubicBezTo>
                  <a:cubicBezTo>
                    <a:pt x="71187" y="27891"/>
                    <a:pt x="71295" y="27952"/>
                    <a:pt x="71438" y="28048"/>
                  </a:cubicBezTo>
                  <a:lnTo>
                    <a:pt x="72091" y="28048"/>
                  </a:lnTo>
                  <a:cubicBezTo>
                    <a:pt x="72254" y="28048"/>
                    <a:pt x="72515" y="28015"/>
                    <a:pt x="72800" y="28015"/>
                  </a:cubicBezTo>
                  <a:cubicBezTo>
                    <a:pt x="73086" y="28015"/>
                    <a:pt x="73395" y="28048"/>
                    <a:pt x="73656" y="28178"/>
                  </a:cubicBezTo>
                  <a:cubicBezTo>
                    <a:pt x="73852" y="28243"/>
                    <a:pt x="74048" y="28504"/>
                    <a:pt x="74113" y="28765"/>
                  </a:cubicBezTo>
                  <a:cubicBezTo>
                    <a:pt x="74309" y="29026"/>
                    <a:pt x="74309" y="29352"/>
                    <a:pt x="74309" y="29744"/>
                  </a:cubicBezTo>
                  <a:cubicBezTo>
                    <a:pt x="74700" y="29874"/>
                    <a:pt x="75287" y="30135"/>
                    <a:pt x="75809" y="30135"/>
                  </a:cubicBezTo>
                  <a:cubicBezTo>
                    <a:pt x="76005" y="30135"/>
                    <a:pt x="76136" y="30135"/>
                    <a:pt x="76136" y="30070"/>
                  </a:cubicBezTo>
                  <a:cubicBezTo>
                    <a:pt x="76266" y="30070"/>
                    <a:pt x="76266" y="30005"/>
                    <a:pt x="76331" y="30005"/>
                  </a:cubicBezTo>
                  <a:cubicBezTo>
                    <a:pt x="76396" y="30005"/>
                    <a:pt x="76396" y="29874"/>
                    <a:pt x="76462" y="29809"/>
                  </a:cubicBezTo>
                  <a:cubicBezTo>
                    <a:pt x="76592" y="29679"/>
                    <a:pt x="76657" y="29483"/>
                    <a:pt x="76723" y="29157"/>
                  </a:cubicBezTo>
                  <a:cubicBezTo>
                    <a:pt x="76788" y="28569"/>
                    <a:pt x="77049" y="28048"/>
                    <a:pt x="77440" y="27591"/>
                  </a:cubicBezTo>
                  <a:cubicBezTo>
                    <a:pt x="78223" y="26808"/>
                    <a:pt x="79332" y="26417"/>
                    <a:pt x="80180" y="26156"/>
                  </a:cubicBezTo>
                  <a:cubicBezTo>
                    <a:pt x="80963" y="25895"/>
                    <a:pt x="81681" y="25634"/>
                    <a:pt x="82268" y="25177"/>
                  </a:cubicBezTo>
                  <a:cubicBezTo>
                    <a:pt x="82431" y="25047"/>
                    <a:pt x="82594" y="24981"/>
                    <a:pt x="82749" y="24981"/>
                  </a:cubicBezTo>
                  <a:cubicBezTo>
                    <a:pt x="82904" y="24981"/>
                    <a:pt x="83051" y="25047"/>
                    <a:pt x="83181" y="25177"/>
                  </a:cubicBezTo>
                  <a:cubicBezTo>
                    <a:pt x="83442" y="25307"/>
                    <a:pt x="83508" y="25764"/>
                    <a:pt x="83312" y="25960"/>
                  </a:cubicBezTo>
                  <a:cubicBezTo>
                    <a:pt x="82986" y="26547"/>
                    <a:pt x="82594" y="27134"/>
                    <a:pt x="82268" y="27591"/>
                  </a:cubicBezTo>
                  <a:cubicBezTo>
                    <a:pt x="81550" y="28700"/>
                    <a:pt x="81224" y="29222"/>
                    <a:pt x="81224" y="29548"/>
                  </a:cubicBezTo>
                  <a:cubicBezTo>
                    <a:pt x="81224" y="29679"/>
                    <a:pt x="81224" y="29744"/>
                    <a:pt x="81289" y="29809"/>
                  </a:cubicBezTo>
                  <a:cubicBezTo>
                    <a:pt x="81550" y="30005"/>
                    <a:pt x="82007" y="30200"/>
                    <a:pt x="83312" y="30396"/>
                  </a:cubicBezTo>
                  <a:cubicBezTo>
                    <a:pt x="83769" y="30461"/>
                    <a:pt x="84160" y="30527"/>
                    <a:pt x="84486" y="30788"/>
                  </a:cubicBezTo>
                  <a:cubicBezTo>
                    <a:pt x="84943" y="31114"/>
                    <a:pt x="85400" y="31505"/>
                    <a:pt x="85595" y="32027"/>
                  </a:cubicBezTo>
                  <a:cubicBezTo>
                    <a:pt x="85921" y="32484"/>
                    <a:pt x="86117" y="33136"/>
                    <a:pt x="86052" y="33723"/>
                  </a:cubicBezTo>
                  <a:cubicBezTo>
                    <a:pt x="86052" y="34245"/>
                    <a:pt x="85856" y="34702"/>
                    <a:pt x="85595" y="35224"/>
                  </a:cubicBezTo>
                  <a:cubicBezTo>
                    <a:pt x="85204" y="35942"/>
                    <a:pt x="84747" y="36529"/>
                    <a:pt x="83964" y="36855"/>
                  </a:cubicBezTo>
                  <a:cubicBezTo>
                    <a:pt x="83486" y="37094"/>
                    <a:pt x="82957" y="37188"/>
                    <a:pt x="82399" y="37188"/>
                  </a:cubicBezTo>
                  <a:cubicBezTo>
                    <a:pt x="81282" y="37188"/>
                    <a:pt x="80050" y="36811"/>
                    <a:pt x="78876" y="36463"/>
                  </a:cubicBezTo>
                  <a:cubicBezTo>
                    <a:pt x="77205" y="36078"/>
                    <a:pt x="75336" y="35608"/>
                    <a:pt x="73290" y="35608"/>
                  </a:cubicBezTo>
                  <a:cubicBezTo>
                    <a:pt x="72220" y="35608"/>
                    <a:pt x="71102" y="35736"/>
                    <a:pt x="69938" y="36072"/>
                  </a:cubicBezTo>
                  <a:cubicBezTo>
                    <a:pt x="69742" y="36137"/>
                    <a:pt x="69481" y="36137"/>
                    <a:pt x="69220" y="36137"/>
                  </a:cubicBezTo>
                  <a:cubicBezTo>
                    <a:pt x="68568" y="36072"/>
                    <a:pt x="67850" y="35746"/>
                    <a:pt x="67459" y="35485"/>
                  </a:cubicBezTo>
                  <a:cubicBezTo>
                    <a:pt x="67132" y="35354"/>
                    <a:pt x="66872" y="35159"/>
                    <a:pt x="66545" y="35093"/>
                  </a:cubicBezTo>
                  <a:cubicBezTo>
                    <a:pt x="66480" y="35093"/>
                    <a:pt x="66350" y="35028"/>
                    <a:pt x="66284" y="34963"/>
                  </a:cubicBezTo>
                  <a:lnTo>
                    <a:pt x="66284" y="34963"/>
                  </a:lnTo>
                  <a:cubicBezTo>
                    <a:pt x="66545" y="35942"/>
                    <a:pt x="66284" y="36985"/>
                    <a:pt x="66219" y="37703"/>
                  </a:cubicBezTo>
                  <a:cubicBezTo>
                    <a:pt x="66219" y="37768"/>
                    <a:pt x="66219" y="37964"/>
                    <a:pt x="66154" y="38029"/>
                  </a:cubicBezTo>
                  <a:cubicBezTo>
                    <a:pt x="65958" y="39008"/>
                    <a:pt x="66154" y="39725"/>
                    <a:pt x="66284" y="40313"/>
                  </a:cubicBezTo>
                  <a:cubicBezTo>
                    <a:pt x="66676" y="41552"/>
                    <a:pt x="67785" y="42270"/>
                    <a:pt x="68894" y="43248"/>
                  </a:cubicBezTo>
                  <a:cubicBezTo>
                    <a:pt x="69285" y="43575"/>
                    <a:pt x="69807" y="44031"/>
                    <a:pt x="70264" y="44292"/>
                  </a:cubicBezTo>
                  <a:cubicBezTo>
                    <a:pt x="70394" y="44423"/>
                    <a:pt x="70460" y="44423"/>
                    <a:pt x="70525" y="44423"/>
                  </a:cubicBezTo>
                  <a:cubicBezTo>
                    <a:pt x="70851" y="44423"/>
                    <a:pt x="71243" y="44162"/>
                    <a:pt x="71895" y="43770"/>
                  </a:cubicBezTo>
                  <a:cubicBezTo>
                    <a:pt x="72221" y="43575"/>
                    <a:pt x="72808" y="43183"/>
                    <a:pt x="73330" y="43118"/>
                  </a:cubicBezTo>
                  <a:cubicBezTo>
                    <a:pt x="73461" y="43118"/>
                    <a:pt x="73656" y="43118"/>
                    <a:pt x="73852" y="43183"/>
                  </a:cubicBezTo>
                  <a:cubicBezTo>
                    <a:pt x="74048" y="43248"/>
                    <a:pt x="74113" y="43444"/>
                    <a:pt x="74178" y="43575"/>
                  </a:cubicBezTo>
                  <a:cubicBezTo>
                    <a:pt x="74309" y="43836"/>
                    <a:pt x="74309" y="44162"/>
                    <a:pt x="74309" y="44488"/>
                  </a:cubicBezTo>
                  <a:cubicBezTo>
                    <a:pt x="73983" y="47098"/>
                    <a:pt x="71243" y="49968"/>
                    <a:pt x="69416" y="51925"/>
                  </a:cubicBezTo>
                  <a:cubicBezTo>
                    <a:pt x="68894" y="52447"/>
                    <a:pt x="68242" y="52773"/>
                    <a:pt x="67654" y="52969"/>
                  </a:cubicBezTo>
                  <a:cubicBezTo>
                    <a:pt x="67279" y="53076"/>
                    <a:pt x="66889" y="53120"/>
                    <a:pt x="66500" y="53120"/>
                  </a:cubicBezTo>
                  <a:cubicBezTo>
                    <a:pt x="65470" y="53120"/>
                    <a:pt x="64450" y="52814"/>
                    <a:pt x="63740" y="52578"/>
                  </a:cubicBezTo>
                  <a:cubicBezTo>
                    <a:pt x="63022" y="52317"/>
                    <a:pt x="62631" y="52251"/>
                    <a:pt x="62370" y="52251"/>
                  </a:cubicBezTo>
                  <a:cubicBezTo>
                    <a:pt x="60935" y="53295"/>
                    <a:pt x="59434" y="53752"/>
                    <a:pt x="58129" y="53752"/>
                  </a:cubicBezTo>
                  <a:cubicBezTo>
                    <a:pt x="56172" y="53752"/>
                    <a:pt x="54541" y="52969"/>
                    <a:pt x="53497" y="51925"/>
                  </a:cubicBezTo>
                  <a:cubicBezTo>
                    <a:pt x="52845" y="51273"/>
                    <a:pt x="52193" y="51012"/>
                    <a:pt x="51801" y="50947"/>
                  </a:cubicBezTo>
                  <a:cubicBezTo>
                    <a:pt x="51475" y="50947"/>
                    <a:pt x="51149" y="50947"/>
                    <a:pt x="50823" y="51077"/>
                  </a:cubicBezTo>
                  <a:cubicBezTo>
                    <a:pt x="50040" y="51403"/>
                    <a:pt x="49518" y="52251"/>
                    <a:pt x="49061" y="52969"/>
                  </a:cubicBezTo>
                  <a:cubicBezTo>
                    <a:pt x="48670" y="53882"/>
                    <a:pt x="48213" y="54535"/>
                    <a:pt x="47626" y="54926"/>
                  </a:cubicBezTo>
                  <a:cubicBezTo>
                    <a:pt x="47300" y="55187"/>
                    <a:pt x="46973" y="55318"/>
                    <a:pt x="46582" y="55383"/>
                  </a:cubicBezTo>
                  <a:cubicBezTo>
                    <a:pt x="46370" y="55444"/>
                    <a:pt x="46161" y="55469"/>
                    <a:pt x="45960" y="55469"/>
                  </a:cubicBezTo>
                  <a:cubicBezTo>
                    <a:pt x="45296" y="55469"/>
                    <a:pt x="44714" y="55192"/>
                    <a:pt x="44364" y="54992"/>
                  </a:cubicBezTo>
                  <a:cubicBezTo>
                    <a:pt x="43972" y="54861"/>
                    <a:pt x="43646" y="54665"/>
                    <a:pt x="43320" y="54665"/>
                  </a:cubicBezTo>
                  <a:cubicBezTo>
                    <a:pt x="43124" y="54665"/>
                    <a:pt x="42863" y="54535"/>
                    <a:pt x="42798" y="54339"/>
                  </a:cubicBezTo>
                  <a:cubicBezTo>
                    <a:pt x="42733" y="54209"/>
                    <a:pt x="42733" y="53948"/>
                    <a:pt x="42798" y="53752"/>
                  </a:cubicBezTo>
                  <a:cubicBezTo>
                    <a:pt x="42994" y="53426"/>
                    <a:pt x="42994" y="53230"/>
                    <a:pt x="42863" y="53034"/>
                  </a:cubicBezTo>
                  <a:cubicBezTo>
                    <a:pt x="42668" y="52447"/>
                    <a:pt x="41754" y="52121"/>
                    <a:pt x="40449" y="51664"/>
                  </a:cubicBezTo>
                  <a:cubicBezTo>
                    <a:pt x="39275" y="51273"/>
                    <a:pt x="37644" y="50751"/>
                    <a:pt x="37188" y="49642"/>
                  </a:cubicBezTo>
                  <a:cubicBezTo>
                    <a:pt x="36992" y="49185"/>
                    <a:pt x="36992" y="48729"/>
                    <a:pt x="37188" y="48141"/>
                  </a:cubicBezTo>
                  <a:cubicBezTo>
                    <a:pt x="37448" y="47358"/>
                    <a:pt x="38166" y="46380"/>
                    <a:pt x="39275" y="45206"/>
                  </a:cubicBezTo>
                  <a:lnTo>
                    <a:pt x="39275" y="45206"/>
                  </a:lnTo>
                  <a:cubicBezTo>
                    <a:pt x="37514" y="45467"/>
                    <a:pt x="35557" y="45467"/>
                    <a:pt x="33730" y="45532"/>
                  </a:cubicBezTo>
                  <a:cubicBezTo>
                    <a:pt x="29359" y="45728"/>
                    <a:pt x="25183" y="45923"/>
                    <a:pt x="21595" y="48011"/>
                  </a:cubicBezTo>
                  <a:cubicBezTo>
                    <a:pt x="19964" y="48859"/>
                    <a:pt x="18529" y="50164"/>
                    <a:pt x="17094" y="51991"/>
                  </a:cubicBezTo>
                  <a:cubicBezTo>
                    <a:pt x="15006" y="54861"/>
                    <a:pt x="12788" y="57210"/>
                    <a:pt x="10765" y="59428"/>
                  </a:cubicBezTo>
                  <a:cubicBezTo>
                    <a:pt x="10244" y="59950"/>
                    <a:pt x="9787" y="60472"/>
                    <a:pt x="9265" y="60928"/>
                  </a:cubicBezTo>
                  <a:cubicBezTo>
                    <a:pt x="6199" y="64451"/>
                    <a:pt x="3393" y="67909"/>
                    <a:pt x="1762" y="72802"/>
                  </a:cubicBezTo>
                  <a:cubicBezTo>
                    <a:pt x="1371" y="74107"/>
                    <a:pt x="980" y="75477"/>
                    <a:pt x="719" y="76912"/>
                  </a:cubicBezTo>
                  <a:lnTo>
                    <a:pt x="719" y="77043"/>
                  </a:lnTo>
                  <a:cubicBezTo>
                    <a:pt x="1" y="81479"/>
                    <a:pt x="1" y="87220"/>
                    <a:pt x="1371" y="94657"/>
                  </a:cubicBezTo>
                  <a:cubicBezTo>
                    <a:pt x="1632" y="96027"/>
                    <a:pt x="2219" y="97267"/>
                    <a:pt x="3067" y="98311"/>
                  </a:cubicBezTo>
                  <a:cubicBezTo>
                    <a:pt x="4046" y="99550"/>
                    <a:pt x="5285" y="100398"/>
                    <a:pt x="6655" y="100986"/>
                  </a:cubicBezTo>
                  <a:cubicBezTo>
                    <a:pt x="7768" y="101469"/>
                    <a:pt x="8953" y="101738"/>
                    <a:pt x="10129" y="101738"/>
                  </a:cubicBezTo>
                  <a:cubicBezTo>
                    <a:pt x="10539" y="101738"/>
                    <a:pt x="10948" y="101705"/>
                    <a:pt x="11353" y="101638"/>
                  </a:cubicBezTo>
                  <a:cubicBezTo>
                    <a:pt x="12527" y="101507"/>
                    <a:pt x="13767" y="100986"/>
                    <a:pt x="14941" y="100203"/>
                  </a:cubicBezTo>
                  <a:cubicBezTo>
                    <a:pt x="16459" y="99049"/>
                    <a:pt x="17807" y="98630"/>
                    <a:pt x="18986" y="98630"/>
                  </a:cubicBezTo>
                  <a:cubicBezTo>
                    <a:pt x="19074" y="98630"/>
                    <a:pt x="19161" y="98632"/>
                    <a:pt x="19247" y="98637"/>
                  </a:cubicBezTo>
                  <a:cubicBezTo>
                    <a:pt x="21204" y="98767"/>
                    <a:pt x="22248" y="100398"/>
                    <a:pt x="23226" y="101638"/>
                  </a:cubicBezTo>
                  <a:cubicBezTo>
                    <a:pt x="24074" y="102812"/>
                    <a:pt x="24792" y="103660"/>
                    <a:pt x="25705" y="103987"/>
                  </a:cubicBezTo>
                  <a:cubicBezTo>
                    <a:pt x="25954" y="104111"/>
                    <a:pt x="26175" y="104156"/>
                    <a:pt x="26421" y="104156"/>
                  </a:cubicBezTo>
                  <a:cubicBezTo>
                    <a:pt x="26563" y="104156"/>
                    <a:pt x="26713" y="104141"/>
                    <a:pt x="26880" y="104117"/>
                  </a:cubicBezTo>
                  <a:cubicBezTo>
                    <a:pt x="27141" y="104117"/>
                    <a:pt x="27336" y="104117"/>
                    <a:pt x="27467" y="104248"/>
                  </a:cubicBezTo>
                  <a:cubicBezTo>
                    <a:pt x="27663" y="104443"/>
                    <a:pt x="27728" y="104574"/>
                    <a:pt x="27728" y="104835"/>
                  </a:cubicBezTo>
                  <a:cubicBezTo>
                    <a:pt x="27336" y="110380"/>
                    <a:pt x="29359" y="115012"/>
                    <a:pt x="31577" y="119840"/>
                  </a:cubicBezTo>
                  <a:cubicBezTo>
                    <a:pt x="33860" y="124798"/>
                    <a:pt x="36209" y="130017"/>
                    <a:pt x="36013" y="136411"/>
                  </a:cubicBezTo>
                  <a:cubicBezTo>
                    <a:pt x="35948" y="140390"/>
                    <a:pt x="39275" y="144239"/>
                    <a:pt x="42863" y="148284"/>
                  </a:cubicBezTo>
                  <a:cubicBezTo>
                    <a:pt x="44494" y="150111"/>
                    <a:pt x="46125" y="151938"/>
                    <a:pt x="47430" y="153830"/>
                  </a:cubicBezTo>
                  <a:cubicBezTo>
                    <a:pt x="49844" y="157157"/>
                    <a:pt x="51997" y="160223"/>
                    <a:pt x="55128" y="161006"/>
                  </a:cubicBezTo>
                  <a:cubicBezTo>
                    <a:pt x="55676" y="161132"/>
                    <a:pt x="56258" y="161204"/>
                    <a:pt x="56880" y="161204"/>
                  </a:cubicBezTo>
                  <a:cubicBezTo>
                    <a:pt x="58185" y="161204"/>
                    <a:pt x="59669" y="160888"/>
                    <a:pt x="61391" y="160093"/>
                  </a:cubicBezTo>
                  <a:cubicBezTo>
                    <a:pt x="61783" y="159962"/>
                    <a:pt x="62109" y="159767"/>
                    <a:pt x="62435" y="159701"/>
                  </a:cubicBezTo>
                  <a:cubicBezTo>
                    <a:pt x="63610" y="159701"/>
                    <a:pt x="64523" y="159375"/>
                    <a:pt x="65175" y="158592"/>
                  </a:cubicBezTo>
                  <a:cubicBezTo>
                    <a:pt x="65306" y="158397"/>
                    <a:pt x="65501" y="158201"/>
                    <a:pt x="65632" y="157940"/>
                  </a:cubicBezTo>
                  <a:cubicBezTo>
                    <a:pt x="68307" y="154743"/>
                    <a:pt x="70786" y="151807"/>
                    <a:pt x="70786" y="148611"/>
                  </a:cubicBezTo>
                  <a:cubicBezTo>
                    <a:pt x="70786" y="146914"/>
                    <a:pt x="70068" y="144957"/>
                    <a:pt x="67981" y="142739"/>
                  </a:cubicBezTo>
                  <a:lnTo>
                    <a:pt x="67785" y="142282"/>
                  </a:lnTo>
                  <a:cubicBezTo>
                    <a:pt x="67785" y="142021"/>
                    <a:pt x="67785" y="141891"/>
                    <a:pt x="67850" y="141695"/>
                  </a:cubicBezTo>
                  <a:cubicBezTo>
                    <a:pt x="67981" y="141369"/>
                    <a:pt x="68242" y="141238"/>
                    <a:pt x="68503" y="140978"/>
                  </a:cubicBezTo>
                  <a:cubicBezTo>
                    <a:pt x="68959" y="140586"/>
                    <a:pt x="69612" y="140129"/>
                    <a:pt x="70394" y="139738"/>
                  </a:cubicBezTo>
                  <a:cubicBezTo>
                    <a:pt x="72417" y="138498"/>
                    <a:pt x="75092" y="136998"/>
                    <a:pt x="76592" y="134714"/>
                  </a:cubicBezTo>
                  <a:cubicBezTo>
                    <a:pt x="77245" y="133736"/>
                    <a:pt x="77636" y="132496"/>
                    <a:pt x="77636" y="131192"/>
                  </a:cubicBezTo>
                  <a:cubicBezTo>
                    <a:pt x="77636" y="129561"/>
                    <a:pt x="76984" y="127603"/>
                    <a:pt x="75418" y="125320"/>
                  </a:cubicBezTo>
                  <a:cubicBezTo>
                    <a:pt x="74896" y="124472"/>
                    <a:pt x="74766" y="123363"/>
                    <a:pt x="74700" y="122449"/>
                  </a:cubicBezTo>
                  <a:cubicBezTo>
                    <a:pt x="74635" y="121667"/>
                    <a:pt x="74570" y="121014"/>
                    <a:pt x="74374" y="120688"/>
                  </a:cubicBezTo>
                  <a:cubicBezTo>
                    <a:pt x="74309" y="120557"/>
                    <a:pt x="74244" y="120492"/>
                    <a:pt x="74244" y="120427"/>
                  </a:cubicBezTo>
                  <a:cubicBezTo>
                    <a:pt x="73135" y="119579"/>
                    <a:pt x="72417" y="118796"/>
                    <a:pt x="72286" y="118078"/>
                  </a:cubicBezTo>
                  <a:cubicBezTo>
                    <a:pt x="72091" y="117556"/>
                    <a:pt x="72156" y="117100"/>
                    <a:pt x="72352" y="116643"/>
                  </a:cubicBezTo>
                  <a:cubicBezTo>
                    <a:pt x="72743" y="115599"/>
                    <a:pt x="73917" y="114816"/>
                    <a:pt x="74700" y="114229"/>
                  </a:cubicBezTo>
                  <a:cubicBezTo>
                    <a:pt x="75287" y="113838"/>
                    <a:pt x="75679" y="113577"/>
                    <a:pt x="75940" y="113251"/>
                  </a:cubicBezTo>
                  <a:cubicBezTo>
                    <a:pt x="78093" y="110576"/>
                    <a:pt x="80246" y="108162"/>
                    <a:pt x="81942" y="106205"/>
                  </a:cubicBezTo>
                  <a:cubicBezTo>
                    <a:pt x="93489" y="93157"/>
                    <a:pt x="93489" y="93418"/>
                    <a:pt x="95642" y="87481"/>
                  </a:cubicBezTo>
                  <a:cubicBezTo>
                    <a:pt x="95903" y="86829"/>
                    <a:pt x="96164" y="86111"/>
                    <a:pt x="96490" y="85263"/>
                  </a:cubicBezTo>
                  <a:lnTo>
                    <a:pt x="96490" y="85263"/>
                  </a:lnTo>
                  <a:cubicBezTo>
                    <a:pt x="89966" y="87611"/>
                    <a:pt x="88270" y="88460"/>
                    <a:pt x="87422" y="88851"/>
                  </a:cubicBezTo>
                  <a:cubicBezTo>
                    <a:pt x="86835" y="89112"/>
                    <a:pt x="86639" y="89242"/>
                    <a:pt x="85726" y="89503"/>
                  </a:cubicBezTo>
                  <a:cubicBezTo>
                    <a:pt x="85470" y="89580"/>
                    <a:pt x="85184" y="89607"/>
                    <a:pt x="84891" y="89607"/>
                  </a:cubicBezTo>
                  <a:cubicBezTo>
                    <a:pt x="84438" y="89607"/>
                    <a:pt x="83969" y="89543"/>
                    <a:pt x="83573" y="89503"/>
                  </a:cubicBezTo>
                  <a:cubicBezTo>
                    <a:pt x="83181" y="89438"/>
                    <a:pt x="82725" y="89373"/>
                    <a:pt x="82464" y="89177"/>
                  </a:cubicBezTo>
                  <a:cubicBezTo>
                    <a:pt x="82399" y="89177"/>
                    <a:pt x="82268" y="89112"/>
                    <a:pt x="82203" y="89047"/>
                  </a:cubicBezTo>
                  <a:cubicBezTo>
                    <a:pt x="82203" y="88916"/>
                    <a:pt x="82072" y="88851"/>
                    <a:pt x="82072" y="88786"/>
                  </a:cubicBezTo>
                  <a:cubicBezTo>
                    <a:pt x="82072" y="88720"/>
                    <a:pt x="81942" y="88590"/>
                    <a:pt x="81942" y="88525"/>
                  </a:cubicBezTo>
                  <a:cubicBezTo>
                    <a:pt x="82072" y="87611"/>
                    <a:pt x="81877" y="86894"/>
                    <a:pt x="81550" y="86437"/>
                  </a:cubicBezTo>
                  <a:cubicBezTo>
                    <a:pt x="80898" y="85263"/>
                    <a:pt x="79658" y="84610"/>
                    <a:pt x="78158" y="83828"/>
                  </a:cubicBezTo>
                  <a:cubicBezTo>
                    <a:pt x="76527" y="82979"/>
                    <a:pt x="74635" y="82001"/>
                    <a:pt x="73461" y="80109"/>
                  </a:cubicBezTo>
                  <a:cubicBezTo>
                    <a:pt x="72808" y="79065"/>
                    <a:pt x="72482" y="77760"/>
                    <a:pt x="72613" y="76064"/>
                  </a:cubicBezTo>
                  <a:cubicBezTo>
                    <a:pt x="72678" y="73715"/>
                    <a:pt x="71308" y="71236"/>
                    <a:pt x="69677" y="68366"/>
                  </a:cubicBezTo>
                  <a:cubicBezTo>
                    <a:pt x="67850" y="65299"/>
                    <a:pt x="65828" y="61776"/>
                    <a:pt x="65893" y="57732"/>
                  </a:cubicBezTo>
                  <a:cubicBezTo>
                    <a:pt x="65893" y="57471"/>
                    <a:pt x="66089" y="57210"/>
                    <a:pt x="66219" y="57079"/>
                  </a:cubicBezTo>
                  <a:cubicBezTo>
                    <a:pt x="66415" y="56932"/>
                    <a:pt x="66611" y="56859"/>
                    <a:pt x="66779" y="56859"/>
                  </a:cubicBezTo>
                  <a:cubicBezTo>
                    <a:pt x="66835" y="56859"/>
                    <a:pt x="66888" y="56867"/>
                    <a:pt x="66937" y="56883"/>
                  </a:cubicBezTo>
                  <a:cubicBezTo>
                    <a:pt x="67393" y="56949"/>
                    <a:pt x="67720" y="57144"/>
                    <a:pt x="68111" y="57210"/>
                  </a:cubicBezTo>
                  <a:cubicBezTo>
                    <a:pt x="69090" y="57471"/>
                    <a:pt x="70134" y="57732"/>
                    <a:pt x="70982" y="58514"/>
                  </a:cubicBezTo>
                  <a:cubicBezTo>
                    <a:pt x="71373" y="59036"/>
                    <a:pt x="71699" y="59558"/>
                    <a:pt x="71830" y="60406"/>
                  </a:cubicBezTo>
                  <a:cubicBezTo>
                    <a:pt x="72743" y="64973"/>
                    <a:pt x="75222" y="68627"/>
                    <a:pt x="77832" y="72476"/>
                  </a:cubicBezTo>
                  <a:cubicBezTo>
                    <a:pt x="80180" y="75868"/>
                    <a:pt x="82594" y="79456"/>
                    <a:pt x="83834" y="83697"/>
                  </a:cubicBezTo>
                  <a:cubicBezTo>
                    <a:pt x="83834" y="83828"/>
                    <a:pt x="83899" y="83958"/>
                    <a:pt x="84095" y="84154"/>
                  </a:cubicBezTo>
                  <a:cubicBezTo>
                    <a:pt x="84356" y="84349"/>
                    <a:pt x="84682" y="84610"/>
                    <a:pt x="85073" y="84676"/>
                  </a:cubicBezTo>
                  <a:cubicBezTo>
                    <a:pt x="85322" y="84800"/>
                    <a:pt x="85570" y="84845"/>
                    <a:pt x="85801" y="84845"/>
                  </a:cubicBezTo>
                  <a:cubicBezTo>
                    <a:pt x="85935" y="84845"/>
                    <a:pt x="86063" y="84830"/>
                    <a:pt x="86182" y="84806"/>
                  </a:cubicBezTo>
                  <a:cubicBezTo>
                    <a:pt x="86443" y="84676"/>
                    <a:pt x="86704" y="84610"/>
                    <a:pt x="86835" y="84480"/>
                  </a:cubicBezTo>
                  <a:cubicBezTo>
                    <a:pt x="88792" y="82979"/>
                    <a:pt x="91010" y="82066"/>
                    <a:pt x="93163" y="81283"/>
                  </a:cubicBezTo>
                  <a:cubicBezTo>
                    <a:pt x="95838" y="80239"/>
                    <a:pt x="98447" y="79261"/>
                    <a:pt x="100535" y="77108"/>
                  </a:cubicBezTo>
                  <a:cubicBezTo>
                    <a:pt x="101122" y="76521"/>
                    <a:pt x="101709" y="76064"/>
                    <a:pt x="102166" y="75542"/>
                  </a:cubicBezTo>
                  <a:cubicBezTo>
                    <a:pt x="104450" y="73454"/>
                    <a:pt x="106602" y="71432"/>
                    <a:pt x="108233" y="68888"/>
                  </a:cubicBezTo>
                  <a:cubicBezTo>
                    <a:pt x="107385" y="68300"/>
                    <a:pt x="106733" y="67387"/>
                    <a:pt x="106211" y="66669"/>
                  </a:cubicBezTo>
                  <a:cubicBezTo>
                    <a:pt x="105428" y="65626"/>
                    <a:pt x="104776" y="64778"/>
                    <a:pt x="104058" y="64582"/>
                  </a:cubicBezTo>
                  <a:cubicBezTo>
                    <a:pt x="103928" y="64517"/>
                    <a:pt x="103781" y="64484"/>
                    <a:pt x="103618" y="64484"/>
                  </a:cubicBezTo>
                  <a:cubicBezTo>
                    <a:pt x="103455" y="64484"/>
                    <a:pt x="103275" y="64517"/>
                    <a:pt x="103079" y="64582"/>
                  </a:cubicBezTo>
                  <a:cubicBezTo>
                    <a:pt x="102427" y="64712"/>
                    <a:pt x="101644" y="65104"/>
                    <a:pt x="100470" y="66213"/>
                  </a:cubicBezTo>
                  <a:cubicBezTo>
                    <a:pt x="100144" y="66539"/>
                    <a:pt x="99687" y="66669"/>
                    <a:pt x="99230" y="66735"/>
                  </a:cubicBezTo>
                  <a:cubicBezTo>
                    <a:pt x="99116" y="66773"/>
                    <a:pt x="98984" y="66789"/>
                    <a:pt x="98846" y="66789"/>
                  </a:cubicBezTo>
                  <a:cubicBezTo>
                    <a:pt x="98512" y="66789"/>
                    <a:pt x="98137" y="66696"/>
                    <a:pt x="97860" y="66604"/>
                  </a:cubicBezTo>
                  <a:cubicBezTo>
                    <a:pt x="97599" y="66539"/>
                    <a:pt x="97469" y="66343"/>
                    <a:pt x="97273" y="66082"/>
                  </a:cubicBezTo>
                  <a:cubicBezTo>
                    <a:pt x="97143" y="65887"/>
                    <a:pt x="97143" y="65626"/>
                    <a:pt x="97143" y="65299"/>
                  </a:cubicBezTo>
                  <a:cubicBezTo>
                    <a:pt x="97143" y="64712"/>
                    <a:pt x="97469" y="64060"/>
                    <a:pt x="97926" y="63407"/>
                  </a:cubicBezTo>
                  <a:cubicBezTo>
                    <a:pt x="98056" y="63342"/>
                    <a:pt x="97926" y="63081"/>
                    <a:pt x="97926" y="62494"/>
                  </a:cubicBezTo>
                  <a:cubicBezTo>
                    <a:pt x="96859" y="62951"/>
                    <a:pt x="95990" y="63211"/>
                    <a:pt x="95257" y="63211"/>
                  </a:cubicBezTo>
                  <a:cubicBezTo>
                    <a:pt x="95049" y="63211"/>
                    <a:pt x="94851" y="63190"/>
                    <a:pt x="94664" y="63147"/>
                  </a:cubicBezTo>
                  <a:cubicBezTo>
                    <a:pt x="94207" y="63081"/>
                    <a:pt x="93685" y="62820"/>
                    <a:pt x="93489" y="62625"/>
                  </a:cubicBezTo>
                  <a:cubicBezTo>
                    <a:pt x="92641" y="61842"/>
                    <a:pt x="92576" y="60406"/>
                    <a:pt x="92511" y="59428"/>
                  </a:cubicBezTo>
                  <a:cubicBezTo>
                    <a:pt x="92380" y="58123"/>
                    <a:pt x="92250" y="57275"/>
                    <a:pt x="91858" y="56883"/>
                  </a:cubicBezTo>
                  <a:lnTo>
                    <a:pt x="91728" y="56818"/>
                  </a:lnTo>
                  <a:lnTo>
                    <a:pt x="91663" y="56753"/>
                  </a:lnTo>
                  <a:cubicBezTo>
                    <a:pt x="91532" y="56492"/>
                    <a:pt x="91597" y="56231"/>
                    <a:pt x="91597" y="56231"/>
                  </a:cubicBezTo>
                  <a:cubicBezTo>
                    <a:pt x="91597" y="55905"/>
                    <a:pt x="91924" y="55448"/>
                    <a:pt x="92054" y="55122"/>
                  </a:cubicBezTo>
                  <a:cubicBezTo>
                    <a:pt x="92250" y="54796"/>
                    <a:pt x="92641" y="54209"/>
                    <a:pt x="92967" y="53948"/>
                  </a:cubicBezTo>
                  <a:cubicBezTo>
                    <a:pt x="93033" y="53882"/>
                    <a:pt x="93228" y="53817"/>
                    <a:pt x="93489" y="53817"/>
                  </a:cubicBezTo>
                  <a:cubicBezTo>
                    <a:pt x="94207" y="53817"/>
                    <a:pt x="95251" y="53948"/>
                    <a:pt x="95903" y="54274"/>
                  </a:cubicBezTo>
                  <a:cubicBezTo>
                    <a:pt x="96164" y="54470"/>
                    <a:pt x="96425" y="54600"/>
                    <a:pt x="96490" y="54926"/>
                  </a:cubicBezTo>
                  <a:cubicBezTo>
                    <a:pt x="97534" y="57536"/>
                    <a:pt x="99361" y="59167"/>
                    <a:pt x="101383" y="60211"/>
                  </a:cubicBezTo>
                  <a:cubicBezTo>
                    <a:pt x="103715" y="61377"/>
                    <a:pt x="106418" y="61798"/>
                    <a:pt x="108985" y="61798"/>
                  </a:cubicBezTo>
                  <a:cubicBezTo>
                    <a:pt x="110440" y="61798"/>
                    <a:pt x="111852" y="61663"/>
                    <a:pt x="113126" y="61450"/>
                  </a:cubicBezTo>
                  <a:cubicBezTo>
                    <a:pt x="114441" y="61250"/>
                    <a:pt x="115650" y="61148"/>
                    <a:pt x="116765" y="61148"/>
                  </a:cubicBezTo>
                  <a:cubicBezTo>
                    <a:pt x="118913" y="61148"/>
                    <a:pt x="120714" y="61525"/>
                    <a:pt x="122260" y="62298"/>
                  </a:cubicBezTo>
                  <a:cubicBezTo>
                    <a:pt x="124869" y="63473"/>
                    <a:pt x="126631" y="65691"/>
                    <a:pt x="128197" y="68561"/>
                  </a:cubicBezTo>
                  <a:lnTo>
                    <a:pt x="128197" y="68627"/>
                  </a:lnTo>
                  <a:cubicBezTo>
                    <a:pt x="128392" y="68953"/>
                    <a:pt x="128523" y="69018"/>
                    <a:pt x="128719" y="69149"/>
                  </a:cubicBezTo>
                  <a:cubicBezTo>
                    <a:pt x="128914" y="69214"/>
                    <a:pt x="129175" y="69246"/>
                    <a:pt x="129477" y="69246"/>
                  </a:cubicBezTo>
                  <a:cubicBezTo>
                    <a:pt x="129779" y="69246"/>
                    <a:pt x="130121" y="69214"/>
                    <a:pt x="130480" y="69149"/>
                  </a:cubicBezTo>
                  <a:cubicBezTo>
                    <a:pt x="130767" y="69053"/>
                    <a:pt x="131193" y="68992"/>
                    <a:pt x="131606" y="68992"/>
                  </a:cubicBezTo>
                  <a:cubicBezTo>
                    <a:pt x="131757" y="68992"/>
                    <a:pt x="131906" y="69001"/>
                    <a:pt x="132046" y="69018"/>
                  </a:cubicBezTo>
                  <a:cubicBezTo>
                    <a:pt x="132307" y="69149"/>
                    <a:pt x="132503" y="69279"/>
                    <a:pt x="132698" y="69540"/>
                  </a:cubicBezTo>
                  <a:cubicBezTo>
                    <a:pt x="132959" y="69866"/>
                    <a:pt x="132959" y="70192"/>
                    <a:pt x="132959" y="70584"/>
                  </a:cubicBezTo>
                  <a:cubicBezTo>
                    <a:pt x="132633" y="75020"/>
                    <a:pt x="134590" y="78413"/>
                    <a:pt x="136678" y="82001"/>
                  </a:cubicBezTo>
                  <a:cubicBezTo>
                    <a:pt x="137852" y="83958"/>
                    <a:pt x="139026" y="86111"/>
                    <a:pt x="139875" y="88264"/>
                  </a:cubicBezTo>
                  <a:cubicBezTo>
                    <a:pt x="140005" y="88590"/>
                    <a:pt x="140136" y="88786"/>
                    <a:pt x="140005" y="88786"/>
                  </a:cubicBezTo>
                  <a:cubicBezTo>
                    <a:pt x="140136" y="88786"/>
                    <a:pt x="140266" y="88720"/>
                    <a:pt x="140657" y="88329"/>
                  </a:cubicBezTo>
                  <a:cubicBezTo>
                    <a:pt x="140788" y="88264"/>
                    <a:pt x="140918" y="88199"/>
                    <a:pt x="141114" y="88133"/>
                  </a:cubicBezTo>
                  <a:cubicBezTo>
                    <a:pt x="141767" y="87742"/>
                    <a:pt x="142223" y="87155"/>
                    <a:pt x="142549" y="86633"/>
                  </a:cubicBezTo>
                  <a:cubicBezTo>
                    <a:pt x="143267" y="85524"/>
                    <a:pt x="143528" y="84023"/>
                    <a:pt x="143854" y="82392"/>
                  </a:cubicBezTo>
                  <a:cubicBezTo>
                    <a:pt x="144180" y="80174"/>
                    <a:pt x="144702" y="77695"/>
                    <a:pt x="146986" y="75803"/>
                  </a:cubicBezTo>
                  <a:cubicBezTo>
                    <a:pt x="147442" y="75412"/>
                    <a:pt x="148030" y="75020"/>
                    <a:pt x="148486" y="74563"/>
                  </a:cubicBezTo>
                  <a:cubicBezTo>
                    <a:pt x="151552" y="72280"/>
                    <a:pt x="154553" y="69997"/>
                    <a:pt x="155793" y="66278"/>
                  </a:cubicBezTo>
                  <a:cubicBezTo>
                    <a:pt x="155793" y="66082"/>
                    <a:pt x="155858" y="66017"/>
                    <a:pt x="155924" y="66017"/>
                  </a:cubicBezTo>
                  <a:cubicBezTo>
                    <a:pt x="155989" y="65887"/>
                    <a:pt x="156184" y="65887"/>
                    <a:pt x="156250" y="65756"/>
                  </a:cubicBezTo>
                  <a:cubicBezTo>
                    <a:pt x="156511" y="65691"/>
                    <a:pt x="156772" y="65626"/>
                    <a:pt x="156967" y="65626"/>
                  </a:cubicBezTo>
                  <a:cubicBezTo>
                    <a:pt x="157318" y="65564"/>
                    <a:pt x="157754" y="65521"/>
                    <a:pt x="158242" y="65521"/>
                  </a:cubicBezTo>
                  <a:cubicBezTo>
                    <a:pt x="159295" y="65521"/>
                    <a:pt x="160591" y="65719"/>
                    <a:pt x="161795" y="66343"/>
                  </a:cubicBezTo>
                  <a:cubicBezTo>
                    <a:pt x="162447" y="66669"/>
                    <a:pt x="163100" y="67191"/>
                    <a:pt x="163752" y="67713"/>
                  </a:cubicBezTo>
                  <a:cubicBezTo>
                    <a:pt x="163165" y="64647"/>
                    <a:pt x="162382" y="61646"/>
                    <a:pt x="161469" y="58580"/>
                  </a:cubicBezTo>
                  <a:cubicBezTo>
                    <a:pt x="158272" y="47750"/>
                    <a:pt x="152988" y="37703"/>
                    <a:pt x="145681" y="28700"/>
                  </a:cubicBezTo>
                  <a:cubicBezTo>
                    <a:pt x="138048" y="19240"/>
                    <a:pt x="128914" y="11803"/>
                    <a:pt x="118933" y="6323"/>
                  </a:cubicBezTo>
                  <a:cubicBezTo>
                    <a:pt x="116127" y="4887"/>
                    <a:pt x="113322" y="3452"/>
                    <a:pt x="110452" y="2343"/>
                  </a:cubicBezTo>
                  <a:cubicBezTo>
                    <a:pt x="107516" y="2995"/>
                    <a:pt x="104058" y="3452"/>
                    <a:pt x="101122" y="3583"/>
                  </a:cubicBezTo>
                  <a:cubicBezTo>
                    <a:pt x="100843" y="3589"/>
                    <a:pt x="100564" y="3592"/>
                    <a:pt x="100287" y="3592"/>
                  </a:cubicBezTo>
                  <a:cubicBezTo>
                    <a:pt x="97589" y="3592"/>
                    <a:pt x="95070" y="3284"/>
                    <a:pt x="93946" y="2278"/>
                  </a:cubicBezTo>
                  <a:cubicBezTo>
                    <a:pt x="92576" y="973"/>
                    <a:pt x="90749" y="190"/>
                    <a:pt x="88727" y="60"/>
                  </a:cubicBezTo>
                  <a:cubicBezTo>
                    <a:pt x="88302" y="20"/>
                    <a:pt x="87867" y="1"/>
                    <a:pt x="87422" y="1"/>
                  </a:cubicBezTo>
                  <a:close/>
                </a:path>
              </a:pathLst>
            </a:custGeom>
            <a:gradFill>
              <a:gsLst>
                <a:gs pos="0">
                  <a:srgbClr val="88E113"/>
                </a:gs>
                <a:gs pos="100000">
                  <a:srgbClr val="3F640D"/>
                </a:gs>
              </a:gsLst>
              <a:lin ang="5400012" scaled="0"/>
            </a:gradFill>
            <a:ln>
              <a:noFill/>
            </a:ln>
          </p:spPr>
          <p:txBody>
            <a:bodyPr spcFirstLastPara="1" wrap="square" lIns="121900" tIns="121900" rIns="121900" bIns="121900" anchor="ctr" anchorCtr="0">
              <a:noAutofit/>
            </a:bodyPr>
            <a:lstStyle/>
            <a:p>
              <a:endParaRPr sz="2400"/>
            </a:p>
          </p:txBody>
        </p:sp>
      </p:grpSp>
      <p:sp>
        <p:nvSpPr>
          <p:cNvPr id="19" name="Google Shape;883;p36">
            <a:extLst>
              <a:ext uri="{FF2B5EF4-FFF2-40B4-BE49-F238E27FC236}">
                <a16:creationId xmlns:a16="http://schemas.microsoft.com/office/drawing/2014/main" id="{086E2613-ED56-40EE-96E5-CC7C9EE5D3A2}"/>
              </a:ext>
            </a:extLst>
          </p:cNvPr>
          <p:cNvSpPr txBox="1">
            <a:spLocks/>
          </p:cNvSpPr>
          <p:nvPr/>
        </p:nvSpPr>
        <p:spPr>
          <a:xfrm>
            <a:off x="428267" y="1507012"/>
            <a:ext cx="8615247" cy="29628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3600"/>
              <a:buFont typeface="Caveat"/>
              <a:buNone/>
              <a:defRPr sz="3000" b="1" i="0" u="none" strike="noStrike" cap="none">
                <a:solidFill>
                  <a:schemeClr val="lt1"/>
                </a:solidFill>
                <a:latin typeface="Montserrat ExtraBold"/>
                <a:ea typeface="Montserrat ExtraBold"/>
                <a:cs typeface="Montserrat ExtraBold"/>
                <a:sym typeface="Montserrat ExtraBold"/>
              </a:defRPr>
            </a:lvl1pPr>
            <a:lvl2pPr marR="0" lvl="1" algn="l" rtl="0">
              <a:lnSpc>
                <a:spcPct val="100000"/>
              </a:lnSpc>
              <a:spcBef>
                <a:spcPts val="0"/>
              </a:spcBef>
              <a:spcAft>
                <a:spcPts val="0"/>
              </a:spcAft>
              <a:buClr>
                <a:schemeClr val="lt1"/>
              </a:buClr>
              <a:buSzPts val="3000"/>
              <a:buFont typeface="Josefin Slab"/>
              <a:buNone/>
              <a:defRPr sz="3000" b="0" i="0" u="none" strike="noStrike" cap="none">
                <a:solidFill>
                  <a:schemeClr val="lt1"/>
                </a:solidFill>
                <a:latin typeface="Josefin Slab"/>
                <a:ea typeface="Josefin Slab"/>
                <a:cs typeface="Josefin Slab"/>
                <a:sym typeface="Josefin Slab"/>
              </a:defRPr>
            </a:lvl2pPr>
            <a:lvl3pPr marR="0" lvl="2" algn="l" rtl="0">
              <a:lnSpc>
                <a:spcPct val="100000"/>
              </a:lnSpc>
              <a:spcBef>
                <a:spcPts val="0"/>
              </a:spcBef>
              <a:spcAft>
                <a:spcPts val="0"/>
              </a:spcAft>
              <a:buClr>
                <a:schemeClr val="lt1"/>
              </a:buClr>
              <a:buSzPts val="3000"/>
              <a:buFont typeface="Josefin Slab"/>
              <a:buNone/>
              <a:defRPr sz="3000" b="0" i="0" u="none" strike="noStrike" cap="none">
                <a:solidFill>
                  <a:schemeClr val="lt1"/>
                </a:solidFill>
                <a:latin typeface="Josefin Slab"/>
                <a:ea typeface="Josefin Slab"/>
                <a:cs typeface="Josefin Slab"/>
                <a:sym typeface="Josefin Slab"/>
              </a:defRPr>
            </a:lvl3pPr>
            <a:lvl4pPr marR="0" lvl="3" algn="l" rtl="0">
              <a:lnSpc>
                <a:spcPct val="100000"/>
              </a:lnSpc>
              <a:spcBef>
                <a:spcPts val="0"/>
              </a:spcBef>
              <a:spcAft>
                <a:spcPts val="0"/>
              </a:spcAft>
              <a:buClr>
                <a:schemeClr val="lt1"/>
              </a:buClr>
              <a:buSzPts val="3000"/>
              <a:buFont typeface="Josefin Slab"/>
              <a:buNone/>
              <a:defRPr sz="3000" b="0" i="0" u="none" strike="noStrike" cap="none">
                <a:solidFill>
                  <a:schemeClr val="lt1"/>
                </a:solidFill>
                <a:latin typeface="Josefin Slab"/>
                <a:ea typeface="Josefin Slab"/>
                <a:cs typeface="Josefin Slab"/>
                <a:sym typeface="Josefin Slab"/>
              </a:defRPr>
            </a:lvl4pPr>
            <a:lvl5pPr marR="0" lvl="4" algn="l" rtl="0">
              <a:lnSpc>
                <a:spcPct val="100000"/>
              </a:lnSpc>
              <a:spcBef>
                <a:spcPts val="0"/>
              </a:spcBef>
              <a:spcAft>
                <a:spcPts val="0"/>
              </a:spcAft>
              <a:buClr>
                <a:schemeClr val="lt1"/>
              </a:buClr>
              <a:buSzPts val="3000"/>
              <a:buFont typeface="Josefin Slab"/>
              <a:buNone/>
              <a:defRPr sz="3000" b="0" i="0" u="none" strike="noStrike" cap="none">
                <a:solidFill>
                  <a:schemeClr val="lt1"/>
                </a:solidFill>
                <a:latin typeface="Josefin Slab"/>
                <a:ea typeface="Josefin Slab"/>
                <a:cs typeface="Josefin Slab"/>
                <a:sym typeface="Josefin Slab"/>
              </a:defRPr>
            </a:lvl5pPr>
            <a:lvl6pPr marR="0" lvl="5" algn="l" rtl="0">
              <a:lnSpc>
                <a:spcPct val="100000"/>
              </a:lnSpc>
              <a:spcBef>
                <a:spcPts val="0"/>
              </a:spcBef>
              <a:spcAft>
                <a:spcPts val="0"/>
              </a:spcAft>
              <a:buClr>
                <a:schemeClr val="lt1"/>
              </a:buClr>
              <a:buSzPts val="3000"/>
              <a:buFont typeface="Josefin Slab"/>
              <a:buNone/>
              <a:defRPr sz="3000" b="0" i="0" u="none" strike="noStrike" cap="none">
                <a:solidFill>
                  <a:schemeClr val="lt1"/>
                </a:solidFill>
                <a:latin typeface="Josefin Slab"/>
                <a:ea typeface="Josefin Slab"/>
                <a:cs typeface="Josefin Slab"/>
                <a:sym typeface="Josefin Slab"/>
              </a:defRPr>
            </a:lvl6pPr>
            <a:lvl7pPr marR="0" lvl="6" algn="l" rtl="0">
              <a:lnSpc>
                <a:spcPct val="100000"/>
              </a:lnSpc>
              <a:spcBef>
                <a:spcPts val="0"/>
              </a:spcBef>
              <a:spcAft>
                <a:spcPts val="0"/>
              </a:spcAft>
              <a:buClr>
                <a:schemeClr val="lt1"/>
              </a:buClr>
              <a:buSzPts val="3000"/>
              <a:buFont typeface="Josefin Slab"/>
              <a:buNone/>
              <a:defRPr sz="3000" b="0" i="0" u="none" strike="noStrike" cap="none">
                <a:solidFill>
                  <a:schemeClr val="lt1"/>
                </a:solidFill>
                <a:latin typeface="Josefin Slab"/>
                <a:ea typeface="Josefin Slab"/>
                <a:cs typeface="Josefin Slab"/>
                <a:sym typeface="Josefin Slab"/>
              </a:defRPr>
            </a:lvl7pPr>
            <a:lvl8pPr marR="0" lvl="7" algn="l" rtl="0">
              <a:lnSpc>
                <a:spcPct val="100000"/>
              </a:lnSpc>
              <a:spcBef>
                <a:spcPts val="0"/>
              </a:spcBef>
              <a:spcAft>
                <a:spcPts val="0"/>
              </a:spcAft>
              <a:buClr>
                <a:schemeClr val="lt1"/>
              </a:buClr>
              <a:buSzPts val="3000"/>
              <a:buFont typeface="Josefin Slab"/>
              <a:buNone/>
              <a:defRPr sz="3000" b="0" i="0" u="none" strike="noStrike" cap="none">
                <a:solidFill>
                  <a:schemeClr val="lt1"/>
                </a:solidFill>
                <a:latin typeface="Josefin Slab"/>
                <a:ea typeface="Josefin Slab"/>
                <a:cs typeface="Josefin Slab"/>
                <a:sym typeface="Josefin Slab"/>
              </a:defRPr>
            </a:lvl8pPr>
            <a:lvl9pPr marR="0" lvl="8" algn="l" rtl="0">
              <a:lnSpc>
                <a:spcPct val="100000"/>
              </a:lnSpc>
              <a:spcBef>
                <a:spcPts val="0"/>
              </a:spcBef>
              <a:spcAft>
                <a:spcPts val="0"/>
              </a:spcAft>
              <a:buClr>
                <a:schemeClr val="lt1"/>
              </a:buClr>
              <a:buSzPts val="3000"/>
              <a:buFont typeface="Josefin Slab"/>
              <a:buNone/>
              <a:defRPr sz="3000" b="0" i="0" u="none" strike="noStrike" cap="none">
                <a:solidFill>
                  <a:schemeClr val="lt1"/>
                </a:solidFill>
                <a:latin typeface="Josefin Slab"/>
                <a:ea typeface="Josefin Slab"/>
                <a:cs typeface="Josefin Slab"/>
                <a:sym typeface="Josefin Slab"/>
              </a:defRPr>
            </a:lvl9pPr>
          </a:lstStyle>
          <a:p>
            <a:pPr algn="ctr">
              <a:lnSpc>
                <a:spcPct val="150000"/>
              </a:lnSpc>
              <a:spcAft>
                <a:spcPts val="1333"/>
              </a:spcAft>
            </a:pPr>
            <a:r>
              <a:rPr lang="en-US" sz="5333" dirty="0">
                <a:solidFill>
                  <a:schemeClr val="tx1"/>
                </a:solidFill>
                <a:latin typeface="Times New Roman" panose="02020603050405020304" pitchFamily="18" charset="0"/>
                <a:ea typeface="Montserrat"/>
                <a:cs typeface="Times New Roman" panose="02020603050405020304" pitchFamily="18" charset="0"/>
                <a:sym typeface="Montserrat"/>
              </a:rPr>
              <a:t>BÀI 16: </a:t>
            </a:r>
          </a:p>
          <a:p>
            <a:pPr algn="ctr">
              <a:lnSpc>
                <a:spcPct val="150000"/>
              </a:lnSpc>
              <a:spcAft>
                <a:spcPts val="1333"/>
              </a:spcAft>
            </a:pPr>
            <a:r>
              <a:rPr lang="en-US" sz="5333" dirty="0">
                <a:solidFill>
                  <a:schemeClr val="tx1"/>
                </a:solidFill>
                <a:latin typeface="Times New Roman" panose="02020603050405020304" pitchFamily="18" charset="0"/>
                <a:ea typeface="Montserrat"/>
                <a:cs typeface="Times New Roman" panose="02020603050405020304" pitchFamily="18" charset="0"/>
                <a:sym typeface="Montserrat"/>
              </a:rPr>
              <a:t>TỪ TRƯỜNG TRÁI ĐẤT</a:t>
            </a:r>
          </a:p>
        </p:txBody>
      </p:sp>
    </p:spTree>
    <p:extLst>
      <p:ext uri="{BB962C8B-B14F-4D97-AF65-F5344CB8AC3E}">
        <p14:creationId xmlns:p14="http://schemas.microsoft.com/office/powerpoint/2010/main" val="1435900855"/>
      </p:ext>
    </p:extLst>
  </p:cSld>
  <p:clrMapOvr>
    <a:masterClrMapping/>
  </p:clrMapOvr>
  <p:transition spd="med">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2583"/>
            <a:ext cx="4895710" cy="5838711"/>
          </a:xfrm>
        </p:spPr>
        <p:txBody>
          <a:bodyPr>
            <a:normAutofit lnSpcReduction="10000"/>
          </a:bodyPr>
          <a:lstStyle/>
          <a:p>
            <a:pPr marL="0" indent="0">
              <a:lnSpc>
                <a:spcPct val="150000"/>
              </a:lnSpc>
              <a:buNone/>
            </a:pPr>
            <a:r>
              <a:rPr lang="vi-VN" sz="3200" dirty="0">
                <a:latin typeface="+mj-lt"/>
              </a:rPr>
              <a:t>	</a:t>
            </a:r>
            <a:r>
              <a:rPr lang="vi-VN" sz="3200" b="1" dirty="0">
                <a:latin typeface="+mj-lt"/>
              </a:rPr>
              <a:t>Năm 1600</a:t>
            </a:r>
            <a:r>
              <a:rPr lang="vi-VN" sz="3200" dirty="0">
                <a:latin typeface="+mj-lt"/>
              </a:rPr>
              <a:t>, William Gilbert(1544-1603) là một nhà khoa học người Anh đã khẳng định sự tồn tại lần đầu tiên của từ trường Trái đất, thuyết cho rằng Trái đất là “ một thanh nam châm khổng lồ”</a:t>
            </a:r>
            <a:endParaRPr lang="en-US" sz="3200" dirty="0">
              <a:latin typeface="+mj-l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3910" y="362584"/>
            <a:ext cx="6268283" cy="6029317"/>
          </a:xfrm>
          <a:prstGeom prst="rect">
            <a:avLst/>
          </a:prstGeom>
        </p:spPr>
      </p:pic>
    </p:spTree>
    <p:extLst>
      <p:ext uri="{BB962C8B-B14F-4D97-AF65-F5344CB8AC3E}">
        <p14:creationId xmlns:p14="http://schemas.microsoft.com/office/powerpoint/2010/main" val="1139810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24845" y="400594"/>
            <a:ext cx="7071360" cy="7028780"/>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136" y="1611088"/>
            <a:ext cx="4415246" cy="3811768"/>
          </a:xfrm>
          <a:prstGeom prst="rect">
            <a:avLst/>
          </a:prstGeom>
        </p:spPr>
      </p:pic>
    </p:spTree>
    <p:extLst>
      <p:ext uri="{BB962C8B-B14F-4D97-AF65-F5344CB8AC3E}">
        <p14:creationId xmlns:p14="http://schemas.microsoft.com/office/powerpoint/2010/main" val="695480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443695"/>
            <a:ext cx="6908800" cy="510166"/>
          </a:xfrm>
          <a:ln>
            <a:noFill/>
          </a:ln>
        </p:spPr>
        <p:txBody>
          <a:bodyPr>
            <a:normAutofit/>
          </a:bodyPr>
          <a:lstStyle/>
          <a:p>
            <a:pPr algn="l"/>
            <a:r>
              <a:rPr lang="en-US" sz="2800" b="1" dirty="0">
                <a:solidFill>
                  <a:srgbClr val="C00000"/>
                </a:solidFill>
                <a:latin typeface="Times New Roman" pitchFamily="18" charset="0"/>
                <a:cs typeface="Times New Roman" pitchFamily="18" charset="0"/>
              </a:rPr>
              <a:t>I. </a:t>
            </a:r>
            <a:r>
              <a:rPr lang="en-US" sz="2800" b="1" dirty="0" err="1">
                <a:solidFill>
                  <a:srgbClr val="C00000"/>
                </a:solidFill>
                <a:latin typeface="Times New Roman" pitchFamily="18" charset="0"/>
                <a:cs typeface="Times New Roman" pitchFamily="18" charset="0"/>
              </a:rPr>
              <a:t>MÔ</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TẢ</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TỪ</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TRƯỜNG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CỦA</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TRÁI</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ĐẤT</a:t>
            </a:r>
            <a:endParaRPr lang="en-US" sz="2800" b="1" dirty="0">
              <a:solidFill>
                <a:srgbClr val="C00000"/>
              </a:solidFill>
              <a:latin typeface="Times New Roman" pitchFamily="18" charset="0"/>
              <a:cs typeface="Times New Roman" pitchFamily="18" charset="0"/>
            </a:endParaRPr>
          </a:p>
          <a:p>
            <a:pPr marL="514350" indent="-514350" algn="l"/>
            <a:endParaRPr lang="en-US" sz="2800" dirty="0">
              <a:solidFill>
                <a:srgbClr val="C00000"/>
              </a:solidFill>
              <a:latin typeface="Times New Roman" pitchFamily="18" charset="0"/>
              <a:cs typeface="Times New Roman" pitchFamily="18" charset="0"/>
            </a:endParaRPr>
          </a:p>
        </p:txBody>
      </p:sp>
      <p:sp>
        <p:nvSpPr>
          <p:cNvPr id="8" name="TextBox 7"/>
          <p:cNvSpPr txBox="1"/>
          <p:nvPr/>
        </p:nvSpPr>
        <p:spPr>
          <a:xfrm>
            <a:off x="2641600" y="9525"/>
            <a:ext cx="6908800" cy="523220"/>
          </a:xfrm>
          <a:prstGeom prst="rect">
            <a:avLst/>
          </a:prstGeom>
          <a:noFill/>
        </p:spPr>
        <p:txBody>
          <a:bodyPr wrap="square" rtlCol="0">
            <a:spAutoFit/>
          </a:bodyPr>
          <a:lstStyle/>
          <a:p>
            <a:pPr algn="ctr"/>
            <a:r>
              <a:rPr lang="en-US" sz="2800" b="1" dirty="0" err="1">
                <a:solidFill>
                  <a:srgbClr val="C00000"/>
                </a:solidFill>
                <a:latin typeface="Times New Roman" pitchFamily="18" charset="0"/>
                <a:cs typeface="Times New Roman" pitchFamily="18" charset="0"/>
              </a:rPr>
              <a:t>BÀI</a:t>
            </a:r>
            <a:r>
              <a:rPr lang="en-US" sz="2800" b="1" dirty="0">
                <a:solidFill>
                  <a:srgbClr val="C00000"/>
                </a:solidFill>
                <a:latin typeface="Times New Roman" pitchFamily="18" charset="0"/>
                <a:cs typeface="Times New Roman" pitchFamily="18" charset="0"/>
              </a:rPr>
              <a:t> 16:  </a:t>
            </a:r>
            <a:r>
              <a:rPr lang="en-US" sz="2800" b="1" dirty="0" err="1">
                <a:solidFill>
                  <a:srgbClr val="C00000"/>
                </a:solidFill>
                <a:latin typeface="Times New Roman" pitchFamily="18" charset="0"/>
                <a:cs typeface="Times New Roman" pitchFamily="18" charset="0"/>
              </a:rPr>
              <a:t>TỪ</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TRƯỜNG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CỦA</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TRÁI</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ĐẤT</a:t>
            </a:r>
            <a:r>
              <a:rPr lang="en-US" sz="2800" b="1" dirty="0">
                <a:solidFill>
                  <a:srgbClr val="C00000"/>
                </a:solidFill>
                <a:latin typeface="Times New Roman" pitchFamily="18" charset="0"/>
                <a:cs typeface="Times New Roman" pitchFamily="18" charset="0"/>
              </a:rPr>
              <a:t>.</a:t>
            </a:r>
          </a:p>
        </p:txBody>
      </p:sp>
      <p:sp>
        <p:nvSpPr>
          <p:cNvPr id="17" name="TextBox 16"/>
          <p:cNvSpPr txBox="1"/>
          <p:nvPr/>
        </p:nvSpPr>
        <p:spPr>
          <a:xfrm>
            <a:off x="7024914" y="5816809"/>
            <a:ext cx="5167087" cy="954107"/>
          </a:xfrm>
          <a:prstGeom prst="rect">
            <a:avLst/>
          </a:prstGeom>
          <a:noFill/>
        </p:spPr>
        <p:txBody>
          <a:bodyPr wrap="square" rtlCol="0">
            <a:spAutoFit/>
          </a:bodyPr>
          <a:lstStyle/>
          <a:p>
            <a:pPr algn="just"/>
            <a:r>
              <a:rPr lang="en-US" sz="2800" dirty="0" err="1">
                <a:solidFill>
                  <a:srgbClr val="FF0000"/>
                </a:solidFill>
                <a:latin typeface="Times New Roman" pitchFamily="18" charset="0"/>
                <a:cs typeface="Times New Roman" pitchFamily="18" charset="0"/>
              </a:rPr>
              <a:t>Quan</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sát</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hình</a:t>
            </a:r>
            <a:r>
              <a:rPr lang="en-US" sz="2800" dirty="0">
                <a:solidFill>
                  <a:srgbClr val="FF0000"/>
                </a:solidFill>
                <a:latin typeface="Times New Roman" pitchFamily="18" charset="0"/>
                <a:cs typeface="Times New Roman" pitchFamily="18" charset="0"/>
              </a:rPr>
              <a:t> 16.1 </a:t>
            </a:r>
            <a:r>
              <a:rPr lang="en-US" sz="2800" dirty="0" err="1">
                <a:solidFill>
                  <a:srgbClr val="FF0000"/>
                </a:solidFill>
                <a:latin typeface="Times New Roman" pitchFamily="18" charset="0"/>
                <a:cs typeface="Times New Roman" pitchFamily="18" charset="0"/>
              </a:rPr>
              <a:t>hãy</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mô</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tả</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từ</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trường</a:t>
            </a:r>
            <a:r>
              <a:rPr lang="en-US" sz="2800" dirty="0">
                <a:solidFill>
                  <a:srgbClr val="FF0000"/>
                </a:solidFill>
                <a:latin typeface="Times New Roman" pitchFamily="18" charset="0"/>
                <a:cs typeface="Times New Roman" pitchFamily="18" charset="0"/>
              </a:rPr>
              <a:t> </a:t>
            </a:r>
            <a:r>
              <a:rPr lang="en-US" sz="2800" err="1">
                <a:solidFill>
                  <a:srgbClr val="FF0000"/>
                </a:solidFill>
                <a:latin typeface="Times New Roman" pitchFamily="18" charset="0"/>
                <a:cs typeface="Times New Roman" pitchFamily="18" charset="0"/>
              </a:rPr>
              <a:t>trái</a:t>
            </a:r>
            <a:r>
              <a:rPr lang="en-US" sz="2800">
                <a:solidFill>
                  <a:srgbClr val="FF0000"/>
                </a:solidFill>
                <a:latin typeface="Times New Roman" pitchFamily="18" charset="0"/>
                <a:cs typeface="Times New Roman" pitchFamily="18" charset="0"/>
              </a:rPr>
              <a:t> đất ?</a:t>
            </a:r>
            <a:endParaRPr lang="en-US" sz="2800" dirty="0">
              <a:solidFill>
                <a:srgbClr val="FF0000"/>
              </a:solidFill>
              <a:latin typeface="Times New Roman" pitchFamily="18" charset="0"/>
              <a:cs typeface="Times New Roman" pitchFamily="18" charset="0"/>
            </a:endParaRPr>
          </a:p>
        </p:txBody>
      </p:sp>
      <p:sp>
        <p:nvSpPr>
          <p:cNvPr id="10" name="Rectangle 9"/>
          <p:cNvSpPr/>
          <p:nvPr/>
        </p:nvSpPr>
        <p:spPr>
          <a:xfrm>
            <a:off x="0" y="953861"/>
            <a:ext cx="6908800" cy="5693866"/>
          </a:xfrm>
          <a:prstGeom prst="rect">
            <a:avLst/>
          </a:prstGeom>
        </p:spPr>
        <p:txBody>
          <a:bodyPr wrap="square">
            <a:spAutoFit/>
          </a:bodyPr>
          <a:lstStyle/>
          <a:p>
            <a:pPr algn="just"/>
            <a:r>
              <a:rPr lang="en-US" sz="2800">
                <a:solidFill>
                  <a:srgbClr val="0000CC"/>
                </a:solidFill>
                <a:latin typeface="+mj-lt"/>
                <a:sym typeface="Wingdings" panose="05000000000000000000" pitchFamily="2" charset="2"/>
              </a:rPr>
              <a:t>- </a:t>
            </a:r>
            <a:r>
              <a:rPr lang="vi-VN" sz="2800">
                <a:solidFill>
                  <a:srgbClr val="0000CC"/>
                </a:solidFill>
                <a:latin typeface="+mj-lt"/>
              </a:rPr>
              <a:t>Trái </a:t>
            </a:r>
            <a:r>
              <a:rPr lang="vi-VN" sz="2800" dirty="0">
                <a:solidFill>
                  <a:srgbClr val="0000CC"/>
                </a:solidFill>
                <a:latin typeface="+mj-lt"/>
              </a:rPr>
              <a:t>Đất quay quanh trục xuyên tâm, trục này là đường thẳng nối giữa hai cực Nam và cực Bắc của nó. Các cực này có vị trí cố định trên bề mặt Trái Đất.</a:t>
            </a:r>
          </a:p>
          <a:p>
            <a:pPr algn="just"/>
            <a:r>
              <a:rPr lang="en-US" sz="2800" dirty="0">
                <a:solidFill>
                  <a:srgbClr val="0000CC"/>
                </a:solidFill>
                <a:latin typeface="+mj-lt"/>
                <a:sym typeface="Wingdings" panose="05000000000000000000" pitchFamily="2" charset="2"/>
              </a:rPr>
              <a:t>-</a:t>
            </a:r>
            <a:r>
              <a:rPr lang="en-US" sz="2800">
                <a:solidFill>
                  <a:srgbClr val="0000CC"/>
                </a:solidFill>
                <a:latin typeface="+mj-lt"/>
                <a:sym typeface="Wingdings" panose="05000000000000000000" pitchFamily="2" charset="2"/>
              </a:rPr>
              <a:t> </a:t>
            </a:r>
            <a:r>
              <a:rPr lang="vi-VN" sz="2800" dirty="0">
                <a:solidFill>
                  <a:srgbClr val="0000CC"/>
                </a:solidFill>
                <a:latin typeface="+mj-lt"/>
              </a:rPr>
              <a:t>Do cấu tạo bên trong lõi và chuyển động quay nên Trái Đất có từ trường, giống như một thanh nam châm.</a:t>
            </a:r>
          </a:p>
          <a:p>
            <a:pPr algn="just"/>
            <a:r>
              <a:rPr lang="en-US" sz="2800">
                <a:solidFill>
                  <a:srgbClr val="0000CC"/>
                </a:solidFill>
                <a:latin typeface="+mj-lt"/>
              </a:rPr>
              <a:t>- </a:t>
            </a:r>
            <a:r>
              <a:rPr lang="vi-VN" sz="2800">
                <a:solidFill>
                  <a:srgbClr val="C00000"/>
                </a:solidFill>
                <a:latin typeface="+mj-lt"/>
              </a:rPr>
              <a:t>Từ </a:t>
            </a:r>
            <a:r>
              <a:rPr lang="vi-VN" sz="2800" dirty="0">
                <a:solidFill>
                  <a:srgbClr val="C00000"/>
                </a:solidFill>
                <a:latin typeface="+mj-lt"/>
              </a:rPr>
              <a:t>trường của Trái đất </a:t>
            </a:r>
            <a:r>
              <a:rPr lang="vi-VN" sz="2800" dirty="0">
                <a:solidFill>
                  <a:srgbClr val="0000CC"/>
                </a:solidFill>
                <a:latin typeface="+mj-lt"/>
              </a:rPr>
              <a:t>và </a:t>
            </a:r>
            <a:r>
              <a:rPr lang="vi-VN" sz="2800" dirty="0">
                <a:solidFill>
                  <a:srgbClr val="C00000"/>
                </a:solidFill>
                <a:latin typeface="+mj-lt"/>
              </a:rPr>
              <a:t>hai cực từ</a:t>
            </a:r>
            <a:r>
              <a:rPr lang="vi-VN" sz="2800" dirty="0">
                <a:solidFill>
                  <a:srgbClr val="0000CC"/>
                </a:solidFill>
                <a:latin typeface="+mj-lt"/>
              </a:rPr>
              <a:t> của nó </a:t>
            </a:r>
            <a:r>
              <a:rPr lang="vi-VN" sz="2800" dirty="0">
                <a:solidFill>
                  <a:srgbClr val="C00000"/>
                </a:solidFill>
                <a:latin typeface="+mj-lt"/>
              </a:rPr>
              <a:t>được quy ước </a:t>
            </a:r>
            <a:r>
              <a:rPr lang="vi-VN" sz="2800" dirty="0">
                <a:solidFill>
                  <a:srgbClr val="0000CC"/>
                </a:solidFill>
                <a:latin typeface="+mj-lt"/>
              </a:rPr>
              <a:t>như </a:t>
            </a:r>
            <a:r>
              <a:rPr lang="en-US" sz="2800" dirty="0" err="1">
                <a:solidFill>
                  <a:srgbClr val="0000CC"/>
                </a:solidFill>
                <a:latin typeface="Times New Roman" pitchFamily="18" charset="0"/>
                <a:cs typeface="Times New Roman" pitchFamily="18" charset="0"/>
              </a:rPr>
              <a:t>sau</a:t>
            </a:r>
            <a:r>
              <a:rPr lang="en-US" sz="2800" dirty="0">
                <a:solidFill>
                  <a:srgbClr val="0000CC"/>
                </a:solidFill>
                <a:latin typeface="Times New Roman" pitchFamily="18" charset="0"/>
                <a:cs typeface="Times New Roman" pitchFamily="18" charset="0"/>
              </a:rPr>
              <a:t>:</a:t>
            </a:r>
          </a:p>
          <a:p>
            <a:pPr algn="just"/>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Cực</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từ</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bắc</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của</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trái</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đất</a:t>
            </a:r>
            <a:r>
              <a:rPr lang="en-US" sz="2800" dirty="0">
                <a:solidFill>
                  <a:srgbClr val="0000CC"/>
                </a:solidFill>
                <a:latin typeface="Times New Roman" pitchFamily="18" charset="0"/>
                <a:cs typeface="Times New Roman" pitchFamily="18" charset="0"/>
              </a:rPr>
              <a:t> ở </a:t>
            </a:r>
            <a:r>
              <a:rPr lang="en-US" sz="2800" dirty="0" err="1">
                <a:solidFill>
                  <a:srgbClr val="0000CC"/>
                </a:solidFill>
                <a:latin typeface="Times New Roman" pitchFamily="18" charset="0"/>
                <a:cs typeface="Times New Roman" pitchFamily="18" charset="0"/>
              </a:rPr>
              <a:t>gần</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cực</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bắc</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của</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trái</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đất</a:t>
            </a:r>
            <a:r>
              <a:rPr lang="en-US" sz="2800" dirty="0">
                <a:solidFill>
                  <a:srgbClr val="0000CC"/>
                </a:solidFill>
                <a:latin typeface="Times New Roman" pitchFamily="18" charset="0"/>
                <a:cs typeface="Times New Roman" pitchFamily="18" charset="0"/>
              </a:rPr>
              <a:t> </a:t>
            </a:r>
            <a:r>
              <a:rPr lang="vi-VN" sz="2800" dirty="0">
                <a:solidFill>
                  <a:srgbClr val="0000CC"/>
                </a:solidFill>
                <a:latin typeface="Times New Roman" pitchFamily="18" charset="0"/>
                <a:cs typeface="Times New Roman" pitchFamily="18" charset="0"/>
              </a:rPr>
              <a:t>.</a:t>
            </a:r>
            <a:endParaRPr lang="en-US" sz="2800" dirty="0">
              <a:solidFill>
                <a:srgbClr val="0000CC"/>
              </a:solidFill>
              <a:latin typeface="Times New Roman" pitchFamily="18" charset="0"/>
              <a:cs typeface="Times New Roman" pitchFamily="18" charset="0"/>
            </a:endParaRPr>
          </a:p>
          <a:p>
            <a:pPr algn="just"/>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Cực</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từ</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nam</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của</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trái</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đất</a:t>
            </a:r>
            <a:r>
              <a:rPr lang="en-US" sz="2800" dirty="0">
                <a:solidFill>
                  <a:srgbClr val="0000CC"/>
                </a:solidFill>
                <a:latin typeface="Times New Roman" pitchFamily="18" charset="0"/>
                <a:cs typeface="Times New Roman" pitchFamily="18" charset="0"/>
              </a:rPr>
              <a:t> ở </a:t>
            </a:r>
            <a:r>
              <a:rPr lang="en-US" sz="2800" dirty="0" err="1">
                <a:solidFill>
                  <a:srgbClr val="0000CC"/>
                </a:solidFill>
                <a:latin typeface="Times New Roman" pitchFamily="18" charset="0"/>
                <a:cs typeface="Times New Roman" pitchFamily="18" charset="0"/>
              </a:rPr>
              <a:t>gần</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cực</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nam</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của</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trái</a:t>
            </a:r>
            <a:r>
              <a:rPr lang="en-US" sz="2800" dirty="0">
                <a:solidFill>
                  <a:srgbClr val="0000CC"/>
                </a:solidFill>
                <a:latin typeface="Times New Roman" pitchFamily="18" charset="0"/>
                <a:cs typeface="Times New Roman" pitchFamily="18" charset="0"/>
              </a:rPr>
              <a:t> </a:t>
            </a:r>
            <a:r>
              <a:rPr lang="en-US" sz="2800" dirty="0" err="1">
                <a:solidFill>
                  <a:srgbClr val="0000CC"/>
                </a:solidFill>
                <a:latin typeface="Times New Roman" pitchFamily="18" charset="0"/>
                <a:cs typeface="Times New Roman" pitchFamily="18" charset="0"/>
              </a:rPr>
              <a:t>đất</a:t>
            </a:r>
            <a:r>
              <a:rPr lang="en-US" sz="2800" dirty="0">
                <a:solidFill>
                  <a:srgbClr val="0000CC"/>
                </a:solidFill>
                <a:latin typeface="Times New Roman" pitchFamily="18" charset="0"/>
                <a:cs typeface="Times New Roman" pitchFamily="18" charset="0"/>
              </a:rPr>
              <a:t> </a:t>
            </a:r>
            <a:r>
              <a:rPr lang="vi-VN" sz="2800" dirty="0">
                <a:solidFill>
                  <a:srgbClr val="0000CC"/>
                </a:solidFill>
                <a:latin typeface="Times New Roman" pitchFamily="18" charset="0"/>
                <a:cs typeface="Times New Roman" pitchFamily="18" charset="0"/>
              </a:rPr>
              <a:t>.</a:t>
            </a:r>
            <a:endParaRPr lang="en-US" sz="2800" dirty="0">
              <a:solidFill>
                <a:srgbClr val="0000CC"/>
              </a:solidFill>
              <a:latin typeface="Times New Roman" pitchFamily="18" charset="0"/>
              <a:cs typeface="Times New Roman" pitchFamily="18" charset="0"/>
            </a:endParaRPr>
          </a:p>
        </p:txBody>
      </p:sp>
      <p:pic>
        <p:nvPicPr>
          <p:cNvPr id="2" name="Picture 1">
            <a:extLst>
              <a:ext uri="{FF2B5EF4-FFF2-40B4-BE49-F238E27FC236}">
                <a16:creationId xmlns:a16="http://schemas.microsoft.com/office/drawing/2014/main" id="{B8767C5A-642B-44AD-846D-678455F9D9B4}"/>
              </a:ext>
            </a:extLst>
          </p:cNvPr>
          <p:cNvPicPr>
            <a:picLocks noChangeAspect="1"/>
          </p:cNvPicPr>
          <p:nvPr/>
        </p:nvPicPr>
        <p:blipFill>
          <a:blip r:embed="rId2"/>
          <a:stretch>
            <a:fillRect/>
          </a:stretch>
        </p:blipFill>
        <p:spPr>
          <a:xfrm>
            <a:off x="6908800" y="877989"/>
            <a:ext cx="4984132" cy="49388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 calcmode="lin" valueType="num">
                                      <p:cBhvr additive="base">
                                        <p:cTn id="2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 calcmode="lin" valueType="num">
                                      <p:cBhvr additive="base">
                                        <p:cTn id="27"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anim calcmode="lin" valueType="num">
                                      <p:cBhvr additive="base">
                                        <p:cTn id="33"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
                                            <p:txEl>
                                              <p:pRg st="3" end="3"/>
                                            </p:txEl>
                                          </p:spTgt>
                                        </p:tgtEl>
                                        <p:attrNameLst>
                                          <p:attrName>style.visibility</p:attrName>
                                        </p:attrNameLst>
                                      </p:cBhvr>
                                      <p:to>
                                        <p:strVal val="visible"/>
                                      </p:to>
                                    </p:set>
                                    <p:anim calcmode="lin" valueType="num">
                                      <p:cBhvr additive="base">
                                        <p:cTn id="39"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0">
                                            <p:txEl>
                                              <p:pRg st="4" end="4"/>
                                            </p:txEl>
                                          </p:spTgt>
                                        </p:tgtEl>
                                        <p:attrNameLst>
                                          <p:attrName>style.visibility</p:attrName>
                                        </p:attrNameLst>
                                      </p:cBhvr>
                                      <p:to>
                                        <p:strVal val="visible"/>
                                      </p:to>
                                    </p:set>
                                    <p:anim calcmode="lin" valueType="num">
                                      <p:cBhvr additive="base">
                                        <p:cTn id="45"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1D202A9-E1A7-4B20-A2E8-EAE9C2CE1BC8}"/>
              </a:ext>
            </a:extLst>
          </p:cNvPr>
          <p:cNvPicPr>
            <a:picLocks noChangeAspect="1"/>
          </p:cNvPicPr>
          <p:nvPr/>
        </p:nvPicPr>
        <p:blipFill>
          <a:blip r:embed="rId2"/>
          <a:stretch>
            <a:fillRect/>
          </a:stretch>
        </p:blipFill>
        <p:spPr>
          <a:xfrm>
            <a:off x="3432479" y="174536"/>
            <a:ext cx="5327041" cy="66834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6079" y="257778"/>
            <a:ext cx="8872269" cy="766000"/>
          </a:xfrm>
        </p:spPr>
        <p:txBody>
          <a:bodyPr/>
          <a:lstStyle/>
          <a:p>
            <a:r>
              <a:rPr lang="vi-VN" dirty="0"/>
              <a:t>PHÂN CÔNG NHIỆM VỤ </a:t>
            </a:r>
            <a:endParaRPr lang="en-US" dirty="0"/>
          </a:p>
        </p:txBody>
      </p:sp>
      <p:sp>
        <p:nvSpPr>
          <p:cNvPr id="3" name="TextBox 2"/>
          <p:cNvSpPr txBox="1"/>
          <p:nvPr/>
        </p:nvSpPr>
        <p:spPr>
          <a:xfrm>
            <a:off x="735874" y="1262744"/>
            <a:ext cx="10720252" cy="3785652"/>
          </a:xfrm>
          <a:prstGeom prst="rect">
            <a:avLst/>
          </a:prstGeom>
          <a:noFill/>
        </p:spPr>
        <p:txBody>
          <a:bodyPr wrap="square" rtlCol="0">
            <a:spAutoFit/>
          </a:bodyPr>
          <a:lstStyle/>
          <a:p>
            <a:r>
              <a:rPr lang="vi-VN" sz="2400" b="1" dirty="0">
                <a:latin typeface="+mj-lt"/>
              </a:rPr>
              <a:t>Nhóm 1: Khám phá hiện tượng Bắc Cực quang và Nam Cực quang</a:t>
            </a:r>
          </a:p>
          <a:p>
            <a:r>
              <a:rPr lang="vi-VN" sz="2400" dirty="0">
                <a:latin typeface="+mj-lt"/>
              </a:rPr>
              <a:t>- Học sinh tìm hiểu về hiện tượng Bắc Cực quang (Aurora Borealis) và Nam Cực quang (Aurora Australis), cách chúng hình thành và liên quan đến từ trường Trái Đất.</a:t>
            </a:r>
          </a:p>
          <a:p>
            <a:r>
              <a:rPr lang="vi-VN" sz="2400" dirty="0">
                <a:latin typeface="+mj-lt"/>
              </a:rPr>
              <a:t>   - Nhóm có thể chuẩn bị một bài thuyết trình hoặc tạo ra một bản video mô tả hiện tượng này.</a:t>
            </a:r>
          </a:p>
          <a:p>
            <a:r>
              <a:rPr lang="vi-VN" sz="2400" b="1" dirty="0">
                <a:latin typeface="+mj-lt"/>
              </a:rPr>
              <a:t>Nhóm 2: Thảo luận về ảnh hưởng của từ trường Trái Đất đối với đời sống:</a:t>
            </a:r>
          </a:p>
          <a:p>
            <a:r>
              <a:rPr lang="vi-VN" sz="2400" dirty="0">
                <a:latin typeface="+mj-lt"/>
              </a:rPr>
              <a:t>   - Nghiên cứu và thảo luận về vai trò của từ trường Trái Đất trong bảo vệ hành tinh khỏi bức xạ vũ trụ và các tác động khác.</a:t>
            </a:r>
          </a:p>
          <a:p>
            <a:r>
              <a:rPr lang="vi-VN" sz="2400" dirty="0">
                <a:latin typeface="+mj-lt"/>
              </a:rPr>
              <a:t>   - Có thể thuyết trình về một khía cạnh cụ thể, chẳng hạn như tác động đến sức khỏe con người, động thực vật, hoặc thiết bị điện tử.</a:t>
            </a:r>
          </a:p>
        </p:txBody>
      </p:sp>
    </p:spTree>
    <p:extLst>
      <p:ext uri="{BB962C8B-B14F-4D97-AF65-F5344CB8AC3E}">
        <p14:creationId xmlns:p14="http://schemas.microsoft.com/office/powerpoint/2010/main" val="653152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p:cNvSpPr txBox="1">
            <a:spLocks/>
          </p:cNvSpPr>
          <p:nvPr/>
        </p:nvSpPr>
        <p:spPr>
          <a:xfrm>
            <a:off x="159489" y="270702"/>
            <a:ext cx="2137144" cy="495651"/>
          </a:xfrm>
          <a:prstGeom prst="rect">
            <a:avLst/>
          </a:prstGeom>
          <a:ln>
            <a:noFill/>
          </a:ln>
        </p:spPr>
        <p:txBody>
          <a:bodyPr vert="horz" lIns="91440" tIns="45720" rIns="91440" bIns="45720" rtlCol="0">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rPr>
              <a:t>II. LA </a:t>
            </a:r>
            <a:r>
              <a:rPr kumimoji="0" lang="en-US" sz="2800" b="1" i="0" u="none" strike="noStrike" kern="1200" cap="none" spc="0" normalizeH="0" baseline="0" noProof="0" dirty="0" err="1">
                <a:ln>
                  <a:noFill/>
                </a:ln>
                <a:solidFill>
                  <a:srgbClr val="C00000"/>
                </a:solidFill>
                <a:effectLst/>
                <a:uLnTx/>
                <a:uFillTx/>
                <a:latin typeface="Times New Roman" pitchFamily="18" charset="0"/>
                <a:ea typeface="+mn-ea"/>
                <a:cs typeface="Times New Roman" pitchFamily="18" charset="0"/>
              </a:rPr>
              <a:t>BÀN</a:t>
            </a:r>
            <a:endParaRPr kumimoji="0" lang="en-US" sz="28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endParaRPr>
          </a:p>
        </p:txBody>
      </p:sp>
      <p:sp>
        <p:nvSpPr>
          <p:cNvPr id="15" name="TextBox 14"/>
          <p:cNvSpPr txBox="1"/>
          <p:nvPr/>
        </p:nvSpPr>
        <p:spPr>
          <a:xfrm>
            <a:off x="159489" y="639058"/>
            <a:ext cx="2806995" cy="523220"/>
          </a:xfrm>
          <a:prstGeom prst="rect">
            <a:avLst/>
          </a:prstGeom>
          <a:noFill/>
        </p:spPr>
        <p:txBody>
          <a:bodyPr wrap="square">
            <a:spAutoFit/>
          </a:bodyPr>
          <a:lstStyle/>
          <a:p>
            <a:pPr algn="just">
              <a:defRPr/>
            </a:pPr>
            <a:r>
              <a:rPr lang="en-US" sz="2800" b="1" dirty="0">
                <a:solidFill>
                  <a:srgbClr val="C00000"/>
                </a:solidFill>
                <a:latin typeface="Times New Roman" pitchFamily="18" charset="0"/>
                <a:cs typeface="Times New Roman" pitchFamily="18" charset="0"/>
              </a:rPr>
              <a:t>1. </a:t>
            </a:r>
            <a:r>
              <a:rPr lang="en-US" sz="2800" b="1" dirty="0" err="1">
                <a:solidFill>
                  <a:srgbClr val="C00000"/>
                </a:solidFill>
                <a:latin typeface="Times New Roman" pitchFamily="18" charset="0"/>
                <a:cs typeface="Times New Roman" pitchFamily="18" charset="0"/>
              </a:rPr>
              <a:t>Cấu</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tạo</a:t>
            </a:r>
            <a:r>
              <a:rPr lang="en-US" sz="2800" b="1" dirty="0">
                <a:solidFill>
                  <a:srgbClr val="C00000"/>
                </a:solidFill>
                <a:latin typeface="Times New Roman" pitchFamily="18" charset="0"/>
                <a:cs typeface="Times New Roman" pitchFamily="18" charset="0"/>
              </a:rPr>
              <a:t> la </a:t>
            </a:r>
            <a:r>
              <a:rPr lang="en-US" sz="2800" b="1" dirty="0" err="1">
                <a:solidFill>
                  <a:srgbClr val="C00000"/>
                </a:solidFill>
                <a:latin typeface="Times New Roman" pitchFamily="18" charset="0"/>
                <a:cs typeface="Times New Roman" pitchFamily="18" charset="0"/>
              </a:rPr>
              <a:t>bàn</a:t>
            </a:r>
            <a:endParaRPr lang="en-US" sz="2800" b="1" dirty="0">
              <a:solidFill>
                <a:srgbClr val="C00000"/>
              </a:solidFill>
              <a:latin typeface="Times New Roman" pitchFamily="18" charset="0"/>
              <a:cs typeface="Times New Roman" pitchFamily="18" charset="0"/>
            </a:endParaRPr>
          </a:p>
        </p:txBody>
      </p:sp>
      <p:pic>
        <p:nvPicPr>
          <p:cNvPr id="2" name="Picture 1">
            <a:extLst>
              <a:ext uri="{FF2B5EF4-FFF2-40B4-BE49-F238E27FC236}">
                <a16:creationId xmlns:a16="http://schemas.microsoft.com/office/drawing/2014/main" id="{15FCFDB7-A9E5-4F4E-9EE2-AC01AE7684A0}"/>
              </a:ext>
            </a:extLst>
          </p:cNvPr>
          <p:cNvPicPr>
            <a:picLocks noChangeAspect="1"/>
          </p:cNvPicPr>
          <p:nvPr/>
        </p:nvPicPr>
        <p:blipFill>
          <a:blip r:embed="rId2"/>
          <a:stretch>
            <a:fillRect/>
          </a:stretch>
        </p:blipFill>
        <p:spPr>
          <a:xfrm>
            <a:off x="5996001" y="1162278"/>
            <a:ext cx="6096331" cy="4823852"/>
          </a:xfrm>
          <a:prstGeom prst="rect">
            <a:avLst/>
          </a:prstGeom>
        </p:spPr>
      </p:pic>
      <p:sp>
        <p:nvSpPr>
          <p:cNvPr id="16" name="TextBox 15">
            <a:extLst>
              <a:ext uri="{FF2B5EF4-FFF2-40B4-BE49-F238E27FC236}">
                <a16:creationId xmlns:a16="http://schemas.microsoft.com/office/drawing/2014/main" id="{0BEB45BD-8577-4CCE-8788-557D29DD5136}"/>
              </a:ext>
            </a:extLst>
          </p:cNvPr>
          <p:cNvSpPr txBox="1"/>
          <p:nvPr/>
        </p:nvSpPr>
        <p:spPr>
          <a:xfrm>
            <a:off x="244549" y="1046500"/>
            <a:ext cx="5337544" cy="523220"/>
          </a:xfrm>
          <a:prstGeom prst="rect">
            <a:avLst/>
          </a:prstGeom>
          <a:noFill/>
        </p:spPr>
        <p:txBody>
          <a:bodyPr wrap="square">
            <a:spAutoFit/>
          </a:bodyPr>
          <a:lstStyle/>
          <a:p>
            <a:pPr algn="just">
              <a:defRPr/>
            </a:pPr>
            <a:r>
              <a:rPr lang="en-US" sz="2800">
                <a:solidFill>
                  <a:schemeClr val="accent6">
                    <a:lumMod val="50000"/>
                  </a:schemeClr>
                </a:solidFill>
                <a:latin typeface="Times New Roman" pitchFamily="18" charset="0"/>
                <a:cs typeface="Times New Roman" pitchFamily="18" charset="0"/>
              </a:rPr>
              <a:t>La </a:t>
            </a:r>
            <a:r>
              <a:rPr lang="en-US" sz="2800" dirty="0" err="1">
                <a:solidFill>
                  <a:schemeClr val="accent6">
                    <a:lumMod val="50000"/>
                  </a:schemeClr>
                </a:solidFill>
                <a:latin typeface="Times New Roman" pitchFamily="18" charset="0"/>
                <a:cs typeface="Times New Roman" pitchFamily="18" charset="0"/>
              </a:rPr>
              <a:t>bàn</a:t>
            </a:r>
            <a:r>
              <a:rPr lang="en-US" sz="2800" dirty="0">
                <a:solidFill>
                  <a:schemeClr val="accent6">
                    <a:lumMod val="50000"/>
                  </a:schemeClr>
                </a:solidFill>
                <a:latin typeface="Times New Roman" pitchFamily="18" charset="0"/>
                <a:cs typeface="Times New Roman" pitchFamily="18" charset="0"/>
              </a:rPr>
              <a:t> </a:t>
            </a:r>
            <a:r>
              <a:rPr lang="en-US" sz="2800" dirty="0" err="1">
                <a:solidFill>
                  <a:schemeClr val="accent6">
                    <a:lumMod val="50000"/>
                  </a:schemeClr>
                </a:solidFill>
                <a:latin typeface="Times New Roman" pitchFamily="18" charset="0"/>
                <a:cs typeface="Times New Roman" pitchFamily="18" charset="0"/>
              </a:rPr>
              <a:t>có</a:t>
            </a:r>
            <a:r>
              <a:rPr lang="en-US" sz="2800" dirty="0">
                <a:solidFill>
                  <a:schemeClr val="accent6">
                    <a:lumMod val="50000"/>
                  </a:schemeClr>
                </a:solidFill>
                <a:latin typeface="Times New Roman" pitchFamily="18" charset="0"/>
                <a:cs typeface="Times New Roman" pitchFamily="18" charset="0"/>
              </a:rPr>
              <a:t> </a:t>
            </a:r>
            <a:r>
              <a:rPr lang="en-US" sz="2800" dirty="0" err="1">
                <a:solidFill>
                  <a:schemeClr val="accent6">
                    <a:lumMod val="50000"/>
                  </a:schemeClr>
                </a:solidFill>
                <a:latin typeface="Times New Roman" pitchFamily="18" charset="0"/>
                <a:cs typeface="Times New Roman" pitchFamily="18" charset="0"/>
              </a:rPr>
              <a:t>cấu</a:t>
            </a:r>
            <a:r>
              <a:rPr lang="en-US" sz="2800" dirty="0">
                <a:solidFill>
                  <a:schemeClr val="accent6">
                    <a:lumMod val="50000"/>
                  </a:schemeClr>
                </a:solidFill>
                <a:latin typeface="Times New Roman" pitchFamily="18" charset="0"/>
                <a:cs typeface="Times New Roman" pitchFamily="18" charset="0"/>
              </a:rPr>
              <a:t> </a:t>
            </a:r>
            <a:r>
              <a:rPr lang="en-US" sz="2800" dirty="0" err="1">
                <a:solidFill>
                  <a:schemeClr val="accent6">
                    <a:lumMod val="50000"/>
                  </a:schemeClr>
                </a:solidFill>
                <a:latin typeface="Times New Roman" pitchFamily="18" charset="0"/>
                <a:cs typeface="Times New Roman" pitchFamily="18" charset="0"/>
              </a:rPr>
              <a:t>tạo</a:t>
            </a:r>
            <a:r>
              <a:rPr lang="en-US" sz="2800" dirty="0">
                <a:solidFill>
                  <a:schemeClr val="accent6">
                    <a:lumMod val="50000"/>
                  </a:schemeClr>
                </a:solidFill>
                <a:latin typeface="Times New Roman" pitchFamily="18" charset="0"/>
                <a:cs typeface="Times New Roman" pitchFamily="18" charset="0"/>
              </a:rPr>
              <a:t> </a:t>
            </a:r>
            <a:r>
              <a:rPr lang="en-US" sz="2800" dirty="0" err="1">
                <a:solidFill>
                  <a:schemeClr val="accent6">
                    <a:lumMod val="50000"/>
                  </a:schemeClr>
                </a:solidFill>
                <a:latin typeface="Times New Roman" pitchFamily="18" charset="0"/>
                <a:cs typeface="Times New Roman" pitchFamily="18" charset="0"/>
              </a:rPr>
              <a:t>gồm</a:t>
            </a:r>
            <a:r>
              <a:rPr lang="en-US" sz="2800" dirty="0">
                <a:solidFill>
                  <a:schemeClr val="accent6">
                    <a:lumMod val="50000"/>
                  </a:schemeClr>
                </a:solidFill>
                <a:latin typeface="Times New Roman" pitchFamily="18" charset="0"/>
                <a:cs typeface="Times New Roman" pitchFamily="18" charset="0"/>
              </a:rPr>
              <a:t> </a:t>
            </a:r>
            <a:r>
              <a:rPr lang="en-US" sz="2800" dirty="0" err="1">
                <a:solidFill>
                  <a:schemeClr val="accent6">
                    <a:lumMod val="50000"/>
                  </a:schemeClr>
                </a:solidFill>
                <a:latin typeface="Times New Roman" pitchFamily="18" charset="0"/>
                <a:cs typeface="Times New Roman" pitchFamily="18" charset="0"/>
              </a:rPr>
              <a:t>các</a:t>
            </a:r>
            <a:r>
              <a:rPr lang="en-US" sz="2800" dirty="0">
                <a:solidFill>
                  <a:schemeClr val="accent6">
                    <a:lumMod val="50000"/>
                  </a:schemeClr>
                </a:solidFill>
                <a:latin typeface="Times New Roman" pitchFamily="18" charset="0"/>
                <a:cs typeface="Times New Roman" pitchFamily="18" charset="0"/>
              </a:rPr>
              <a:t> </a:t>
            </a:r>
            <a:r>
              <a:rPr lang="en-US" sz="2800" dirty="0" err="1">
                <a:solidFill>
                  <a:schemeClr val="accent6">
                    <a:lumMod val="50000"/>
                  </a:schemeClr>
                </a:solidFill>
                <a:latin typeface="Times New Roman" pitchFamily="18" charset="0"/>
                <a:cs typeface="Times New Roman" pitchFamily="18" charset="0"/>
              </a:rPr>
              <a:t>bộ</a:t>
            </a:r>
            <a:r>
              <a:rPr lang="en-US" sz="2800" dirty="0">
                <a:solidFill>
                  <a:schemeClr val="accent6">
                    <a:lumMod val="50000"/>
                  </a:schemeClr>
                </a:solidFill>
                <a:latin typeface="Times New Roman" pitchFamily="18" charset="0"/>
                <a:cs typeface="Times New Roman" pitchFamily="18" charset="0"/>
              </a:rPr>
              <a:t> </a:t>
            </a:r>
            <a:r>
              <a:rPr lang="en-US" sz="2800" dirty="0" err="1">
                <a:solidFill>
                  <a:schemeClr val="accent6">
                    <a:lumMod val="50000"/>
                  </a:schemeClr>
                </a:solidFill>
                <a:latin typeface="Times New Roman" pitchFamily="18" charset="0"/>
                <a:cs typeface="Times New Roman" pitchFamily="18" charset="0"/>
              </a:rPr>
              <a:t>phận</a:t>
            </a:r>
            <a:r>
              <a:rPr lang="en-US" sz="2800" dirty="0">
                <a:solidFill>
                  <a:schemeClr val="accent6">
                    <a:lumMod val="50000"/>
                  </a:schemeClr>
                </a:solidFill>
                <a:latin typeface="Times New Roman" pitchFamily="18" charset="0"/>
                <a:cs typeface="Times New Roman" pitchFamily="18" charset="0"/>
              </a:rPr>
              <a:t>:</a:t>
            </a:r>
          </a:p>
        </p:txBody>
      </p:sp>
      <p:sp>
        <p:nvSpPr>
          <p:cNvPr id="17" name="TextBox 16">
            <a:extLst>
              <a:ext uri="{FF2B5EF4-FFF2-40B4-BE49-F238E27FC236}">
                <a16:creationId xmlns:a16="http://schemas.microsoft.com/office/drawing/2014/main" id="{07E23490-B9AF-4EFD-BCED-3A7F638C82AB}"/>
              </a:ext>
            </a:extLst>
          </p:cNvPr>
          <p:cNvSpPr txBox="1"/>
          <p:nvPr/>
        </p:nvSpPr>
        <p:spPr>
          <a:xfrm>
            <a:off x="318977" y="1615523"/>
            <a:ext cx="5422604" cy="954107"/>
          </a:xfrm>
          <a:prstGeom prst="rect">
            <a:avLst/>
          </a:prstGeom>
          <a:noFill/>
        </p:spPr>
        <p:txBody>
          <a:bodyPr wrap="square">
            <a:spAutoFit/>
          </a:bodyPr>
          <a:lstStyle/>
          <a:p>
            <a:pPr algn="just">
              <a:defRPr/>
            </a:pPr>
            <a:r>
              <a:rPr lang="en-US" sz="2800" dirty="0">
                <a:solidFill>
                  <a:srgbClr val="0000FF"/>
                </a:solidFill>
                <a:latin typeface="Times New Roman" pitchFamily="18" charset="0"/>
                <a:cs typeface="Times New Roman" pitchFamily="18" charset="0"/>
              </a:rPr>
              <a:t>- Kim </a:t>
            </a:r>
            <a:r>
              <a:rPr lang="en-US" sz="2800" dirty="0" err="1">
                <a:solidFill>
                  <a:srgbClr val="0000FF"/>
                </a:solidFill>
                <a:latin typeface="Times New Roman" pitchFamily="18" charset="0"/>
                <a:cs typeface="Times New Roman" pitchFamily="18" charset="0"/>
              </a:rPr>
              <a:t>nam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châm</a:t>
            </a:r>
            <a:r>
              <a:rPr lang="en-US" sz="2800" dirty="0">
                <a:solidFill>
                  <a:srgbClr val="0000FF"/>
                </a:solidFill>
                <a:latin typeface="Times New Roman" pitchFamily="18" charset="0"/>
                <a:cs typeface="Times New Roman" pitchFamily="18" charset="0"/>
              </a:rPr>
              <a:t> quay </a:t>
            </a:r>
            <a:r>
              <a:rPr lang="en-US" sz="2800" dirty="0" err="1">
                <a:solidFill>
                  <a:srgbClr val="0000FF"/>
                </a:solidFill>
                <a:latin typeface="Times New Roman" pitchFamily="18" charset="0"/>
                <a:cs typeface="Times New Roman" pitchFamily="18" charset="0"/>
              </a:rPr>
              <a:t>tự</a:t>
            </a:r>
            <a:r>
              <a:rPr lang="en-US" sz="2800" dirty="0">
                <a:solidFill>
                  <a:srgbClr val="0000FF"/>
                </a:solidFill>
                <a:latin typeface="Times New Roman" pitchFamily="18" charset="0"/>
                <a:cs typeface="Times New Roman" pitchFamily="18" charset="0"/>
              </a:rPr>
              <a:t> do </a:t>
            </a:r>
            <a:r>
              <a:rPr lang="en-US" sz="2800" dirty="0" err="1">
                <a:solidFill>
                  <a:srgbClr val="0000FF"/>
                </a:solidFill>
                <a:latin typeface="Times New Roman" pitchFamily="18" charset="0"/>
                <a:cs typeface="Times New Roman" pitchFamily="18" charset="0"/>
              </a:rPr>
              <a:t>trên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trục</a:t>
            </a:r>
            <a:r>
              <a:rPr lang="en-US" sz="2800" dirty="0">
                <a:solidFill>
                  <a:srgbClr val="0000FF"/>
                </a:solidFill>
                <a:latin typeface="Times New Roman" pitchFamily="18" charset="0"/>
                <a:cs typeface="Times New Roman" pitchFamily="18" charset="0"/>
              </a:rPr>
              <a:t> quay.</a:t>
            </a:r>
          </a:p>
        </p:txBody>
      </p:sp>
      <p:sp>
        <p:nvSpPr>
          <p:cNvPr id="18" name="TextBox 17">
            <a:extLst>
              <a:ext uri="{FF2B5EF4-FFF2-40B4-BE49-F238E27FC236}">
                <a16:creationId xmlns:a16="http://schemas.microsoft.com/office/drawing/2014/main" id="{D049088B-564A-42CA-B20A-92FF01FCD481}"/>
              </a:ext>
            </a:extLst>
          </p:cNvPr>
          <p:cNvSpPr txBox="1"/>
          <p:nvPr/>
        </p:nvSpPr>
        <p:spPr>
          <a:xfrm>
            <a:off x="356191" y="2505489"/>
            <a:ext cx="5348176" cy="3108543"/>
          </a:xfrm>
          <a:prstGeom prst="rect">
            <a:avLst/>
          </a:prstGeom>
          <a:noFill/>
        </p:spPr>
        <p:txBody>
          <a:bodyPr wrap="square">
            <a:spAutoFit/>
          </a:bodyPr>
          <a:lstStyle/>
          <a:p>
            <a:pPr algn="just">
              <a:defRPr/>
            </a:pP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Mặt</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chia</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độ</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được</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chia</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thành</a:t>
            </a:r>
            <a:r>
              <a:rPr lang="en-US" sz="2800" dirty="0">
                <a:solidFill>
                  <a:srgbClr val="0000FF"/>
                </a:solidFill>
                <a:latin typeface="Times New Roman" pitchFamily="18" charset="0"/>
                <a:cs typeface="Times New Roman" pitchFamily="18" charset="0"/>
              </a:rPr>
              <a:t> 360</a:t>
            </a:r>
            <a:r>
              <a:rPr lang="en-US" sz="2800" baseline="30000" dirty="0">
                <a:solidFill>
                  <a:srgbClr val="0000FF"/>
                </a:solidFill>
                <a:latin typeface="Times New Roman" pitchFamily="18" charset="0"/>
                <a:cs typeface="Times New Roman" pitchFamily="18" charset="0"/>
              </a:rPr>
              <a:t>0</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có</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ghi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bốn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hướng</a:t>
            </a:r>
            <a:r>
              <a:rPr lang="en-US" sz="2800" dirty="0">
                <a:solidFill>
                  <a:srgbClr val="0000FF"/>
                </a:solidFill>
                <a:latin typeface="Times New Roman" pitchFamily="18" charset="0"/>
                <a:cs typeface="Times New Roman" pitchFamily="18" charset="0"/>
              </a:rPr>
              <a:t>: </a:t>
            </a:r>
            <a:r>
              <a:rPr lang="en-US" sz="2800" b="1" dirty="0" err="1">
                <a:solidFill>
                  <a:schemeClr val="accent4">
                    <a:lumMod val="50000"/>
                  </a:schemeClr>
                </a:solidFill>
                <a:latin typeface="Times New Roman" pitchFamily="18" charset="0"/>
                <a:cs typeface="Times New Roman" pitchFamily="18" charset="0"/>
              </a:rPr>
              <a:t>bắc</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kí</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hiệu</a:t>
            </a:r>
            <a:r>
              <a:rPr lang="en-US" sz="2800" dirty="0">
                <a:solidFill>
                  <a:srgbClr val="0000FF"/>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N</a:t>
            </a:r>
            <a:r>
              <a:rPr lang="en-US" sz="2800" dirty="0">
                <a:solidFill>
                  <a:srgbClr val="0000FF"/>
                </a:solidFill>
                <a:latin typeface="Times New Roman" pitchFamily="18" charset="0"/>
                <a:cs typeface="Times New Roman" pitchFamily="18" charset="0"/>
              </a:rPr>
              <a:t>, </a:t>
            </a:r>
            <a:r>
              <a:rPr lang="en-US" sz="2800" b="1" dirty="0" err="1">
                <a:solidFill>
                  <a:schemeClr val="accent4">
                    <a:lumMod val="50000"/>
                  </a:schemeClr>
                </a:solidFill>
                <a:latin typeface="Times New Roman" pitchFamily="18" charset="0"/>
                <a:cs typeface="Times New Roman" pitchFamily="18" charset="0"/>
              </a:rPr>
              <a:t>đông</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kí</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hiệu</a:t>
            </a:r>
            <a:r>
              <a:rPr lang="en-US" sz="2800" dirty="0">
                <a:solidFill>
                  <a:srgbClr val="0000FF"/>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E</a:t>
            </a:r>
            <a:r>
              <a:rPr lang="en-US" sz="2800" dirty="0">
                <a:solidFill>
                  <a:srgbClr val="0000FF"/>
                </a:solidFill>
                <a:latin typeface="Times New Roman" pitchFamily="18" charset="0"/>
                <a:cs typeface="Times New Roman" pitchFamily="18" charset="0"/>
              </a:rPr>
              <a:t>, </a:t>
            </a:r>
            <a:r>
              <a:rPr lang="en-US" sz="2800" b="1" dirty="0" err="1">
                <a:solidFill>
                  <a:schemeClr val="accent4">
                    <a:lumMod val="50000"/>
                  </a:schemeClr>
                </a:solidFill>
                <a:latin typeface="Times New Roman" pitchFamily="18" charset="0"/>
                <a:cs typeface="Times New Roman" pitchFamily="18" charset="0"/>
              </a:rPr>
              <a:t>nam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kí</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hiệu</a:t>
            </a:r>
            <a:r>
              <a:rPr lang="en-US" sz="2800" dirty="0">
                <a:solidFill>
                  <a:srgbClr val="0000FF"/>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S</a:t>
            </a:r>
            <a:r>
              <a:rPr lang="en-US" sz="2800" dirty="0">
                <a:solidFill>
                  <a:srgbClr val="0000FF"/>
                </a:solidFill>
                <a:latin typeface="Times New Roman" pitchFamily="18" charset="0"/>
                <a:cs typeface="Times New Roman" pitchFamily="18" charset="0"/>
              </a:rPr>
              <a:t>, </a:t>
            </a:r>
            <a:r>
              <a:rPr lang="en-US" sz="2800" b="1" dirty="0" err="1">
                <a:solidFill>
                  <a:schemeClr val="accent4">
                    <a:lumMod val="50000"/>
                  </a:schemeClr>
                </a:solidFill>
                <a:latin typeface="Times New Roman" pitchFamily="18" charset="0"/>
                <a:cs typeface="Times New Roman" pitchFamily="18" charset="0"/>
              </a:rPr>
              <a:t>tây</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kí</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hiệu</a:t>
            </a:r>
            <a:r>
              <a:rPr lang="en-US" sz="2800" dirty="0">
                <a:solidFill>
                  <a:srgbClr val="0000FF"/>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W</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Mặt</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hình</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tròn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này</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được</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gắn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cố</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định</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với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vỏ</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kim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loại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của</a:t>
            </a:r>
            <a:r>
              <a:rPr lang="en-US" sz="2800" dirty="0">
                <a:solidFill>
                  <a:srgbClr val="0000FF"/>
                </a:solidFill>
                <a:latin typeface="Times New Roman" pitchFamily="18" charset="0"/>
                <a:cs typeface="Times New Roman" pitchFamily="18" charset="0"/>
              </a:rPr>
              <a:t> la </a:t>
            </a:r>
            <a:r>
              <a:rPr lang="en-US" sz="2800" dirty="0" err="1">
                <a:solidFill>
                  <a:srgbClr val="0000FF"/>
                </a:solidFill>
                <a:latin typeface="Times New Roman" pitchFamily="18" charset="0"/>
                <a:cs typeface="Times New Roman" pitchFamily="18" charset="0"/>
              </a:rPr>
              <a:t>bàn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và</a:t>
            </a:r>
            <a:r>
              <a:rPr lang="en-US" sz="2800" dirty="0">
                <a:solidFill>
                  <a:srgbClr val="0000FF"/>
                </a:solidFill>
                <a:latin typeface="Times New Roman" pitchFamily="18" charset="0"/>
                <a:cs typeface="Times New Roman" pitchFamily="18" charset="0"/>
              </a:rPr>
              <a:t> quay </a:t>
            </a:r>
            <a:r>
              <a:rPr lang="en-US" sz="2800" dirty="0" err="1">
                <a:solidFill>
                  <a:srgbClr val="0000FF"/>
                </a:solidFill>
                <a:latin typeface="Times New Roman" pitchFamily="18" charset="0"/>
                <a:cs typeface="Times New Roman" pitchFamily="18" charset="0"/>
              </a:rPr>
              <a:t>độc</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lập</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với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kim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nam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châm</a:t>
            </a:r>
            <a:r>
              <a:rPr lang="en-US" sz="2800" dirty="0">
                <a:solidFill>
                  <a:srgbClr val="0000FF"/>
                </a:solidFill>
                <a:latin typeface="Times New Roman" pitchFamily="18" charset="0"/>
                <a:cs typeface="Times New Roman" pitchFamily="18" charset="0"/>
              </a:rPr>
              <a:t>.</a:t>
            </a:r>
          </a:p>
        </p:txBody>
      </p:sp>
      <p:sp>
        <p:nvSpPr>
          <p:cNvPr id="19" name="TextBox 18">
            <a:extLst>
              <a:ext uri="{FF2B5EF4-FFF2-40B4-BE49-F238E27FC236}">
                <a16:creationId xmlns:a16="http://schemas.microsoft.com/office/drawing/2014/main" id="{A5CECC2A-28D1-4331-B660-70EEEFD4861A}"/>
              </a:ext>
            </a:extLst>
          </p:cNvPr>
          <p:cNvSpPr txBox="1"/>
          <p:nvPr/>
        </p:nvSpPr>
        <p:spPr>
          <a:xfrm>
            <a:off x="318977" y="5549890"/>
            <a:ext cx="5263116" cy="523220"/>
          </a:xfrm>
          <a:prstGeom prst="rect">
            <a:avLst/>
          </a:prstGeom>
          <a:noFill/>
        </p:spPr>
        <p:txBody>
          <a:bodyPr wrap="square">
            <a:spAutoFit/>
          </a:bodyPr>
          <a:lstStyle/>
          <a:p>
            <a:pPr algn="just">
              <a:defRPr/>
            </a:pP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Vỏ</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kim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loại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kèm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mặt</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kính</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có</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nắp</a:t>
            </a:r>
            <a:r>
              <a:rPr lang="en-US" sz="2800" dirty="0">
                <a:solidFill>
                  <a:srgbClr val="0000FF"/>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p:cNvSpPr txBox="1">
            <a:spLocks/>
          </p:cNvSpPr>
          <p:nvPr/>
        </p:nvSpPr>
        <p:spPr>
          <a:xfrm>
            <a:off x="209550" y="252770"/>
            <a:ext cx="2725036" cy="495651"/>
          </a:xfrm>
          <a:prstGeom prst="rect">
            <a:avLst/>
          </a:prstGeom>
          <a:ln>
            <a:noFill/>
          </a:ln>
        </p:spPr>
        <p:txBody>
          <a:bodyPr vert="horz" lIns="91440" tIns="45720" rIns="91440" bIns="45720" rtlCol="0">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9C0C24"/>
                </a:solidFill>
                <a:effectLst/>
                <a:uLnTx/>
                <a:uFillTx/>
                <a:latin typeface="Times New Roman" pitchFamily="18" charset="0"/>
                <a:ea typeface="+mn-ea"/>
                <a:cs typeface="Times New Roman" pitchFamily="18" charset="0"/>
              </a:rPr>
              <a:t>II. LA </a:t>
            </a:r>
            <a:r>
              <a:rPr kumimoji="0" lang="en-US" sz="2800" b="1" i="0" u="none" strike="noStrike" kern="1200" cap="none" spc="0" normalizeH="0" baseline="0" noProof="0" dirty="0" err="1">
                <a:ln>
                  <a:noFill/>
                </a:ln>
                <a:solidFill>
                  <a:srgbClr val="9C0C24"/>
                </a:solidFill>
                <a:effectLst/>
                <a:uLnTx/>
                <a:uFillTx/>
                <a:latin typeface="Times New Roman" pitchFamily="18" charset="0"/>
                <a:ea typeface="+mn-ea"/>
                <a:cs typeface="Times New Roman" pitchFamily="18" charset="0"/>
              </a:rPr>
              <a:t>BÀN</a:t>
            </a:r>
            <a:endParaRPr kumimoji="0" lang="en-US" sz="2800" b="1" i="0" u="none" strike="noStrike" kern="1200" cap="none" spc="0" normalizeH="0" baseline="0" noProof="0" dirty="0">
              <a:ln>
                <a:noFill/>
              </a:ln>
              <a:solidFill>
                <a:srgbClr val="9C0C24"/>
              </a:solidFill>
              <a:effectLst/>
              <a:uLnTx/>
              <a:uFillTx/>
              <a:latin typeface="Times New Roman" pitchFamily="18" charset="0"/>
              <a:ea typeface="+mn-ea"/>
              <a:cs typeface="Times New Roman" pitchFamily="18" charset="0"/>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9C0C24"/>
              </a:solidFill>
              <a:effectLst/>
              <a:uLnTx/>
              <a:uFillTx/>
              <a:latin typeface="Times New Roman" pitchFamily="18" charset="0"/>
              <a:ea typeface="+mn-ea"/>
              <a:cs typeface="Times New Roman" pitchFamily="18" charset="0"/>
            </a:endParaRPr>
          </a:p>
        </p:txBody>
      </p:sp>
      <p:sp>
        <p:nvSpPr>
          <p:cNvPr id="20" name="TextBox 19"/>
          <p:cNvSpPr txBox="1"/>
          <p:nvPr/>
        </p:nvSpPr>
        <p:spPr>
          <a:xfrm>
            <a:off x="209550" y="748421"/>
            <a:ext cx="6296025" cy="523220"/>
          </a:xfrm>
          <a:prstGeom prst="rect">
            <a:avLst/>
          </a:prstGeom>
          <a:noFill/>
        </p:spPr>
        <p:txBody>
          <a:bodyPr wrap="square">
            <a:spAutoFit/>
          </a:bodyPr>
          <a:lstStyle/>
          <a:p>
            <a:pPr algn="just">
              <a:defRPr/>
            </a:pPr>
            <a:r>
              <a:rPr lang="en-US" sz="2800" b="1" dirty="0">
                <a:solidFill>
                  <a:srgbClr val="9C0C24"/>
                </a:solidFill>
                <a:latin typeface="Times New Roman" pitchFamily="18" charset="0"/>
                <a:cs typeface="Times New Roman" pitchFamily="18" charset="0"/>
              </a:rPr>
              <a:t>2. </a:t>
            </a:r>
            <a:r>
              <a:rPr lang="en-US" sz="2800" b="1" dirty="0" err="1">
                <a:solidFill>
                  <a:srgbClr val="9C0C24"/>
                </a:solidFill>
                <a:latin typeface="Times New Roman" pitchFamily="18" charset="0"/>
                <a:cs typeface="Times New Roman" pitchFamily="18" charset="0"/>
              </a:rPr>
              <a:t>Sử</a:t>
            </a:r>
            <a:r>
              <a:rPr lang="en-US" sz="2800" b="1" dirty="0">
                <a:solidFill>
                  <a:srgbClr val="9C0C24"/>
                </a:solidFill>
                <a:latin typeface="Times New Roman" pitchFamily="18" charset="0"/>
                <a:cs typeface="Times New Roman" pitchFamily="18" charset="0"/>
              </a:rPr>
              <a:t> </a:t>
            </a:r>
            <a:r>
              <a:rPr lang="en-US" sz="2800" b="1" dirty="0" err="1">
                <a:solidFill>
                  <a:srgbClr val="9C0C24"/>
                </a:solidFill>
                <a:latin typeface="Times New Roman" pitchFamily="18" charset="0"/>
                <a:cs typeface="Times New Roman" pitchFamily="18" charset="0"/>
              </a:rPr>
              <a:t>dụng</a:t>
            </a:r>
            <a:r>
              <a:rPr lang="en-US" sz="2800" b="1" dirty="0">
                <a:solidFill>
                  <a:srgbClr val="9C0C24"/>
                </a:solidFill>
                <a:latin typeface="Times New Roman" pitchFamily="18" charset="0"/>
                <a:cs typeface="Times New Roman" pitchFamily="18" charset="0"/>
              </a:rPr>
              <a:t> la </a:t>
            </a:r>
            <a:r>
              <a:rPr lang="en-US" sz="2800" b="1" dirty="0" err="1">
                <a:solidFill>
                  <a:srgbClr val="9C0C24"/>
                </a:solidFill>
                <a:latin typeface="Times New Roman" pitchFamily="18" charset="0"/>
                <a:cs typeface="Times New Roman" pitchFamily="18" charset="0"/>
              </a:rPr>
              <a:t>bàn</a:t>
            </a:r>
            <a:r>
              <a:rPr lang="en-US" sz="2800" b="1" dirty="0">
                <a:solidFill>
                  <a:srgbClr val="9C0C24"/>
                </a:solidFill>
                <a:latin typeface="Times New Roman" pitchFamily="18" charset="0"/>
                <a:cs typeface="Times New Roman" pitchFamily="18" charset="0"/>
              </a:rPr>
              <a:t> </a:t>
            </a:r>
            <a:r>
              <a:rPr lang="en-US" sz="2800" b="1" dirty="0" err="1">
                <a:solidFill>
                  <a:srgbClr val="9C0C24"/>
                </a:solidFill>
                <a:latin typeface="Times New Roman" pitchFamily="18" charset="0"/>
                <a:cs typeface="Times New Roman" pitchFamily="18" charset="0"/>
              </a:rPr>
              <a:t>xác</a:t>
            </a:r>
            <a:r>
              <a:rPr lang="en-US" sz="2800" b="1" dirty="0">
                <a:solidFill>
                  <a:srgbClr val="9C0C24"/>
                </a:solidFill>
                <a:latin typeface="Times New Roman" pitchFamily="18" charset="0"/>
                <a:cs typeface="Times New Roman" pitchFamily="18" charset="0"/>
              </a:rPr>
              <a:t> </a:t>
            </a:r>
            <a:r>
              <a:rPr lang="en-US" sz="2800" b="1" dirty="0" err="1">
                <a:solidFill>
                  <a:srgbClr val="9C0C24"/>
                </a:solidFill>
                <a:latin typeface="Times New Roman" pitchFamily="18" charset="0"/>
                <a:cs typeface="Times New Roman" pitchFamily="18" charset="0"/>
              </a:rPr>
              <a:t>định</a:t>
            </a:r>
            <a:r>
              <a:rPr lang="en-US" sz="2800" b="1" dirty="0">
                <a:solidFill>
                  <a:srgbClr val="9C0C24"/>
                </a:solidFill>
                <a:latin typeface="Times New Roman" pitchFamily="18" charset="0"/>
                <a:cs typeface="Times New Roman" pitchFamily="18" charset="0"/>
              </a:rPr>
              <a:t> </a:t>
            </a:r>
            <a:r>
              <a:rPr lang="en-US" sz="2800" b="1" dirty="0" err="1">
                <a:solidFill>
                  <a:srgbClr val="9C0C24"/>
                </a:solidFill>
                <a:latin typeface="Times New Roman" pitchFamily="18" charset="0"/>
                <a:cs typeface="Times New Roman" pitchFamily="18" charset="0"/>
              </a:rPr>
              <a:t>hướng</a:t>
            </a:r>
            <a:r>
              <a:rPr lang="en-US" sz="2800" b="1" dirty="0">
                <a:solidFill>
                  <a:srgbClr val="9C0C24"/>
                </a:solidFill>
                <a:latin typeface="Times New Roman" pitchFamily="18" charset="0"/>
                <a:cs typeface="Times New Roman" pitchFamily="18" charset="0"/>
              </a:rPr>
              <a:t> </a:t>
            </a:r>
            <a:r>
              <a:rPr lang="en-US" sz="2800" b="1" dirty="0" err="1">
                <a:solidFill>
                  <a:srgbClr val="9C0C24"/>
                </a:solidFill>
                <a:latin typeface="Times New Roman" pitchFamily="18" charset="0"/>
                <a:cs typeface="Times New Roman" pitchFamily="18" charset="0"/>
              </a:rPr>
              <a:t>địa</a:t>
            </a:r>
            <a:r>
              <a:rPr lang="en-US" sz="2800" b="1" dirty="0">
                <a:solidFill>
                  <a:srgbClr val="9C0C24"/>
                </a:solidFill>
                <a:latin typeface="Times New Roman" pitchFamily="18" charset="0"/>
                <a:cs typeface="Times New Roman" pitchFamily="18" charset="0"/>
              </a:rPr>
              <a:t> </a:t>
            </a:r>
            <a:r>
              <a:rPr lang="en-US" sz="2800" b="1" dirty="0" err="1">
                <a:solidFill>
                  <a:srgbClr val="9C0C24"/>
                </a:solidFill>
                <a:latin typeface="Times New Roman" pitchFamily="18" charset="0"/>
                <a:cs typeface="Times New Roman" pitchFamily="18" charset="0"/>
              </a:rPr>
              <a:t>lý</a:t>
            </a:r>
            <a:endParaRPr lang="en-US" sz="2800" b="1" dirty="0">
              <a:solidFill>
                <a:srgbClr val="9C0C24"/>
              </a:solidFill>
              <a:latin typeface="Times New Roman" pitchFamily="18" charset="0"/>
              <a:cs typeface="Times New Roman" pitchFamily="18" charset="0"/>
            </a:endParaRPr>
          </a:p>
        </p:txBody>
      </p:sp>
      <p:sp>
        <p:nvSpPr>
          <p:cNvPr id="25" name="TextBox 24">
            <a:extLst>
              <a:ext uri="{FF2B5EF4-FFF2-40B4-BE49-F238E27FC236}">
                <a16:creationId xmlns:a16="http://schemas.microsoft.com/office/drawing/2014/main" id="{D516FAFE-FE6D-46EC-BE1E-2155626E7868}"/>
              </a:ext>
            </a:extLst>
          </p:cNvPr>
          <p:cNvSpPr txBox="1"/>
          <p:nvPr/>
        </p:nvSpPr>
        <p:spPr>
          <a:xfrm>
            <a:off x="395061" y="1362619"/>
            <a:ext cx="6110514" cy="523220"/>
          </a:xfrm>
          <a:prstGeom prst="rect">
            <a:avLst/>
          </a:prstGeom>
          <a:noFill/>
        </p:spPr>
        <p:txBody>
          <a:bodyPr wrap="square">
            <a:spAutoFit/>
          </a:bodyPr>
          <a:lstStyle/>
          <a:p>
            <a:pPr algn="just">
              <a:defRPr/>
            </a:pP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Đặt</a:t>
            </a:r>
            <a:r>
              <a:rPr lang="en-US" sz="2800" dirty="0">
                <a:solidFill>
                  <a:srgbClr val="0000FF"/>
                </a:solidFill>
                <a:latin typeface="Times New Roman" pitchFamily="18" charset="0"/>
                <a:cs typeface="Times New Roman" pitchFamily="18" charset="0"/>
              </a:rPr>
              <a:t> la </a:t>
            </a:r>
            <a:r>
              <a:rPr lang="en-US" sz="2800" dirty="0" err="1">
                <a:solidFill>
                  <a:srgbClr val="0000FF"/>
                </a:solidFill>
                <a:latin typeface="Times New Roman" pitchFamily="18" charset="0"/>
                <a:cs typeface="Times New Roman" pitchFamily="18" charset="0"/>
              </a:rPr>
              <a:t>bàn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trên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mặt</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phẳng</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nằm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ngang</a:t>
            </a:r>
            <a:r>
              <a:rPr lang="en-US" sz="2800" dirty="0">
                <a:solidFill>
                  <a:srgbClr val="0000FF"/>
                </a:solidFill>
                <a:latin typeface="Times New Roman" pitchFamily="18" charset="0"/>
                <a:cs typeface="Times New Roman" pitchFamily="18" charset="0"/>
              </a:rPr>
              <a:t>.</a:t>
            </a:r>
          </a:p>
        </p:txBody>
      </p:sp>
      <p:sp>
        <p:nvSpPr>
          <p:cNvPr id="26" name="TextBox 25">
            <a:extLst>
              <a:ext uri="{FF2B5EF4-FFF2-40B4-BE49-F238E27FC236}">
                <a16:creationId xmlns:a16="http://schemas.microsoft.com/office/drawing/2014/main" id="{FE0E6590-1837-496E-89BA-F4467A2E6575}"/>
              </a:ext>
            </a:extLst>
          </p:cNvPr>
          <p:cNvSpPr txBox="1"/>
          <p:nvPr/>
        </p:nvSpPr>
        <p:spPr>
          <a:xfrm>
            <a:off x="395061" y="1798049"/>
            <a:ext cx="6096000" cy="1384995"/>
          </a:xfrm>
          <a:prstGeom prst="rect">
            <a:avLst/>
          </a:prstGeom>
          <a:noFill/>
        </p:spPr>
        <p:txBody>
          <a:bodyPr wrap="square">
            <a:spAutoFit/>
          </a:bodyPr>
          <a:lstStyle/>
          <a:p>
            <a:pPr algn="just">
              <a:defRPr/>
            </a:pP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Khi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kim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nam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châm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nằm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ổn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định</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xoay</a:t>
            </a:r>
            <a:r>
              <a:rPr lang="en-US" sz="2800" dirty="0">
                <a:solidFill>
                  <a:srgbClr val="0000FF"/>
                </a:solidFill>
                <a:latin typeface="Times New Roman" pitchFamily="18" charset="0"/>
                <a:cs typeface="Times New Roman" pitchFamily="18" charset="0"/>
              </a:rPr>
              <a:t> la </a:t>
            </a:r>
            <a:r>
              <a:rPr lang="en-US" sz="2800" dirty="0" err="1">
                <a:solidFill>
                  <a:srgbClr val="0000FF"/>
                </a:solidFill>
                <a:latin typeface="Times New Roman" pitchFamily="18" charset="0"/>
                <a:cs typeface="Times New Roman" pitchFamily="18" charset="0"/>
              </a:rPr>
              <a:t>bàn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sao</a:t>
            </a:r>
            <a:r>
              <a:rPr lang="en-US" sz="2800" dirty="0">
                <a:solidFill>
                  <a:srgbClr val="0000FF"/>
                </a:solidFill>
                <a:latin typeface="Times New Roman" pitchFamily="18" charset="0"/>
                <a:cs typeface="Times New Roman" pitchFamily="18" charset="0"/>
              </a:rPr>
              <a:t> </a:t>
            </a:r>
            <a:r>
              <a:rPr lang="en-US" sz="2800" err="1">
                <a:solidFill>
                  <a:srgbClr val="0000FF"/>
                </a:solidFill>
                <a:latin typeface="Times New Roman" pitchFamily="18" charset="0"/>
                <a:cs typeface="Times New Roman" pitchFamily="18" charset="0"/>
              </a:rPr>
              <a:t>cho</a:t>
            </a:r>
            <a:r>
              <a:rPr lang="en-US" sz="2800">
                <a:solidFill>
                  <a:srgbClr val="0000FF"/>
                </a:solidFill>
                <a:latin typeface="Times New Roman" pitchFamily="18" charset="0"/>
                <a:cs typeface="Times New Roman" pitchFamily="18" charset="0"/>
              </a:rPr>
              <a:t> </a:t>
            </a:r>
            <a:r>
              <a:rPr lang="en-US" sz="2800" b="1">
                <a:solidFill>
                  <a:srgbClr val="FF0000"/>
                </a:solidFill>
                <a:latin typeface="Times New Roman" pitchFamily="18" charset="0"/>
                <a:cs typeface="Times New Roman" pitchFamily="18" charset="0"/>
              </a:rPr>
              <a:t>vạch số 0 ở chữ N trùng </a:t>
            </a:r>
            <a:r>
              <a:rPr lang="en-US" sz="2800" b="1" dirty="0" err="1">
                <a:solidFill>
                  <a:srgbClr val="FF0000"/>
                </a:solidFill>
                <a:latin typeface="Times New Roman" pitchFamily="18" charset="0"/>
                <a:cs typeface="Times New Roman" pitchFamily="18" charset="0"/>
              </a:rPr>
              <a:t>với</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cực</a:t>
            </a:r>
            <a:r>
              <a:rPr lang="en-US" sz="2800" b="1" dirty="0">
                <a:solidFill>
                  <a:srgbClr val="FF0000"/>
                </a:solidFill>
                <a:latin typeface="Times New Roman" pitchFamily="18" charset="0"/>
                <a:cs typeface="Times New Roman" pitchFamily="18" charset="0"/>
              </a:rPr>
              <a:t> </a:t>
            </a:r>
            <a:r>
              <a:rPr lang="en-US" sz="2800" b="1" err="1">
                <a:solidFill>
                  <a:srgbClr val="FF0000"/>
                </a:solidFill>
                <a:latin typeface="Times New Roman" pitchFamily="18" charset="0"/>
                <a:cs typeface="Times New Roman" pitchFamily="18" charset="0"/>
              </a:rPr>
              <a:t>từ</a:t>
            </a:r>
            <a:r>
              <a:rPr lang="en-US" sz="2800" b="1">
                <a:solidFill>
                  <a:srgbClr val="FF0000"/>
                </a:solidFill>
                <a:latin typeface="Times New Roman" pitchFamily="18" charset="0"/>
                <a:cs typeface="Times New Roman" pitchFamily="18" charset="0"/>
              </a:rPr>
              <a:t> bắc </a:t>
            </a:r>
            <a:r>
              <a:rPr lang="en-US" sz="2800" b="1" dirty="0" err="1">
                <a:solidFill>
                  <a:srgbClr val="FF0000"/>
                </a:solidFill>
                <a:latin typeface="Times New Roman" pitchFamily="18" charset="0"/>
                <a:cs typeface="Times New Roman" pitchFamily="18" charset="0"/>
              </a:rPr>
              <a:t>của</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kim</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nam</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châm</a:t>
            </a:r>
            <a:r>
              <a:rPr lang="en-US" sz="2800" b="1" dirty="0">
                <a:solidFill>
                  <a:srgbClr val="FF0000"/>
                </a:solidFill>
                <a:latin typeface="Times New Roman" pitchFamily="18" charset="0"/>
                <a:cs typeface="Times New Roman" pitchFamily="18" charset="0"/>
              </a:rPr>
              <a:t>.</a:t>
            </a:r>
          </a:p>
        </p:txBody>
      </p:sp>
      <p:sp>
        <p:nvSpPr>
          <p:cNvPr id="27" name="TextBox 26">
            <a:extLst>
              <a:ext uri="{FF2B5EF4-FFF2-40B4-BE49-F238E27FC236}">
                <a16:creationId xmlns:a16="http://schemas.microsoft.com/office/drawing/2014/main" id="{BEA8420B-97E1-4441-901A-FFAEE49CBBF9}"/>
              </a:ext>
            </a:extLst>
          </p:cNvPr>
          <p:cNvSpPr txBox="1"/>
          <p:nvPr/>
        </p:nvSpPr>
        <p:spPr>
          <a:xfrm>
            <a:off x="395061" y="3097073"/>
            <a:ext cx="6139543" cy="1384995"/>
          </a:xfrm>
          <a:prstGeom prst="rect">
            <a:avLst/>
          </a:prstGeom>
          <a:noFill/>
        </p:spPr>
        <p:txBody>
          <a:bodyPr wrap="square">
            <a:spAutoFit/>
          </a:bodyPr>
          <a:lstStyle/>
          <a:p>
            <a:pPr algn="just">
              <a:defRPr/>
            </a:pP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Đọc</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số</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chỉ</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của</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vạch</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trên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mặt</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chia</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độ</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gần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nhất</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với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hướng</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từ</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tâm</a:t>
            </a:r>
            <a:r>
              <a:rPr lang="en-US" sz="2800" dirty="0">
                <a:solidFill>
                  <a:srgbClr val="0000FF"/>
                </a:solidFill>
                <a:latin typeface="Times New Roman" pitchFamily="18" charset="0"/>
                <a:cs typeface="Times New Roman" pitchFamily="18" charset="0"/>
              </a:rPr>
              <a:t> la </a:t>
            </a:r>
            <a:r>
              <a:rPr lang="en-US" sz="2800" dirty="0" err="1">
                <a:solidFill>
                  <a:srgbClr val="0000FF"/>
                </a:solidFill>
                <a:latin typeface="Times New Roman" pitchFamily="18" charset="0"/>
                <a:cs typeface="Times New Roman" pitchFamily="18" charset="0"/>
              </a:rPr>
              <a:t>bàn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tới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điểm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cần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xác</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định</a:t>
            </a:r>
            <a:r>
              <a:rPr lang="en-US" sz="2800" dirty="0">
                <a:solidFill>
                  <a:srgbClr val="0000FF"/>
                </a:solidFill>
                <a:latin typeface="Times New Roman" pitchFamily="18" charset="0"/>
                <a:cs typeface="Times New Roman" pitchFamily="18" charset="0"/>
              </a:rPr>
              <a:t>.</a:t>
            </a:r>
          </a:p>
        </p:txBody>
      </p:sp>
      <p:sp>
        <p:nvSpPr>
          <p:cNvPr id="28" name="TextBox 27">
            <a:extLst>
              <a:ext uri="{FF2B5EF4-FFF2-40B4-BE49-F238E27FC236}">
                <a16:creationId xmlns:a16="http://schemas.microsoft.com/office/drawing/2014/main" id="{010FBE24-6466-43CA-8C2E-53A6F0C3EEB1}"/>
              </a:ext>
            </a:extLst>
          </p:cNvPr>
          <p:cNvSpPr txBox="1"/>
          <p:nvPr/>
        </p:nvSpPr>
        <p:spPr>
          <a:xfrm>
            <a:off x="395061" y="4454159"/>
            <a:ext cx="6139543" cy="954107"/>
          </a:xfrm>
          <a:prstGeom prst="rect">
            <a:avLst/>
          </a:prstGeom>
          <a:noFill/>
        </p:spPr>
        <p:txBody>
          <a:bodyPr wrap="square">
            <a:spAutoFit/>
          </a:bodyPr>
          <a:lstStyle/>
          <a:p>
            <a:pPr algn="just">
              <a:defRPr/>
            </a:pPr>
            <a:r>
              <a:rPr lang="en-US" sz="2800" b="1" dirty="0">
                <a:solidFill>
                  <a:srgbClr val="0000FF"/>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Lưu</a:t>
            </a:r>
            <a:r>
              <a:rPr lang="en-US" sz="2800" b="1" dirty="0">
                <a:solidFill>
                  <a:srgbClr val="FF0000"/>
                </a:solidFill>
                <a:latin typeface="Times New Roman" pitchFamily="18" charset="0"/>
                <a:cs typeface="Times New Roman" pitchFamily="18" charset="0"/>
              </a:rPr>
              <a:t> ý:</a:t>
            </a:r>
            <a:r>
              <a:rPr lang="en-US" sz="2800" b="1"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Khi</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tìm</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hướng</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địa</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lí</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không</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để</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các</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vật</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có</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tính</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chất</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từ</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gần</a:t>
            </a:r>
            <a:r>
              <a:rPr lang="en-US" sz="2800" dirty="0">
                <a:solidFill>
                  <a:srgbClr val="0000FF"/>
                </a:solidFill>
                <a:latin typeface="Times New Roman" pitchFamily="18" charset="0"/>
                <a:cs typeface="Times New Roman" pitchFamily="18" charset="0"/>
              </a:rPr>
              <a:t> la </a:t>
            </a:r>
            <a:r>
              <a:rPr lang="en-US" sz="2800" dirty="0" err="1">
                <a:solidFill>
                  <a:srgbClr val="0000FF"/>
                </a:solidFill>
                <a:latin typeface="Times New Roman" pitchFamily="18" charset="0"/>
                <a:cs typeface="Times New Roman" pitchFamily="18" charset="0"/>
              </a:rPr>
              <a:t>bàn</a:t>
            </a:r>
            <a:r>
              <a:rPr lang="en-US" sz="2800" dirty="0">
                <a:solidFill>
                  <a:srgbClr val="0000FF"/>
                </a:solidFill>
                <a:latin typeface="Times New Roman" pitchFamily="18" charset="0"/>
                <a:cs typeface="Times New Roman" pitchFamily="18" charset="0"/>
              </a:rPr>
              <a:t>.</a:t>
            </a:r>
          </a:p>
        </p:txBody>
      </p:sp>
      <p:pic>
        <p:nvPicPr>
          <p:cNvPr id="1026" name="Picture 2" descr="Hướng dẫn chi tiết cách làm và cách sử dụng la bàn">
            <a:extLst>
              <a:ext uri="{FF2B5EF4-FFF2-40B4-BE49-F238E27FC236}">
                <a16:creationId xmlns:a16="http://schemas.microsoft.com/office/drawing/2014/main" id="{2A51E3CD-5CD5-4C43-A586-2259BCCAD5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0651" y="748420"/>
            <a:ext cx="4614087" cy="461408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B002EE5D-690E-4515-A7D9-716AA10C2FBC}"/>
              </a:ext>
            </a:extLst>
          </p:cNvPr>
          <p:cNvCxnSpPr>
            <a:cxnSpLocks/>
          </p:cNvCxnSpPr>
          <p:nvPr/>
        </p:nvCxnSpPr>
        <p:spPr>
          <a:xfrm flipV="1">
            <a:off x="6677247" y="1271641"/>
            <a:ext cx="2551813" cy="1196334"/>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pic>
        <p:nvPicPr>
          <p:cNvPr id="9" name="Picture 8">
            <a:extLst>
              <a:ext uri="{FF2B5EF4-FFF2-40B4-BE49-F238E27FC236}">
                <a16:creationId xmlns:a16="http://schemas.microsoft.com/office/drawing/2014/main" id="{B4BDF324-E6E2-4CF2-8C00-CF9266842577}"/>
              </a:ext>
            </a:extLst>
          </p:cNvPr>
          <p:cNvPicPr>
            <a:picLocks noChangeAspect="1"/>
          </p:cNvPicPr>
          <p:nvPr/>
        </p:nvPicPr>
        <p:blipFill>
          <a:blip r:embed="rId3"/>
          <a:stretch>
            <a:fillRect/>
          </a:stretch>
        </p:blipFill>
        <p:spPr>
          <a:xfrm>
            <a:off x="9506036" y="5408266"/>
            <a:ext cx="1849008" cy="1171317"/>
          </a:xfrm>
          <a:prstGeom prst="rect">
            <a:avLst/>
          </a:prstGeom>
        </p:spPr>
      </p:pic>
      <p:cxnSp>
        <p:nvCxnSpPr>
          <p:cNvPr id="29" name="Straight Connector 28">
            <a:extLst>
              <a:ext uri="{FF2B5EF4-FFF2-40B4-BE49-F238E27FC236}">
                <a16:creationId xmlns:a16="http://schemas.microsoft.com/office/drawing/2014/main" id="{8ABBD3F8-53C6-4831-B932-477E3AF11AA0}"/>
              </a:ext>
            </a:extLst>
          </p:cNvPr>
          <p:cNvCxnSpPr>
            <a:cxnSpLocks/>
          </p:cNvCxnSpPr>
          <p:nvPr/>
        </p:nvCxnSpPr>
        <p:spPr>
          <a:xfrm>
            <a:off x="9377694" y="3097073"/>
            <a:ext cx="1052846" cy="3012507"/>
          </a:xfrm>
          <a:prstGeom prst="line">
            <a:avLst/>
          </a:prstGeom>
          <a:ln w="38100">
            <a:solidFill>
              <a:srgbClr val="0000FF"/>
            </a:solidFill>
            <a:prstDash val="dash"/>
          </a:ln>
        </p:spPr>
        <p:style>
          <a:lnRef idx="3">
            <a:schemeClr val="accent6"/>
          </a:lnRef>
          <a:fillRef idx="0">
            <a:schemeClr val="accent6"/>
          </a:fillRef>
          <a:effectRef idx="2">
            <a:schemeClr val="accent6"/>
          </a:effectRef>
          <a:fontRef idx="minor">
            <a:schemeClr val="tx1"/>
          </a:fontRef>
        </p:style>
      </p:cxnSp>
      <p:sp>
        <p:nvSpPr>
          <p:cNvPr id="31" name="Speech Bubble: Oval 30">
            <a:extLst>
              <a:ext uri="{FF2B5EF4-FFF2-40B4-BE49-F238E27FC236}">
                <a16:creationId xmlns:a16="http://schemas.microsoft.com/office/drawing/2014/main" id="{342E7496-FE2A-4E30-B485-CDB4A4E0C33A}"/>
              </a:ext>
            </a:extLst>
          </p:cNvPr>
          <p:cNvSpPr/>
          <p:nvPr/>
        </p:nvSpPr>
        <p:spPr>
          <a:xfrm>
            <a:off x="6566501" y="5727008"/>
            <a:ext cx="1796902" cy="852575"/>
          </a:xfrm>
          <a:prstGeom prst="wedgeEllipseCallout">
            <a:avLst>
              <a:gd name="adj1" fmla="val 133908"/>
              <a:gd name="adj2" fmla="val -14554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Đọc số chỉ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10"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up)">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wipe(down)">
                                      <p:cBhvr>
                                        <p:cTn id="44" dur="500"/>
                                        <p:tgtEl>
                                          <p:spTgt spid="3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p:bldP spid="26" grpId="0"/>
      <p:bldP spid="27" grpId="0"/>
      <p:bldP spid="28" grpId="0"/>
      <p:bldP spid="3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2973</TotalTime>
  <Words>608</Words>
  <Application>Microsoft Office PowerPoint</Application>
  <PresentationFormat>Widescreen</PresentationFormat>
  <Paragraphs>36</Paragraphs>
  <Slides>10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Advent Pro</vt:lpstr>
      <vt:lpstr>Anaheim</vt:lpstr>
      <vt:lpstr>Arial</vt:lpstr>
      <vt:lpstr>Calibri</vt:lpstr>
      <vt:lpstr>Calibri Light</vt:lpstr>
      <vt:lpstr>Caveat</vt:lpstr>
      <vt:lpstr>Josefin Slab</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PHÂN CÔNG NHIỆM VỤ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Bùi Thị Thu Hiền</dc:creator>
  <cp:lastModifiedBy>Vũ Hoài An</cp:lastModifiedBy>
  <cp:revision>556</cp:revision>
  <dcterms:created xsi:type="dcterms:W3CDTF">2022-07-11T10:05:56Z</dcterms:created>
  <dcterms:modified xsi:type="dcterms:W3CDTF">2025-03-12T07:04:16Z</dcterms:modified>
</cp:coreProperties>
</file>