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6"/>
  </p:notesMasterIdLst>
  <p:sldIdLst>
    <p:sldId id="256" r:id="rId2"/>
    <p:sldId id="258" r:id="rId3"/>
    <p:sldId id="257" r:id="rId4"/>
    <p:sldId id="320" r:id="rId5"/>
    <p:sldId id="260" r:id="rId6"/>
    <p:sldId id="339" r:id="rId7"/>
    <p:sldId id="340" r:id="rId8"/>
    <p:sldId id="341" r:id="rId9"/>
    <p:sldId id="261" r:id="rId10"/>
    <p:sldId id="324" r:id="rId11"/>
    <p:sldId id="342" r:id="rId12"/>
    <p:sldId id="343" r:id="rId13"/>
    <p:sldId id="344" r:id="rId14"/>
    <p:sldId id="345" r:id="rId15"/>
    <p:sldId id="327" r:id="rId16"/>
    <p:sldId id="346" r:id="rId17"/>
    <p:sldId id="350" r:id="rId18"/>
    <p:sldId id="351" r:id="rId19"/>
    <p:sldId id="352" r:id="rId20"/>
    <p:sldId id="353" r:id="rId21"/>
    <p:sldId id="354" r:id="rId22"/>
    <p:sldId id="355" r:id="rId23"/>
    <p:sldId id="356" r:id="rId24"/>
    <p:sldId id="338" r:id="rId25"/>
  </p:sldIdLst>
  <p:sldSz cx="9144000" cy="5143500" type="screen16x9"/>
  <p:notesSz cx="6858000" cy="9144000"/>
  <p:embeddedFontLst>
    <p:embeddedFont>
      <p:font typeface="Comic Sans MS" panose="030F0702030302020204" pitchFamily="66"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Montserrat" panose="00000500000000000000" pitchFamily="2" charset="0"/>
      <p:regular r:id="rId35"/>
      <p:bold r:id="rId36"/>
    </p:embeddedFont>
    <p:embeddedFont>
      <p:font typeface="Open Sans" panose="020B0606030504020204" pitchFamily="34" charset="0"/>
      <p:regular r:id="rId37"/>
      <p:bold r:id="rId38"/>
      <p:italic r:id="rId39"/>
      <p:boldItalic r:id="rId40"/>
    </p:embeddedFont>
    <p:embeddedFont>
      <p:font typeface="Patrick Hand" panose="00000500000000000000" pitchFamily="2" charset="0"/>
      <p:regular r:id="rId41"/>
    </p:embeddedFont>
    <p:embeddedFont>
      <p:font typeface="Roboto Condensed Light" panose="02000000000000000000" pitchFamily="2" charset="0"/>
      <p:regular r:id="rId42"/>
      <p:italic r:id="rId43"/>
    </p:embeddedFont>
    <p:embeddedFont>
      <p:font typeface="Tahoma" panose="020B0604030504040204" pitchFamily="3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103E81-17ED-4167-B3DD-2E5AC374A328}">
  <a:tblStyle styleId="{C6103E81-17ED-4167-B3DD-2E5AC374A3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48"/>
  </p:normalViewPr>
  <p:slideViewPr>
    <p:cSldViewPr snapToGrid="0">
      <p:cViewPr varScale="1">
        <p:scale>
          <a:sx n="91" d="100"/>
          <a:sy n="91" d="100"/>
        </p:scale>
        <p:origin x="560" y="48"/>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318632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Bấm</a:t>
            </a:r>
            <a:r>
              <a:rPr lang="en-US" dirty="0"/>
              <a:t> </a:t>
            </a:r>
            <a:r>
              <a:rPr lang="en-US" dirty="0" err="1"/>
              <a:t>vào</a:t>
            </a:r>
            <a:r>
              <a:rPr lang="en-US" dirty="0"/>
              <a:t> </a:t>
            </a:r>
            <a:r>
              <a:rPr lang="en-US" dirty="0" err="1"/>
              <a:t>cái</a:t>
            </a:r>
            <a:r>
              <a:rPr lang="en-US" dirty="0"/>
              <a:t> </a:t>
            </a:r>
            <a:r>
              <a:rPr lang="en-US" dirty="0" err="1"/>
              <a:t>cây</a:t>
            </a:r>
            <a:r>
              <a:rPr lang="en-US" dirty="0"/>
              <a:t> </a:t>
            </a:r>
            <a:r>
              <a:rPr lang="en-US" dirty="0" err="1"/>
              <a:t>để</a:t>
            </a:r>
            <a:r>
              <a:rPr lang="en-US" dirty="0"/>
              <a:t> quay </a:t>
            </a:r>
            <a:r>
              <a:rPr lang="en-US" dirty="0" err="1"/>
              <a:t>lại</a:t>
            </a:r>
            <a:r>
              <a:rPr lang="en-US" dirty="0"/>
              <a:t> </a:t>
            </a:r>
            <a:r>
              <a:rPr lang="en-US" dirty="0" err="1"/>
              <a:t>vòng</a:t>
            </a:r>
            <a:r>
              <a:rPr lang="en-US" dirty="0"/>
              <a:t> </a:t>
            </a:r>
            <a:r>
              <a:rPr lang="en-US" dirty="0" err="1"/>
              <a:t>xoay</a:t>
            </a:r>
            <a:endParaRPr lang="en-US" dirty="0"/>
          </a:p>
          <a:p>
            <a:endParaRPr lang="en-US" dirty="0"/>
          </a:p>
        </p:txBody>
      </p:sp>
    </p:spTree>
    <p:extLst>
      <p:ext uri="{BB962C8B-B14F-4D97-AF65-F5344CB8AC3E}">
        <p14:creationId xmlns:p14="http://schemas.microsoft.com/office/powerpoint/2010/main" val="173608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Bấm</a:t>
            </a:r>
            <a:r>
              <a:rPr lang="en-US" dirty="0"/>
              <a:t> </a:t>
            </a:r>
            <a:r>
              <a:rPr lang="en-US" dirty="0" err="1"/>
              <a:t>vào</a:t>
            </a:r>
            <a:r>
              <a:rPr lang="en-US" dirty="0"/>
              <a:t> </a:t>
            </a:r>
            <a:r>
              <a:rPr lang="en-US" dirty="0" err="1"/>
              <a:t>cái</a:t>
            </a:r>
            <a:r>
              <a:rPr lang="en-US" dirty="0"/>
              <a:t> </a:t>
            </a:r>
            <a:r>
              <a:rPr lang="en-US" dirty="0" err="1"/>
              <a:t>cây</a:t>
            </a:r>
            <a:r>
              <a:rPr lang="en-US" dirty="0"/>
              <a:t> </a:t>
            </a:r>
            <a:r>
              <a:rPr lang="en-US" dirty="0" err="1"/>
              <a:t>để</a:t>
            </a:r>
            <a:r>
              <a:rPr lang="en-US" dirty="0"/>
              <a:t> quay </a:t>
            </a:r>
            <a:r>
              <a:rPr lang="en-US" dirty="0" err="1"/>
              <a:t>lại</a:t>
            </a:r>
            <a:r>
              <a:rPr lang="en-US" dirty="0"/>
              <a:t> </a:t>
            </a:r>
            <a:r>
              <a:rPr lang="en-US" dirty="0" err="1"/>
              <a:t>vòng</a:t>
            </a:r>
            <a:r>
              <a:rPr lang="en-US" dirty="0"/>
              <a:t> </a:t>
            </a:r>
            <a:r>
              <a:rPr lang="en-US" dirty="0" err="1"/>
              <a:t>xoay</a:t>
            </a:r>
            <a:endParaRPr lang="en-US" dirty="0"/>
          </a:p>
          <a:p>
            <a:endParaRPr lang="en-US" dirty="0"/>
          </a:p>
        </p:txBody>
      </p:sp>
    </p:spTree>
    <p:extLst>
      <p:ext uri="{BB962C8B-B14F-4D97-AF65-F5344CB8AC3E}">
        <p14:creationId xmlns:p14="http://schemas.microsoft.com/office/powerpoint/2010/main" val="111365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Bấm</a:t>
            </a:r>
            <a:r>
              <a:rPr lang="en-US" dirty="0"/>
              <a:t> </a:t>
            </a:r>
            <a:r>
              <a:rPr lang="en-US" dirty="0" err="1"/>
              <a:t>vào</a:t>
            </a:r>
            <a:r>
              <a:rPr lang="en-US" dirty="0"/>
              <a:t> </a:t>
            </a:r>
            <a:r>
              <a:rPr lang="en-US" dirty="0" err="1"/>
              <a:t>cái</a:t>
            </a:r>
            <a:r>
              <a:rPr lang="en-US" dirty="0"/>
              <a:t> </a:t>
            </a:r>
            <a:r>
              <a:rPr lang="en-US" dirty="0" err="1"/>
              <a:t>cây</a:t>
            </a:r>
            <a:r>
              <a:rPr lang="en-US" dirty="0"/>
              <a:t> </a:t>
            </a:r>
            <a:r>
              <a:rPr lang="en-US" dirty="0" err="1"/>
              <a:t>để</a:t>
            </a:r>
            <a:r>
              <a:rPr lang="en-US" dirty="0"/>
              <a:t> quay </a:t>
            </a:r>
            <a:r>
              <a:rPr lang="en-US" dirty="0" err="1"/>
              <a:t>lại</a:t>
            </a:r>
            <a:r>
              <a:rPr lang="en-US" dirty="0"/>
              <a:t> </a:t>
            </a:r>
            <a:r>
              <a:rPr lang="en-US" dirty="0" err="1"/>
              <a:t>vòng</a:t>
            </a:r>
            <a:r>
              <a:rPr lang="en-US" dirty="0"/>
              <a:t> </a:t>
            </a:r>
            <a:r>
              <a:rPr lang="en-US" dirty="0" err="1"/>
              <a:t>xoay</a:t>
            </a:r>
            <a:endParaRPr lang="en-US" dirty="0"/>
          </a:p>
          <a:p>
            <a:endParaRPr lang="en-US" dirty="0"/>
          </a:p>
        </p:txBody>
      </p:sp>
    </p:spTree>
    <p:extLst>
      <p:ext uri="{BB962C8B-B14F-4D97-AF65-F5344CB8AC3E}">
        <p14:creationId xmlns:p14="http://schemas.microsoft.com/office/powerpoint/2010/main" val="3351456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Bấm</a:t>
            </a:r>
            <a:r>
              <a:rPr lang="en-US" dirty="0"/>
              <a:t> </a:t>
            </a:r>
            <a:r>
              <a:rPr lang="en-US" dirty="0" err="1"/>
              <a:t>vào</a:t>
            </a:r>
            <a:r>
              <a:rPr lang="en-US" dirty="0"/>
              <a:t> </a:t>
            </a:r>
            <a:r>
              <a:rPr lang="en-US" dirty="0" err="1"/>
              <a:t>cái</a:t>
            </a:r>
            <a:r>
              <a:rPr lang="en-US" dirty="0"/>
              <a:t> </a:t>
            </a:r>
            <a:r>
              <a:rPr lang="en-US" dirty="0" err="1"/>
              <a:t>cây</a:t>
            </a:r>
            <a:r>
              <a:rPr lang="en-US" dirty="0"/>
              <a:t> </a:t>
            </a:r>
            <a:r>
              <a:rPr lang="en-US" dirty="0" err="1"/>
              <a:t>để</a:t>
            </a:r>
            <a:r>
              <a:rPr lang="en-US" dirty="0"/>
              <a:t> quay </a:t>
            </a:r>
            <a:r>
              <a:rPr lang="en-US" dirty="0" err="1"/>
              <a:t>lại</a:t>
            </a:r>
            <a:r>
              <a:rPr lang="en-US" dirty="0"/>
              <a:t> </a:t>
            </a:r>
            <a:r>
              <a:rPr lang="en-US" dirty="0" err="1"/>
              <a:t>vòng</a:t>
            </a:r>
            <a:r>
              <a:rPr lang="en-US" dirty="0"/>
              <a:t> </a:t>
            </a:r>
            <a:r>
              <a:rPr lang="en-US" dirty="0" err="1"/>
              <a:t>xoay</a:t>
            </a:r>
            <a:endParaRPr lang="en-US" dirty="0"/>
          </a:p>
          <a:p>
            <a:endParaRPr lang="en-US" dirty="0"/>
          </a:p>
        </p:txBody>
      </p:sp>
    </p:spTree>
    <p:extLst>
      <p:ext uri="{BB962C8B-B14F-4D97-AF65-F5344CB8AC3E}">
        <p14:creationId xmlns:p14="http://schemas.microsoft.com/office/powerpoint/2010/main" val="131442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7cf0412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7cf0412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77cf0412cd_0_4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77cf0412cd_0_4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62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90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cái</a:t>
            </a:r>
            <a:r>
              <a:rPr lang="en-US" dirty="0"/>
              <a:t> </a:t>
            </a:r>
            <a:r>
              <a:rPr lang="en-US" dirty="0" err="1"/>
              <a:t>cây</a:t>
            </a:r>
            <a:r>
              <a:rPr lang="en-US" dirty="0"/>
              <a:t> </a:t>
            </a:r>
            <a:r>
              <a:rPr lang="en-US" dirty="0" err="1"/>
              <a:t>để</a:t>
            </a:r>
            <a:r>
              <a:rPr lang="en-US" dirty="0"/>
              <a:t> quay </a:t>
            </a:r>
            <a:r>
              <a:rPr lang="en-US" dirty="0" err="1"/>
              <a:t>lại</a:t>
            </a:r>
            <a:r>
              <a:rPr lang="en-US" dirty="0"/>
              <a:t> </a:t>
            </a:r>
            <a:r>
              <a:rPr lang="en-US" dirty="0" err="1"/>
              <a:t>vòng</a:t>
            </a:r>
            <a:r>
              <a:rPr lang="en-US" dirty="0"/>
              <a:t> </a:t>
            </a:r>
            <a:r>
              <a:rPr lang="en-US" dirty="0" err="1"/>
              <a:t>xoay</a:t>
            </a:r>
            <a:endParaRPr lang="en-US" dirty="0"/>
          </a:p>
        </p:txBody>
      </p:sp>
    </p:spTree>
    <p:extLst>
      <p:ext uri="{BB962C8B-B14F-4D97-AF65-F5344CB8AC3E}">
        <p14:creationId xmlns:p14="http://schemas.microsoft.com/office/powerpoint/2010/main" val="241133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Bấm</a:t>
            </a:r>
            <a:r>
              <a:rPr lang="en-US" dirty="0"/>
              <a:t> </a:t>
            </a:r>
            <a:r>
              <a:rPr lang="en-US" dirty="0" err="1"/>
              <a:t>vào</a:t>
            </a:r>
            <a:r>
              <a:rPr lang="en-US" dirty="0"/>
              <a:t> </a:t>
            </a:r>
            <a:r>
              <a:rPr lang="en-US" dirty="0" err="1"/>
              <a:t>cái</a:t>
            </a:r>
            <a:r>
              <a:rPr lang="en-US" dirty="0"/>
              <a:t> </a:t>
            </a:r>
            <a:r>
              <a:rPr lang="en-US" dirty="0" err="1"/>
              <a:t>cây</a:t>
            </a:r>
            <a:r>
              <a:rPr lang="en-US" dirty="0"/>
              <a:t> </a:t>
            </a:r>
            <a:r>
              <a:rPr lang="en-US" dirty="0" err="1"/>
              <a:t>để</a:t>
            </a:r>
            <a:r>
              <a:rPr lang="en-US" dirty="0"/>
              <a:t> quay </a:t>
            </a:r>
            <a:r>
              <a:rPr lang="en-US" dirty="0" err="1"/>
              <a:t>lại</a:t>
            </a:r>
            <a:r>
              <a:rPr lang="en-US" dirty="0"/>
              <a:t> </a:t>
            </a:r>
            <a:r>
              <a:rPr lang="en-US" dirty="0" err="1"/>
              <a:t>vòng</a:t>
            </a:r>
            <a:r>
              <a:rPr lang="en-US" dirty="0"/>
              <a:t> </a:t>
            </a:r>
            <a:r>
              <a:rPr lang="en-US" dirty="0" err="1"/>
              <a:t>xoay</a:t>
            </a:r>
            <a:endParaRPr lang="en-US" dirty="0"/>
          </a:p>
          <a:p>
            <a:endParaRPr lang="en-US" dirty="0"/>
          </a:p>
        </p:txBody>
      </p:sp>
    </p:spTree>
    <p:extLst>
      <p:ext uri="{BB962C8B-B14F-4D97-AF65-F5344CB8AC3E}">
        <p14:creationId xmlns:p14="http://schemas.microsoft.com/office/powerpoint/2010/main" val="301469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9473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06ABD190-56AD-4C55-BBCA-1554B872117B}" type="datetimeFigureOut">
              <a:rPr lang="en-US" smtClean="0"/>
              <a:t>15/8/2025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B8F674BA-2DE0-4D90-8561-25BA31F62F13}" type="slidenum">
              <a:rPr lang="en-US" smtClean="0"/>
              <a:t>‹#›</a:t>
            </a:fld>
            <a:endParaRPr lang="en-US"/>
          </a:p>
        </p:txBody>
      </p:sp>
    </p:spTree>
    <p:extLst>
      <p:ext uri="{BB962C8B-B14F-4D97-AF65-F5344CB8AC3E}">
        <p14:creationId xmlns:p14="http://schemas.microsoft.com/office/powerpoint/2010/main" val="41530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8402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37376"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4090035"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445451"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0998731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54593"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3874908"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395223"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7025692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3529425" y="3892925"/>
            <a:ext cx="2085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title"/>
          </p:nvPr>
        </p:nvSpPr>
        <p:spPr>
          <a:xfrm>
            <a:off x="3059600" y="847922"/>
            <a:ext cx="3035700" cy="184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5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69992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64870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49" name="Google Shape;49;p7"/>
          <p:cNvSpPr txBox="1">
            <a:spLocks noGrp="1"/>
          </p:cNvSpPr>
          <p:nvPr>
            <p:ph type="title" idx="2"/>
          </p:nvPr>
        </p:nvSpPr>
        <p:spPr>
          <a:xfrm>
            <a:off x="1448975" y="1873750"/>
            <a:ext cx="6246300" cy="2124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1660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4008300"/>
            <a:ext cx="5956800" cy="5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57154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101" name="Google Shape;101;p21">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3695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13"/>
          <a:srcRect l="838" t="838" r="838" b="838"/>
          <a:stretch>
            <a:fillRect/>
          </a:stretch>
        </p:blipFill>
        <p:spPr>
          <a:xfrm>
            <a:off x="-1" y="0"/>
            <a:ext cx="9144001" cy="51435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31479583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4.tm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6.gif"/><Relationship Id="rId3" Type="http://schemas.openxmlformats.org/officeDocument/2006/relationships/slideLayout" Target="../slideLayouts/slideLayout10.xml"/><Relationship Id="rId7" Type="http://schemas.openxmlformats.org/officeDocument/2006/relationships/slide" Target="slide4.xml"/><Relationship Id="rId12" Type="http://schemas.openxmlformats.org/officeDocument/2006/relationships/slide" Target="slide10.xml"/><Relationship Id="rId17" Type="http://schemas.openxmlformats.org/officeDocument/2006/relationships/slide" Target="slide24.xml"/><Relationship Id="rId2" Type="http://schemas.openxmlformats.org/officeDocument/2006/relationships/audio" Target="../media/media1.wav"/><Relationship Id="rId16" Type="http://schemas.openxmlformats.org/officeDocument/2006/relationships/image" Target="../media/image29.png"/><Relationship Id="rId1" Type="http://schemas.microsoft.com/office/2007/relationships/media" Target="../media/media1.wav"/><Relationship Id="rId6" Type="http://schemas.openxmlformats.org/officeDocument/2006/relationships/slide" Target="slide18.xml"/><Relationship Id="rId11" Type="http://schemas.openxmlformats.org/officeDocument/2006/relationships/slide" Target="slide23.xml"/><Relationship Id="rId5" Type="http://schemas.openxmlformats.org/officeDocument/2006/relationships/slide" Target="slide19.xml"/><Relationship Id="rId15" Type="http://schemas.openxmlformats.org/officeDocument/2006/relationships/image" Target="../media/image28.gif"/><Relationship Id="rId10" Type="http://schemas.openxmlformats.org/officeDocument/2006/relationships/slide" Target="slide22.xml"/><Relationship Id="rId4" Type="http://schemas.openxmlformats.org/officeDocument/2006/relationships/image" Target="../media/image25.png"/><Relationship Id="rId9" Type="http://schemas.openxmlformats.org/officeDocument/2006/relationships/slide" Target="slide20.xml"/><Relationship Id="rId14" Type="http://schemas.openxmlformats.org/officeDocument/2006/relationships/image" Target="../media/image27.gif"/></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image" Target="../media/image30.png"/><Relationship Id="rId9" Type="http://schemas.openxmlformats.org/officeDocument/2006/relationships/image" Target="../media/image27.gif"/></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image" Target="../media/image30.png"/><Relationship Id="rId9"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image" Target="../media/image30.png"/><Relationship Id="rId9" Type="http://schemas.openxmlformats.org/officeDocument/2006/relationships/image" Target="../media/image27.gif"/></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image" Target="../media/image30.png"/><Relationship Id="rId9" Type="http://schemas.openxmlformats.org/officeDocument/2006/relationships/image" Target="../media/image27.gif"/></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image" Target="../media/image30.png"/><Relationship Id="rId9" Type="http://schemas.openxmlformats.org/officeDocument/2006/relationships/image" Target="../media/image27.gif"/></Relationships>
</file>

<file path=ppt/slides/_rels/slide2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slide" Target="slide17.xml"/><Relationship Id="rId5" Type="http://schemas.openxmlformats.org/officeDocument/2006/relationships/slide" Target="slide18.xml"/><Relationship Id="rId10" Type="http://schemas.openxmlformats.org/officeDocument/2006/relationships/image" Target="../media/image33.jpeg"/><Relationship Id="rId4" Type="http://schemas.openxmlformats.org/officeDocument/2006/relationships/image" Target="../media/image30.png"/><Relationship Id="rId9" Type="http://schemas.openxmlformats.org/officeDocument/2006/relationships/image" Target="../media/image2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4.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1.xml"/><Relationship Id="rId10" Type="http://schemas.openxmlformats.org/officeDocument/2006/relationships/image" Target="../media/image12.jpeg"/><Relationship Id="rId4" Type="http://schemas.openxmlformats.org/officeDocument/2006/relationships/slide" Target="slide9.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7" name="Google Shape;227;p40"/>
          <p:cNvGrpSpPr/>
          <p:nvPr/>
        </p:nvGrpSpPr>
        <p:grpSpPr>
          <a:xfrm>
            <a:off x="322845" y="1399711"/>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6789213" y="1221136"/>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72082" y="3023058"/>
            <a:ext cx="1999791" cy="956170"/>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0">
            <a:hlinkClick r:id="rId3" action="ppaction://hlinksldjump"/>
          </p:cNvPr>
          <p:cNvSpPr/>
          <p:nvPr/>
        </p:nvSpPr>
        <p:spPr>
          <a:xfrm>
            <a:off x="3297700" y="3851225"/>
            <a:ext cx="2548500" cy="572700"/>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Start!</a:t>
            </a:r>
            <a:endParaRPr/>
          </a:p>
        </p:txBody>
      </p:sp>
      <p:sp>
        <p:nvSpPr>
          <p:cNvPr id="613" name="Google Shape;613;p40"/>
          <p:cNvSpPr txBox="1">
            <a:spLocks noGrp="1"/>
          </p:cNvSpPr>
          <p:nvPr>
            <p:ph type="title"/>
          </p:nvPr>
        </p:nvSpPr>
        <p:spPr>
          <a:xfrm>
            <a:off x="2267316" y="698335"/>
            <a:ext cx="4528941" cy="1840500"/>
          </a:xfrm>
          <a:prstGeom prst="rect">
            <a:avLst/>
          </a:prstGeom>
        </p:spPr>
        <p:txBody>
          <a:bodyPr spcFirstLastPara="1" wrap="square" lIns="91425" tIns="91425" rIns="91425" bIns="91425" anchor="ctr" anchorCtr="0">
            <a:noAutofit/>
          </a:bodyPr>
          <a:lstStyle/>
          <a:p>
            <a:r>
              <a:rPr lang="en-US" sz="2400" dirty="0">
                <a:solidFill>
                  <a:srgbClr val="FFFF00"/>
                </a:solidFill>
              </a:rPr>
              <a:t>BÀI 1: NHẬN BIẾT MỘT SỐ DỤNG CỤ, HÓA CHẤT. THUYẾT TRÌNH MỘT VẤN ĐỀ KHOA HỌC.</a:t>
            </a:r>
            <a:br>
              <a:rPr lang="en-US" sz="2400" dirty="0">
                <a:solidFill>
                  <a:srgbClr val="FFFF00"/>
                </a:solidFill>
              </a:rPr>
            </a:br>
            <a:r>
              <a:rPr lang="en-US" sz="2400" dirty="0">
                <a:solidFill>
                  <a:srgbClr val="FFFF00"/>
                </a:solidFill>
              </a:rPr>
              <a:t> </a:t>
            </a:r>
            <a:endParaRPr sz="2400" b="1" dirty="0">
              <a:solidFill>
                <a:srgbClr val="FFFF00"/>
              </a:solidFill>
            </a:endParaRPr>
          </a:p>
        </p:txBody>
      </p:sp>
      <p:pic>
        <p:nvPicPr>
          <p:cNvPr id="614" name="Google Shape;259;p59">
            <a:extLst>
              <a:ext uri="{FF2B5EF4-FFF2-40B4-BE49-F238E27FC236}">
                <a16:creationId xmlns:a16="http://schemas.microsoft.com/office/drawing/2014/main" id="{ECAEFC9C-35F7-408A-B6DD-AB2D43EC977F}"/>
              </a:ext>
            </a:extLst>
          </p:cNvPr>
          <p:cNvPicPr preferRelativeResize="0"/>
          <p:nvPr/>
        </p:nvPicPr>
        <p:blipFill rotWithShape="1">
          <a:blip r:embed="rId4">
            <a:alphaModFix/>
          </a:blip>
          <a:srcRect/>
          <a:stretch/>
        </p:blipFill>
        <p:spPr>
          <a:xfrm>
            <a:off x="7626277" y="2379562"/>
            <a:ext cx="1547120" cy="2765575"/>
          </a:xfrm>
          <a:prstGeom prst="rect">
            <a:avLst/>
          </a:prstGeom>
          <a:noFill/>
          <a:ln>
            <a:noFill/>
          </a:ln>
        </p:spPr>
      </p:pic>
      <p:pic>
        <p:nvPicPr>
          <p:cNvPr id="621" name="Picture 2">
            <a:extLst>
              <a:ext uri="{FF2B5EF4-FFF2-40B4-BE49-F238E27FC236}">
                <a16:creationId xmlns:a16="http://schemas.microsoft.com/office/drawing/2014/main" id="{009B3FB9-5FD4-4FB9-8B4A-0F4A25D0C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272" y="148893"/>
            <a:ext cx="1221472" cy="1221472"/>
          </a:xfrm>
          <a:prstGeom prst="rect">
            <a:avLst/>
          </a:prstGeom>
          <a:noFill/>
          <a:extLst>
            <a:ext uri="{909E8E84-426E-40DD-AFC4-6F175D3DCCD1}">
              <a14:hiddenFill xmlns:a14="http://schemas.microsoft.com/office/drawing/2010/main">
                <a:solidFill>
                  <a:srgbClr val="FFFFFF"/>
                </a:solidFill>
              </a14:hiddenFill>
            </a:ext>
          </a:extLst>
        </p:spPr>
      </p:pic>
      <p:grpSp>
        <p:nvGrpSpPr>
          <p:cNvPr id="622" name="Google Shape;253;p59">
            <a:extLst>
              <a:ext uri="{FF2B5EF4-FFF2-40B4-BE49-F238E27FC236}">
                <a16:creationId xmlns:a16="http://schemas.microsoft.com/office/drawing/2014/main" id="{BFF9165B-6278-4B9C-9F76-285F30E6EF0A}"/>
              </a:ext>
            </a:extLst>
          </p:cNvPr>
          <p:cNvGrpSpPr/>
          <p:nvPr/>
        </p:nvGrpSpPr>
        <p:grpSpPr>
          <a:xfrm rot="5400000">
            <a:off x="4341521" y="-1369940"/>
            <a:ext cx="296666" cy="3148069"/>
            <a:chOff x="160205" y="1887156"/>
            <a:chExt cx="296666" cy="3148069"/>
          </a:xfrm>
        </p:grpSpPr>
        <p:sp>
          <p:nvSpPr>
            <p:cNvPr id="623" name="Google Shape;254;p59">
              <a:extLst>
                <a:ext uri="{FF2B5EF4-FFF2-40B4-BE49-F238E27FC236}">
                  <a16:creationId xmlns:a16="http://schemas.microsoft.com/office/drawing/2014/main" id="{FDD6CCA0-D612-4694-877F-6514ECE9D1C8}"/>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4" name="Google Shape;255;p59">
              <a:extLst>
                <a:ext uri="{FF2B5EF4-FFF2-40B4-BE49-F238E27FC236}">
                  <a16:creationId xmlns:a16="http://schemas.microsoft.com/office/drawing/2014/main" id="{8E35BD99-3B2F-4B4A-8012-311BE9D1C124}"/>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625" name="Google Shape;256;p59">
              <a:extLst>
                <a:ext uri="{FF2B5EF4-FFF2-40B4-BE49-F238E27FC236}">
                  <a16:creationId xmlns:a16="http://schemas.microsoft.com/office/drawing/2014/main" id="{DD471FAC-FF84-4974-854C-B284D8498D4F}"/>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2" name="Google Shape;872;p45">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45"/>
          <p:cNvSpPr/>
          <p:nvPr/>
        </p:nvSpPr>
        <p:spPr>
          <a:xfrm>
            <a:off x="8051412" y="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87892" y="7014"/>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4;p44">
            <a:extLst>
              <a:ext uri="{FF2B5EF4-FFF2-40B4-BE49-F238E27FC236}">
                <a16:creationId xmlns:a16="http://schemas.microsoft.com/office/drawing/2014/main" id="{F1B69BCA-CA3D-4492-A61D-26D7D467A7E0}"/>
              </a:ext>
            </a:extLst>
          </p:cNvPr>
          <p:cNvSpPr txBox="1">
            <a:spLocks/>
          </p:cNvSpPr>
          <p:nvPr/>
        </p:nvSpPr>
        <p:spPr>
          <a:xfrm>
            <a:off x="864685" y="704649"/>
            <a:ext cx="6746848"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dirty="0">
                <a:solidFill>
                  <a:srgbClr val="92D050"/>
                </a:solidFill>
                <a:latin typeface="Patrick Hand" panose="020B0604020202020204" charset="0"/>
                <a:cs typeface="Times New Roman" pitchFamily="18" charset="0"/>
              </a:rPr>
              <a:t>2. 3 </a:t>
            </a:r>
            <a:endParaRPr lang="en-US" sz="2000" dirty="0">
              <a:solidFill>
                <a:srgbClr val="92D050"/>
              </a:solidFill>
              <a:latin typeface="Patrick Hand" panose="020B0604020202020204" charset="0"/>
            </a:endParaRPr>
          </a:p>
        </p:txBody>
      </p:sp>
      <p:grpSp>
        <p:nvGrpSpPr>
          <p:cNvPr id="80" name="Group 79">
            <a:extLst>
              <a:ext uri="{FF2B5EF4-FFF2-40B4-BE49-F238E27FC236}">
                <a16:creationId xmlns:a16="http://schemas.microsoft.com/office/drawing/2014/main" id="{E402ED84-996F-4E63-810B-7563343AB770}"/>
              </a:ext>
            </a:extLst>
          </p:cNvPr>
          <p:cNvGrpSpPr/>
          <p:nvPr/>
        </p:nvGrpSpPr>
        <p:grpSpPr>
          <a:xfrm>
            <a:off x="687658" y="1254138"/>
            <a:ext cx="6923875" cy="1317612"/>
            <a:chOff x="870025" y="1465614"/>
            <a:chExt cx="6923875" cy="1317612"/>
          </a:xfrm>
        </p:grpSpPr>
        <p:grpSp>
          <p:nvGrpSpPr>
            <p:cNvPr id="81" name="Group 80">
              <a:extLst>
                <a:ext uri="{FF2B5EF4-FFF2-40B4-BE49-F238E27FC236}">
                  <a16:creationId xmlns:a16="http://schemas.microsoft.com/office/drawing/2014/main" id="{5C2704FB-C0D1-4BD1-9C4F-F9D8BBC092B6}"/>
                </a:ext>
              </a:extLst>
            </p:cNvPr>
            <p:cNvGrpSpPr/>
            <p:nvPr/>
          </p:nvGrpSpPr>
          <p:grpSpPr>
            <a:xfrm>
              <a:off x="870025" y="1465614"/>
              <a:ext cx="6923875" cy="1317612"/>
              <a:chOff x="853954" y="1231613"/>
              <a:chExt cx="6923875" cy="1317612"/>
            </a:xfrm>
          </p:grpSpPr>
          <p:sp>
            <p:nvSpPr>
              <p:cNvPr id="88" name="Freeform 7306">
                <a:extLst>
                  <a:ext uri="{FF2B5EF4-FFF2-40B4-BE49-F238E27FC236}">
                    <a16:creationId xmlns:a16="http://schemas.microsoft.com/office/drawing/2014/main" id="{434F431F-4A61-4337-9B87-A3D4D42606F9}"/>
                  </a:ext>
                </a:extLst>
              </p:cNvPr>
              <p:cNvSpPr>
                <a:spLocks/>
              </p:cNvSpPr>
              <p:nvPr/>
            </p:nvSpPr>
            <p:spPr bwMode="auto">
              <a:xfrm>
                <a:off x="853954" y="1363682"/>
                <a:ext cx="6923875" cy="118554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dirty="0"/>
                  <a:t>      </a:t>
                </a:r>
                <a:endParaRPr lang="vi-VN" dirty="0"/>
              </a:p>
              <a:p>
                <a:endParaRPr lang="en-US" dirty="0"/>
              </a:p>
            </p:txBody>
          </p:sp>
          <p:pic>
            <p:nvPicPr>
              <p:cNvPr id="90" name="Picture 89">
                <a:extLst>
                  <a:ext uri="{FF2B5EF4-FFF2-40B4-BE49-F238E27FC236}">
                    <a16:creationId xmlns:a16="http://schemas.microsoft.com/office/drawing/2014/main" id="{D9F3DE5D-AC1E-4C5A-9488-D8E9976A0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AutoShape 7304">
                <a:extLst>
                  <a:ext uri="{FF2B5EF4-FFF2-40B4-BE49-F238E27FC236}">
                    <a16:creationId xmlns:a16="http://schemas.microsoft.com/office/drawing/2014/main" id="{C64D99B1-6AF2-4D7E-A495-305155C4376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87" name="Picture 86">
              <a:extLst>
                <a:ext uri="{FF2B5EF4-FFF2-40B4-BE49-F238E27FC236}">
                  <a16:creationId xmlns:a16="http://schemas.microsoft.com/office/drawing/2014/main" id="{3B6A2A2D-747A-44E7-BF97-F50666B79B0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 name="Google Shape;1087;p49">
            <a:extLst>
              <a:ext uri="{FF2B5EF4-FFF2-40B4-BE49-F238E27FC236}">
                <a16:creationId xmlns:a16="http://schemas.microsoft.com/office/drawing/2014/main" id="{7E2100D3-D4A1-4042-B1C7-5F8C8B6071C7}"/>
              </a:ext>
            </a:extLst>
          </p:cNvPr>
          <p:cNvGrpSpPr/>
          <p:nvPr/>
        </p:nvGrpSpPr>
        <p:grpSpPr>
          <a:xfrm>
            <a:off x="6788794" y="2166578"/>
            <a:ext cx="2355206" cy="2959482"/>
            <a:chOff x="2039108" y="678179"/>
            <a:chExt cx="1846062" cy="2319889"/>
          </a:xfrm>
        </p:grpSpPr>
        <p:grpSp>
          <p:nvGrpSpPr>
            <p:cNvPr id="93" name="Google Shape;1088;p49">
              <a:extLst>
                <a:ext uri="{FF2B5EF4-FFF2-40B4-BE49-F238E27FC236}">
                  <a16:creationId xmlns:a16="http://schemas.microsoft.com/office/drawing/2014/main" id="{03E33B53-51E1-4504-AC77-194C94DE7DA4}"/>
                </a:ext>
              </a:extLst>
            </p:cNvPr>
            <p:cNvGrpSpPr/>
            <p:nvPr/>
          </p:nvGrpSpPr>
          <p:grpSpPr>
            <a:xfrm>
              <a:off x="2039108" y="678179"/>
              <a:ext cx="1846062" cy="2319889"/>
              <a:chOff x="-1122992" y="804804"/>
              <a:chExt cx="1846062" cy="2319889"/>
            </a:xfrm>
          </p:grpSpPr>
          <p:sp>
            <p:nvSpPr>
              <p:cNvPr id="95" name="Google Shape;1089;p49">
                <a:extLst>
                  <a:ext uri="{FF2B5EF4-FFF2-40B4-BE49-F238E27FC236}">
                    <a16:creationId xmlns:a16="http://schemas.microsoft.com/office/drawing/2014/main" id="{8F15BA89-A9DF-42BC-90F4-90D3EEA420A0}"/>
                  </a:ext>
                </a:extLst>
              </p:cNvPr>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90;p49">
                <a:extLst>
                  <a:ext uri="{FF2B5EF4-FFF2-40B4-BE49-F238E27FC236}">
                    <a16:creationId xmlns:a16="http://schemas.microsoft.com/office/drawing/2014/main" id="{68C62C39-1536-4D50-972F-3F848EB615A2}"/>
                  </a:ext>
                </a:extLst>
              </p:cNvPr>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91;p49">
                <a:extLst>
                  <a:ext uri="{FF2B5EF4-FFF2-40B4-BE49-F238E27FC236}">
                    <a16:creationId xmlns:a16="http://schemas.microsoft.com/office/drawing/2014/main" id="{FC748DD4-FADC-4926-BE65-1F62F3F92640}"/>
                  </a:ext>
                </a:extLst>
              </p:cNvPr>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92;p49">
                <a:extLst>
                  <a:ext uri="{FF2B5EF4-FFF2-40B4-BE49-F238E27FC236}">
                    <a16:creationId xmlns:a16="http://schemas.microsoft.com/office/drawing/2014/main" id="{BE815BF4-7169-44BA-9C7D-48B53E99F9DB}"/>
                  </a:ext>
                </a:extLst>
              </p:cNvPr>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93;p49">
                <a:extLst>
                  <a:ext uri="{FF2B5EF4-FFF2-40B4-BE49-F238E27FC236}">
                    <a16:creationId xmlns:a16="http://schemas.microsoft.com/office/drawing/2014/main" id="{AE5F1029-B0BC-46F4-BC2B-8E54F0C866D4}"/>
                  </a:ext>
                </a:extLst>
              </p:cNvPr>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94;p49">
                <a:extLst>
                  <a:ext uri="{FF2B5EF4-FFF2-40B4-BE49-F238E27FC236}">
                    <a16:creationId xmlns:a16="http://schemas.microsoft.com/office/drawing/2014/main" id="{30906ED0-9EB2-430F-BB58-3C6EE584CDD2}"/>
                  </a:ext>
                </a:extLst>
              </p:cNvPr>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95;p49">
                <a:extLst>
                  <a:ext uri="{FF2B5EF4-FFF2-40B4-BE49-F238E27FC236}">
                    <a16:creationId xmlns:a16="http://schemas.microsoft.com/office/drawing/2014/main" id="{DD5BF050-0E3E-405D-AC95-56E5107FF1EA}"/>
                  </a:ext>
                </a:extLst>
              </p:cNvPr>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96;p49">
                <a:extLst>
                  <a:ext uri="{FF2B5EF4-FFF2-40B4-BE49-F238E27FC236}">
                    <a16:creationId xmlns:a16="http://schemas.microsoft.com/office/drawing/2014/main" id="{8BBE3ADA-D086-4494-AD49-3FB1D20AD5EC}"/>
                  </a:ext>
                </a:extLst>
              </p:cNvPr>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97;p49">
                <a:extLst>
                  <a:ext uri="{FF2B5EF4-FFF2-40B4-BE49-F238E27FC236}">
                    <a16:creationId xmlns:a16="http://schemas.microsoft.com/office/drawing/2014/main" id="{E35DA1AD-5A23-479E-A572-C4442BE116CF}"/>
                  </a:ext>
                </a:extLst>
              </p:cNvPr>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98;p49">
                <a:extLst>
                  <a:ext uri="{FF2B5EF4-FFF2-40B4-BE49-F238E27FC236}">
                    <a16:creationId xmlns:a16="http://schemas.microsoft.com/office/drawing/2014/main" id="{AB876884-A051-499E-BFD4-194A09656C19}"/>
                  </a:ext>
                </a:extLst>
              </p:cNvPr>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99;p49">
                <a:extLst>
                  <a:ext uri="{FF2B5EF4-FFF2-40B4-BE49-F238E27FC236}">
                    <a16:creationId xmlns:a16="http://schemas.microsoft.com/office/drawing/2014/main" id="{9F5E2AD9-1517-44BD-BD34-C260CC490698}"/>
                  </a:ext>
                </a:extLst>
              </p:cNvPr>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00;p49">
                <a:extLst>
                  <a:ext uri="{FF2B5EF4-FFF2-40B4-BE49-F238E27FC236}">
                    <a16:creationId xmlns:a16="http://schemas.microsoft.com/office/drawing/2014/main" id="{1A15CA47-681A-484C-AB30-1A6F20F6751B}"/>
                  </a:ext>
                </a:extLst>
              </p:cNvPr>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01;p49">
                <a:extLst>
                  <a:ext uri="{FF2B5EF4-FFF2-40B4-BE49-F238E27FC236}">
                    <a16:creationId xmlns:a16="http://schemas.microsoft.com/office/drawing/2014/main" id="{FA9CF044-C382-4F37-96F7-E5BE97C0A249}"/>
                  </a:ext>
                </a:extLst>
              </p:cNvPr>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02;p49">
                <a:extLst>
                  <a:ext uri="{FF2B5EF4-FFF2-40B4-BE49-F238E27FC236}">
                    <a16:creationId xmlns:a16="http://schemas.microsoft.com/office/drawing/2014/main" id="{11FE3F23-99E5-44AA-9EB6-D5263D5614B6}"/>
                  </a:ext>
                </a:extLst>
              </p:cNvPr>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3;p49">
                <a:extLst>
                  <a:ext uri="{FF2B5EF4-FFF2-40B4-BE49-F238E27FC236}">
                    <a16:creationId xmlns:a16="http://schemas.microsoft.com/office/drawing/2014/main" id="{5D5D9792-AC9D-449D-BA33-3B23AE1AAD6A}"/>
                  </a:ext>
                </a:extLst>
              </p:cNvPr>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04;p49">
                <a:extLst>
                  <a:ext uri="{FF2B5EF4-FFF2-40B4-BE49-F238E27FC236}">
                    <a16:creationId xmlns:a16="http://schemas.microsoft.com/office/drawing/2014/main" id="{1F9D8953-E327-4F3D-BEB1-D20B5C5C3EEE}"/>
                  </a:ext>
                </a:extLst>
              </p:cNvPr>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05;p49">
                <a:extLst>
                  <a:ext uri="{FF2B5EF4-FFF2-40B4-BE49-F238E27FC236}">
                    <a16:creationId xmlns:a16="http://schemas.microsoft.com/office/drawing/2014/main" id="{7FF7F71E-0A10-4ECD-B52E-8C9C6B3B1A6D}"/>
                  </a:ext>
                </a:extLst>
              </p:cNvPr>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06;p49">
                <a:extLst>
                  <a:ext uri="{FF2B5EF4-FFF2-40B4-BE49-F238E27FC236}">
                    <a16:creationId xmlns:a16="http://schemas.microsoft.com/office/drawing/2014/main" id="{D3C93B30-363C-469E-B639-3A67D62934B4}"/>
                  </a:ext>
                </a:extLst>
              </p:cNvPr>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07;p49">
                <a:extLst>
                  <a:ext uri="{FF2B5EF4-FFF2-40B4-BE49-F238E27FC236}">
                    <a16:creationId xmlns:a16="http://schemas.microsoft.com/office/drawing/2014/main" id="{6C88515D-124F-49DC-AE15-44701569ABD2}"/>
                  </a:ext>
                </a:extLst>
              </p:cNvPr>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08;p49">
                <a:extLst>
                  <a:ext uri="{FF2B5EF4-FFF2-40B4-BE49-F238E27FC236}">
                    <a16:creationId xmlns:a16="http://schemas.microsoft.com/office/drawing/2014/main" id="{72CC87A5-E923-4F5E-9C4F-B1205DFE1BAA}"/>
                  </a:ext>
                </a:extLst>
              </p:cNvPr>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09;p49">
                <a:extLst>
                  <a:ext uri="{FF2B5EF4-FFF2-40B4-BE49-F238E27FC236}">
                    <a16:creationId xmlns:a16="http://schemas.microsoft.com/office/drawing/2014/main" id="{450009DE-0A00-4FF3-B9C0-5C69DD61C8F9}"/>
                  </a:ext>
                </a:extLst>
              </p:cNvPr>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10;p49">
                <a:extLst>
                  <a:ext uri="{FF2B5EF4-FFF2-40B4-BE49-F238E27FC236}">
                    <a16:creationId xmlns:a16="http://schemas.microsoft.com/office/drawing/2014/main" id="{6484F321-1461-4A64-8A9E-EAD498C81487}"/>
                  </a:ext>
                </a:extLst>
              </p:cNvPr>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11;p49">
                <a:extLst>
                  <a:ext uri="{FF2B5EF4-FFF2-40B4-BE49-F238E27FC236}">
                    <a16:creationId xmlns:a16="http://schemas.microsoft.com/office/drawing/2014/main" id="{43DF4832-35C6-4BB3-9192-3C2770F0941A}"/>
                  </a:ext>
                </a:extLst>
              </p:cNvPr>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12;p49">
                <a:extLst>
                  <a:ext uri="{FF2B5EF4-FFF2-40B4-BE49-F238E27FC236}">
                    <a16:creationId xmlns:a16="http://schemas.microsoft.com/office/drawing/2014/main" id="{51EBB535-19A0-4BBA-8564-D7F509BAD0B5}"/>
                  </a:ext>
                </a:extLst>
              </p:cNvPr>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13;p49">
                <a:extLst>
                  <a:ext uri="{FF2B5EF4-FFF2-40B4-BE49-F238E27FC236}">
                    <a16:creationId xmlns:a16="http://schemas.microsoft.com/office/drawing/2014/main" id="{52EE9FAA-346F-45E7-9875-840DED7012F4}"/>
                  </a:ext>
                </a:extLst>
              </p:cNvPr>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14;p49">
                <a:extLst>
                  <a:ext uri="{FF2B5EF4-FFF2-40B4-BE49-F238E27FC236}">
                    <a16:creationId xmlns:a16="http://schemas.microsoft.com/office/drawing/2014/main" id="{F185822C-1C26-4FFE-8F8A-91600A5163C1}"/>
                  </a:ext>
                </a:extLst>
              </p:cNvPr>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15;p49">
                <a:extLst>
                  <a:ext uri="{FF2B5EF4-FFF2-40B4-BE49-F238E27FC236}">
                    <a16:creationId xmlns:a16="http://schemas.microsoft.com/office/drawing/2014/main" id="{1771772E-7CE3-4A61-AC3F-DF362D55D790}"/>
                  </a:ext>
                </a:extLst>
              </p:cNvPr>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16;p49">
                <a:extLst>
                  <a:ext uri="{FF2B5EF4-FFF2-40B4-BE49-F238E27FC236}">
                    <a16:creationId xmlns:a16="http://schemas.microsoft.com/office/drawing/2014/main" id="{1194009A-0A71-4260-9394-5707A9463193}"/>
                  </a:ext>
                </a:extLst>
              </p:cNvPr>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17;p49">
                <a:extLst>
                  <a:ext uri="{FF2B5EF4-FFF2-40B4-BE49-F238E27FC236}">
                    <a16:creationId xmlns:a16="http://schemas.microsoft.com/office/drawing/2014/main" id="{127CD914-BB2D-4F48-B668-F401F4816CE3}"/>
                  </a:ext>
                </a:extLst>
              </p:cNvPr>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18;p49">
                <a:extLst>
                  <a:ext uri="{FF2B5EF4-FFF2-40B4-BE49-F238E27FC236}">
                    <a16:creationId xmlns:a16="http://schemas.microsoft.com/office/drawing/2014/main" id="{56745670-25D0-4661-88E9-2D88A4BDCC4E}"/>
                  </a:ext>
                </a:extLst>
              </p:cNvPr>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19;p49">
                <a:extLst>
                  <a:ext uri="{FF2B5EF4-FFF2-40B4-BE49-F238E27FC236}">
                    <a16:creationId xmlns:a16="http://schemas.microsoft.com/office/drawing/2014/main" id="{8AEE0ACC-FDFB-42F5-8D05-3FCAA3AD97A6}"/>
                  </a:ext>
                </a:extLst>
              </p:cNvPr>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20;p49">
                <a:extLst>
                  <a:ext uri="{FF2B5EF4-FFF2-40B4-BE49-F238E27FC236}">
                    <a16:creationId xmlns:a16="http://schemas.microsoft.com/office/drawing/2014/main" id="{C46FB160-9448-4D12-A4AE-35A50BC8B79C}"/>
                  </a:ext>
                </a:extLst>
              </p:cNvPr>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121;p49">
                <a:extLst>
                  <a:ext uri="{FF2B5EF4-FFF2-40B4-BE49-F238E27FC236}">
                    <a16:creationId xmlns:a16="http://schemas.microsoft.com/office/drawing/2014/main" id="{3CD8FE41-EB04-4722-81B6-13CCA002D955}"/>
                  </a:ext>
                </a:extLst>
              </p:cNvPr>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22;p49">
                <a:extLst>
                  <a:ext uri="{FF2B5EF4-FFF2-40B4-BE49-F238E27FC236}">
                    <a16:creationId xmlns:a16="http://schemas.microsoft.com/office/drawing/2014/main" id="{3A16F3A7-74F5-41EF-AD78-15064B3756FC}"/>
                  </a:ext>
                </a:extLst>
              </p:cNvPr>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23;p49">
                <a:extLst>
                  <a:ext uri="{FF2B5EF4-FFF2-40B4-BE49-F238E27FC236}">
                    <a16:creationId xmlns:a16="http://schemas.microsoft.com/office/drawing/2014/main" id="{AB3A5B11-3947-4734-B08D-ED2B33AB69AB}"/>
                  </a:ext>
                </a:extLst>
              </p:cNvPr>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24;p49">
                <a:extLst>
                  <a:ext uri="{FF2B5EF4-FFF2-40B4-BE49-F238E27FC236}">
                    <a16:creationId xmlns:a16="http://schemas.microsoft.com/office/drawing/2014/main" id="{631E3E2F-A1A4-49B8-B400-225946824432}"/>
                  </a:ext>
                </a:extLst>
              </p:cNvPr>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1125;p49">
              <a:extLst>
                <a:ext uri="{FF2B5EF4-FFF2-40B4-BE49-F238E27FC236}">
                  <a16:creationId xmlns:a16="http://schemas.microsoft.com/office/drawing/2014/main" id="{3B0986F5-2F70-4457-AE2F-67C59E3DE465}"/>
                </a:ext>
              </a:extLst>
            </p:cNvPr>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370122" y="803318"/>
            <a:ext cx="5575834" cy="307777"/>
          </a:xfrm>
          <a:prstGeom prst="rect">
            <a:avLst/>
          </a:prstGeom>
        </p:spPr>
        <p:txBody>
          <a:bodyPr wrap="square">
            <a:spAutoFit/>
          </a:bodyPr>
          <a:lstStyle/>
          <a:p>
            <a:pPr lvl="1"/>
            <a:r>
              <a:rPr lang="vi-VN" b="1" i="1" dirty="0">
                <a:solidFill>
                  <a:schemeClr val="accent1">
                    <a:lumMod val="20000"/>
                    <a:lumOff val="80000"/>
                  </a:schemeClr>
                </a:solidFill>
              </a:rPr>
              <a:t>Viết và trình bày báo cáo một vấn đề khoa học</a:t>
            </a:r>
            <a:endParaRPr lang="en-US" sz="1200" b="1" dirty="0">
              <a:solidFill>
                <a:schemeClr val="accent1">
                  <a:lumMod val="20000"/>
                  <a:lumOff val="80000"/>
                </a:schemeClr>
              </a:solidFill>
            </a:endParaRPr>
          </a:p>
        </p:txBody>
      </p:sp>
      <p:sp>
        <p:nvSpPr>
          <p:cNvPr id="3" name="Rectangle 2"/>
          <p:cNvSpPr/>
          <p:nvPr/>
        </p:nvSpPr>
        <p:spPr>
          <a:xfrm>
            <a:off x="991863" y="1474292"/>
            <a:ext cx="6501697" cy="523220"/>
          </a:xfrm>
          <a:prstGeom prst="rect">
            <a:avLst/>
          </a:prstGeom>
        </p:spPr>
        <p:txBody>
          <a:bodyPr wrap="square">
            <a:spAutoFit/>
          </a:bodyPr>
          <a:lstStyle/>
          <a:p>
            <a:r>
              <a:rPr lang="vi-VN" b="1" dirty="0">
                <a:solidFill>
                  <a:srgbClr val="FF0000"/>
                </a:solidFill>
              </a:rPr>
              <a:t>Yêu cầu HS làm việc theo cặp, nêu cấu trúc và đặc điểm của từng phần trong bài báo cáo.</a:t>
            </a:r>
            <a:endParaRPr lang="en-US" b="1" dirty="0">
              <a:solidFill>
                <a:srgbClr val="FF0000"/>
              </a:solidFill>
            </a:endParaRPr>
          </a:p>
        </p:txBody>
      </p:sp>
    </p:spTree>
    <p:extLst>
      <p:ext uri="{BB962C8B-B14F-4D97-AF65-F5344CB8AC3E}">
        <p14:creationId xmlns:p14="http://schemas.microsoft.com/office/powerpoint/2010/main" val="26394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236" y="224974"/>
            <a:ext cx="8596746" cy="4801314"/>
          </a:xfrm>
          <a:prstGeom prst="rect">
            <a:avLst/>
          </a:prstGeom>
        </p:spPr>
        <p:txBody>
          <a:bodyPr wrap="square">
            <a:spAutoFit/>
          </a:bodyPr>
          <a:lstStyle/>
          <a:p>
            <a:r>
              <a:rPr lang="vi-VN" sz="1800" b="1" dirty="0">
                <a:solidFill>
                  <a:srgbClr val="FFFF00"/>
                </a:solidFill>
              </a:rPr>
              <a:t>+ Cấu trúc của một bài báo cáo khoa học: tiêu đề, tóm tắt, giới thiệu, phương pháp, kết quả, thảo luận, kết luận và tài liệu tham khảo.</a:t>
            </a:r>
            <a:endParaRPr lang="en-US" sz="1800" b="1" dirty="0">
              <a:solidFill>
                <a:srgbClr val="FFFF00"/>
              </a:solidFill>
            </a:endParaRPr>
          </a:p>
          <a:p>
            <a:r>
              <a:rPr lang="vi-VN" sz="1800" b="1" dirty="0">
                <a:solidFill>
                  <a:srgbClr val="FFFF00"/>
                </a:solidFill>
              </a:rPr>
              <a:t>+ Đặc điểm của từng phần trong bài báo cáo:</a:t>
            </a:r>
            <a:endParaRPr lang="en-US" sz="1800" b="1" dirty="0">
              <a:solidFill>
                <a:srgbClr val="FFFF00"/>
              </a:solidFill>
            </a:endParaRPr>
          </a:p>
          <a:p>
            <a:pPr lvl="0"/>
            <a:r>
              <a:rPr lang="en-US" sz="1800" b="1" dirty="0">
                <a:solidFill>
                  <a:srgbClr val="FFFF00"/>
                </a:solidFill>
              </a:rPr>
              <a:t>1. </a:t>
            </a:r>
            <a:r>
              <a:rPr lang="vi-VN" sz="1800" b="1" dirty="0">
                <a:solidFill>
                  <a:srgbClr val="FFFF00"/>
                </a:solidFill>
              </a:rPr>
              <a:t>Tiêu đề: Cần chính xác và mô tả rõ ràng nội dung của báo cáo.</a:t>
            </a:r>
            <a:endParaRPr lang="en-US" sz="1800" b="1" dirty="0">
              <a:solidFill>
                <a:srgbClr val="FFFF00"/>
              </a:solidFill>
            </a:endParaRPr>
          </a:p>
          <a:p>
            <a:pPr lvl="0"/>
            <a:r>
              <a:rPr lang="en-US" sz="1800" b="1" dirty="0">
                <a:solidFill>
                  <a:srgbClr val="FFFF00"/>
                </a:solidFill>
              </a:rPr>
              <a:t>2. </a:t>
            </a:r>
            <a:r>
              <a:rPr lang="vi-VN" sz="1800" b="1" dirty="0">
                <a:solidFill>
                  <a:srgbClr val="FFFF00"/>
                </a:solidFill>
              </a:rPr>
              <a:t>Tóm tắt: Một đoạn văn ngắn, tổng hợp nội dung chính của báo cáo, bao gồm mục tiêu, phương pháp, kết quả và kết luận.</a:t>
            </a:r>
            <a:endParaRPr lang="en-US" sz="1800" b="1" dirty="0">
              <a:solidFill>
                <a:srgbClr val="FFFF00"/>
              </a:solidFill>
            </a:endParaRPr>
          </a:p>
          <a:p>
            <a:pPr lvl="0"/>
            <a:r>
              <a:rPr lang="en-US" sz="1800" b="1" dirty="0">
                <a:solidFill>
                  <a:srgbClr val="FFFF00"/>
                </a:solidFill>
              </a:rPr>
              <a:t>3. </a:t>
            </a:r>
            <a:r>
              <a:rPr lang="vi-VN" sz="1800" b="1" dirty="0">
                <a:solidFill>
                  <a:srgbClr val="FFFF00"/>
                </a:solidFill>
              </a:rPr>
              <a:t>Giới thiệu: Mô tả vấn đề nghiên cứu và tầm quan trọng của vấn đề; mục tiêu của nghiên cứu.</a:t>
            </a:r>
            <a:endParaRPr lang="en-US" sz="1800" b="1" dirty="0">
              <a:solidFill>
                <a:srgbClr val="FFFF00"/>
              </a:solidFill>
            </a:endParaRPr>
          </a:p>
          <a:p>
            <a:pPr lvl="0"/>
            <a:r>
              <a:rPr lang="en-US" sz="1800" b="1" dirty="0">
                <a:solidFill>
                  <a:srgbClr val="FFFF00"/>
                </a:solidFill>
              </a:rPr>
              <a:t>4. </a:t>
            </a:r>
            <a:r>
              <a:rPr lang="vi-VN" sz="1800" b="1" dirty="0">
                <a:solidFill>
                  <a:srgbClr val="FFFF00"/>
                </a:solidFill>
              </a:rPr>
              <a:t>Phương pháp: Mô tả quá trình thực hiện thí nghiệm hoặc quá trình thu thập dữ liệu; xử lí dữ liệu; liệt kê vật liệu, hoá chất và dụng cụ sử dụng.</a:t>
            </a:r>
            <a:endParaRPr lang="en-US" sz="1800" b="1" dirty="0">
              <a:solidFill>
                <a:srgbClr val="FFFF00"/>
              </a:solidFill>
            </a:endParaRPr>
          </a:p>
          <a:p>
            <a:pPr lvl="0"/>
            <a:r>
              <a:rPr lang="en-US" sz="1800" b="1" dirty="0">
                <a:solidFill>
                  <a:srgbClr val="FFFF00"/>
                </a:solidFill>
              </a:rPr>
              <a:t>5. </a:t>
            </a:r>
            <a:r>
              <a:rPr lang="vi-VN" sz="1800" b="1" dirty="0">
                <a:solidFill>
                  <a:srgbClr val="FFFF00"/>
                </a:solidFill>
              </a:rPr>
              <a:t>Kết quả: Trình bày dữ liệu thu được một cách rõ ràng, sử dụng biểu đồ, hình ảnh hoặc bảng.</a:t>
            </a:r>
            <a:endParaRPr lang="en-US" sz="1800" b="1" dirty="0">
              <a:solidFill>
                <a:srgbClr val="FFFF00"/>
              </a:solidFill>
            </a:endParaRPr>
          </a:p>
          <a:p>
            <a:pPr lvl="0"/>
            <a:r>
              <a:rPr lang="en-US" sz="1800" b="1" dirty="0">
                <a:solidFill>
                  <a:srgbClr val="FFFF00"/>
                </a:solidFill>
              </a:rPr>
              <a:t>6. </a:t>
            </a:r>
            <a:r>
              <a:rPr lang="vi-VN" sz="1800" b="1" dirty="0">
                <a:solidFill>
                  <a:srgbClr val="FFFF00"/>
                </a:solidFill>
              </a:rPr>
              <a:t>Thảo luận: Phân tích và giải thích ý nghĩa của kết quả; so sánh với các nghiên cứu khác (nếu có).</a:t>
            </a:r>
            <a:endParaRPr lang="en-US" sz="1800" b="1" dirty="0">
              <a:solidFill>
                <a:srgbClr val="FFFF00"/>
              </a:solidFill>
            </a:endParaRPr>
          </a:p>
          <a:p>
            <a:pPr lvl="0"/>
            <a:r>
              <a:rPr lang="en-US" sz="1800" b="1" dirty="0">
                <a:solidFill>
                  <a:srgbClr val="FFFF00"/>
                </a:solidFill>
              </a:rPr>
              <a:t>7. </a:t>
            </a:r>
            <a:r>
              <a:rPr lang="vi-VN" sz="1800" b="1" dirty="0">
                <a:solidFill>
                  <a:srgbClr val="FFFF00"/>
                </a:solidFill>
              </a:rPr>
              <a:t>Kết luận: Tóm tắt những phát hiện chính và gợi ý cho những nghiên cứu sau này.</a:t>
            </a:r>
            <a:endParaRPr lang="en-US" sz="1800" b="1" dirty="0">
              <a:solidFill>
                <a:srgbClr val="FFFF00"/>
              </a:solidFill>
            </a:endParaRPr>
          </a:p>
          <a:p>
            <a:r>
              <a:rPr lang="en-US" sz="1800" b="1" dirty="0">
                <a:solidFill>
                  <a:srgbClr val="FFFF00"/>
                </a:solidFill>
              </a:rPr>
              <a:t>8. </a:t>
            </a:r>
            <a:r>
              <a:rPr lang="vi-VN" sz="1800" b="1" dirty="0">
                <a:solidFill>
                  <a:srgbClr val="FFFF00"/>
                </a:solidFill>
              </a:rPr>
              <a:t>Tài liệu tham khảo: Liệt kê tất cả nguồn thông tin đã sử dụng.</a:t>
            </a:r>
            <a:endParaRPr lang="en-US" sz="1800" b="1" dirty="0">
              <a:solidFill>
                <a:srgbClr val="FFFF00"/>
              </a:solidFill>
            </a:endParaRPr>
          </a:p>
        </p:txBody>
      </p:sp>
    </p:spTree>
    <p:extLst>
      <p:ext uri="{BB962C8B-B14F-4D97-AF65-F5344CB8AC3E}">
        <p14:creationId xmlns:p14="http://schemas.microsoft.com/office/powerpoint/2010/main" val="182773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7145" y="363653"/>
            <a:ext cx="8478982" cy="830997"/>
          </a:xfrm>
          <a:prstGeom prst="rect">
            <a:avLst/>
          </a:prstGeom>
        </p:spPr>
        <p:txBody>
          <a:bodyPr wrap="square">
            <a:spAutoFit/>
          </a:bodyPr>
          <a:lstStyle/>
          <a:p>
            <a:r>
              <a:rPr lang="en-US" sz="2400" i="1" dirty="0">
                <a:solidFill>
                  <a:srgbClr val="FFFF00"/>
                </a:solidFill>
              </a:rPr>
              <a:t>2.4. </a:t>
            </a:r>
            <a:r>
              <a:rPr lang="vi-VN" sz="2400" i="1" dirty="0">
                <a:solidFill>
                  <a:srgbClr val="FFFF00"/>
                </a:solidFill>
              </a:rPr>
              <a:t>Bài thuyết trình một vấn đề khoa học</a:t>
            </a:r>
            <a:br>
              <a:rPr lang="en-US" sz="2400" dirty="0">
                <a:solidFill>
                  <a:srgbClr val="FFFF00"/>
                </a:solidFill>
              </a:rPr>
            </a:br>
            <a:endParaRPr lang="en-US" sz="2400" dirty="0">
              <a:solidFill>
                <a:srgbClr val="FFFF00"/>
              </a:solidFill>
            </a:endParaRPr>
          </a:p>
        </p:txBody>
      </p:sp>
      <p:sp>
        <p:nvSpPr>
          <p:cNvPr id="6" name="Rectangle 5"/>
          <p:cNvSpPr/>
          <p:nvPr/>
        </p:nvSpPr>
        <p:spPr>
          <a:xfrm>
            <a:off x="471055" y="951035"/>
            <a:ext cx="8375072" cy="2308324"/>
          </a:xfrm>
          <a:prstGeom prst="rect">
            <a:avLst/>
          </a:prstGeom>
        </p:spPr>
        <p:txBody>
          <a:bodyPr wrap="square">
            <a:spAutoFit/>
          </a:bodyPr>
          <a:lstStyle/>
          <a:p>
            <a:r>
              <a:rPr lang="vi-VN" sz="2400" b="1" dirty="0">
                <a:solidFill>
                  <a:srgbClr val="FFFF00"/>
                </a:solidFill>
              </a:rPr>
              <a:t>+ Yêu cầu HS thảo luận theo nhóm, trả lời các câu hỏi:</a:t>
            </a:r>
            <a:endParaRPr lang="en-US" sz="2400" b="1" dirty="0">
              <a:solidFill>
                <a:srgbClr val="FFFF00"/>
              </a:solidFill>
            </a:endParaRPr>
          </a:p>
          <a:p>
            <a:pPr lvl="0"/>
            <a:r>
              <a:rPr lang="en-US" sz="2400" b="1" dirty="0">
                <a:solidFill>
                  <a:srgbClr val="FFFF00"/>
                </a:solidFill>
              </a:rPr>
              <a:t>(1) </a:t>
            </a:r>
            <a:r>
              <a:rPr lang="vi-VN" sz="2400" b="1" dirty="0">
                <a:solidFill>
                  <a:srgbClr val="FFFF00"/>
                </a:solidFill>
              </a:rPr>
              <a:t>Bài thuyết trình khoa học trên PowerPoint được thiết kế như thế nào? Để thuyết trình hiệu quả cần lưu ý gì?</a:t>
            </a:r>
            <a:endParaRPr lang="en-US" sz="2400" b="1" dirty="0">
              <a:solidFill>
                <a:srgbClr val="FFFF00"/>
              </a:solidFill>
            </a:endParaRPr>
          </a:p>
          <a:p>
            <a:r>
              <a:rPr lang="en-US" sz="2400" b="1" dirty="0">
                <a:solidFill>
                  <a:srgbClr val="FFFF00"/>
                </a:solidFill>
              </a:rPr>
              <a:t>(2) </a:t>
            </a:r>
            <a:r>
              <a:rPr lang="vi-VN" sz="2400" b="1" dirty="0">
                <a:solidFill>
                  <a:srgbClr val="FFFF00"/>
                </a:solidFill>
              </a:rPr>
              <a:t>Bài báo cáo treo tường được thiết kế như thế nào? Để thuyết trình hiệu quả cần lưu ý gì?</a:t>
            </a:r>
            <a:endParaRPr lang="en-US" sz="2400" b="1" dirty="0">
              <a:solidFill>
                <a:srgbClr val="FFFF00"/>
              </a:solidFill>
            </a:endParaRPr>
          </a:p>
          <a:p>
            <a:endParaRPr lang="en-US" sz="2400" b="1" dirty="0">
              <a:solidFill>
                <a:srgbClr val="FFFF00"/>
              </a:solidFill>
            </a:endParaRPr>
          </a:p>
        </p:txBody>
      </p:sp>
    </p:spTree>
    <p:extLst>
      <p:ext uri="{BB962C8B-B14F-4D97-AF65-F5344CB8AC3E}">
        <p14:creationId xmlns:p14="http://schemas.microsoft.com/office/powerpoint/2010/main" val="414135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0165" y="335806"/>
            <a:ext cx="8575962" cy="4524315"/>
          </a:xfrm>
          <a:prstGeom prst="rect">
            <a:avLst/>
          </a:prstGeom>
        </p:spPr>
        <p:txBody>
          <a:bodyPr wrap="square">
            <a:spAutoFit/>
          </a:bodyPr>
          <a:lstStyle/>
          <a:p>
            <a:r>
              <a:rPr lang="vi-VN" sz="1800" b="1" dirty="0">
                <a:solidFill>
                  <a:srgbClr val="FFFF00"/>
                </a:solidFill>
              </a:rPr>
              <a:t>Câu trả lời của nhóm HS:</a:t>
            </a:r>
            <a:endParaRPr lang="en-US" sz="1800" b="1" dirty="0">
              <a:solidFill>
                <a:srgbClr val="FFFF00"/>
              </a:solidFill>
            </a:endParaRPr>
          </a:p>
          <a:p>
            <a:r>
              <a:rPr lang="vi-VN" sz="1800" b="1" dirty="0">
                <a:solidFill>
                  <a:srgbClr val="FFFF00"/>
                </a:solidFill>
              </a:rPr>
              <a:t>(1)</a:t>
            </a:r>
            <a:endParaRPr lang="en-US" sz="1800" b="1" dirty="0">
              <a:solidFill>
                <a:srgbClr val="FFFF00"/>
              </a:solidFill>
            </a:endParaRPr>
          </a:p>
          <a:p>
            <a:pPr lvl="0"/>
            <a:r>
              <a:rPr lang="vi-VN" sz="1800" b="1" dirty="0">
                <a:solidFill>
                  <a:srgbClr val="FFFF00"/>
                </a:solidFill>
              </a:rPr>
              <a:t>Thiết kết bài thuyết trình trên PowerPoint:</a:t>
            </a:r>
            <a:endParaRPr lang="en-US" sz="1800" b="1" dirty="0">
              <a:solidFill>
                <a:srgbClr val="FFFF00"/>
              </a:solidFill>
            </a:endParaRPr>
          </a:p>
          <a:p>
            <a:r>
              <a:rPr lang="vi-VN" sz="1800" b="1" dirty="0">
                <a:solidFill>
                  <a:srgbClr val="FFFF00"/>
                </a:solidFill>
              </a:rPr>
              <a:t>+ Trang tiêu đề: Tiêu đề của báo cáo và tên của tác giả.</a:t>
            </a:r>
            <a:endParaRPr lang="en-US" sz="1800" b="1" dirty="0">
              <a:solidFill>
                <a:srgbClr val="FFFF00"/>
              </a:solidFill>
            </a:endParaRPr>
          </a:p>
          <a:p>
            <a:r>
              <a:rPr lang="vi-VN" sz="1800" b="1" dirty="0">
                <a:solidFill>
                  <a:srgbClr val="FFFF00"/>
                </a:solidFill>
              </a:rPr>
              <a:t>+ Trang giới thiệu: giới thiệu vấn đề nghiên cứu; tầm quan trọng của vấn đề.</a:t>
            </a:r>
            <a:endParaRPr lang="en-US" sz="1800" b="1" dirty="0">
              <a:solidFill>
                <a:srgbClr val="FFFF00"/>
              </a:solidFill>
            </a:endParaRPr>
          </a:p>
          <a:p>
            <a:r>
              <a:rPr lang="vi-VN" sz="1800" b="1" dirty="0">
                <a:solidFill>
                  <a:srgbClr val="FFFF00"/>
                </a:solidFill>
              </a:rPr>
              <a:t>+ Trang mục tiêu nghiên cứu: Trình bày mục tiêu nghiên cứu cần có tính khả thi, rõ ràng và phản ánh tên đề tài cũng như bao quát nội dung nghiên cứu.</a:t>
            </a:r>
            <a:endParaRPr lang="en-US" sz="1800" b="1" dirty="0">
              <a:solidFill>
                <a:srgbClr val="FFFF00"/>
              </a:solidFill>
            </a:endParaRPr>
          </a:p>
          <a:p>
            <a:r>
              <a:rPr lang="vi-VN" sz="1800" b="1" dirty="0">
                <a:solidFill>
                  <a:srgbClr val="FFFF00"/>
                </a:solidFill>
              </a:rPr>
              <a:t>+ Trang phương pháp: Trình bày quá trình thực hiện thí nghiệm hoặc thu thập dữ liệu; liệt kê vật liệu, hoá chất và dụng cụ.</a:t>
            </a:r>
            <a:endParaRPr lang="en-US" sz="1800" b="1" dirty="0">
              <a:solidFill>
                <a:srgbClr val="FFFF00"/>
              </a:solidFill>
            </a:endParaRPr>
          </a:p>
          <a:p>
            <a:r>
              <a:rPr lang="vi-VN" sz="1800" b="1" dirty="0">
                <a:solidFill>
                  <a:srgbClr val="FFFF00"/>
                </a:solidFill>
              </a:rPr>
              <a:t>+ Trang kết quả: Sử dụng biểu đồ, hình ảnh hoặc bảng để minh hoạ.</a:t>
            </a:r>
            <a:endParaRPr lang="en-US" sz="1800" b="1" dirty="0">
              <a:solidFill>
                <a:srgbClr val="FFFF00"/>
              </a:solidFill>
            </a:endParaRPr>
          </a:p>
          <a:p>
            <a:r>
              <a:rPr lang="vi-VN" sz="1800" b="1" dirty="0">
                <a:solidFill>
                  <a:srgbClr val="FFFF00"/>
                </a:solidFill>
              </a:rPr>
              <a:t>+ Trang thảo luận: Phân tích kết quả và so sánh (nếu có) với các nghiên cứu khác.</a:t>
            </a:r>
            <a:endParaRPr lang="en-US" sz="1800" b="1" dirty="0">
              <a:solidFill>
                <a:srgbClr val="FFFF00"/>
              </a:solidFill>
            </a:endParaRPr>
          </a:p>
          <a:p>
            <a:r>
              <a:rPr lang="vi-VN" sz="1800" b="1" dirty="0">
                <a:solidFill>
                  <a:srgbClr val="FFFF00"/>
                </a:solidFill>
              </a:rPr>
              <a:t>+ Trang kết luận: Tóm tắt những phát hiện chính.</a:t>
            </a:r>
            <a:endParaRPr lang="en-US" sz="1800" b="1" dirty="0">
              <a:solidFill>
                <a:srgbClr val="FFFF00"/>
              </a:solidFill>
            </a:endParaRPr>
          </a:p>
          <a:p>
            <a:r>
              <a:rPr lang="vi-VN" sz="1800" b="1" dirty="0">
                <a:solidFill>
                  <a:srgbClr val="FFFF00"/>
                </a:solidFill>
              </a:rPr>
              <a:t>+ Trang câu hỏi: Câu hỏi từ người tham dự và trả lời của người thuyết trình.</a:t>
            </a:r>
            <a:endParaRPr lang="en-US" sz="1800" b="1" dirty="0">
              <a:solidFill>
                <a:srgbClr val="FFFF00"/>
              </a:solidFill>
            </a:endParaRPr>
          </a:p>
          <a:p>
            <a:r>
              <a:rPr lang="vi-VN" sz="1800" b="1" dirty="0">
                <a:solidFill>
                  <a:srgbClr val="FFFF00"/>
                </a:solidFill>
              </a:rPr>
              <a:t>Lưu ý khi thuyết trình: sử dụng ngôn ngữ đơn giản, rõ ràng; tập trung vào việc truyền đạt thông điệp chính và tương tác với người nghe.</a:t>
            </a:r>
            <a:endParaRPr lang="en-US" sz="1800" b="1" dirty="0">
              <a:solidFill>
                <a:srgbClr val="FFFF00"/>
              </a:solidFill>
            </a:endParaRPr>
          </a:p>
        </p:txBody>
      </p:sp>
    </p:spTree>
    <p:extLst>
      <p:ext uri="{BB962C8B-B14F-4D97-AF65-F5344CB8AC3E}">
        <p14:creationId xmlns:p14="http://schemas.microsoft.com/office/powerpoint/2010/main" val="287017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455" y="310925"/>
            <a:ext cx="8666017" cy="2585323"/>
          </a:xfrm>
          <a:prstGeom prst="rect">
            <a:avLst/>
          </a:prstGeom>
        </p:spPr>
        <p:txBody>
          <a:bodyPr wrap="square">
            <a:spAutoFit/>
          </a:bodyPr>
          <a:lstStyle/>
          <a:p>
            <a:r>
              <a:rPr lang="vi-VN" sz="1800" b="1" dirty="0">
                <a:solidFill>
                  <a:srgbClr val="FFFF00"/>
                </a:solidFill>
              </a:rPr>
              <a:t>(2)</a:t>
            </a:r>
            <a:endParaRPr lang="en-US" sz="1800" b="1" dirty="0">
              <a:solidFill>
                <a:srgbClr val="FFFF00"/>
              </a:solidFill>
            </a:endParaRPr>
          </a:p>
          <a:p>
            <a:pPr lvl="0"/>
            <a:r>
              <a:rPr lang="vi-VN" sz="1800" b="1" dirty="0">
                <a:solidFill>
                  <a:srgbClr val="FFFF00"/>
                </a:solidFill>
              </a:rPr>
              <a:t>Thiết kế bài báo cáo treo tường:</a:t>
            </a:r>
            <a:endParaRPr lang="en-US" sz="1800" b="1" dirty="0">
              <a:solidFill>
                <a:srgbClr val="FFFF00"/>
              </a:solidFill>
            </a:endParaRPr>
          </a:p>
          <a:p>
            <a:r>
              <a:rPr lang="vi-VN" sz="1800" b="1" dirty="0">
                <a:solidFill>
                  <a:srgbClr val="FFFF00"/>
                </a:solidFill>
              </a:rPr>
              <a:t>+ Giới thiệu: mô tả ngắn gọn về vấn đề nghiên cứu và mục tiêu);</a:t>
            </a:r>
            <a:endParaRPr lang="en-US" sz="1800" b="1" dirty="0">
              <a:solidFill>
                <a:srgbClr val="FFFF00"/>
              </a:solidFill>
            </a:endParaRPr>
          </a:p>
          <a:p>
            <a:r>
              <a:rPr lang="vi-VN" sz="1800" b="1" dirty="0">
                <a:solidFill>
                  <a:srgbClr val="FFFF00"/>
                </a:solidFill>
              </a:rPr>
              <a:t>+ Phương pháp:mô tả cách thức thu thập dữ liệu và tiếp cận vấn đề);</a:t>
            </a:r>
            <a:endParaRPr lang="en-US" sz="1800" b="1" dirty="0">
              <a:solidFill>
                <a:srgbClr val="FFFF00"/>
              </a:solidFill>
            </a:endParaRPr>
          </a:p>
          <a:p>
            <a:r>
              <a:rPr lang="vi-VN" sz="1800" b="1" dirty="0">
                <a:solidFill>
                  <a:srgbClr val="FFFF00"/>
                </a:solidFill>
              </a:rPr>
              <a:t>+ Kết quả: trình bày dữ liệu thông qua hình ảnh, biểu đồ, đồ thị);</a:t>
            </a:r>
            <a:endParaRPr lang="en-US" sz="1800" b="1" dirty="0">
              <a:solidFill>
                <a:srgbClr val="FFFF00"/>
              </a:solidFill>
            </a:endParaRPr>
          </a:p>
          <a:p>
            <a:r>
              <a:rPr lang="vi-VN" sz="1800" b="1" dirty="0">
                <a:solidFill>
                  <a:srgbClr val="FFFF00"/>
                </a:solidFill>
              </a:rPr>
              <a:t>+ Thảo luận: phân tích kết quả và so sánh với các nghiên cứu khác (nếu có);</a:t>
            </a:r>
            <a:endParaRPr lang="en-US" sz="1800" b="1" dirty="0">
              <a:solidFill>
                <a:srgbClr val="FFFF00"/>
              </a:solidFill>
            </a:endParaRPr>
          </a:p>
          <a:p>
            <a:r>
              <a:rPr lang="vi-VN" sz="1800" b="1" dirty="0">
                <a:solidFill>
                  <a:srgbClr val="FFFF00"/>
                </a:solidFill>
              </a:rPr>
              <a:t>+ Kết luận: tóm tắt những phát hiện và đưa ra các gợi ý hoặc hướng nghiên cứu tiếp theo;</a:t>
            </a:r>
            <a:endParaRPr lang="en-US" sz="1800" b="1" dirty="0">
              <a:solidFill>
                <a:srgbClr val="FFFF00"/>
              </a:solidFill>
            </a:endParaRPr>
          </a:p>
          <a:p>
            <a:r>
              <a:rPr lang="vi-VN" sz="1800" b="1" dirty="0">
                <a:solidFill>
                  <a:srgbClr val="FFFF00"/>
                </a:solidFill>
              </a:rPr>
              <a:t>+ Tài liệu tham khảo: liệt kê nguồn tham khảo đã sử dụng.</a:t>
            </a:r>
            <a:endParaRPr lang="en-US" sz="1800" b="1" dirty="0">
              <a:solidFill>
                <a:srgbClr val="FFFF00"/>
              </a:solidFill>
            </a:endParaRPr>
          </a:p>
        </p:txBody>
      </p:sp>
      <p:sp>
        <p:nvSpPr>
          <p:cNvPr id="5" name="Rectangle 4"/>
          <p:cNvSpPr/>
          <p:nvPr/>
        </p:nvSpPr>
        <p:spPr>
          <a:xfrm>
            <a:off x="304801" y="2935974"/>
            <a:ext cx="8548254" cy="923330"/>
          </a:xfrm>
          <a:prstGeom prst="rect">
            <a:avLst/>
          </a:prstGeom>
        </p:spPr>
        <p:txBody>
          <a:bodyPr wrap="square">
            <a:spAutoFit/>
          </a:bodyPr>
          <a:lstStyle/>
          <a:p>
            <a:r>
              <a:rPr lang="vi-VN" sz="1800" b="1" dirty="0">
                <a:solidFill>
                  <a:srgbClr val="FFFF00"/>
                </a:solidFill>
              </a:rPr>
              <a:t>– Lưu ý khi trình bày: Dùng ít chữ và tập trung vào việc truyền đạt thông điệp chính thông qua hình ảnh và đồ thị; đảm bảo hình ảnh và văn bản rõ ràng, sắc nét; trưng bày báo cáo treo tường ở nơi dễ nhìn và tiếp cận được.</a:t>
            </a:r>
            <a:endParaRPr lang="en-US" sz="1800" b="1" dirty="0">
              <a:solidFill>
                <a:srgbClr val="FFFF00"/>
              </a:solidFill>
            </a:endParaRPr>
          </a:p>
        </p:txBody>
      </p:sp>
    </p:spTree>
    <p:extLst>
      <p:ext uri="{BB962C8B-B14F-4D97-AF65-F5344CB8AC3E}">
        <p14:creationId xmlns:p14="http://schemas.microsoft.com/office/powerpoint/2010/main" val="201407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a:solidFill>
                  <a:srgbClr val="FFC000"/>
                </a:solidFill>
                <a:latin typeface="Patrick Hand" panose="020B0604020202020204" charset="0"/>
                <a:cs typeface="Times New Roman" pitchFamily="18" charset="0"/>
              </a:rPr>
              <a:t>III. </a:t>
            </a:r>
            <a:r>
              <a:rPr lang="en-US" sz="2400">
                <a:solidFill>
                  <a:srgbClr val="FFC000"/>
                </a:solidFill>
                <a:latin typeface="Patrick Hand" panose="020B0604020202020204" charset="0"/>
              </a:rPr>
              <a:t>GIỚI THIỆU MỘT SỐ THIẾT BỊ VÀ CÁCH SỬ DỤNG</a:t>
            </a:r>
            <a:endParaRPr sz="240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a:solidFill>
                  <a:srgbClr val="92D050"/>
                </a:solidFill>
                <a:latin typeface="Patrick Hand" panose="020B0604020202020204" charset="0"/>
                <a:cs typeface="Times New Roman" pitchFamily="18" charset="0"/>
              </a:rPr>
              <a:t>1. Thiết bị đo pH</a:t>
            </a:r>
            <a:endParaRPr lang="en-US" sz="2000">
              <a:solidFill>
                <a:srgbClr val="92D050"/>
              </a:solidFill>
              <a:latin typeface="Patrick Hand" panose="020B0604020202020204" charset="0"/>
            </a:endParaRPr>
          </a:p>
        </p:txBody>
      </p:sp>
      <p:grpSp>
        <p:nvGrpSpPr>
          <p:cNvPr id="10" name="Group 9">
            <a:extLst>
              <a:ext uri="{FF2B5EF4-FFF2-40B4-BE49-F238E27FC236}">
                <a16:creationId xmlns:a16="http://schemas.microsoft.com/office/drawing/2014/main" id="{18C5A1B8-D769-4F24-B843-814CCA2C2388}"/>
              </a:ext>
            </a:extLst>
          </p:cNvPr>
          <p:cNvGrpSpPr/>
          <p:nvPr/>
        </p:nvGrpSpPr>
        <p:grpSpPr>
          <a:xfrm>
            <a:off x="714377" y="1405342"/>
            <a:ext cx="6970688" cy="805775"/>
            <a:chOff x="714377" y="1405342"/>
            <a:chExt cx="6970688" cy="805775"/>
          </a:xfrm>
        </p:grpSpPr>
        <p:sp>
          <p:nvSpPr>
            <p:cNvPr id="35" name="Freeform 7306">
              <a:extLst>
                <a:ext uri="{FF2B5EF4-FFF2-40B4-BE49-F238E27FC236}">
                  <a16:creationId xmlns:a16="http://schemas.microsoft.com/office/drawing/2014/main" id="{5AF64C1B-BC3E-47CE-8385-7A52FEFDCA9D}"/>
                </a:ext>
              </a:extLst>
            </p:cNvPr>
            <p:cNvSpPr>
              <a:spLocks/>
            </p:cNvSpPr>
            <p:nvPr/>
          </p:nvSpPr>
          <p:spPr bwMode="auto">
            <a:xfrm>
              <a:off x="761190" y="1635717"/>
              <a:ext cx="6923875"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a:t>      Sử dụng thiết bị đo pH để xác định pH của các mẫu sau: a) n</a:t>
              </a:r>
              <a:r>
                <a:rPr lang="vi-VN"/>
                <a:t>ư</a:t>
              </a:r>
              <a:r>
                <a:rPr lang="en-US"/>
                <a:t>ớc máy; b) n</a:t>
              </a:r>
              <a:r>
                <a:rPr lang="vi-VN"/>
                <a:t>ư</a:t>
              </a:r>
              <a:r>
                <a:rPr lang="en-US"/>
                <a:t>ớc m</a:t>
              </a:r>
              <a:r>
                <a:rPr lang="vi-VN"/>
                <a:t>ư</a:t>
              </a:r>
              <a:r>
                <a:rPr lang="en-US"/>
                <a:t>a; c) n</a:t>
              </a:r>
              <a:r>
                <a:rPr lang="vi-VN"/>
                <a:t>ư</a:t>
              </a:r>
              <a:r>
                <a:rPr lang="en-US"/>
                <a:t>ớc hồ/ao; d) n</a:t>
              </a:r>
              <a:r>
                <a:rPr lang="vi-VN"/>
                <a:t>ư</a:t>
              </a:r>
              <a:r>
                <a:rPr lang="en-US"/>
                <a:t>ớc chanh; e) n</a:t>
              </a:r>
              <a:r>
                <a:rPr lang="vi-VN"/>
                <a:t>ư</a:t>
              </a:r>
              <a:r>
                <a:rPr lang="en-US"/>
                <a:t>ớc cam; g) n</a:t>
              </a:r>
              <a:r>
                <a:rPr lang="vi-VN"/>
                <a:t>ư</a:t>
              </a:r>
              <a:r>
                <a:rPr lang="en-US"/>
                <a:t>ớc vôi trong</a:t>
              </a:r>
            </a:p>
          </p:txBody>
        </p:sp>
        <p:pic>
          <p:nvPicPr>
            <p:cNvPr id="7" name="Graphic 6" descr="Raised hand">
              <a:extLst>
                <a:ext uri="{FF2B5EF4-FFF2-40B4-BE49-F238E27FC236}">
                  <a16:creationId xmlns:a16="http://schemas.microsoft.com/office/drawing/2014/main" id="{176CEB88-0A99-4B7E-9FA2-A2262B9F0B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377" y="1405342"/>
              <a:ext cx="535093" cy="535093"/>
            </a:xfrm>
            <a:prstGeom prst="rect">
              <a:avLst/>
            </a:prstGeom>
          </p:spPr>
        </p:pic>
      </p:grpSp>
      <p:sp>
        <p:nvSpPr>
          <p:cNvPr id="48" name="Text Placeholder 1">
            <a:extLst>
              <a:ext uri="{FF2B5EF4-FFF2-40B4-BE49-F238E27FC236}">
                <a16:creationId xmlns:a16="http://schemas.microsoft.com/office/drawing/2014/main" id="{269B6F92-5941-49F8-9170-BC4E252CC395}"/>
              </a:ext>
            </a:extLst>
          </p:cNvPr>
          <p:cNvSpPr txBox="1">
            <a:spLocks/>
          </p:cNvSpPr>
          <p:nvPr/>
        </p:nvSpPr>
        <p:spPr>
          <a:xfrm>
            <a:off x="474023" y="2146458"/>
            <a:ext cx="4779831" cy="785926"/>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a:solidFill>
                  <a:schemeClr val="accent1">
                    <a:lumMod val="40000"/>
                    <a:lumOff val="60000"/>
                  </a:schemeClr>
                </a:solidFill>
                <a:latin typeface="Comic Sans MS" panose="030F0702030302020204" pitchFamily="66" charset="0"/>
                <a:cs typeface="Times New Roman" pitchFamily="18" charset="0"/>
              </a:rPr>
              <a:t>Gợi ý</a:t>
            </a:r>
            <a:r>
              <a:rPr lang="en-US" sz="1800" i="1">
                <a:solidFill>
                  <a:schemeClr val="accent1">
                    <a:lumMod val="40000"/>
                    <a:lumOff val="60000"/>
                  </a:schemeClr>
                </a:solidFill>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800" i="1">
                <a:solidFill>
                  <a:schemeClr val="accent1">
                    <a:lumMod val="40000"/>
                    <a:lumOff val="60000"/>
                  </a:schemeClr>
                </a:solidFill>
                <a:latin typeface="Comic Sans MS" panose="030F0702030302020204" pitchFamily="66" charset="0"/>
                <a:cs typeface="Times New Roman" pitchFamily="18" charset="0"/>
              </a:rPr>
              <a:t>HS thực hành tại lớp và ghi lại kết quả</a:t>
            </a:r>
          </a:p>
          <a:p>
            <a:pPr marL="152400" indent="0">
              <a:lnSpc>
                <a:spcPct val="100000"/>
              </a:lnSpc>
              <a:buFont typeface="Arial" panose="020B0604020202020204" pitchFamily="34" charset="0"/>
              <a:buNone/>
            </a:pPr>
            <a:r>
              <a:rPr lang="en-US" sz="1800" i="1">
                <a:solidFill>
                  <a:schemeClr val="accent1">
                    <a:lumMod val="40000"/>
                    <a:lumOff val="60000"/>
                  </a:schemeClr>
                </a:solidFill>
                <a:latin typeface="Comic Sans MS" panose="030F0702030302020204" pitchFamily="66" charset="0"/>
                <a:cs typeface="Times New Roman" pitchFamily="18" charset="0"/>
              </a:rPr>
              <a:t>Tham khảo:</a:t>
            </a:r>
          </a:p>
        </p:txBody>
      </p:sp>
      <p:pic>
        <p:nvPicPr>
          <p:cNvPr id="9" name="Picture 8">
            <a:extLst>
              <a:ext uri="{FF2B5EF4-FFF2-40B4-BE49-F238E27FC236}">
                <a16:creationId xmlns:a16="http://schemas.microsoft.com/office/drawing/2014/main" id="{E8F9423F-34F8-474E-B0A5-5E228164B9CB}"/>
              </a:ext>
            </a:extLst>
          </p:cNvPr>
          <p:cNvPicPr>
            <a:picLocks noChangeAspect="1"/>
          </p:cNvPicPr>
          <p:nvPr/>
        </p:nvPicPr>
        <p:blipFill>
          <a:blip r:embed="rId7"/>
          <a:stretch>
            <a:fillRect/>
          </a:stretch>
        </p:blipFill>
        <p:spPr>
          <a:xfrm>
            <a:off x="2214723" y="2876185"/>
            <a:ext cx="3737929" cy="1755082"/>
          </a:xfrm>
          <a:prstGeom prst="rect">
            <a:avLst/>
          </a:prstGeom>
        </p:spPr>
      </p:pic>
      <p:grpSp>
        <p:nvGrpSpPr>
          <p:cNvPr id="49" name="Google Shape;730;p43">
            <a:extLst>
              <a:ext uri="{FF2B5EF4-FFF2-40B4-BE49-F238E27FC236}">
                <a16:creationId xmlns:a16="http://schemas.microsoft.com/office/drawing/2014/main" id="{6289D64B-7629-41A8-81C0-19303A241750}"/>
              </a:ext>
            </a:extLst>
          </p:cNvPr>
          <p:cNvGrpSpPr/>
          <p:nvPr/>
        </p:nvGrpSpPr>
        <p:grpSpPr>
          <a:xfrm>
            <a:off x="6740281" y="2336799"/>
            <a:ext cx="2403719" cy="2669095"/>
            <a:chOff x="5885161" y="728625"/>
            <a:chExt cx="2145411" cy="3693995"/>
          </a:xfrm>
        </p:grpSpPr>
        <p:sp>
          <p:nvSpPr>
            <p:cNvPr id="50" name="Google Shape;731;p43">
              <a:extLst>
                <a:ext uri="{FF2B5EF4-FFF2-40B4-BE49-F238E27FC236}">
                  <a16:creationId xmlns:a16="http://schemas.microsoft.com/office/drawing/2014/main" id="{26922656-6BA8-44A7-BEBA-CF209389C6C0}"/>
                </a:ext>
              </a:extLst>
            </p:cNvPr>
            <p:cNvSpPr/>
            <p:nvPr/>
          </p:nvSpPr>
          <p:spPr>
            <a:xfrm>
              <a:off x="6713773" y="2074585"/>
              <a:ext cx="888704" cy="541663"/>
            </a:xfrm>
            <a:custGeom>
              <a:avLst/>
              <a:gdLst/>
              <a:ahLst/>
              <a:cxnLst/>
              <a:rect l="l" t="t" r="r" b="b"/>
              <a:pathLst>
                <a:path w="16658" h="10153" extrusionOk="0">
                  <a:moveTo>
                    <a:pt x="16657" y="0"/>
                  </a:moveTo>
                  <a:lnTo>
                    <a:pt x="1" y="61"/>
                  </a:lnTo>
                  <a:lnTo>
                    <a:pt x="1" y="10152"/>
                  </a:lnTo>
                  <a:lnTo>
                    <a:pt x="16019" y="10092"/>
                  </a:lnTo>
                  <a:lnTo>
                    <a:pt x="1665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2;p43">
              <a:extLst>
                <a:ext uri="{FF2B5EF4-FFF2-40B4-BE49-F238E27FC236}">
                  <a16:creationId xmlns:a16="http://schemas.microsoft.com/office/drawing/2014/main" id="{D6989C49-0A86-446E-B4D1-E2848B6E4350}"/>
                </a:ext>
              </a:extLst>
            </p:cNvPr>
            <p:cNvSpPr/>
            <p:nvPr/>
          </p:nvSpPr>
          <p:spPr>
            <a:xfrm>
              <a:off x="6553247" y="1813502"/>
              <a:ext cx="123292" cy="1058944"/>
            </a:xfrm>
            <a:custGeom>
              <a:avLst/>
              <a:gdLst/>
              <a:ahLst/>
              <a:cxnLst/>
              <a:rect l="l" t="t" r="r" b="b"/>
              <a:pathLst>
                <a:path w="2311" h="19849" extrusionOk="0">
                  <a:moveTo>
                    <a:pt x="2159" y="1"/>
                  </a:moveTo>
                  <a:lnTo>
                    <a:pt x="304" y="61"/>
                  </a:lnTo>
                  <a:lnTo>
                    <a:pt x="0" y="19849"/>
                  </a:lnTo>
                  <a:lnTo>
                    <a:pt x="2311" y="19758"/>
                  </a:lnTo>
                  <a:lnTo>
                    <a:pt x="215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3;p43">
              <a:extLst>
                <a:ext uri="{FF2B5EF4-FFF2-40B4-BE49-F238E27FC236}">
                  <a16:creationId xmlns:a16="http://schemas.microsoft.com/office/drawing/2014/main" id="{70AEC1FB-B065-48EE-A278-864BE6342594}"/>
                </a:ext>
              </a:extLst>
            </p:cNvPr>
            <p:cNvSpPr/>
            <p:nvPr/>
          </p:nvSpPr>
          <p:spPr>
            <a:xfrm>
              <a:off x="6668374" y="1813502"/>
              <a:ext cx="73036" cy="1054089"/>
            </a:xfrm>
            <a:custGeom>
              <a:avLst/>
              <a:gdLst/>
              <a:ahLst/>
              <a:cxnLst/>
              <a:rect l="l" t="t" r="r" b="b"/>
              <a:pathLst>
                <a:path w="1369" h="19758" extrusionOk="0">
                  <a:moveTo>
                    <a:pt x="1" y="1"/>
                  </a:moveTo>
                  <a:lnTo>
                    <a:pt x="153" y="19758"/>
                  </a:lnTo>
                  <a:lnTo>
                    <a:pt x="1368" y="19697"/>
                  </a:lnTo>
                  <a:lnTo>
                    <a:pt x="136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4;p43">
              <a:extLst>
                <a:ext uri="{FF2B5EF4-FFF2-40B4-BE49-F238E27FC236}">
                  <a16:creationId xmlns:a16="http://schemas.microsoft.com/office/drawing/2014/main" id="{193ECADF-2104-4A53-A024-3E06D6E17DAE}"/>
                </a:ext>
              </a:extLst>
            </p:cNvPr>
            <p:cNvSpPr/>
            <p:nvPr/>
          </p:nvSpPr>
          <p:spPr>
            <a:xfrm>
              <a:off x="7511604" y="1839429"/>
              <a:ext cx="150874" cy="1054089"/>
            </a:xfrm>
            <a:custGeom>
              <a:avLst/>
              <a:gdLst/>
              <a:ahLst/>
              <a:cxnLst/>
              <a:rect l="l" t="t" r="r" b="b"/>
              <a:pathLst>
                <a:path w="2828" h="19758" extrusionOk="0">
                  <a:moveTo>
                    <a:pt x="973" y="1"/>
                  </a:moveTo>
                  <a:lnTo>
                    <a:pt x="0" y="19758"/>
                  </a:lnTo>
                  <a:lnTo>
                    <a:pt x="234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5;p43">
              <a:extLst>
                <a:ext uri="{FF2B5EF4-FFF2-40B4-BE49-F238E27FC236}">
                  <a16:creationId xmlns:a16="http://schemas.microsoft.com/office/drawing/2014/main" id="{BAB2653E-49DB-48FE-9468-9FF20DBA0F2A}"/>
                </a:ext>
              </a:extLst>
            </p:cNvPr>
            <p:cNvSpPr/>
            <p:nvPr/>
          </p:nvSpPr>
          <p:spPr>
            <a:xfrm>
              <a:off x="7636440" y="1839429"/>
              <a:ext cx="97364" cy="1054089"/>
            </a:xfrm>
            <a:custGeom>
              <a:avLst/>
              <a:gdLst/>
              <a:ahLst/>
              <a:cxnLst/>
              <a:rect l="l" t="t" r="r" b="b"/>
              <a:pathLst>
                <a:path w="1825" h="19758" extrusionOk="0">
                  <a:moveTo>
                    <a:pt x="487" y="1"/>
                  </a:moveTo>
                  <a:lnTo>
                    <a:pt x="1" y="19758"/>
                  </a:lnTo>
                  <a:lnTo>
                    <a:pt x="1217" y="19758"/>
                  </a:lnTo>
                  <a:lnTo>
                    <a:pt x="1825" y="1034"/>
                  </a:lnTo>
                  <a:lnTo>
                    <a:pt x="48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6;p43">
              <a:extLst>
                <a:ext uri="{FF2B5EF4-FFF2-40B4-BE49-F238E27FC236}">
                  <a16:creationId xmlns:a16="http://schemas.microsoft.com/office/drawing/2014/main" id="{6CCCAB6B-56DB-43F5-9BF0-9B39560AB3BD}"/>
                </a:ext>
              </a:extLst>
            </p:cNvPr>
            <p:cNvSpPr/>
            <p:nvPr/>
          </p:nvSpPr>
          <p:spPr>
            <a:xfrm>
              <a:off x="6710519" y="2938869"/>
              <a:ext cx="124946" cy="1033016"/>
            </a:xfrm>
            <a:custGeom>
              <a:avLst/>
              <a:gdLst/>
              <a:ahLst/>
              <a:cxnLst/>
              <a:rect l="l" t="t" r="r" b="b"/>
              <a:pathLst>
                <a:path w="2342" h="19363" extrusionOk="0">
                  <a:moveTo>
                    <a:pt x="1" y="0"/>
                  </a:moveTo>
                  <a:lnTo>
                    <a:pt x="518" y="19332"/>
                  </a:lnTo>
                  <a:lnTo>
                    <a:pt x="2341" y="19362"/>
                  </a:lnTo>
                  <a:lnTo>
                    <a:pt x="2341" y="19362"/>
                  </a:lnTo>
                  <a:lnTo>
                    <a:pt x="2281" y="6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37;p43">
              <a:extLst>
                <a:ext uri="{FF2B5EF4-FFF2-40B4-BE49-F238E27FC236}">
                  <a16:creationId xmlns:a16="http://schemas.microsoft.com/office/drawing/2014/main" id="{52A779CF-09FC-44E7-A798-B08F725E49F4}"/>
                </a:ext>
              </a:extLst>
            </p:cNvPr>
            <p:cNvSpPr/>
            <p:nvPr/>
          </p:nvSpPr>
          <p:spPr>
            <a:xfrm>
              <a:off x="6832154" y="2942070"/>
              <a:ext cx="73036" cy="1029815"/>
            </a:xfrm>
            <a:custGeom>
              <a:avLst/>
              <a:gdLst/>
              <a:ahLst/>
              <a:cxnLst/>
              <a:rect l="l" t="t" r="r" b="b"/>
              <a:pathLst>
                <a:path w="1369" h="19303" extrusionOk="0">
                  <a:moveTo>
                    <a:pt x="1" y="1"/>
                  </a:moveTo>
                  <a:lnTo>
                    <a:pt x="61" y="19302"/>
                  </a:lnTo>
                  <a:lnTo>
                    <a:pt x="1368" y="18329"/>
                  </a:lnTo>
                  <a:lnTo>
                    <a:pt x="1186" y="31"/>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38;p43">
              <a:extLst>
                <a:ext uri="{FF2B5EF4-FFF2-40B4-BE49-F238E27FC236}">
                  <a16:creationId xmlns:a16="http://schemas.microsoft.com/office/drawing/2014/main" id="{BDE13B66-C2B1-4E17-9176-31C92152C286}"/>
                </a:ext>
              </a:extLst>
            </p:cNvPr>
            <p:cNvSpPr/>
            <p:nvPr/>
          </p:nvSpPr>
          <p:spPr>
            <a:xfrm>
              <a:off x="7550495" y="2989123"/>
              <a:ext cx="144418" cy="1033016"/>
            </a:xfrm>
            <a:custGeom>
              <a:avLst/>
              <a:gdLst/>
              <a:ahLst/>
              <a:cxnLst/>
              <a:rect l="l" t="t" r="r" b="b"/>
              <a:pathLst>
                <a:path w="2707" h="19363" extrusionOk="0">
                  <a:moveTo>
                    <a:pt x="1" y="0"/>
                  </a:moveTo>
                  <a:lnTo>
                    <a:pt x="882" y="19332"/>
                  </a:lnTo>
                  <a:lnTo>
                    <a:pt x="2706" y="19362"/>
                  </a:lnTo>
                  <a:lnTo>
                    <a:pt x="2706" y="19362"/>
                  </a:lnTo>
                  <a:lnTo>
                    <a:pt x="2281"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9;p43">
              <a:extLst>
                <a:ext uri="{FF2B5EF4-FFF2-40B4-BE49-F238E27FC236}">
                  <a16:creationId xmlns:a16="http://schemas.microsoft.com/office/drawing/2014/main" id="{8EA14279-4F22-4210-B1ED-C2C770132809}"/>
                </a:ext>
              </a:extLst>
            </p:cNvPr>
            <p:cNvSpPr/>
            <p:nvPr/>
          </p:nvSpPr>
          <p:spPr>
            <a:xfrm>
              <a:off x="7672130" y="2990723"/>
              <a:ext cx="90855" cy="1031416"/>
            </a:xfrm>
            <a:custGeom>
              <a:avLst/>
              <a:gdLst/>
              <a:ahLst/>
              <a:cxnLst/>
              <a:rect l="l" t="t" r="r" b="b"/>
              <a:pathLst>
                <a:path w="1703" h="19333" extrusionOk="0">
                  <a:moveTo>
                    <a:pt x="1" y="1"/>
                  </a:moveTo>
                  <a:lnTo>
                    <a:pt x="426" y="19332"/>
                  </a:lnTo>
                  <a:lnTo>
                    <a:pt x="170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0;p43">
              <a:extLst>
                <a:ext uri="{FF2B5EF4-FFF2-40B4-BE49-F238E27FC236}">
                  <a16:creationId xmlns:a16="http://schemas.microsoft.com/office/drawing/2014/main" id="{84502400-9E08-4D4E-96BB-64AB824F109A}"/>
                </a:ext>
              </a:extLst>
            </p:cNvPr>
            <p:cNvSpPr/>
            <p:nvPr/>
          </p:nvSpPr>
          <p:spPr>
            <a:xfrm>
              <a:off x="6648901" y="1983787"/>
              <a:ext cx="913032" cy="570845"/>
            </a:xfrm>
            <a:custGeom>
              <a:avLst/>
              <a:gdLst/>
              <a:ahLst/>
              <a:cxnLst/>
              <a:rect l="l" t="t" r="r" b="b"/>
              <a:pathLst>
                <a:path w="17114" h="10700" extrusionOk="0">
                  <a:moveTo>
                    <a:pt x="1" y="0"/>
                  </a:moveTo>
                  <a:lnTo>
                    <a:pt x="487" y="10699"/>
                  </a:lnTo>
                  <a:lnTo>
                    <a:pt x="16506" y="10669"/>
                  </a:lnTo>
                  <a:lnTo>
                    <a:pt x="17114" y="578"/>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1;p43">
              <a:extLst>
                <a:ext uri="{FF2B5EF4-FFF2-40B4-BE49-F238E27FC236}">
                  <a16:creationId xmlns:a16="http://schemas.microsoft.com/office/drawing/2014/main" id="{67D5F63A-120A-4BCB-B772-C8FEEE629D7D}"/>
                </a:ext>
              </a:extLst>
            </p:cNvPr>
            <p:cNvSpPr/>
            <p:nvPr/>
          </p:nvSpPr>
          <p:spPr>
            <a:xfrm>
              <a:off x="6118668" y="1174077"/>
              <a:ext cx="1911904" cy="1348154"/>
            </a:xfrm>
            <a:custGeom>
              <a:avLst/>
              <a:gdLst/>
              <a:ahLst/>
              <a:cxnLst/>
              <a:rect l="l" t="t" r="r" b="b"/>
              <a:pathLst>
                <a:path w="35837" h="25270" extrusionOk="0">
                  <a:moveTo>
                    <a:pt x="21522" y="1"/>
                  </a:moveTo>
                  <a:cubicBezTo>
                    <a:pt x="14641" y="1"/>
                    <a:pt x="4955" y="2230"/>
                    <a:pt x="4955" y="2230"/>
                  </a:cubicBezTo>
                  <a:cubicBezTo>
                    <a:pt x="4955" y="2230"/>
                    <a:pt x="1946" y="21257"/>
                    <a:pt x="0" y="23354"/>
                  </a:cubicBezTo>
                  <a:cubicBezTo>
                    <a:pt x="0" y="23354"/>
                    <a:pt x="983" y="25017"/>
                    <a:pt x="3980" y="25017"/>
                  </a:cubicBezTo>
                  <a:cubicBezTo>
                    <a:pt x="4275" y="25017"/>
                    <a:pt x="4589" y="25001"/>
                    <a:pt x="4925" y="24965"/>
                  </a:cubicBezTo>
                  <a:cubicBezTo>
                    <a:pt x="8694" y="24601"/>
                    <a:pt x="29819" y="25269"/>
                    <a:pt x="31946" y="22807"/>
                  </a:cubicBezTo>
                  <a:lnTo>
                    <a:pt x="31369" y="19859"/>
                  </a:lnTo>
                  <a:lnTo>
                    <a:pt x="33466" y="22351"/>
                  </a:lnTo>
                  <a:cubicBezTo>
                    <a:pt x="33466" y="22351"/>
                    <a:pt x="34803" y="21592"/>
                    <a:pt x="35837" y="20528"/>
                  </a:cubicBezTo>
                  <a:cubicBezTo>
                    <a:pt x="35837" y="20528"/>
                    <a:pt x="29606" y="7245"/>
                    <a:pt x="28177" y="2230"/>
                  </a:cubicBezTo>
                  <a:cubicBezTo>
                    <a:pt x="27701" y="558"/>
                    <a:pt x="24962" y="1"/>
                    <a:pt x="21522"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2;p43">
              <a:extLst>
                <a:ext uri="{FF2B5EF4-FFF2-40B4-BE49-F238E27FC236}">
                  <a16:creationId xmlns:a16="http://schemas.microsoft.com/office/drawing/2014/main" id="{50506A53-14E8-4675-97BF-240B8C4BFCB6}"/>
                </a:ext>
              </a:extLst>
            </p:cNvPr>
            <p:cNvSpPr/>
            <p:nvPr/>
          </p:nvSpPr>
          <p:spPr>
            <a:xfrm>
              <a:off x="6775391" y="3368531"/>
              <a:ext cx="296839" cy="253039"/>
            </a:xfrm>
            <a:custGeom>
              <a:avLst/>
              <a:gdLst/>
              <a:ahLst/>
              <a:cxnLst/>
              <a:rect l="l" t="t" r="r" b="b"/>
              <a:pathLst>
                <a:path w="5564" h="4743" extrusionOk="0">
                  <a:moveTo>
                    <a:pt x="1" y="1"/>
                  </a:moveTo>
                  <a:lnTo>
                    <a:pt x="548" y="4743"/>
                  </a:lnTo>
                  <a:cubicBezTo>
                    <a:pt x="2068" y="3770"/>
                    <a:pt x="3739" y="3071"/>
                    <a:pt x="5502"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3;p43">
              <a:extLst>
                <a:ext uri="{FF2B5EF4-FFF2-40B4-BE49-F238E27FC236}">
                  <a16:creationId xmlns:a16="http://schemas.microsoft.com/office/drawing/2014/main" id="{CBC467C4-9286-45F4-B4AA-32BFD5DA47B4}"/>
                </a:ext>
              </a:extLst>
            </p:cNvPr>
            <p:cNvSpPr/>
            <p:nvPr/>
          </p:nvSpPr>
          <p:spPr>
            <a:xfrm>
              <a:off x="6804573" y="3511236"/>
              <a:ext cx="264403" cy="441151"/>
            </a:xfrm>
            <a:custGeom>
              <a:avLst/>
              <a:gdLst/>
              <a:ahLst/>
              <a:cxnLst/>
              <a:rect l="l" t="t" r="r" b="b"/>
              <a:pathLst>
                <a:path w="4956" h="8269" extrusionOk="0">
                  <a:moveTo>
                    <a:pt x="4955" y="1"/>
                  </a:moveTo>
                  <a:lnTo>
                    <a:pt x="4955" y="1"/>
                  </a:lnTo>
                  <a:cubicBezTo>
                    <a:pt x="3192" y="426"/>
                    <a:pt x="1521" y="1095"/>
                    <a:pt x="1" y="2098"/>
                  </a:cubicBezTo>
                  <a:lnTo>
                    <a:pt x="761" y="8208"/>
                  </a:lnTo>
                  <a:lnTo>
                    <a:pt x="4773"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4;p43">
              <a:extLst>
                <a:ext uri="{FF2B5EF4-FFF2-40B4-BE49-F238E27FC236}">
                  <a16:creationId xmlns:a16="http://schemas.microsoft.com/office/drawing/2014/main" id="{CA0C0827-0DC0-4369-89AC-9354AC07BB1E}"/>
                </a:ext>
              </a:extLst>
            </p:cNvPr>
            <p:cNvSpPr/>
            <p:nvPr/>
          </p:nvSpPr>
          <p:spPr>
            <a:xfrm>
              <a:off x="6666773" y="3926013"/>
              <a:ext cx="398951" cy="333117"/>
            </a:xfrm>
            <a:custGeom>
              <a:avLst/>
              <a:gdLst/>
              <a:ahLst/>
              <a:cxnLst/>
              <a:rect l="l" t="t" r="r" b="b"/>
              <a:pathLst>
                <a:path w="7478" h="6244" extrusionOk="0">
                  <a:moveTo>
                    <a:pt x="7387" y="1"/>
                  </a:moveTo>
                  <a:cubicBezTo>
                    <a:pt x="7335" y="1"/>
                    <a:pt x="7211" y="1093"/>
                    <a:pt x="5550" y="1093"/>
                  </a:cubicBezTo>
                  <a:cubicBezTo>
                    <a:pt x="4994" y="1093"/>
                    <a:pt x="4267" y="971"/>
                    <a:pt x="3313" y="645"/>
                  </a:cubicBezTo>
                  <a:cubicBezTo>
                    <a:pt x="3313" y="645"/>
                    <a:pt x="0" y="6086"/>
                    <a:pt x="2736" y="6238"/>
                  </a:cubicBezTo>
                  <a:cubicBezTo>
                    <a:pt x="2790" y="6242"/>
                    <a:pt x="2843" y="6244"/>
                    <a:pt x="2896" y="6244"/>
                  </a:cubicBezTo>
                  <a:cubicBezTo>
                    <a:pt x="5864" y="6244"/>
                    <a:pt x="7478" y="493"/>
                    <a:pt x="7478" y="493"/>
                  </a:cubicBezTo>
                  <a:cubicBezTo>
                    <a:pt x="7414"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45;p43">
              <a:extLst>
                <a:ext uri="{FF2B5EF4-FFF2-40B4-BE49-F238E27FC236}">
                  <a16:creationId xmlns:a16="http://schemas.microsoft.com/office/drawing/2014/main" id="{62C1E41B-EAFB-4A91-B6CF-353B4D5841AE}"/>
                </a:ext>
              </a:extLst>
            </p:cNvPr>
            <p:cNvSpPr/>
            <p:nvPr/>
          </p:nvSpPr>
          <p:spPr>
            <a:xfrm>
              <a:off x="6764028" y="3939350"/>
              <a:ext cx="295186" cy="186512"/>
            </a:xfrm>
            <a:custGeom>
              <a:avLst/>
              <a:gdLst/>
              <a:ahLst/>
              <a:cxnLst/>
              <a:rect l="l" t="t" r="r" b="b"/>
              <a:pathLst>
                <a:path w="5533" h="3496" extrusionOk="0">
                  <a:moveTo>
                    <a:pt x="1490" y="0"/>
                  </a:moveTo>
                  <a:cubicBezTo>
                    <a:pt x="1490" y="0"/>
                    <a:pt x="426" y="1763"/>
                    <a:pt x="1" y="3313"/>
                  </a:cubicBezTo>
                  <a:cubicBezTo>
                    <a:pt x="560" y="3135"/>
                    <a:pt x="1124" y="3053"/>
                    <a:pt x="1687" y="3053"/>
                  </a:cubicBezTo>
                  <a:cubicBezTo>
                    <a:pt x="2471" y="3053"/>
                    <a:pt x="3252" y="3213"/>
                    <a:pt x="4013" y="3496"/>
                  </a:cubicBezTo>
                  <a:cubicBezTo>
                    <a:pt x="5016" y="1885"/>
                    <a:pt x="5533" y="0"/>
                    <a:pt x="5533" y="0"/>
                  </a:cubicBezTo>
                  <a:lnTo>
                    <a:pt x="5533" y="0"/>
                  </a:lnTo>
                  <a:cubicBezTo>
                    <a:pt x="5067" y="122"/>
                    <a:pt x="4462" y="162"/>
                    <a:pt x="3863" y="162"/>
                  </a:cubicBezTo>
                  <a:cubicBezTo>
                    <a:pt x="2666"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6;p43">
              <a:extLst>
                <a:ext uri="{FF2B5EF4-FFF2-40B4-BE49-F238E27FC236}">
                  <a16:creationId xmlns:a16="http://schemas.microsoft.com/office/drawing/2014/main" id="{C98B5795-6240-4920-8D95-F3E2571F83B1}"/>
                </a:ext>
              </a:extLst>
            </p:cNvPr>
            <p:cNvSpPr/>
            <p:nvPr/>
          </p:nvSpPr>
          <p:spPr>
            <a:xfrm>
              <a:off x="6814336" y="3829668"/>
              <a:ext cx="200809" cy="171520"/>
            </a:xfrm>
            <a:custGeom>
              <a:avLst/>
              <a:gdLst/>
              <a:ahLst/>
              <a:cxnLst/>
              <a:rect l="l" t="t" r="r" b="b"/>
              <a:pathLst>
                <a:path w="3764" h="3215" extrusionOk="0">
                  <a:moveTo>
                    <a:pt x="1233" y="323"/>
                  </a:moveTo>
                  <a:cubicBezTo>
                    <a:pt x="1543"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7" y="368"/>
                    <a:pt x="1173" y="323"/>
                    <a:pt x="1233" y="323"/>
                  </a:cubicBezTo>
                  <a:close/>
                  <a:moveTo>
                    <a:pt x="2599" y="991"/>
                  </a:moveTo>
                  <a:cubicBezTo>
                    <a:pt x="2748" y="991"/>
                    <a:pt x="2870" y="1144"/>
                    <a:pt x="2827" y="1357"/>
                  </a:cubicBezTo>
                  <a:cubicBezTo>
                    <a:pt x="2777" y="1908"/>
                    <a:pt x="2376" y="2356"/>
                    <a:pt x="1965" y="2734"/>
                  </a:cubicBezTo>
                  <a:lnTo>
                    <a:pt x="1965" y="2734"/>
                  </a:lnTo>
                  <a:cubicBezTo>
                    <a:pt x="1968" y="2670"/>
                    <a:pt x="1972" y="2598"/>
                    <a:pt x="1976" y="2521"/>
                  </a:cubicBezTo>
                  <a:lnTo>
                    <a:pt x="1976" y="2521"/>
                  </a:lnTo>
                  <a:cubicBezTo>
                    <a:pt x="1997" y="2238"/>
                    <a:pt x="2032" y="1959"/>
                    <a:pt x="2128" y="1691"/>
                  </a:cubicBezTo>
                  <a:cubicBezTo>
                    <a:pt x="2189" y="1509"/>
                    <a:pt x="2249" y="1205"/>
                    <a:pt x="2401" y="1083"/>
                  </a:cubicBezTo>
                  <a:cubicBezTo>
                    <a:pt x="2465" y="1020"/>
                    <a:pt x="2535" y="991"/>
                    <a:pt x="2599" y="991"/>
                  </a:cubicBezTo>
                  <a:close/>
                  <a:moveTo>
                    <a:pt x="1305" y="0"/>
                  </a:moveTo>
                  <a:cubicBezTo>
                    <a:pt x="1216" y="0"/>
                    <a:pt x="1116" y="26"/>
                    <a:pt x="1003" y="80"/>
                  </a:cubicBezTo>
                  <a:cubicBezTo>
                    <a:pt x="0" y="536"/>
                    <a:pt x="1277" y="2542"/>
                    <a:pt x="1611" y="3120"/>
                  </a:cubicBezTo>
                  <a:cubicBezTo>
                    <a:pt x="1649" y="3187"/>
                    <a:pt x="1709" y="3215"/>
                    <a:pt x="1769" y="3215"/>
                  </a:cubicBezTo>
                  <a:cubicBezTo>
                    <a:pt x="1880" y="3215"/>
                    <a:pt x="1993" y="3117"/>
                    <a:pt x="1968" y="2996"/>
                  </a:cubicBezTo>
                  <a:lnTo>
                    <a:pt x="1968" y="2996"/>
                  </a:lnTo>
                  <a:cubicBezTo>
                    <a:pt x="2623" y="2546"/>
                    <a:pt x="3764" y="1421"/>
                    <a:pt x="2918" y="688"/>
                  </a:cubicBezTo>
                  <a:cubicBezTo>
                    <a:pt x="2844" y="631"/>
                    <a:pt x="2762" y="607"/>
                    <a:pt x="2677" y="607"/>
                  </a:cubicBezTo>
                  <a:cubicBezTo>
                    <a:pt x="2449" y="607"/>
                    <a:pt x="2208" y="784"/>
                    <a:pt x="2097" y="962"/>
                  </a:cubicBezTo>
                  <a:cubicBezTo>
                    <a:pt x="2047" y="1045"/>
                    <a:pt x="2002" y="1132"/>
                    <a:pt x="1962" y="1220"/>
                  </a:cubicBezTo>
                  <a:lnTo>
                    <a:pt x="1962" y="1220"/>
                  </a:lnTo>
                  <a:cubicBezTo>
                    <a:pt x="1901" y="570"/>
                    <a:pt x="1728" y="0"/>
                    <a:pt x="130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7;p43">
              <a:extLst>
                <a:ext uri="{FF2B5EF4-FFF2-40B4-BE49-F238E27FC236}">
                  <a16:creationId xmlns:a16="http://schemas.microsoft.com/office/drawing/2014/main" id="{1325AB7F-2D5C-47E3-8BFE-018B91D01A54}"/>
                </a:ext>
              </a:extLst>
            </p:cNvPr>
            <p:cNvSpPr/>
            <p:nvPr/>
          </p:nvSpPr>
          <p:spPr>
            <a:xfrm>
              <a:off x="6746209" y="4102221"/>
              <a:ext cx="231966" cy="137270"/>
            </a:xfrm>
            <a:custGeom>
              <a:avLst/>
              <a:gdLst/>
              <a:ahLst/>
              <a:cxnLst/>
              <a:rect l="l" t="t" r="r" b="b"/>
              <a:pathLst>
                <a:path w="4348" h="2573" extrusionOk="0">
                  <a:moveTo>
                    <a:pt x="2021" y="0"/>
                  </a:moveTo>
                  <a:cubicBezTo>
                    <a:pt x="1458" y="0"/>
                    <a:pt x="894" y="82"/>
                    <a:pt x="335" y="260"/>
                  </a:cubicBezTo>
                  <a:cubicBezTo>
                    <a:pt x="1" y="1446"/>
                    <a:pt x="61" y="2479"/>
                    <a:pt x="1247" y="2570"/>
                  </a:cubicBezTo>
                  <a:cubicBezTo>
                    <a:pt x="1285" y="2572"/>
                    <a:pt x="1322" y="2573"/>
                    <a:pt x="1359" y="2573"/>
                  </a:cubicBezTo>
                  <a:cubicBezTo>
                    <a:pt x="2613" y="2573"/>
                    <a:pt x="3609" y="1594"/>
                    <a:pt x="4347" y="443"/>
                  </a:cubicBezTo>
                  <a:cubicBezTo>
                    <a:pt x="3586" y="160"/>
                    <a:pt x="2805" y="0"/>
                    <a:pt x="202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8;p43">
              <a:extLst>
                <a:ext uri="{FF2B5EF4-FFF2-40B4-BE49-F238E27FC236}">
                  <a16:creationId xmlns:a16="http://schemas.microsoft.com/office/drawing/2014/main" id="{678E39AA-8076-4CF9-B378-BFA5DA36B9E3}"/>
                </a:ext>
              </a:extLst>
            </p:cNvPr>
            <p:cNvSpPr/>
            <p:nvPr/>
          </p:nvSpPr>
          <p:spPr>
            <a:xfrm>
              <a:off x="6824525" y="3995632"/>
              <a:ext cx="180857" cy="20220"/>
            </a:xfrm>
            <a:custGeom>
              <a:avLst/>
              <a:gdLst/>
              <a:ahLst/>
              <a:cxnLst/>
              <a:rect l="l" t="t" r="r" b="b"/>
              <a:pathLst>
                <a:path w="3390" h="379" extrusionOk="0">
                  <a:moveTo>
                    <a:pt x="2012" y="1"/>
                  </a:moveTo>
                  <a:cubicBezTo>
                    <a:pt x="1362" y="1"/>
                    <a:pt x="697" y="132"/>
                    <a:pt x="52" y="222"/>
                  </a:cubicBezTo>
                  <a:cubicBezTo>
                    <a:pt x="26" y="222"/>
                    <a:pt x="0" y="289"/>
                    <a:pt x="32" y="289"/>
                  </a:cubicBezTo>
                  <a:cubicBezTo>
                    <a:pt x="37" y="289"/>
                    <a:pt x="44" y="287"/>
                    <a:pt x="52" y="283"/>
                  </a:cubicBezTo>
                  <a:cubicBezTo>
                    <a:pt x="687" y="248"/>
                    <a:pt x="1283" y="166"/>
                    <a:pt x="1878" y="166"/>
                  </a:cubicBezTo>
                  <a:cubicBezTo>
                    <a:pt x="2338" y="166"/>
                    <a:pt x="2798" y="215"/>
                    <a:pt x="3274" y="374"/>
                  </a:cubicBezTo>
                  <a:cubicBezTo>
                    <a:pt x="3281" y="377"/>
                    <a:pt x="3288" y="379"/>
                    <a:pt x="3294" y="379"/>
                  </a:cubicBezTo>
                  <a:cubicBezTo>
                    <a:pt x="3347" y="379"/>
                    <a:pt x="3389" y="279"/>
                    <a:pt x="3335" y="252"/>
                  </a:cubicBezTo>
                  <a:cubicBezTo>
                    <a:pt x="2910" y="65"/>
                    <a:pt x="2465" y="1"/>
                    <a:pt x="201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9;p43">
              <a:extLst>
                <a:ext uri="{FF2B5EF4-FFF2-40B4-BE49-F238E27FC236}">
                  <a16:creationId xmlns:a16="http://schemas.microsoft.com/office/drawing/2014/main" id="{BA4A68D9-286E-42F8-A4D1-11B4E017A627}"/>
                </a:ext>
              </a:extLst>
            </p:cNvPr>
            <p:cNvSpPr/>
            <p:nvPr/>
          </p:nvSpPr>
          <p:spPr>
            <a:xfrm>
              <a:off x="6807827" y="4042044"/>
              <a:ext cx="179629" cy="19259"/>
            </a:xfrm>
            <a:custGeom>
              <a:avLst/>
              <a:gdLst/>
              <a:ahLst/>
              <a:cxnLst/>
              <a:rect l="l" t="t" r="r" b="b"/>
              <a:pathLst>
                <a:path w="3367" h="361" extrusionOk="0">
                  <a:moveTo>
                    <a:pt x="1926" y="0"/>
                  </a:moveTo>
                  <a:cubicBezTo>
                    <a:pt x="1301" y="0"/>
                    <a:pt x="667" y="116"/>
                    <a:pt x="61" y="203"/>
                  </a:cubicBezTo>
                  <a:cubicBezTo>
                    <a:pt x="1" y="203"/>
                    <a:pt x="1" y="294"/>
                    <a:pt x="61" y="294"/>
                  </a:cubicBezTo>
                  <a:cubicBezTo>
                    <a:pt x="680" y="242"/>
                    <a:pt x="1279" y="162"/>
                    <a:pt x="1875" y="162"/>
                  </a:cubicBezTo>
                  <a:cubicBezTo>
                    <a:pt x="2334" y="162"/>
                    <a:pt x="2791" y="209"/>
                    <a:pt x="3253" y="355"/>
                  </a:cubicBezTo>
                  <a:cubicBezTo>
                    <a:pt x="3266" y="359"/>
                    <a:pt x="3277" y="361"/>
                    <a:pt x="328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0;p43">
              <a:extLst>
                <a:ext uri="{FF2B5EF4-FFF2-40B4-BE49-F238E27FC236}">
                  <a16:creationId xmlns:a16="http://schemas.microsoft.com/office/drawing/2014/main" id="{08BA5E66-085A-4ED1-9F14-1AE0063D1B22}"/>
                </a:ext>
              </a:extLst>
            </p:cNvPr>
            <p:cNvSpPr/>
            <p:nvPr/>
          </p:nvSpPr>
          <p:spPr>
            <a:xfrm>
              <a:off x="7075371" y="3368531"/>
              <a:ext cx="296839" cy="253039"/>
            </a:xfrm>
            <a:custGeom>
              <a:avLst/>
              <a:gdLst/>
              <a:ahLst/>
              <a:cxnLst/>
              <a:rect l="l" t="t" r="r" b="b"/>
              <a:pathLst>
                <a:path w="5564" h="4743" extrusionOk="0">
                  <a:moveTo>
                    <a:pt x="1" y="1"/>
                  </a:moveTo>
                  <a:lnTo>
                    <a:pt x="578" y="4743"/>
                  </a:lnTo>
                  <a:cubicBezTo>
                    <a:pt x="2068" y="3770"/>
                    <a:pt x="3770" y="3071"/>
                    <a:pt x="5503"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1;p43">
              <a:extLst>
                <a:ext uri="{FF2B5EF4-FFF2-40B4-BE49-F238E27FC236}">
                  <a16:creationId xmlns:a16="http://schemas.microsoft.com/office/drawing/2014/main" id="{23CCA8E2-8FD4-4F43-821A-AF2882FC44F4}"/>
                </a:ext>
              </a:extLst>
            </p:cNvPr>
            <p:cNvSpPr/>
            <p:nvPr/>
          </p:nvSpPr>
          <p:spPr>
            <a:xfrm>
              <a:off x="7104606" y="3511236"/>
              <a:ext cx="264349" cy="441151"/>
            </a:xfrm>
            <a:custGeom>
              <a:avLst/>
              <a:gdLst/>
              <a:ahLst/>
              <a:cxnLst/>
              <a:rect l="l" t="t" r="r" b="b"/>
              <a:pathLst>
                <a:path w="4955" h="8269" extrusionOk="0">
                  <a:moveTo>
                    <a:pt x="4955" y="1"/>
                  </a:moveTo>
                  <a:lnTo>
                    <a:pt x="4955" y="1"/>
                  </a:lnTo>
                  <a:cubicBezTo>
                    <a:pt x="3222" y="396"/>
                    <a:pt x="1520" y="1095"/>
                    <a:pt x="0" y="2068"/>
                  </a:cubicBezTo>
                  <a:lnTo>
                    <a:pt x="760" y="8208"/>
                  </a:lnTo>
                  <a:lnTo>
                    <a:pt x="4772"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2;p43">
              <a:extLst>
                <a:ext uri="{FF2B5EF4-FFF2-40B4-BE49-F238E27FC236}">
                  <a16:creationId xmlns:a16="http://schemas.microsoft.com/office/drawing/2014/main" id="{8626ECCF-B4C3-4EB7-AAFD-07405B26BE06}"/>
                </a:ext>
              </a:extLst>
            </p:cNvPr>
            <p:cNvSpPr/>
            <p:nvPr/>
          </p:nvSpPr>
          <p:spPr>
            <a:xfrm>
              <a:off x="6966753" y="3926013"/>
              <a:ext cx="398951" cy="333117"/>
            </a:xfrm>
            <a:custGeom>
              <a:avLst/>
              <a:gdLst/>
              <a:ahLst/>
              <a:cxnLst/>
              <a:rect l="l" t="t" r="r" b="b"/>
              <a:pathLst>
                <a:path w="7478" h="6244" extrusionOk="0">
                  <a:moveTo>
                    <a:pt x="7387" y="1"/>
                  </a:moveTo>
                  <a:cubicBezTo>
                    <a:pt x="7335" y="1"/>
                    <a:pt x="7211" y="1093"/>
                    <a:pt x="5550" y="1093"/>
                  </a:cubicBezTo>
                  <a:cubicBezTo>
                    <a:pt x="4995" y="1093"/>
                    <a:pt x="4267" y="971"/>
                    <a:pt x="3314" y="645"/>
                  </a:cubicBezTo>
                  <a:cubicBezTo>
                    <a:pt x="3314" y="645"/>
                    <a:pt x="0" y="6086"/>
                    <a:pt x="2736" y="6238"/>
                  </a:cubicBezTo>
                  <a:cubicBezTo>
                    <a:pt x="2790" y="6242"/>
                    <a:pt x="2843" y="6244"/>
                    <a:pt x="2896" y="6244"/>
                  </a:cubicBezTo>
                  <a:cubicBezTo>
                    <a:pt x="5864" y="6244"/>
                    <a:pt x="7478" y="493"/>
                    <a:pt x="7478" y="493"/>
                  </a:cubicBezTo>
                  <a:cubicBezTo>
                    <a:pt x="7415"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3;p43">
              <a:extLst>
                <a:ext uri="{FF2B5EF4-FFF2-40B4-BE49-F238E27FC236}">
                  <a16:creationId xmlns:a16="http://schemas.microsoft.com/office/drawing/2014/main" id="{2B701750-CCE2-448E-BC43-2FD817BCDE80}"/>
                </a:ext>
              </a:extLst>
            </p:cNvPr>
            <p:cNvSpPr/>
            <p:nvPr/>
          </p:nvSpPr>
          <p:spPr>
            <a:xfrm>
              <a:off x="7064061" y="3939350"/>
              <a:ext cx="295186" cy="186512"/>
            </a:xfrm>
            <a:custGeom>
              <a:avLst/>
              <a:gdLst/>
              <a:ahLst/>
              <a:cxnLst/>
              <a:rect l="l" t="t" r="r" b="b"/>
              <a:pathLst>
                <a:path w="5533" h="3496" extrusionOk="0">
                  <a:moveTo>
                    <a:pt x="1490" y="0"/>
                  </a:moveTo>
                  <a:cubicBezTo>
                    <a:pt x="1490" y="0"/>
                    <a:pt x="426" y="1763"/>
                    <a:pt x="0" y="3313"/>
                  </a:cubicBezTo>
                  <a:cubicBezTo>
                    <a:pt x="546" y="3135"/>
                    <a:pt x="1109" y="3053"/>
                    <a:pt x="1674" y="3053"/>
                  </a:cubicBezTo>
                  <a:cubicBezTo>
                    <a:pt x="2460" y="3053"/>
                    <a:pt x="3252" y="3213"/>
                    <a:pt x="4012" y="3496"/>
                  </a:cubicBezTo>
                  <a:cubicBezTo>
                    <a:pt x="5015" y="1885"/>
                    <a:pt x="5532" y="0"/>
                    <a:pt x="5532" y="0"/>
                  </a:cubicBezTo>
                  <a:lnTo>
                    <a:pt x="5532" y="0"/>
                  </a:lnTo>
                  <a:cubicBezTo>
                    <a:pt x="5066" y="122"/>
                    <a:pt x="4462" y="162"/>
                    <a:pt x="3863" y="162"/>
                  </a:cubicBezTo>
                  <a:cubicBezTo>
                    <a:pt x="2665"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4;p43">
              <a:extLst>
                <a:ext uri="{FF2B5EF4-FFF2-40B4-BE49-F238E27FC236}">
                  <a16:creationId xmlns:a16="http://schemas.microsoft.com/office/drawing/2014/main" id="{6CC70573-E9E5-49A9-8BC3-94865A64B09A}"/>
                </a:ext>
              </a:extLst>
            </p:cNvPr>
            <p:cNvSpPr/>
            <p:nvPr/>
          </p:nvSpPr>
          <p:spPr>
            <a:xfrm>
              <a:off x="7114316" y="3829668"/>
              <a:ext cx="200809" cy="171520"/>
            </a:xfrm>
            <a:custGeom>
              <a:avLst/>
              <a:gdLst/>
              <a:ahLst/>
              <a:cxnLst/>
              <a:rect l="l" t="t" r="r" b="b"/>
              <a:pathLst>
                <a:path w="3764" h="3215" extrusionOk="0">
                  <a:moveTo>
                    <a:pt x="1222" y="323"/>
                  </a:moveTo>
                  <a:cubicBezTo>
                    <a:pt x="1522"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2" y="368"/>
                    <a:pt x="1165" y="323"/>
                    <a:pt x="1222" y="323"/>
                  </a:cubicBezTo>
                  <a:close/>
                  <a:moveTo>
                    <a:pt x="2599" y="991"/>
                  </a:moveTo>
                  <a:cubicBezTo>
                    <a:pt x="2749" y="991"/>
                    <a:pt x="2870" y="1144"/>
                    <a:pt x="2827" y="1357"/>
                  </a:cubicBezTo>
                  <a:cubicBezTo>
                    <a:pt x="2777" y="1909"/>
                    <a:pt x="2375" y="2357"/>
                    <a:pt x="1963" y="2736"/>
                  </a:cubicBezTo>
                  <a:lnTo>
                    <a:pt x="1963" y="2736"/>
                  </a:lnTo>
                  <a:cubicBezTo>
                    <a:pt x="1983" y="2379"/>
                    <a:pt x="2009" y="2026"/>
                    <a:pt x="2128" y="1691"/>
                  </a:cubicBezTo>
                  <a:cubicBezTo>
                    <a:pt x="2189" y="1509"/>
                    <a:pt x="2250" y="1205"/>
                    <a:pt x="2402" y="1083"/>
                  </a:cubicBezTo>
                  <a:cubicBezTo>
                    <a:pt x="2466" y="1020"/>
                    <a:pt x="2535" y="991"/>
                    <a:pt x="2599" y="991"/>
                  </a:cubicBezTo>
                  <a:close/>
                  <a:moveTo>
                    <a:pt x="1304" y="0"/>
                  </a:moveTo>
                  <a:cubicBezTo>
                    <a:pt x="1216" y="0"/>
                    <a:pt x="1116" y="26"/>
                    <a:pt x="1003" y="80"/>
                  </a:cubicBezTo>
                  <a:cubicBezTo>
                    <a:pt x="0" y="536"/>
                    <a:pt x="1277" y="2542"/>
                    <a:pt x="1611" y="3120"/>
                  </a:cubicBezTo>
                  <a:cubicBezTo>
                    <a:pt x="1650" y="3187"/>
                    <a:pt x="1709" y="3215"/>
                    <a:pt x="1769" y="3215"/>
                  </a:cubicBezTo>
                  <a:cubicBezTo>
                    <a:pt x="1881" y="3215"/>
                    <a:pt x="1993" y="3117"/>
                    <a:pt x="1968" y="2996"/>
                  </a:cubicBezTo>
                  <a:lnTo>
                    <a:pt x="1968" y="2996"/>
                  </a:lnTo>
                  <a:cubicBezTo>
                    <a:pt x="2624" y="2546"/>
                    <a:pt x="3764" y="1421"/>
                    <a:pt x="2918" y="688"/>
                  </a:cubicBezTo>
                  <a:cubicBezTo>
                    <a:pt x="2845" y="631"/>
                    <a:pt x="2762" y="607"/>
                    <a:pt x="2678" y="607"/>
                  </a:cubicBezTo>
                  <a:cubicBezTo>
                    <a:pt x="2449" y="607"/>
                    <a:pt x="2209" y="784"/>
                    <a:pt x="2098" y="962"/>
                  </a:cubicBezTo>
                  <a:cubicBezTo>
                    <a:pt x="2043" y="1047"/>
                    <a:pt x="1994" y="1135"/>
                    <a:pt x="1951" y="1225"/>
                  </a:cubicBezTo>
                  <a:lnTo>
                    <a:pt x="1951" y="1225"/>
                  </a:lnTo>
                  <a:cubicBezTo>
                    <a:pt x="1893" y="572"/>
                    <a:pt x="1726" y="0"/>
                    <a:pt x="130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5;p43">
              <a:extLst>
                <a:ext uri="{FF2B5EF4-FFF2-40B4-BE49-F238E27FC236}">
                  <a16:creationId xmlns:a16="http://schemas.microsoft.com/office/drawing/2014/main" id="{0E7C1ED4-2F51-4830-A361-91B77D2F538C}"/>
                </a:ext>
              </a:extLst>
            </p:cNvPr>
            <p:cNvSpPr/>
            <p:nvPr/>
          </p:nvSpPr>
          <p:spPr>
            <a:xfrm>
              <a:off x="7046189" y="4102221"/>
              <a:ext cx="231966" cy="137270"/>
            </a:xfrm>
            <a:custGeom>
              <a:avLst/>
              <a:gdLst/>
              <a:ahLst/>
              <a:cxnLst/>
              <a:rect l="l" t="t" r="r" b="b"/>
              <a:pathLst>
                <a:path w="4348" h="2573" extrusionOk="0">
                  <a:moveTo>
                    <a:pt x="2009" y="0"/>
                  </a:moveTo>
                  <a:cubicBezTo>
                    <a:pt x="1444" y="0"/>
                    <a:pt x="881" y="82"/>
                    <a:pt x="335" y="260"/>
                  </a:cubicBezTo>
                  <a:cubicBezTo>
                    <a:pt x="1" y="1446"/>
                    <a:pt x="62" y="2479"/>
                    <a:pt x="1247" y="2570"/>
                  </a:cubicBezTo>
                  <a:cubicBezTo>
                    <a:pt x="1285" y="2572"/>
                    <a:pt x="1322" y="2573"/>
                    <a:pt x="1360" y="2573"/>
                  </a:cubicBezTo>
                  <a:cubicBezTo>
                    <a:pt x="2614" y="2573"/>
                    <a:pt x="3609" y="1594"/>
                    <a:pt x="4347" y="443"/>
                  </a:cubicBezTo>
                  <a:cubicBezTo>
                    <a:pt x="3587" y="160"/>
                    <a:pt x="2795" y="0"/>
                    <a:pt x="200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6;p43">
              <a:extLst>
                <a:ext uri="{FF2B5EF4-FFF2-40B4-BE49-F238E27FC236}">
                  <a16:creationId xmlns:a16="http://schemas.microsoft.com/office/drawing/2014/main" id="{8390D064-09EC-4E88-9262-2229FC7A76DB}"/>
                </a:ext>
              </a:extLst>
            </p:cNvPr>
            <p:cNvSpPr/>
            <p:nvPr/>
          </p:nvSpPr>
          <p:spPr>
            <a:xfrm>
              <a:off x="7125732" y="3995632"/>
              <a:ext cx="179629" cy="20220"/>
            </a:xfrm>
            <a:custGeom>
              <a:avLst/>
              <a:gdLst/>
              <a:ahLst/>
              <a:cxnLst/>
              <a:rect l="l" t="t" r="r" b="b"/>
              <a:pathLst>
                <a:path w="3367" h="379" extrusionOk="0">
                  <a:moveTo>
                    <a:pt x="1991" y="1"/>
                  </a:moveTo>
                  <a:cubicBezTo>
                    <a:pt x="1345" y="1"/>
                    <a:pt x="686" y="132"/>
                    <a:pt x="60" y="222"/>
                  </a:cubicBezTo>
                  <a:cubicBezTo>
                    <a:pt x="8" y="222"/>
                    <a:pt x="0" y="289"/>
                    <a:pt x="18" y="289"/>
                  </a:cubicBezTo>
                  <a:cubicBezTo>
                    <a:pt x="21" y="289"/>
                    <a:pt x="25" y="287"/>
                    <a:pt x="30" y="283"/>
                  </a:cubicBezTo>
                  <a:cubicBezTo>
                    <a:pt x="664" y="248"/>
                    <a:pt x="1260" y="166"/>
                    <a:pt x="1856" y="166"/>
                  </a:cubicBezTo>
                  <a:cubicBezTo>
                    <a:pt x="2315" y="166"/>
                    <a:pt x="2775" y="215"/>
                    <a:pt x="3251" y="374"/>
                  </a:cubicBezTo>
                  <a:cubicBezTo>
                    <a:pt x="3258" y="377"/>
                    <a:pt x="3265" y="379"/>
                    <a:pt x="3271" y="379"/>
                  </a:cubicBezTo>
                  <a:cubicBezTo>
                    <a:pt x="3324" y="379"/>
                    <a:pt x="3366" y="279"/>
                    <a:pt x="3312" y="252"/>
                  </a:cubicBezTo>
                  <a:cubicBezTo>
                    <a:pt x="2887" y="65"/>
                    <a:pt x="2442" y="1"/>
                    <a:pt x="199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57;p43">
              <a:extLst>
                <a:ext uri="{FF2B5EF4-FFF2-40B4-BE49-F238E27FC236}">
                  <a16:creationId xmlns:a16="http://schemas.microsoft.com/office/drawing/2014/main" id="{7FE3AE2F-5633-433C-AB5C-1C07518083EC}"/>
                </a:ext>
              </a:extLst>
            </p:cNvPr>
            <p:cNvSpPr/>
            <p:nvPr/>
          </p:nvSpPr>
          <p:spPr>
            <a:xfrm>
              <a:off x="7107807" y="4042044"/>
              <a:ext cx="179629" cy="19259"/>
            </a:xfrm>
            <a:custGeom>
              <a:avLst/>
              <a:gdLst/>
              <a:ahLst/>
              <a:cxnLst/>
              <a:rect l="l" t="t" r="r" b="b"/>
              <a:pathLst>
                <a:path w="3367" h="361" extrusionOk="0">
                  <a:moveTo>
                    <a:pt x="1926" y="0"/>
                  </a:moveTo>
                  <a:cubicBezTo>
                    <a:pt x="1301" y="0"/>
                    <a:pt x="667" y="116"/>
                    <a:pt x="62" y="203"/>
                  </a:cubicBezTo>
                  <a:cubicBezTo>
                    <a:pt x="1" y="203"/>
                    <a:pt x="1" y="294"/>
                    <a:pt x="62" y="294"/>
                  </a:cubicBezTo>
                  <a:cubicBezTo>
                    <a:pt x="680" y="242"/>
                    <a:pt x="1279" y="162"/>
                    <a:pt x="1881" y="162"/>
                  </a:cubicBezTo>
                  <a:cubicBezTo>
                    <a:pt x="2344" y="162"/>
                    <a:pt x="2808" y="209"/>
                    <a:pt x="3284" y="355"/>
                  </a:cubicBezTo>
                  <a:cubicBezTo>
                    <a:pt x="3292" y="359"/>
                    <a:pt x="3300" y="361"/>
                    <a:pt x="330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8;p43">
              <a:extLst>
                <a:ext uri="{FF2B5EF4-FFF2-40B4-BE49-F238E27FC236}">
                  <a16:creationId xmlns:a16="http://schemas.microsoft.com/office/drawing/2014/main" id="{4835E9F8-EEAD-492C-A595-BB426D735AB6}"/>
                </a:ext>
              </a:extLst>
            </p:cNvPr>
            <p:cNvSpPr/>
            <p:nvPr/>
          </p:nvSpPr>
          <p:spPr>
            <a:xfrm>
              <a:off x="7681839" y="2611315"/>
              <a:ext cx="285476" cy="582209"/>
            </a:xfrm>
            <a:custGeom>
              <a:avLst/>
              <a:gdLst/>
              <a:ahLst/>
              <a:cxnLst/>
              <a:rect l="l" t="t" r="r" b="b"/>
              <a:pathLst>
                <a:path w="5351" h="10913" extrusionOk="0">
                  <a:moveTo>
                    <a:pt x="5351" y="0"/>
                  </a:moveTo>
                  <a:lnTo>
                    <a:pt x="426" y="7751"/>
                  </a:lnTo>
                  <a:lnTo>
                    <a:pt x="1" y="10912"/>
                  </a:lnTo>
                  <a:lnTo>
                    <a:pt x="5351" y="2797"/>
                  </a:lnTo>
                  <a:lnTo>
                    <a:pt x="535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59;p43">
              <a:extLst>
                <a:ext uri="{FF2B5EF4-FFF2-40B4-BE49-F238E27FC236}">
                  <a16:creationId xmlns:a16="http://schemas.microsoft.com/office/drawing/2014/main" id="{404D6519-01B1-461C-BDCE-287F7E467A35}"/>
                </a:ext>
              </a:extLst>
            </p:cNvPr>
            <p:cNvSpPr/>
            <p:nvPr/>
          </p:nvSpPr>
          <p:spPr>
            <a:xfrm>
              <a:off x="6499738" y="3109102"/>
              <a:ext cx="157329" cy="1054089"/>
            </a:xfrm>
            <a:custGeom>
              <a:avLst/>
              <a:gdLst/>
              <a:ahLst/>
              <a:cxnLst/>
              <a:rect l="l" t="t" r="r" b="b"/>
              <a:pathLst>
                <a:path w="2949" h="19758" extrusionOk="0">
                  <a:moveTo>
                    <a:pt x="0" y="1"/>
                  </a:moveTo>
                  <a:lnTo>
                    <a:pt x="103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0;p43">
              <a:extLst>
                <a:ext uri="{FF2B5EF4-FFF2-40B4-BE49-F238E27FC236}">
                  <a16:creationId xmlns:a16="http://schemas.microsoft.com/office/drawing/2014/main" id="{626C5AC3-BEDA-4DD6-AF9C-5813955D0A1A}"/>
                </a:ext>
              </a:extLst>
            </p:cNvPr>
            <p:cNvSpPr/>
            <p:nvPr/>
          </p:nvSpPr>
          <p:spPr>
            <a:xfrm>
              <a:off x="6626228" y="3109102"/>
              <a:ext cx="102219" cy="1054089"/>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1;p43">
              <a:extLst>
                <a:ext uri="{FF2B5EF4-FFF2-40B4-BE49-F238E27FC236}">
                  <a16:creationId xmlns:a16="http://schemas.microsoft.com/office/drawing/2014/main" id="{AB2CAAC2-DCFE-47F8-952F-E3BAD33F9B67}"/>
                </a:ext>
              </a:extLst>
            </p:cNvPr>
            <p:cNvSpPr/>
            <p:nvPr/>
          </p:nvSpPr>
          <p:spPr>
            <a:xfrm>
              <a:off x="7719130" y="3094538"/>
              <a:ext cx="131454" cy="1068654"/>
            </a:xfrm>
            <a:custGeom>
              <a:avLst/>
              <a:gdLst/>
              <a:ahLst/>
              <a:cxnLst/>
              <a:rect l="l" t="t" r="r" b="b"/>
              <a:pathLst>
                <a:path w="2464" h="20031" extrusionOk="0">
                  <a:moveTo>
                    <a:pt x="1" y="0"/>
                  </a:moveTo>
                  <a:lnTo>
                    <a:pt x="578" y="20031"/>
                  </a:lnTo>
                  <a:lnTo>
                    <a:pt x="2463" y="20031"/>
                  </a:lnTo>
                  <a:lnTo>
                    <a:pt x="1886" y="274"/>
                  </a:lnTo>
                  <a:lnTo>
                    <a:pt x="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2;p43">
              <a:extLst>
                <a:ext uri="{FF2B5EF4-FFF2-40B4-BE49-F238E27FC236}">
                  <a16:creationId xmlns:a16="http://schemas.microsoft.com/office/drawing/2014/main" id="{BF657BAE-2E23-4990-98F2-867175C091B2}"/>
                </a:ext>
              </a:extLst>
            </p:cNvPr>
            <p:cNvSpPr/>
            <p:nvPr/>
          </p:nvSpPr>
          <p:spPr>
            <a:xfrm>
              <a:off x="7819693" y="3002086"/>
              <a:ext cx="102219" cy="1161109"/>
            </a:xfrm>
            <a:custGeom>
              <a:avLst/>
              <a:gdLst/>
              <a:ahLst/>
              <a:cxnLst/>
              <a:rect l="l" t="t" r="r" b="b"/>
              <a:pathLst>
                <a:path w="1916" h="21764" extrusionOk="0">
                  <a:moveTo>
                    <a:pt x="1368" y="0"/>
                  </a:moveTo>
                  <a:lnTo>
                    <a:pt x="1" y="2007"/>
                  </a:lnTo>
                  <a:lnTo>
                    <a:pt x="578" y="21764"/>
                  </a:lnTo>
                  <a:lnTo>
                    <a:pt x="1915" y="20700"/>
                  </a:lnTo>
                  <a:lnTo>
                    <a:pt x="136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3;p43">
              <a:extLst>
                <a:ext uri="{FF2B5EF4-FFF2-40B4-BE49-F238E27FC236}">
                  <a16:creationId xmlns:a16="http://schemas.microsoft.com/office/drawing/2014/main" id="{3FA13F02-ECA4-41C6-BC6E-7BB815B08C64}"/>
                </a:ext>
              </a:extLst>
            </p:cNvPr>
            <p:cNvSpPr/>
            <p:nvPr/>
          </p:nvSpPr>
          <p:spPr>
            <a:xfrm>
              <a:off x="6013251" y="3193444"/>
              <a:ext cx="1684900" cy="175148"/>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64;p43">
              <a:extLst>
                <a:ext uri="{FF2B5EF4-FFF2-40B4-BE49-F238E27FC236}">
                  <a16:creationId xmlns:a16="http://schemas.microsoft.com/office/drawing/2014/main" id="{D068EF9F-CEF5-4E3C-8B2C-25467A86B606}"/>
                </a:ext>
              </a:extLst>
            </p:cNvPr>
            <p:cNvSpPr/>
            <p:nvPr/>
          </p:nvSpPr>
          <p:spPr>
            <a:xfrm>
              <a:off x="7681839" y="2801019"/>
              <a:ext cx="259548" cy="567591"/>
            </a:xfrm>
            <a:custGeom>
              <a:avLst/>
              <a:gdLst/>
              <a:ahLst/>
              <a:cxnLst/>
              <a:rect l="l" t="t" r="r" b="b"/>
              <a:pathLst>
                <a:path w="4865" h="10639" extrusionOk="0">
                  <a:moveTo>
                    <a:pt x="4864" y="0"/>
                  </a:moveTo>
                  <a:lnTo>
                    <a:pt x="1" y="7356"/>
                  </a:lnTo>
                  <a:lnTo>
                    <a:pt x="305" y="10639"/>
                  </a:lnTo>
                  <a:lnTo>
                    <a:pt x="4743" y="2949"/>
                  </a:lnTo>
                  <a:lnTo>
                    <a:pt x="4864"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65;p43">
              <a:extLst>
                <a:ext uri="{FF2B5EF4-FFF2-40B4-BE49-F238E27FC236}">
                  <a16:creationId xmlns:a16="http://schemas.microsoft.com/office/drawing/2014/main" id="{490BB4C3-4560-4468-8554-680D4CB3BC84}"/>
                </a:ext>
              </a:extLst>
            </p:cNvPr>
            <p:cNvSpPr/>
            <p:nvPr/>
          </p:nvSpPr>
          <p:spPr>
            <a:xfrm>
              <a:off x="6079724" y="3368531"/>
              <a:ext cx="157382" cy="1054089"/>
            </a:xfrm>
            <a:custGeom>
              <a:avLst/>
              <a:gdLst/>
              <a:ahLst/>
              <a:cxnLst/>
              <a:rect l="l" t="t" r="r" b="b"/>
              <a:pathLst>
                <a:path w="2950" h="19758" extrusionOk="0">
                  <a:moveTo>
                    <a:pt x="1" y="1"/>
                  </a:moveTo>
                  <a:lnTo>
                    <a:pt x="1034"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66;p43">
              <a:extLst>
                <a:ext uri="{FF2B5EF4-FFF2-40B4-BE49-F238E27FC236}">
                  <a16:creationId xmlns:a16="http://schemas.microsoft.com/office/drawing/2014/main" id="{2EB0AF6B-B6E0-48DA-98FD-476168608A24}"/>
                </a:ext>
              </a:extLst>
            </p:cNvPr>
            <p:cNvSpPr/>
            <p:nvPr/>
          </p:nvSpPr>
          <p:spPr>
            <a:xfrm>
              <a:off x="6206213"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67;p43">
              <a:extLst>
                <a:ext uri="{FF2B5EF4-FFF2-40B4-BE49-F238E27FC236}">
                  <a16:creationId xmlns:a16="http://schemas.microsoft.com/office/drawing/2014/main" id="{7720F5B2-762B-4585-AC05-3A1380AFC3F8}"/>
                </a:ext>
              </a:extLst>
            </p:cNvPr>
            <p:cNvSpPr/>
            <p:nvPr/>
          </p:nvSpPr>
          <p:spPr>
            <a:xfrm>
              <a:off x="7453240" y="3368531"/>
              <a:ext cx="157329" cy="1054089"/>
            </a:xfrm>
            <a:custGeom>
              <a:avLst/>
              <a:gdLst/>
              <a:ahLst/>
              <a:cxnLst/>
              <a:rect l="l" t="t" r="r" b="b"/>
              <a:pathLst>
                <a:path w="2949" h="19758" extrusionOk="0">
                  <a:moveTo>
                    <a:pt x="0" y="1"/>
                  </a:moveTo>
                  <a:lnTo>
                    <a:pt x="1034" y="19758"/>
                  </a:lnTo>
                  <a:lnTo>
                    <a:pt x="2948"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68;p43">
              <a:extLst>
                <a:ext uri="{FF2B5EF4-FFF2-40B4-BE49-F238E27FC236}">
                  <a16:creationId xmlns:a16="http://schemas.microsoft.com/office/drawing/2014/main" id="{D1876727-AD44-4B23-BFC7-C3C904654A56}"/>
                </a:ext>
              </a:extLst>
            </p:cNvPr>
            <p:cNvSpPr/>
            <p:nvPr/>
          </p:nvSpPr>
          <p:spPr>
            <a:xfrm>
              <a:off x="7579677"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69;p43">
              <a:extLst>
                <a:ext uri="{FF2B5EF4-FFF2-40B4-BE49-F238E27FC236}">
                  <a16:creationId xmlns:a16="http://schemas.microsoft.com/office/drawing/2014/main" id="{462133D4-7793-4A29-A6D4-3AF3D13765C7}"/>
                </a:ext>
              </a:extLst>
            </p:cNvPr>
            <p:cNvSpPr/>
            <p:nvPr/>
          </p:nvSpPr>
          <p:spPr>
            <a:xfrm>
              <a:off x="5885161" y="3024812"/>
              <a:ext cx="468680" cy="168693"/>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70;p43">
              <a:extLst>
                <a:ext uri="{FF2B5EF4-FFF2-40B4-BE49-F238E27FC236}">
                  <a16:creationId xmlns:a16="http://schemas.microsoft.com/office/drawing/2014/main" id="{2F904754-ACE6-4E00-A107-EF669F7BD807}"/>
                </a:ext>
              </a:extLst>
            </p:cNvPr>
            <p:cNvSpPr/>
            <p:nvPr/>
          </p:nvSpPr>
          <p:spPr>
            <a:xfrm>
              <a:off x="6237049" y="3024812"/>
              <a:ext cx="248131" cy="168693"/>
            </a:xfrm>
            <a:custGeom>
              <a:avLst/>
              <a:gdLst/>
              <a:ahLst/>
              <a:cxnLst/>
              <a:rect l="l" t="t" r="r" b="b"/>
              <a:pathLst>
                <a:path w="4651" h="3162" extrusionOk="0">
                  <a:moveTo>
                    <a:pt x="0" y="0"/>
                  </a:moveTo>
                  <a:cubicBezTo>
                    <a:pt x="699" y="912"/>
                    <a:pt x="1459" y="2310"/>
                    <a:pt x="2189" y="3161"/>
                  </a:cubicBezTo>
                  <a:lnTo>
                    <a:pt x="4651" y="3161"/>
                  </a:lnTo>
                  <a:cubicBezTo>
                    <a:pt x="3982" y="2249"/>
                    <a:pt x="3070" y="882"/>
                    <a:pt x="2310"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71;p43">
              <a:extLst>
                <a:ext uri="{FF2B5EF4-FFF2-40B4-BE49-F238E27FC236}">
                  <a16:creationId xmlns:a16="http://schemas.microsoft.com/office/drawing/2014/main" id="{9C7D96B3-8235-41CA-B2B9-D49DEEBB8ED0}"/>
                </a:ext>
              </a:extLst>
            </p:cNvPr>
            <p:cNvSpPr/>
            <p:nvPr/>
          </p:nvSpPr>
          <p:spPr>
            <a:xfrm>
              <a:off x="6361885" y="3024812"/>
              <a:ext cx="275766" cy="168693"/>
            </a:xfrm>
            <a:custGeom>
              <a:avLst/>
              <a:gdLst/>
              <a:ahLst/>
              <a:cxnLst/>
              <a:rect l="l" t="t" r="r" b="b"/>
              <a:pathLst>
                <a:path w="5169" h="3162" extrusionOk="0">
                  <a:moveTo>
                    <a:pt x="1" y="0"/>
                  </a:moveTo>
                  <a:cubicBezTo>
                    <a:pt x="730" y="882"/>
                    <a:pt x="1642" y="2249"/>
                    <a:pt x="2311" y="3161"/>
                  </a:cubicBezTo>
                  <a:lnTo>
                    <a:pt x="5168" y="3161"/>
                  </a:lnTo>
                  <a:cubicBezTo>
                    <a:pt x="4651" y="2249"/>
                    <a:pt x="3831" y="882"/>
                    <a:pt x="3344"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72;p43">
              <a:extLst>
                <a:ext uri="{FF2B5EF4-FFF2-40B4-BE49-F238E27FC236}">
                  <a16:creationId xmlns:a16="http://schemas.microsoft.com/office/drawing/2014/main" id="{BA21F956-F875-49B1-8737-11FDDAF2540D}"/>
                </a:ext>
              </a:extLst>
            </p:cNvPr>
            <p:cNvSpPr/>
            <p:nvPr/>
          </p:nvSpPr>
          <p:spPr>
            <a:xfrm>
              <a:off x="6775391" y="3024812"/>
              <a:ext cx="929250" cy="168693"/>
            </a:xfrm>
            <a:custGeom>
              <a:avLst/>
              <a:gdLst/>
              <a:ahLst/>
              <a:cxnLst/>
              <a:rect l="l" t="t" r="r" b="b"/>
              <a:pathLst>
                <a:path w="17418" h="3162" extrusionOk="0">
                  <a:moveTo>
                    <a:pt x="1" y="0"/>
                  </a:moveTo>
                  <a:cubicBezTo>
                    <a:pt x="457" y="942"/>
                    <a:pt x="1277"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73;p43">
              <a:extLst>
                <a:ext uri="{FF2B5EF4-FFF2-40B4-BE49-F238E27FC236}">
                  <a16:creationId xmlns:a16="http://schemas.microsoft.com/office/drawing/2014/main" id="{129252D1-A172-46FA-BEAC-AF1425679925}"/>
                </a:ext>
              </a:extLst>
            </p:cNvPr>
            <p:cNvSpPr/>
            <p:nvPr/>
          </p:nvSpPr>
          <p:spPr>
            <a:xfrm>
              <a:off x="6540283" y="3024812"/>
              <a:ext cx="335732" cy="168693"/>
            </a:xfrm>
            <a:custGeom>
              <a:avLst/>
              <a:gdLst/>
              <a:ahLst/>
              <a:cxnLst/>
              <a:rect l="l" t="t" r="r" b="b"/>
              <a:pathLst>
                <a:path w="6293" h="3162" extrusionOk="0">
                  <a:moveTo>
                    <a:pt x="0" y="0"/>
                  </a:moveTo>
                  <a:cubicBezTo>
                    <a:pt x="487" y="912"/>
                    <a:pt x="1307" y="2249"/>
                    <a:pt x="1824" y="3161"/>
                  </a:cubicBezTo>
                  <a:lnTo>
                    <a:pt x="6292" y="3161"/>
                  </a:lnTo>
                  <a:cubicBezTo>
                    <a:pt x="5684" y="2219"/>
                    <a:pt x="4864" y="942"/>
                    <a:pt x="440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74;p43">
              <a:extLst>
                <a:ext uri="{FF2B5EF4-FFF2-40B4-BE49-F238E27FC236}">
                  <a16:creationId xmlns:a16="http://schemas.microsoft.com/office/drawing/2014/main" id="{8363A712-F42A-4557-9E42-D63C4E1C0C28}"/>
                </a:ext>
              </a:extLst>
            </p:cNvPr>
            <p:cNvSpPr/>
            <p:nvPr/>
          </p:nvSpPr>
          <p:spPr>
            <a:xfrm>
              <a:off x="5890016" y="2578880"/>
              <a:ext cx="2083851" cy="446006"/>
            </a:xfrm>
            <a:custGeom>
              <a:avLst/>
              <a:gdLst/>
              <a:ahLst/>
              <a:cxnLst/>
              <a:rect l="l" t="t" r="r" b="b"/>
              <a:pathLst>
                <a:path w="39060"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75;p43">
              <a:extLst>
                <a:ext uri="{FF2B5EF4-FFF2-40B4-BE49-F238E27FC236}">
                  <a16:creationId xmlns:a16="http://schemas.microsoft.com/office/drawing/2014/main" id="{DE63E73D-89C3-4FC7-BD4B-A5269CE53D84}"/>
                </a:ext>
              </a:extLst>
            </p:cNvPr>
            <p:cNvSpPr/>
            <p:nvPr/>
          </p:nvSpPr>
          <p:spPr>
            <a:xfrm>
              <a:off x="6890518" y="2611315"/>
              <a:ext cx="638973" cy="361660"/>
            </a:xfrm>
            <a:custGeom>
              <a:avLst/>
              <a:gdLst/>
              <a:ahLst/>
              <a:cxnLst/>
              <a:rect l="l" t="t" r="r" b="b"/>
              <a:pathLst>
                <a:path w="11977" h="6779" extrusionOk="0">
                  <a:moveTo>
                    <a:pt x="10852" y="578"/>
                  </a:moveTo>
                  <a:cubicBezTo>
                    <a:pt x="11034" y="578"/>
                    <a:pt x="11186" y="699"/>
                    <a:pt x="11186" y="851"/>
                  </a:cubicBezTo>
                  <a:cubicBezTo>
                    <a:pt x="11186" y="1003"/>
                    <a:pt x="11034" y="1125"/>
                    <a:pt x="10852" y="1125"/>
                  </a:cubicBezTo>
                  <a:cubicBezTo>
                    <a:pt x="10670" y="1125"/>
                    <a:pt x="10518" y="1003"/>
                    <a:pt x="10518" y="851"/>
                  </a:cubicBezTo>
                  <a:cubicBezTo>
                    <a:pt x="10518" y="699"/>
                    <a:pt x="10670" y="578"/>
                    <a:pt x="10852" y="578"/>
                  </a:cubicBezTo>
                  <a:close/>
                  <a:moveTo>
                    <a:pt x="10183" y="2827"/>
                  </a:moveTo>
                  <a:cubicBezTo>
                    <a:pt x="10366" y="2827"/>
                    <a:pt x="10518" y="2979"/>
                    <a:pt x="10518" y="3131"/>
                  </a:cubicBezTo>
                  <a:cubicBezTo>
                    <a:pt x="10518" y="3283"/>
                    <a:pt x="10366" y="3404"/>
                    <a:pt x="10183" y="3404"/>
                  </a:cubicBezTo>
                  <a:cubicBezTo>
                    <a:pt x="10001" y="3404"/>
                    <a:pt x="9849" y="3252"/>
                    <a:pt x="9849" y="3131"/>
                  </a:cubicBezTo>
                  <a:cubicBezTo>
                    <a:pt x="9849" y="2979"/>
                    <a:pt x="10001" y="2827"/>
                    <a:pt x="10183" y="2827"/>
                  </a:cubicBezTo>
                  <a:close/>
                  <a:moveTo>
                    <a:pt x="9211" y="5593"/>
                  </a:moveTo>
                  <a:cubicBezTo>
                    <a:pt x="9393" y="5593"/>
                    <a:pt x="9545" y="5715"/>
                    <a:pt x="9545" y="5867"/>
                  </a:cubicBezTo>
                  <a:cubicBezTo>
                    <a:pt x="9545" y="5988"/>
                    <a:pt x="9363" y="6140"/>
                    <a:pt x="9211" y="6140"/>
                  </a:cubicBezTo>
                  <a:cubicBezTo>
                    <a:pt x="9028" y="6140"/>
                    <a:pt x="8876" y="6018"/>
                    <a:pt x="8876" y="5867"/>
                  </a:cubicBezTo>
                  <a:cubicBezTo>
                    <a:pt x="8876" y="5715"/>
                    <a:pt x="8998" y="5593"/>
                    <a:pt x="9211" y="5593"/>
                  </a:cubicBezTo>
                  <a:close/>
                  <a:moveTo>
                    <a:pt x="3132" y="0"/>
                  </a:moveTo>
                  <a:lnTo>
                    <a:pt x="1" y="6778"/>
                  </a:lnTo>
                  <a:lnTo>
                    <a:pt x="9849" y="6778"/>
                  </a:lnTo>
                  <a:lnTo>
                    <a:pt x="1197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6;p43">
              <a:extLst>
                <a:ext uri="{FF2B5EF4-FFF2-40B4-BE49-F238E27FC236}">
                  <a16:creationId xmlns:a16="http://schemas.microsoft.com/office/drawing/2014/main" id="{3DCF2A5F-C51E-44FB-9FF1-D874F72C7B9D}"/>
                </a:ext>
              </a:extLst>
            </p:cNvPr>
            <p:cNvSpPr/>
            <p:nvPr/>
          </p:nvSpPr>
          <p:spPr>
            <a:xfrm>
              <a:off x="7320935" y="2623052"/>
              <a:ext cx="110595" cy="330130"/>
            </a:xfrm>
            <a:custGeom>
              <a:avLst/>
              <a:gdLst/>
              <a:ahLst/>
              <a:cxnLst/>
              <a:rect l="l" t="t" r="r" b="b"/>
              <a:pathLst>
                <a:path w="2073" h="6188" extrusionOk="0">
                  <a:moveTo>
                    <a:pt x="1977" y="1"/>
                  </a:moveTo>
                  <a:cubicBezTo>
                    <a:pt x="1945" y="1"/>
                    <a:pt x="1915" y="18"/>
                    <a:pt x="1903" y="54"/>
                  </a:cubicBezTo>
                  <a:cubicBezTo>
                    <a:pt x="1143" y="1999"/>
                    <a:pt x="535" y="4096"/>
                    <a:pt x="18" y="6102"/>
                  </a:cubicBezTo>
                  <a:cubicBezTo>
                    <a:pt x="0" y="6155"/>
                    <a:pt x="34" y="6188"/>
                    <a:pt x="71" y="6188"/>
                  </a:cubicBezTo>
                  <a:cubicBezTo>
                    <a:pt x="98" y="6188"/>
                    <a:pt x="127" y="6171"/>
                    <a:pt x="140" y="6133"/>
                  </a:cubicBezTo>
                  <a:cubicBezTo>
                    <a:pt x="900" y="4218"/>
                    <a:pt x="1568" y="2121"/>
                    <a:pt x="2055" y="115"/>
                  </a:cubicBezTo>
                  <a:cubicBezTo>
                    <a:pt x="2073" y="41"/>
                    <a:pt x="2024" y="1"/>
                    <a:pt x="1977"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7;p43">
              <a:extLst>
                <a:ext uri="{FF2B5EF4-FFF2-40B4-BE49-F238E27FC236}">
                  <a16:creationId xmlns:a16="http://schemas.microsoft.com/office/drawing/2014/main" id="{03D6A09A-387F-4518-BA08-963399E68E10}"/>
                </a:ext>
              </a:extLst>
            </p:cNvPr>
            <p:cNvSpPr/>
            <p:nvPr/>
          </p:nvSpPr>
          <p:spPr>
            <a:xfrm>
              <a:off x="6955390" y="2862316"/>
              <a:ext cx="441151" cy="19419"/>
            </a:xfrm>
            <a:custGeom>
              <a:avLst/>
              <a:gdLst/>
              <a:ahLst/>
              <a:cxnLst/>
              <a:rect l="l" t="t" r="r" b="b"/>
              <a:pathLst>
                <a:path w="8269" h="364" extrusionOk="0">
                  <a:moveTo>
                    <a:pt x="5180" y="1"/>
                  </a:moveTo>
                  <a:cubicBezTo>
                    <a:pt x="3355" y="1"/>
                    <a:pt x="1369" y="53"/>
                    <a:pt x="92" y="128"/>
                  </a:cubicBezTo>
                  <a:cubicBezTo>
                    <a:pt x="1" y="128"/>
                    <a:pt x="1" y="250"/>
                    <a:pt x="92" y="250"/>
                  </a:cubicBezTo>
                  <a:cubicBezTo>
                    <a:pt x="1125" y="326"/>
                    <a:pt x="2630" y="364"/>
                    <a:pt x="4134" y="364"/>
                  </a:cubicBezTo>
                  <a:cubicBezTo>
                    <a:pt x="5639" y="364"/>
                    <a:pt x="7144" y="326"/>
                    <a:pt x="8177" y="250"/>
                  </a:cubicBezTo>
                  <a:cubicBezTo>
                    <a:pt x="8268" y="250"/>
                    <a:pt x="8268" y="98"/>
                    <a:pt x="8177" y="67"/>
                  </a:cubicBezTo>
                  <a:cubicBezTo>
                    <a:pt x="7376" y="21"/>
                    <a:pt x="6309" y="1"/>
                    <a:pt x="518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78;p43">
              <a:extLst>
                <a:ext uri="{FF2B5EF4-FFF2-40B4-BE49-F238E27FC236}">
                  <a16:creationId xmlns:a16="http://schemas.microsoft.com/office/drawing/2014/main" id="{28B8112E-F4B6-463C-937D-F99AA5806596}"/>
                </a:ext>
              </a:extLst>
            </p:cNvPr>
            <p:cNvSpPr/>
            <p:nvPr/>
          </p:nvSpPr>
          <p:spPr>
            <a:xfrm>
              <a:off x="6970007" y="2800646"/>
              <a:ext cx="442752" cy="18086"/>
            </a:xfrm>
            <a:custGeom>
              <a:avLst/>
              <a:gdLst/>
              <a:ahLst/>
              <a:cxnLst/>
              <a:rect l="l" t="t" r="r" b="b"/>
              <a:pathLst>
                <a:path w="8299" h="339" extrusionOk="0">
                  <a:moveTo>
                    <a:pt x="5029" y="0"/>
                  </a:moveTo>
                  <a:cubicBezTo>
                    <a:pt x="3254" y="0"/>
                    <a:pt x="1350" y="44"/>
                    <a:pt x="91" y="99"/>
                  </a:cubicBezTo>
                  <a:cubicBezTo>
                    <a:pt x="0" y="129"/>
                    <a:pt x="0" y="251"/>
                    <a:pt x="91" y="251"/>
                  </a:cubicBezTo>
                  <a:cubicBezTo>
                    <a:pt x="1082" y="308"/>
                    <a:pt x="2478" y="338"/>
                    <a:pt x="3895" y="338"/>
                  </a:cubicBezTo>
                  <a:cubicBezTo>
                    <a:pt x="5478" y="338"/>
                    <a:pt x="7086" y="300"/>
                    <a:pt x="8177" y="220"/>
                  </a:cubicBezTo>
                  <a:cubicBezTo>
                    <a:pt x="8298" y="220"/>
                    <a:pt x="8268" y="68"/>
                    <a:pt x="8177" y="68"/>
                  </a:cubicBezTo>
                  <a:cubicBezTo>
                    <a:pt x="7338" y="20"/>
                    <a:pt x="6212" y="0"/>
                    <a:pt x="502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79;p43">
              <a:extLst>
                <a:ext uri="{FF2B5EF4-FFF2-40B4-BE49-F238E27FC236}">
                  <a16:creationId xmlns:a16="http://schemas.microsoft.com/office/drawing/2014/main" id="{551287EF-3B79-413F-A583-BB1576CB8024}"/>
                </a:ext>
              </a:extLst>
            </p:cNvPr>
            <p:cNvSpPr/>
            <p:nvPr/>
          </p:nvSpPr>
          <p:spPr>
            <a:xfrm>
              <a:off x="7012153" y="2749219"/>
              <a:ext cx="411915" cy="17072"/>
            </a:xfrm>
            <a:custGeom>
              <a:avLst/>
              <a:gdLst/>
              <a:ahLst/>
              <a:cxnLst/>
              <a:rect l="l" t="t" r="r" b="b"/>
              <a:pathLst>
                <a:path w="7721" h="320" extrusionOk="0">
                  <a:moveTo>
                    <a:pt x="5130" y="1"/>
                  </a:moveTo>
                  <a:cubicBezTo>
                    <a:pt x="3354" y="1"/>
                    <a:pt x="1345" y="61"/>
                    <a:pt x="92" y="120"/>
                  </a:cubicBezTo>
                  <a:cubicBezTo>
                    <a:pt x="0" y="120"/>
                    <a:pt x="0" y="242"/>
                    <a:pt x="92" y="242"/>
                  </a:cubicBezTo>
                  <a:cubicBezTo>
                    <a:pt x="931" y="295"/>
                    <a:pt x="2110" y="319"/>
                    <a:pt x="3333" y="319"/>
                  </a:cubicBezTo>
                  <a:cubicBezTo>
                    <a:pt x="4899" y="319"/>
                    <a:pt x="6537" y="280"/>
                    <a:pt x="7630" y="212"/>
                  </a:cubicBezTo>
                  <a:cubicBezTo>
                    <a:pt x="7721" y="181"/>
                    <a:pt x="7721" y="60"/>
                    <a:pt x="7599" y="60"/>
                  </a:cubicBezTo>
                  <a:cubicBezTo>
                    <a:pt x="6938" y="18"/>
                    <a:pt x="6066" y="1"/>
                    <a:pt x="51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80;p43">
              <a:extLst>
                <a:ext uri="{FF2B5EF4-FFF2-40B4-BE49-F238E27FC236}">
                  <a16:creationId xmlns:a16="http://schemas.microsoft.com/office/drawing/2014/main" id="{67A52E7E-A29E-4086-8088-BFC2FCABAF6B}"/>
                </a:ext>
              </a:extLst>
            </p:cNvPr>
            <p:cNvSpPr/>
            <p:nvPr/>
          </p:nvSpPr>
          <p:spPr>
            <a:xfrm>
              <a:off x="7020262" y="2699712"/>
              <a:ext cx="411915" cy="16859"/>
            </a:xfrm>
            <a:custGeom>
              <a:avLst/>
              <a:gdLst/>
              <a:ahLst/>
              <a:cxnLst/>
              <a:rect l="l" t="t" r="r" b="b"/>
              <a:pathLst>
                <a:path w="7721" h="316" extrusionOk="0">
                  <a:moveTo>
                    <a:pt x="5119" y="0"/>
                  </a:moveTo>
                  <a:cubicBezTo>
                    <a:pt x="3348" y="0"/>
                    <a:pt x="1359" y="47"/>
                    <a:pt x="92" y="106"/>
                  </a:cubicBezTo>
                  <a:cubicBezTo>
                    <a:pt x="0" y="106"/>
                    <a:pt x="31" y="228"/>
                    <a:pt x="92" y="228"/>
                  </a:cubicBezTo>
                  <a:cubicBezTo>
                    <a:pt x="1010" y="285"/>
                    <a:pt x="2308" y="315"/>
                    <a:pt x="3627" y="315"/>
                  </a:cubicBezTo>
                  <a:cubicBezTo>
                    <a:pt x="5102" y="315"/>
                    <a:pt x="6603" y="278"/>
                    <a:pt x="7630" y="197"/>
                  </a:cubicBezTo>
                  <a:cubicBezTo>
                    <a:pt x="7721" y="197"/>
                    <a:pt x="7721" y="45"/>
                    <a:pt x="7630" y="45"/>
                  </a:cubicBezTo>
                  <a:cubicBezTo>
                    <a:pt x="6952" y="14"/>
                    <a:pt x="6067" y="0"/>
                    <a:pt x="511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81;p43">
              <a:extLst>
                <a:ext uri="{FF2B5EF4-FFF2-40B4-BE49-F238E27FC236}">
                  <a16:creationId xmlns:a16="http://schemas.microsoft.com/office/drawing/2014/main" id="{F89BEDFB-3269-4678-8109-A28F892FC309}"/>
                </a:ext>
              </a:extLst>
            </p:cNvPr>
            <p:cNvSpPr/>
            <p:nvPr/>
          </p:nvSpPr>
          <p:spPr>
            <a:xfrm>
              <a:off x="7036480" y="2648712"/>
              <a:ext cx="411915" cy="17019"/>
            </a:xfrm>
            <a:custGeom>
              <a:avLst/>
              <a:gdLst/>
              <a:ahLst/>
              <a:cxnLst/>
              <a:rect l="l" t="t" r="r" b="b"/>
              <a:pathLst>
                <a:path w="7721" h="319" extrusionOk="0">
                  <a:moveTo>
                    <a:pt x="5145" y="0"/>
                  </a:moveTo>
                  <a:cubicBezTo>
                    <a:pt x="3368" y="0"/>
                    <a:pt x="1365" y="60"/>
                    <a:pt x="92" y="120"/>
                  </a:cubicBezTo>
                  <a:cubicBezTo>
                    <a:pt x="0" y="120"/>
                    <a:pt x="0" y="241"/>
                    <a:pt x="92" y="241"/>
                  </a:cubicBezTo>
                  <a:cubicBezTo>
                    <a:pt x="944" y="295"/>
                    <a:pt x="2125" y="319"/>
                    <a:pt x="3345" y="319"/>
                  </a:cubicBezTo>
                  <a:cubicBezTo>
                    <a:pt x="4908" y="319"/>
                    <a:pt x="6537" y="279"/>
                    <a:pt x="7630" y="211"/>
                  </a:cubicBezTo>
                  <a:cubicBezTo>
                    <a:pt x="7721" y="181"/>
                    <a:pt x="7721" y="59"/>
                    <a:pt x="7630" y="59"/>
                  </a:cubicBezTo>
                  <a:cubicBezTo>
                    <a:pt x="6958" y="17"/>
                    <a:pt x="6083" y="0"/>
                    <a:pt x="5145"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82;p43">
              <a:extLst>
                <a:ext uri="{FF2B5EF4-FFF2-40B4-BE49-F238E27FC236}">
                  <a16:creationId xmlns:a16="http://schemas.microsoft.com/office/drawing/2014/main" id="{0411E5BE-6846-4456-A11B-D7863BFB83C9}"/>
                </a:ext>
              </a:extLst>
            </p:cNvPr>
            <p:cNvSpPr/>
            <p:nvPr/>
          </p:nvSpPr>
          <p:spPr>
            <a:xfrm>
              <a:off x="7190498" y="2920998"/>
              <a:ext cx="17926" cy="22780"/>
            </a:xfrm>
            <a:custGeom>
              <a:avLst/>
              <a:gdLst/>
              <a:ahLst/>
              <a:cxnLst/>
              <a:rect l="l" t="t" r="r" b="b"/>
              <a:pathLst>
                <a:path w="336" h="427" extrusionOk="0">
                  <a:moveTo>
                    <a:pt x="214" y="1"/>
                  </a:moveTo>
                  <a:cubicBezTo>
                    <a:pt x="123" y="122"/>
                    <a:pt x="1" y="244"/>
                    <a:pt x="1" y="426"/>
                  </a:cubicBezTo>
                  <a:cubicBezTo>
                    <a:pt x="123" y="426"/>
                    <a:pt x="244" y="396"/>
                    <a:pt x="275" y="335"/>
                  </a:cubicBezTo>
                  <a:cubicBezTo>
                    <a:pt x="335" y="274"/>
                    <a:pt x="275" y="153"/>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83;p43">
              <a:extLst>
                <a:ext uri="{FF2B5EF4-FFF2-40B4-BE49-F238E27FC236}">
                  <a16:creationId xmlns:a16="http://schemas.microsoft.com/office/drawing/2014/main" id="{3335F369-ECA2-48BC-B79D-24C5A7EFD030}"/>
                </a:ext>
              </a:extLst>
            </p:cNvPr>
            <p:cNvSpPr/>
            <p:nvPr/>
          </p:nvSpPr>
          <p:spPr>
            <a:xfrm>
              <a:off x="6992681" y="2796165"/>
              <a:ext cx="170347" cy="145966"/>
            </a:xfrm>
            <a:custGeom>
              <a:avLst/>
              <a:gdLst/>
              <a:ahLst/>
              <a:cxnLst/>
              <a:rect l="l" t="t" r="r" b="b"/>
              <a:pathLst>
                <a:path w="3193" h="2736" extrusionOk="0">
                  <a:moveTo>
                    <a:pt x="487" y="0"/>
                  </a:moveTo>
                  <a:lnTo>
                    <a:pt x="1" y="821"/>
                  </a:lnTo>
                  <a:lnTo>
                    <a:pt x="3071" y="2705"/>
                  </a:lnTo>
                  <a:lnTo>
                    <a:pt x="3071" y="2736"/>
                  </a:lnTo>
                  <a:lnTo>
                    <a:pt x="3101" y="2736"/>
                  </a:lnTo>
                  <a:cubicBezTo>
                    <a:pt x="3131" y="2675"/>
                    <a:pt x="3162" y="2645"/>
                    <a:pt x="3192" y="2614"/>
                  </a:cubicBezTo>
                  <a:cubicBezTo>
                    <a:pt x="2372" y="2189"/>
                    <a:pt x="1308" y="1581"/>
                    <a:pt x="700" y="851"/>
                  </a:cubicBezTo>
                  <a:cubicBezTo>
                    <a:pt x="517" y="608"/>
                    <a:pt x="548" y="335"/>
                    <a:pt x="669" y="91"/>
                  </a:cubicBezTo>
                  <a:lnTo>
                    <a:pt x="48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84;p43">
              <a:extLst>
                <a:ext uri="{FF2B5EF4-FFF2-40B4-BE49-F238E27FC236}">
                  <a16:creationId xmlns:a16="http://schemas.microsoft.com/office/drawing/2014/main" id="{216CC1A7-AF5C-4B47-AC43-5DF0E3D64836}"/>
                </a:ext>
              </a:extLst>
            </p:cNvPr>
            <p:cNvSpPr/>
            <p:nvPr/>
          </p:nvSpPr>
          <p:spPr>
            <a:xfrm>
              <a:off x="7020262" y="2801019"/>
              <a:ext cx="165438" cy="134655"/>
            </a:xfrm>
            <a:custGeom>
              <a:avLst/>
              <a:gdLst/>
              <a:ahLst/>
              <a:cxnLst/>
              <a:rect l="l" t="t" r="r" b="b"/>
              <a:pathLst>
                <a:path w="3101" h="2524" extrusionOk="0">
                  <a:moveTo>
                    <a:pt x="152" y="0"/>
                  </a:moveTo>
                  <a:lnTo>
                    <a:pt x="152" y="0"/>
                  </a:lnTo>
                  <a:cubicBezTo>
                    <a:pt x="31" y="244"/>
                    <a:pt x="0" y="517"/>
                    <a:pt x="183" y="760"/>
                  </a:cubicBezTo>
                  <a:cubicBezTo>
                    <a:pt x="791" y="1490"/>
                    <a:pt x="1855" y="2067"/>
                    <a:pt x="2675" y="2523"/>
                  </a:cubicBezTo>
                  <a:cubicBezTo>
                    <a:pt x="2736" y="2462"/>
                    <a:pt x="2797" y="2432"/>
                    <a:pt x="2797" y="2432"/>
                  </a:cubicBezTo>
                  <a:cubicBezTo>
                    <a:pt x="2645" y="2128"/>
                    <a:pt x="3010" y="2037"/>
                    <a:pt x="3010" y="2037"/>
                  </a:cubicBezTo>
                  <a:cubicBezTo>
                    <a:pt x="2949" y="1915"/>
                    <a:pt x="3010" y="1824"/>
                    <a:pt x="3101" y="1794"/>
                  </a:cubicBezTo>
                  <a:cubicBezTo>
                    <a:pt x="3070" y="1763"/>
                    <a:pt x="3070" y="1763"/>
                    <a:pt x="3070" y="1763"/>
                  </a:cubicBezTo>
                  <a:lnTo>
                    <a:pt x="3070" y="1794"/>
                  </a:lnTo>
                  <a:lnTo>
                    <a:pt x="15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85;p43">
              <a:extLst>
                <a:ext uri="{FF2B5EF4-FFF2-40B4-BE49-F238E27FC236}">
                  <a16:creationId xmlns:a16="http://schemas.microsoft.com/office/drawing/2014/main" id="{45D10E99-51DB-474F-8B2F-7BA722CA663C}"/>
                </a:ext>
              </a:extLst>
            </p:cNvPr>
            <p:cNvSpPr/>
            <p:nvPr/>
          </p:nvSpPr>
          <p:spPr>
            <a:xfrm>
              <a:off x="7158115" y="2935615"/>
              <a:ext cx="17872" cy="8163"/>
            </a:xfrm>
            <a:custGeom>
              <a:avLst/>
              <a:gdLst/>
              <a:ahLst/>
              <a:cxnLst/>
              <a:rect l="l" t="t" r="r" b="b"/>
              <a:pathLst>
                <a:path w="335" h="153" extrusionOk="0">
                  <a:moveTo>
                    <a:pt x="91" y="0"/>
                  </a:moveTo>
                  <a:cubicBezTo>
                    <a:pt x="61" y="31"/>
                    <a:pt x="30" y="61"/>
                    <a:pt x="0" y="122"/>
                  </a:cubicBezTo>
                  <a:cubicBezTo>
                    <a:pt x="61" y="122"/>
                    <a:pt x="182" y="122"/>
                    <a:pt x="334" y="152"/>
                  </a:cubicBezTo>
                  <a:lnTo>
                    <a:pt x="91" y="0"/>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86;p43">
              <a:extLst>
                <a:ext uri="{FF2B5EF4-FFF2-40B4-BE49-F238E27FC236}">
                  <a16:creationId xmlns:a16="http://schemas.microsoft.com/office/drawing/2014/main" id="{25C97946-A0A0-4C18-A0F0-5B91CC5DEAE1}"/>
                </a:ext>
              </a:extLst>
            </p:cNvPr>
            <p:cNvSpPr/>
            <p:nvPr/>
          </p:nvSpPr>
          <p:spPr>
            <a:xfrm>
              <a:off x="7161316" y="2896671"/>
              <a:ext cx="40599" cy="47108"/>
            </a:xfrm>
            <a:custGeom>
              <a:avLst/>
              <a:gdLst/>
              <a:ahLst/>
              <a:cxnLst/>
              <a:rect l="l" t="t" r="r" b="b"/>
              <a:pathLst>
                <a:path w="761" h="883" extrusionOk="0">
                  <a:moveTo>
                    <a:pt x="457" y="1"/>
                  </a:moveTo>
                  <a:cubicBezTo>
                    <a:pt x="366" y="31"/>
                    <a:pt x="305" y="122"/>
                    <a:pt x="366" y="244"/>
                  </a:cubicBezTo>
                  <a:cubicBezTo>
                    <a:pt x="366" y="244"/>
                    <a:pt x="1" y="335"/>
                    <a:pt x="153" y="639"/>
                  </a:cubicBezTo>
                  <a:cubicBezTo>
                    <a:pt x="153" y="639"/>
                    <a:pt x="92" y="669"/>
                    <a:pt x="31" y="730"/>
                  </a:cubicBezTo>
                  <a:lnTo>
                    <a:pt x="274" y="882"/>
                  </a:lnTo>
                  <a:lnTo>
                    <a:pt x="518" y="882"/>
                  </a:lnTo>
                  <a:cubicBezTo>
                    <a:pt x="548" y="700"/>
                    <a:pt x="670" y="578"/>
                    <a:pt x="761" y="457"/>
                  </a:cubicBezTo>
                  <a:cubicBezTo>
                    <a:pt x="700" y="335"/>
                    <a:pt x="487" y="31"/>
                    <a:pt x="457" y="1"/>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87;p43">
              <a:extLst>
                <a:ext uri="{FF2B5EF4-FFF2-40B4-BE49-F238E27FC236}">
                  <a16:creationId xmlns:a16="http://schemas.microsoft.com/office/drawing/2014/main" id="{B694A9E4-4593-4E96-AC26-DBCD69E440BD}"/>
                </a:ext>
              </a:extLst>
            </p:cNvPr>
            <p:cNvSpPr/>
            <p:nvPr/>
          </p:nvSpPr>
          <p:spPr>
            <a:xfrm>
              <a:off x="6970007" y="2804273"/>
              <a:ext cx="25981" cy="33130"/>
            </a:xfrm>
            <a:custGeom>
              <a:avLst/>
              <a:gdLst/>
              <a:ahLst/>
              <a:cxnLst/>
              <a:rect l="l" t="t" r="r" b="b"/>
              <a:pathLst>
                <a:path w="487" h="621" extrusionOk="0">
                  <a:moveTo>
                    <a:pt x="183" y="0"/>
                  </a:moveTo>
                  <a:lnTo>
                    <a:pt x="61" y="183"/>
                  </a:lnTo>
                  <a:cubicBezTo>
                    <a:pt x="61" y="243"/>
                    <a:pt x="0" y="395"/>
                    <a:pt x="91" y="456"/>
                  </a:cubicBezTo>
                  <a:lnTo>
                    <a:pt x="304" y="608"/>
                  </a:lnTo>
                  <a:cubicBezTo>
                    <a:pt x="313" y="617"/>
                    <a:pt x="322" y="621"/>
                    <a:pt x="331" y="621"/>
                  </a:cubicBezTo>
                  <a:cubicBezTo>
                    <a:pt x="352" y="621"/>
                    <a:pt x="374" y="599"/>
                    <a:pt x="395" y="578"/>
                  </a:cubicBezTo>
                  <a:lnTo>
                    <a:pt x="486" y="456"/>
                  </a:lnTo>
                  <a:cubicBezTo>
                    <a:pt x="304" y="335"/>
                    <a:pt x="213" y="183"/>
                    <a:pt x="183" y="0"/>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88;p43">
              <a:extLst>
                <a:ext uri="{FF2B5EF4-FFF2-40B4-BE49-F238E27FC236}">
                  <a16:creationId xmlns:a16="http://schemas.microsoft.com/office/drawing/2014/main" id="{FA4B35AD-7C04-40E9-B55A-E7AA45DA2CE7}"/>
                </a:ext>
              </a:extLst>
            </p:cNvPr>
            <p:cNvSpPr/>
            <p:nvPr/>
          </p:nvSpPr>
          <p:spPr>
            <a:xfrm>
              <a:off x="6979717" y="2784055"/>
              <a:ext cx="35745" cy="44601"/>
            </a:xfrm>
            <a:custGeom>
              <a:avLst/>
              <a:gdLst/>
              <a:ahLst/>
              <a:cxnLst/>
              <a:rect l="l" t="t" r="r" b="b"/>
              <a:pathLst>
                <a:path w="670" h="836" extrusionOk="0">
                  <a:moveTo>
                    <a:pt x="349" y="0"/>
                  </a:moveTo>
                  <a:cubicBezTo>
                    <a:pt x="267" y="0"/>
                    <a:pt x="178" y="111"/>
                    <a:pt x="153" y="136"/>
                  </a:cubicBezTo>
                  <a:lnTo>
                    <a:pt x="31" y="349"/>
                  </a:lnTo>
                  <a:lnTo>
                    <a:pt x="1" y="410"/>
                  </a:lnTo>
                  <a:cubicBezTo>
                    <a:pt x="31" y="592"/>
                    <a:pt x="122" y="744"/>
                    <a:pt x="304" y="835"/>
                  </a:cubicBezTo>
                  <a:lnTo>
                    <a:pt x="426" y="622"/>
                  </a:lnTo>
                  <a:lnTo>
                    <a:pt x="456" y="562"/>
                  </a:lnTo>
                  <a:lnTo>
                    <a:pt x="639" y="258"/>
                  </a:lnTo>
                  <a:cubicBezTo>
                    <a:pt x="669" y="197"/>
                    <a:pt x="669" y="166"/>
                    <a:pt x="639" y="136"/>
                  </a:cubicBezTo>
                  <a:lnTo>
                    <a:pt x="396" y="14"/>
                  </a:lnTo>
                  <a:cubicBezTo>
                    <a:pt x="381" y="5"/>
                    <a:pt x="365" y="0"/>
                    <a:pt x="349"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89;p43">
              <a:extLst>
                <a:ext uri="{FF2B5EF4-FFF2-40B4-BE49-F238E27FC236}">
                  <a16:creationId xmlns:a16="http://schemas.microsoft.com/office/drawing/2014/main" id="{C4F9056A-18F3-431E-80E2-49878B283103}"/>
                </a:ext>
              </a:extLst>
            </p:cNvPr>
            <p:cNvSpPr/>
            <p:nvPr/>
          </p:nvSpPr>
          <p:spPr>
            <a:xfrm>
              <a:off x="6986225" y="2825346"/>
              <a:ext cx="13017" cy="14618"/>
            </a:xfrm>
            <a:custGeom>
              <a:avLst/>
              <a:gdLst/>
              <a:ahLst/>
              <a:cxnLst/>
              <a:rect l="l" t="t" r="r" b="b"/>
              <a:pathLst>
                <a:path w="244" h="274" extrusionOk="0">
                  <a:moveTo>
                    <a:pt x="122" y="0"/>
                  </a:moveTo>
                  <a:lnTo>
                    <a:pt x="0" y="213"/>
                  </a:lnTo>
                  <a:lnTo>
                    <a:pt x="122" y="274"/>
                  </a:lnTo>
                  <a:lnTo>
                    <a:pt x="243" y="92"/>
                  </a:lnTo>
                  <a:cubicBezTo>
                    <a:pt x="182" y="61"/>
                    <a:pt x="152" y="31"/>
                    <a:pt x="122" y="0"/>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90;p43">
              <a:extLst>
                <a:ext uri="{FF2B5EF4-FFF2-40B4-BE49-F238E27FC236}">
                  <a16:creationId xmlns:a16="http://schemas.microsoft.com/office/drawing/2014/main" id="{B98759F5-E32B-44DB-9D70-486B996DBDAC}"/>
                </a:ext>
              </a:extLst>
            </p:cNvPr>
            <p:cNvSpPr/>
            <p:nvPr/>
          </p:nvSpPr>
          <p:spPr>
            <a:xfrm>
              <a:off x="6992681" y="2791310"/>
              <a:ext cx="27635" cy="38946"/>
            </a:xfrm>
            <a:custGeom>
              <a:avLst/>
              <a:gdLst/>
              <a:ahLst/>
              <a:cxnLst/>
              <a:rect l="l" t="t" r="r" b="b"/>
              <a:pathLst>
                <a:path w="518" h="730" extrusionOk="0">
                  <a:moveTo>
                    <a:pt x="365" y="0"/>
                  </a:moveTo>
                  <a:lnTo>
                    <a:pt x="1" y="638"/>
                  </a:lnTo>
                  <a:cubicBezTo>
                    <a:pt x="31" y="669"/>
                    <a:pt x="61" y="699"/>
                    <a:pt x="122" y="730"/>
                  </a:cubicBezTo>
                  <a:lnTo>
                    <a:pt x="517" y="91"/>
                  </a:lnTo>
                  <a:lnTo>
                    <a:pt x="365"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91;p43">
              <a:extLst>
                <a:ext uri="{FF2B5EF4-FFF2-40B4-BE49-F238E27FC236}">
                  <a16:creationId xmlns:a16="http://schemas.microsoft.com/office/drawing/2014/main" id="{910A5F85-0E71-415C-B874-7A7879CA20AA}"/>
                </a:ext>
              </a:extLst>
            </p:cNvPr>
            <p:cNvSpPr/>
            <p:nvPr/>
          </p:nvSpPr>
          <p:spPr>
            <a:xfrm>
              <a:off x="6404084" y="2014676"/>
              <a:ext cx="1251911" cy="585356"/>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92;p43">
              <a:extLst>
                <a:ext uri="{FF2B5EF4-FFF2-40B4-BE49-F238E27FC236}">
                  <a16:creationId xmlns:a16="http://schemas.microsoft.com/office/drawing/2014/main" id="{45B7AC73-EA85-4534-A791-E583ACCF17F3}"/>
                </a:ext>
              </a:extLst>
            </p:cNvPr>
            <p:cNvSpPr/>
            <p:nvPr/>
          </p:nvSpPr>
          <p:spPr>
            <a:xfrm>
              <a:off x="6875953" y="1868610"/>
              <a:ext cx="347042" cy="234206"/>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93;p43">
              <a:extLst>
                <a:ext uri="{FF2B5EF4-FFF2-40B4-BE49-F238E27FC236}">
                  <a16:creationId xmlns:a16="http://schemas.microsoft.com/office/drawing/2014/main" id="{D273DF2B-4376-408C-B7A1-D680EDBF1282}"/>
                </a:ext>
              </a:extLst>
            </p:cNvPr>
            <p:cNvSpPr/>
            <p:nvPr/>
          </p:nvSpPr>
          <p:spPr>
            <a:xfrm>
              <a:off x="6261376" y="1519290"/>
              <a:ext cx="241675" cy="149647"/>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94;p43">
              <a:extLst>
                <a:ext uri="{FF2B5EF4-FFF2-40B4-BE49-F238E27FC236}">
                  <a16:creationId xmlns:a16="http://schemas.microsoft.com/office/drawing/2014/main" id="{EA8348FD-80F5-47E6-A448-5C1A46BFFC77}"/>
                </a:ext>
              </a:extLst>
            </p:cNvPr>
            <p:cNvSpPr/>
            <p:nvPr/>
          </p:nvSpPr>
          <p:spPr>
            <a:xfrm>
              <a:off x="6253267" y="1434360"/>
              <a:ext cx="244876" cy="13108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95;p43">
              <a:extLst>
                <a:ext uri="{FF2B5EF4-FFF2-40B4-BE49-F238E27FC236}">
                  <a16:creationId xmlns:a16="http://schemas.microsoft.com/office/drawing/2014/main" id="{76C19AB2-A25F-4DD2-A055-674BE8A6A2AC}"/>
                </a:ext>
              </a:extLst>
            </p:cNvPr>
            <p:cNvSpPr/>
            <p:nvPr/>
          </p:nvSpPr>
          <p:spPr>
            <a:xfrm>
              <a:off x="6331103" y="1525211"/>
              <a:ext cx="152474" cy="121318"/>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96;p43">
              <a:extLst>
                <a:ext uri="{FF2B5EF4-FFF2-40B4-BE49-F238E27FC236}">
                  <a16:creationId xmlns:a16="http://schemas.microsoft.com/office/drawing/2014/main" id="{7A7760FF-60E8-4FB1-8403-7C8A62AF959D}"/>
                </a:ext>
              </a:extLst>
            </p:cNvPr>
            <p:cNvSpPr/>
            <p:nvPr/>
          </p:nvSpPr>
          <p:spPr>
            <a:xfrm>
              <a:off x="6394748" y="1558927"/>
              <a:ext cx="87867" cy="49082"/>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97;p43">
              <a:extLst>
                <a:ext uri="{FF2B5EF4-FFF2-40B4-BE49-F238E27FC236}">
                  <a16:creationId xmlns:a16="http://schemas.microsoft.com/office/drawing/2014/main" id="{F17262AF-4B60-4002-8E0A-4DB192B7C14A}"/>
                </a:ext>
              </a:extLst>
            </p:cNvPr>
            <p:cNvSpPr/>
            <p:nvPr/>
          </p:nvSpPr>
          <p:spPr>
            <a:xfrm>
              <a:off x="7573221" y="1456180"/>
              <a:ext cx="236821" cy="150554"/>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98;p43">
              <a:extLst>
                <a:ext uri="{FF2B5EF4-FFF2-40B4-BE49-F238E27FC236}">
                  <a16:creationId xmlns:a16="http://schemas.microsoft.com/office/drawing/2014/main" id="{116E60EF-8E98-41E0-ACAD-2248A7882794}"/>
                </a:ext>
              </a:extLst>
            </p:cNvPr>
            <p:cNvSpPr/>
            <p:nvPr/>
          </p:nvSpPr>
          <p:spPr>
            <a:xfrm>
              <a:off x="7568367" y="1370397"/>
              <a:ext cx="246530" cy="118864"/>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99;p43">
              <a:extLst>
                <a:ext uri="{FF2B5EF4-FFF2-40B4-BE49-F238E27FC236}">
                  <a16:creationId xmlns:a16="http://schemas.microsoft.com/office/drawing/2014/main" id="{C2422113-07B7-4E18-8AF5-9F11DD52ABC5}"/>
                </a:ext>
              </a:extLst>
            </p:cNvPr>
            <p:cNvSpPr/>
            <p:nvPr/>
          </p:nvSpPr>
          <p:spPr>
            <a:xfrm>
              <a:off x="7592694" y="1462315"/>
              <a:ext cx="145966" cy="129107"/>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00;p43">
              <a:extLst>
                <a:ext uri="{FF2B5EF4-FFF2-40B4-BE49-F238E27FC236}">
                  <a16:creationId xmlns:a16="http://schemas.microsoft.com/office/drawing/2014/main" id="{D9BAD6D8-7972-496E-819A-E6AD37510ADF}"/>
                </a:ext>
              </a:extLst>
            </p:cNvPr>
            <p:cNvSpPr/>
            <p:nvPr/>
          </p:nvSpPr>
          <p:spPr>
            <a:xfrm>
              <a:off x="7593814" y="1498964"/>
              <a:ext cx="83013" cy="53617"/>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01;p43">
              <a:extLst>
                <a:ext uri="{FF2B5EF4-FFF2-40B4-BE49-F238E27FC236}">
                  <a16:creationId xmlns:a16="http://schemas.microsoft.com/office/drawing/2014/main" id="{771773EF-C08B-49EE-B611-ECB284821A9C}"/>
                </a:ext>
              </a:extLst>
            </p:cNvPr>
            <p:cNvSpPr/>
            <p:nvPr/>
          </p:nvSpPr>
          <p:spPr>
            <a:xfrm>
              <a:off x="6443882" y="867809"/>
              <a:ext cx="1173220" cy="1076283"/>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02;p43">
              <a:extLst>
                <a:ext uri="{FF2B5EF4-FFF2-40B4-BE49-F238E27FC236}">
                  <a16:creationId xmlns:a16="http://schemas.microsoft.com/office/drawing/2014/main" id="{697263EC-6332-4EC5-A176-B111216385EB}"/>
                </a:ext>
              </a:extLst>
            </p:cNvPr>
            <p:cNvSpPr/>
            <p:nvPr/>
          </p:nvSpPr>
          <p:spPr>
            <a:xfrm>
              <a:off x="6995935" y="1405286"/>
              <a:ext cx="82746" cy="136523"/>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03;p43">
              <a:extLst>
                <a:ext uri="{FF2B5EF4-FFF2-40B4-BE49-F238E27FC236}">
                  <a16:creationId xmlns:a16="http://schemas.microsoft.com/office/drawing/2014/main" id="{766AFF89-626E-4D00-B246-97698B7B3E4F}"/>
                </a:ext>
              </a:extLst>
            </p:cNvPr>
            <p:cNvSpPr/>
            <p:nvPr/>
          </p:nvSpPr>
          <p:spPr>
            <a:xfrm>
              <a:off x="6645700" y="1250845"/>
              <a:ext cx="103819" cy="81252"/>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04;p43">
              <a:extLst>
                <a:ext uri="{FF2B5EF4-FFF2-40B4-BE49-F238E27FC236}">
                  <a16:creationId xmlns:a16="http://schemas.microsoft.com/office/drawing/2014/main" id="{C07918F4-9A88-41FD-8224-2913209BDA24}"/>
                </a:ext>
              </a:extLst>
            </p:cNvPr>
            <p:cNvSpPr/>
            <p:nvPr/>
          </p:nvSpPr>
          <p:spPr>
            <a:xfrm>
              <a:off x="7281351" y="1211421"/>
              <a:ext cx="118971" cy="4742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05;p43">
              <a:extLst>
                <a:ext uri="{FF2B5EF4-FFF2-40B4-BE49-F238E27FC236}">
                  <a16:creationId xmlns:a16="http://schemas.microsoft.com/office/drawing/2014/main" id="{29013EEF-3568-4759-BBC7-1F856C248904}"/>
                </a:ext>
              </a:extLst>
            </p:cNvPr>
            <p:cNvSpPr/>
            <p:nvPr/>
          </p:nvSpPr>
          <p:spPr>
            <a:xfrm>
              <a:off x="6625383" y="1572387"/>
              <a:ext cx="256337" cy="235649"/>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06;p43">
              <a:extLst>
                <a:ext uri="{FF2B5EF4-FFF2-40B4-BE49-F238E27FC236}">
                  <a16:creationId xmlns:a16="http://schemas.microsoft.com/office/drawing/2014/main" id="{C9838B6D-3DC5-4AB3-AA5D-1CF86252CB7E}"/>
                </a:ext>
              </a:extLst>
            </p:cNvPr>
            <p:cNvSpPr/>
            <p:nvPr/>
          </p:nvSpPr>
          <p:spPr>
            <a:xfrm>
              <a:off x="7196415" y="1533105"/>
              <a:ext cx="280169" cy="257672"/>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07;p43">
              <a:extLst>
                <a:ext uri="{FF2B5EF4-FFF2-40B4-BE49-F238E27FC236}">
                  <a16:creationId xmlns:a16="http://schemas.microsoft.com/office/drawing/2014/main" id="{FC5078F8-5EBC-492A-A41F-4CD9675507AA}"/>
                </a:ext>
              </a:extLst>
            </p:cNvPr>
            <p:cNvSpPr/>
            <p:nvPr/>
          </p:nvSpPr>
          <p:spPr>
            <a:xfrm>
              <a:off x="6963499" y="1595150"/>
              <a:ext cx="100618" cy="69248"/>
            </a:xfrm>
            <a:custGeom>
              <a:avLst/>
              <a:gdLst/>
              <a:ahLst/>
              <a:cxnLst/>
              <a:rect l="l" t="t" r="r" b="b"/>
              <a:pathLst>
                <a:path w="1886" h="1298" extrusionOk="0">
                  <a:moveTo>
                    <a:pt x="149" y="1"/>
                  </a:moveTo>
                  <a:cubicBezTo>
                    <a:pt x="123" y="1"/>
                    <a:pt x="92" y="15"/>
                    <a:pt x="92" y="51"/>
                  </a:cubicBezTo>
                  <a:cubicBezTo>
                    <a:pt x="1" y="932"/>
                    <a:pt x="1095" y="1236"/>
                    <a:pt x="1764" y="1297"/>
                  </a:cubicBezTo>
                  <a:cubicBezTo>
                    <a:pt x="1855" y="1297"/>
                    <a:pt x="1885" y="1145"/>
                    <a:pt x="1794" y="1145"/>
                  </a:cubicBezTo>
                  <a:cubicBezTo>
                    <a:pt x="1460" y="1054"/>
                    <a:pt x="1125" y="993"/>
                    <a:pt x="791" y="841"/>
                  </a:cubicBezTo>
                  <a:cubicBezTo>
                    <a:pt x="457" y="659"/>
                    <a:pt x="305" y="416"/>
                    <a:pt x="183" y="21"/>
                  </a:cubicBezTo>
                  <a:cubicBezTo>
                    <a:pt x="183" y="8"/>
                    <a:pt x="167" y="1"/>
                    <a:pt x="1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08;p43">
              <a:extLst>
                <a:ext uri="{FF2B5EF4-FFF2-40B4-BE49-F238E27FC236}">
                  <a16:creationId xmlns:a16="http://schemas.microsoft.com/office/drawing/2014/main" id="{CF5384ED-1567-43FB-B53B-AA96590F3DC2}"/>
                </a:ext>
              </a:extLst>
            </p:cNvPr>
            <p:cNvSpPr/>
            <p:nvPr/>
          </p:nvSpPr>
          <p:spPr>
            <a:xfrm>
              <a:off x="6747810" y="1437188"/>
              <a:ext cx="60072" cy="69889"/>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09;p43">
              <a:extLst>
                <a:ext uri="{FF2B5EF4-FFF2-40B4-BE49-F238E27FC236}">
                  <a16:creationId xmlns:a16="http://schemas.microsoft.com/office/drawing/2014/main" id="{9912E285-A93C-40A0-8610-F848FFC5037D}"/>
                </a:ext>
              </a:extLst>
            </p:cNvPr>
            <p:cNvSpPr/>
            <p:nvPr/>
          </p:nvSpPr>
          <p:spPr>
            <a:xfrm>
              <a:off x="7222934" y="1404752"/>
              <a:ext cx="60072" cy="69889"/>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10;p43">
              <a:extLst>
                <a:ext uri="{FF2B5EF4-FFF2-40B4-BE49-F238E27FC236}">
                  <a16:creationId xmlns:a16="http://schemas.microsoft.com/office/drawing/2014/main" id="{092F88C3-1DF1-4DB5-B85C-A1D418AE04A0}"/>
                </a:ext>
              </a:extLst>
            </p:cNvPr>
            <p:cNvSpPr/>
            <p:nvPr/>
          </p:nvSpPr>
          <p:spPr>
            <a:xfrm>
              <a:off x="6363539" y="887601"/>
              <a:ext cx="282222" cy="571859"/>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11;p43">
              <a:extLst>
                <a:ext uri="{FF2B5EF4-FFF2-40B4-BE49-F238E27FC236}">
                  <a16:creationId xmlns:a16="http://schemas.microsoft.com/office/drawing/2014/main" id="{11497ED0-E1C5-4B08-913B-A96DB1630197}"/>
                </a:ext>
              </a:extLst>
            </p:cNvPr>
            <p:cNvSpPr/>
            <p:nvPr/>
          </p:nvSpPr>
          <p:spPr>
            <a:xfrm>
              <a:off x="6567865" y="861674"/>
              <a:ext cx="171894" cy="505971"/>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12;p43">
              <a:extLst>
                <a:ext uri="{FF2B5EF4-FFF2-40B4-BE49-F238E27FC236}">
                  <a16:creationId xmlns:a16="http://schemas.microsoft.com/office/drawing/2014/main" id="{3464247D-487E-4175-850A-2B2FC6978248}"/>
                </a:ext>
              </a:extLst>
            </p:cNvPr>
            <p:cNvSpPr/>
            <p:nvPr/>
          </p:nvSpPr>
          <p:spPr>
            <a:xfrm>
              <a:off x="6702410" y="728625"/>
              <a:ext cx="724920" cy="621207"/>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13;p43">
              <a:extLst>
                <a:ext uri="{FF2B5EF4-FFF2-40B4-BE49-F238E27FC236}">
                  <a16:creationId xmlns:a16="http://schemas.microsoft.com/office/drawing/2014/main" id="{96F59117-1021-4844-8AA8-48E2495B81BA}"/>
                </a:ext>
              </a:extLst>
            </p:cNvPr>
            <p:cNvSpPr/>
            <p:nvPr/>
          </p:nvSpPr>
          <p:spPr>
            <a:xfrm>
              <a:off x="7192151" y="835160"/>
              <a:ext cx="371369" cy="532486"/>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14;p43">
              <a:extLst>
                <a:ext uri="{FF2B5EF4-FFF2-40B4-BE49-F238E27FC236}">
                  <a16:creationId xmlns:a16="http://schemas.microsoft.com/office/drawing/2014/main" id="{167E548D-2C1D-4447-9D64-1EFD4A1B9D70}"/>
                </a:ext>
              </a:extLst>
            </p:cNvPr>
            <p:cNvSpPr/>
            <p:nvPr/>
          </p:nvSpPr>
          <p:spPr>
            <a:xfrm>
              <a:off x="7349423" y="845456"/>
              <a:ext cx="300040" cy="549772"/>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15;p43">
              <a:extLst>
                <a:ext uri="{FF2B5EF4-FFF2-40B4-BE49-F238E27FC236}">
                  <a16:creationId xmlns:a16="http://schemas.microsoft.com/office/drawing/2014/main" id="{A614987A-CB2A-4F29-B285-9D10FB416135}"/>
                </a:ext>
              </a:extLst>
            </p:cNvPr>
            <p:cNvSpPr/>
            <p:nvPr/>
          </p:nvSpPr>
          <p:spPr>
            <a:xfrm>
              <a:off x="6219177" y="2335615"/>
              <a:ext cx="351950" cy="34240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16;p43">
              <a:extLst>
                <a:ext uri="{FF2B5EF4-FFF2-40B4-BE49-F238E27FC236}">
                  <a16:creationId xmlns:a16="http://schemas.microsoft.com/office/drawing/2014/main" id="{B539AA8F-19D2-42F9-BE7B-351B3795E668}"/>
                </a:ext>
              </a:extLst>
            </p:cNvPr>
            <p:cNvSpPr/>
            <p:nvPr/>
          </p:nvSpPr>
          <p:spPr>
            <a:xfrm>
              <a:off x="6600247" y="1951352"/>
              <a:ext cx="411969" cy="718411"/>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17;p43">
              <a:extLst>
                <a:ext uri="{FF2B5EF4-FFF2-40B4-BE49-F238E27FC236}">
                  <a16:creationId xmlns:a16="http://schemas.microsoft.com/office/drawing/2014/main" id="{54477843-FBCC-4AAC-AFF9-11E0C1F9693F}"/>
                </a:ext>
              </a:extLst>
            </p:cNvPr>
            <p:cNvSpPr/>
            <p:nvPr/>
          </p:nvSpPr>
          <p:spPr>
            <a:xfrm>
              <a:off x="6699209" y="1933481"/>
              <a:ext cx="330823" cy="718464"/>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18;p43">
              <a:extLst>
                <a:ext uri="{FF2B5EF4-FFF2-40B4-BE49-F238E27FC236}">
                  <a16:creationId xmlns:a16="http://schemas.microsoft.com/office/drawing/2014/main" id="{589060D9-9A41-453C-AC53-7667120556BB}"/>
                </a:ext>
              </a:extLst>
            </p:cNvPr>
            <p:cNvSpPr/>
            <p:nvPr/>
          </p:nvSpPr>
          <p:spPr>
            <a:xfrm>
              <a:off x="6806227" y="1920517"/>
              <a:ext cx="225457" cy="718411"/>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9;p43">
              <a:extLst>
                <a:ext uri="{FF2B5EF4-FFF2-40B4-BE49-F238E27FC236}">
                  <a16:creationId xmlns:a16="http://schemas.microsoft.com/office/drawing/2014/main" id="{7A0A438A-13F9-4D3A-B2CC-61163C252577}"/>
                </a:ext>
              </a:extLst>
            </p:cNvPr>
            <p:cNvSpPr/>
            <p:nvPr/>
          </p:nvSpPr>
          <p:spPr>
            <a:xfrm>
              <a:off x="7033226" y="1948098"/>
              <a:ext cx="411969" cy="718411"/>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20;p43">
              <a:extLst>
                <a:ext uri="{FF2B5EF4-FFF2-40B4-BE49-F238E27FC236}">
                  <a16:creationId xmlns:a16="http://schemas.microsoft.com/office/drawing/2014/main" id="{8747CDB8-7835-48AF-B086-BDDD03C0041D}"/>
                </a:ext>
              </a:extLst>
            </p:cNvPr>
            <p:cNvSpPr/>
            <p:nvPr/>
          </p:nvSpPr>
          <p:spPr>
            <a:xfrm>
              <a:off x="7015407" y="1930280"/>
              <a:ext cx="330823" cy="718411"/>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21;p43">
              <a:extLst>
                <a:ext uri="{FF2B5EF4-FFF2-40B4-BE49-F238E27FC236}">
                  <a16:creationId xmlns:a16="http://schemas.microsoft.com/office/drawing/2014/main" id="{4CA7AA56-4971-4191-8BC2-BF9EFB606ABF}"/>
                </a:ext>
              </a:extLst>
            </p:cNvPr>
            <p:cNvSpPr/>
            <p:nvPr/>
          </p:nvSpPr>
          <p:spPr>
            <a:xfrm>
              <a:off x="7013753" y="1918917"/>
              <a:ext cx="227111" cy="716811"/>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22;p43">
              <a:extLst>
                <a:ext uri="{FF2B5EF4-FFF2-40B4-BE49-F238E27FC236}">
                  <a16:creationId xmlns:a16="http://schemas.microsoft.com/office/drawing/2014/main" id="{7205134D-F288-4648-A2F2-B55A8A1C6F51}"/>
                </a:ext>
              </a:extLst>
            </p:cNvPr>
            <p:cNvSpPr/>
            <p:nvPr/>
          </p:nvSpPr>
          <p:spPr>
            <a:xfrm>
              <a:off x="6542097" y="1994724"/>
              <a:ext cx="445793" cy="694510"/>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23;p43">
              <a:extLst>
                <a:ext uri="{FF2B5EF4-FFF2-40B4-BE49-F238E27FC236}">
                  <a16:creationId xmlns:a16="http://schemas.microsoft.com/office/drawing/2014/main" id="{B6BF053F-427F-4116-9968-562C4DB85810}"/>
                </a:ext>
              </a:extLst>
            </p:cNvPr>
            <p:cNvSpPr/>
            <p:nvPr/>
          </p:nvSpPr>
          <p:spPr>
            <a:xfrm>
              <a:off x="7075371" y="1985014"/>
              <a:ext cx="445793" cy="694457"/>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24;p43">
              <a:extLst>
                <a:ext uri="{FF2B5EF4-FFF2-40B4-BE49-F238E27FC236}">
                  <a16:creationId xmlns:a16="http://schemas.microsoft.com/office/drawing/2014/main" id="{820D8EBA-82C2-4372-BBCD-5D669A9263DF}"/>
                </a:ext>
              </a:extLst>
            </p:cNvPr>
            <p:cNvSpPr/>
            <p:nvPr/>
          </p:nvSpPr>
          <p:spPr>
            <a:xfrm>
              <a:off x="6987826" y="2149218"/>
              <a:ext cx="87601" cy="545984"/>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25;p43">
              <a:extLst>
                <a:ext uri="{FF2B5EF4-FFF2-40B4-BE49-F238E27FC236}">
                  <a16:creationId xmlns:a16="http://schemas.microsoft.com/office/drawing/2014/main" id="{D4ED1DA6-8B01-483D-AF43-65B2FB11E1E3}"/>
                </a:ext>
              </a:extLst>
            </p:cNvPr>
            <p:cNvSpPr/>
            <p:nvPr/>
          </p:nvSpPr>
          <p:spPr>
            <a:xfrm>
              <a:off x="6206160" y="2304993"/>
              <a:ext cx="564443" cy="494234"/>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26;p43">
              <a:extLst>
                <a:ext uri="{FF2B5EF4-FFF2-40B4-BE49-F238E27FC236}">
                  <a16:creationId xmlns:a16="http://schemas.microsoft.com/office/drawing/2014/main" id="{4C5D520C-58F9-4670-9439-0C96685FD220}"/>
                </a:ext>
              </a:extLst>
            </p:cNvPr>
            <p:cNvSpPr/>
            <p:nvPr/>
          </p:nvSpPr>
          <p:spPr>
            <a:xfrm>
              <a:off x="7488877" y="2335615"/>
              <a:ext cx="353604" cy="34240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27;p43">
              <a:extLst>
                <a:ext uri="{FF2B5EF4-FFF2-40B4-BE49-F238E27FC236}">
                  <a16:creationId xmlns:a16="http://schemas.microsoft.com/office/drawing/2014/main" id="{B7295DAB-0635-48B8-9E59-2A3A3266E962}"/>
                </a:ext>
              </a:extLst>
            </p:cNvPr>
            <p:cNvSpPr/>
            <p:nvPr/>
          </p:nvSpPr>
          <p:spPr>
            <a:xfrm>
              <a:off x="7291060" y="2304993"/>
              <a:ext cx="562789" cy="494234"/>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897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428" y="388251"/>
            <a:ext cx="8082008" cy="461665"/>
          </a:xfrm>
          <a:prstGeom prst="rect">
            <a:avLst/>
          </a:prstGeom>
        </p:spPr>
        <p:txBody>
          <a:bodyPr wrap="square">
            <a:spAutoFit/>
          </a:bodyPr>
          <a:lstStyle/>
          <a:p>
            <a:r>
              <a:rPr lang="en-US" sz="2400" b="1" dirty="0">
                <a:solidFill>
                  <a:srgbClr val="FFFF00"/>
                </a:solidFill>
              </a:rPr>
              <a:t>3. </a:t>
            </a:r>
            <a:r>
              <a:rPr lang="vi-VN" sz="2400" b="1" dirty="0">
                <a:solidFill>
                  <a:srgbClr val="FFFF00"/>
                </a:solidFill>
              </a:rPr>
              <a:t>Hoạt động 3: Luyện tập và vận dụng</a:t>
            </a:r>
            <a:endParaRPr lang="en-US" sz="2400" b="1" dirty="0">
              <a:solidFill>
                <a:srgbClr val="FFFF00"/>
              </a:solidFill>
            </a:endParaRPr>
          </a:p>
        </p:txBody>
      </p:sp>
      <p:sp>
        <p:nvSpPr>
          <p:cNvPr id="5" name="Rectangle 4"/>
          <p:cNvSpPr/>
          <p:nvPr/>
        </p:nvSpPr>
        <p:spPr>
          <a:xfrm>
            <a:off x="505761" y="1027939"/>
            <a:ext cx="8319584" cy="1015663"/>
          </a:xfrm>
          <a:prstGeom prst="rect">
            <a:avLst/>
          </a:prstGeom>
        </p:spPr>
        <p:txBody>
          <a:bodyPr wrap="square">
            <a:spAutoFit/>
          </a:bodyPr>
          <a:lstStyle/>
          <a:p>
            <a:r>
              <a:rPr lang="vi-VN" sz="2000" b="1" dirty="0">
                <a:solidFill>
                  <a:srgbClr val="FFFF00"/>
                </a:solidFill>
              </a:rPr>
              <a:t>– GV yêu cầu HS làm việc nhóm, thiết kế một báo cáo treo tường để trình bày kết quả của một nghiên cứu khoa học hoặc một bài thực hành mà em đã thực hiện trong môn Khoa học tự nhiên.</a:t>
            </a:r>
            <a:endParaRPr lang="en-US" sz="2000" b="1" dirty="0">
              <a:solidFill>
                <a:srgbClr val="FFFF00"/>
              </a:solidFill>
            </a:endParaRPr>
          </a:p>
        </p:txBody>
      </p:sp>
      <p:sp>
        <p:nvSpPr>
          <p:cNvPr id="6" name="Rectangle 5"/>
          <p:cNvSpPr/>
          <p:nvPr/>
        </p:nvSpPr>
        <p:spPr>
          <a:xfrm>
            <a:off x="505761" y="2208639"/>
            <a:ext cx="8319583" cy="1631216"/>
          </a:xfrm>
          <a:prstGeom prst="rect">
            <a:avLst/>
          </a:prstGeom>
        </p:spPr>
        <p:txBody>
          <a:bodyPr wrap="square">
            <a:spAutoFit/>
          </a:bodyPr>
          <a:lstStyle/>
          <a:p>
            <a:pPr lvl="0"/>
            <a:r>
              <a:rPr lang="vi-VN" sz="2000" b="1" dirty="0">
                <a:solidFill>
                  <a:srgbClr val="FFFF00"/>
                </a:solidFill>
              </a:rPr>
              <a:t>HS dựa vào kiến thức đã được tìm hiểu, thực hiện nhiệm vụ học tập ở nhà.</a:t>
            </a:r>
            <a:endParaRPr lang="en-US" sz="2000" b="1" dirty="0">
              <a:solidFill>
                <a:srgbClr val="FFFF00"/>
              </a:solidFill>
            </a:endParaRPr>
          </a:p>
          <a:p>
            <a:r>
              <a:rPr lang="vi-VN" sz="2000" b="1" dirty="0">
                <a:solidFill>
                  <a:srgbClr val="FFFF00"/>
                </a:solidFill>
              </a:rPr>
              <a:t>Các nhóm nộp báo cáo cho GV trước tiết học tiếp theo. GV tiến hành chấm, nhận xét cho từng báo cáo của các nhóm và chọn 1 báo cáo tiêu biểu.</a:t>
            </a:r>
            <a:endParaRPr lang="en-US" sz="2000" b="1" dirty="0">
              <a:solidFill>
                <a:srgbClr val="FFFF00"/>
              </a:solidFill>
            </a:endParaRPr>
          </a:p>
        </p:txBody>
      </p:sp>
    </p:spTree>
    <p:extLst>
      <p:ext uri="{BB962C8B-B14F-4D97-AF65-F5344CB8AC3E}">
        <p14:creationId xmlns:p14="http://schemas.microsoft.com/office/powerpoint/2010/main" val="146114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4369489" y="364357"/>
            <a:ext cx="3781594" cy="3768296"/>
            <a:chOff x="5425622" y="29279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51479"/>
              <a:ext cx="2025648" cy="712273"/>
            </a:xfrm>
            <a:prstGeom prst="rect">
              <a:avLst/>
            </a:prstGeom>
            <a:noFill/>
          </p:spPr>
          <p:txBody>
            <a:bodyPr wrap="square" rtlCol="0">
              <a:spAutoFit/>
            </a:bodyPr>
            <a:lstStyle/>
            <a:p>
              <a:pPr algn="ctr" defTabSz="685072">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30</a:t>
              </a:r>
              <a:endParaRPr lang="vi-VN" sz="2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8" y="2166183"/>
              <a:ext cx="2025648" cy="714040"/>
            </a:xfrm>
            <a:prstGeom prst="rect">
              <a:avLst/>
            </a:prstGeom>
            <a:noFill/>
          </p:spPr>
          <p:txBody>
            <a:bodyPr wrap="square" rtlCol="0">
              <a:spAutoFit/>
            </a:bodyPr>
            <a:lstStyle/>
            <a:p>
              <a:pPr algn="ctr" defTabSz="685072">
                <a:defRPr/>
              </a:pPr>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40</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5" y="1248551"/>
              <a:ext cx="2025648" cy="712273"/>
            </a:xfrm>
            <a:prstGeom prst="rect">
              <a:avLst/>
            </a:prstGeom>
            <a:noFill/>
          </p:spPr>
          <p:txBody>
            <a:bodyPr wrap="square" rtlCol="0">
              <a:spAutoFit/>
            </a:bodyPr>
            <a:lstStyle/>
            <a:p>
              <a:pPr algn="ctr" defTabSz="685072">
                <a:defRPr/>
              </a:pPr>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20</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70786"/>
              <a:ext cx="2025648" cy="714040"/>
            </a:xfrm>
            <a:prstGeom prst="rect">
              <a:avLst/>
            </a:prstGeom>
            <a:noFill/>
          </p:spPr>
          <p:txBody>
            <a:bodyPr wrap="square" rtlCol="0">
              <a:spAutoFit/>
            </a:bodyPr>
            <a:lstStyle/>
            <a:p>
              <a:pPr algn="ctr" defTabSz="685072">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10</a:t>
              </a:r>
              <a:endParaRPr lang="vi-VN" sz="2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05976"/>
              <a:ext cx="2025648" cy="714040"/>
            </a:xfrm>
            <a:prstGeom prst="rect">
              <a:avLst/>
            </a:prstGeom>
            <a:noFill/>
          </p:spPr>
          <p:txBody>
            <a:bodyPr wrap="square" rtlCol="0">
              <a:spAutoFit/>
            </a:bodyPr>
            <a:lstStyle/>
            <a:p>
              <a:pPr algn="ctr" defTabSz="685072">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50</a:t>
              </a:r>
              <a:endParaRPr lang="vi-VN" sz="2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8" y="4475188"/>
              <a:ext cx="2025648" cy="712273"/>
            </a:xfrm>
            <a:prstGeom prst="rect">
              <a:avLst/>
            </a:prstGeom>
            <a:noFill/>
          </p:spPr>
          <p:txBody>
            <a:bodyPr wrap="square" rtlCol="0">
              <a:spAutoFit/>
            </a:bodyPr>
            <a:lstStyle/>
            <a:p>
              <a:pPr algn="ctr" defTabSz="685072">
                <a:defRPr/>
              </a:pPr>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60</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5" y="4482428"/>
              <a:ext cx="2025648" cy="712273"/>
            </a:xfrm>
            <a:prstGeom prst="rect">
              <a:avLst/>
            </a:prstGeom>
            <a:noFill/>
          </p:spPr>
          <p:txBody>
            <a:bodyPr wrap="square" rtlCol="0">
              <a:spAutoFit/>
            </a:bodyPr>
            <a:lstStyle/>
            <a:p>
              <a:pPr algn="ctr" defTabSz="685072">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70</a:t>
              </a:r>
              <a:endParaRPr lang="vi-VN" sz="2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37483"/>
              <a:ext cx="2025648" cy="714040"/>
            </a:xfrm>
            <a:prstGeom prst="rect">
              <a:avLst/>
            </a:prstGeom>
            <a:noFill/>
          </p:spPr>
          <p:txBody>
            <a:bodyPr wrap="square" rtlCol="0">
              <a:spAutoFit/>
            </a:bodyPr>
            <a:lstStyle/>
            <a:p>
              <a:pPr algn="ctr" defTabSz="685072">
                <a:defRPr/>
              </a:pPr>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80</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25" name="quay dung"/>
          <p:cNvSpPr/>
          <p:nvPr/>
        </p:nvSpPr>
        <p:spPr>
          <a:xfrm>
            <a:off x="6965768" y="4404171"/>
            <a:ext cx="2028009" cy="635238"/>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GB" sz="1800"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1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688615" y="1834859"/>
            <a:ext cx="1003266" cy="100078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6" action="ppaction://hlinksldjump"/>
              </a:rPr>
              <a:t>1</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1812052" y="1834859"/>
            <a:ext cx="1003266" cy="100078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5" action="ppaction://hlinksldjump"/>
              </a:rPr>
              <a:t>2</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2935489" y="1834859"/>
            <a:ext cx="1003266" cy="100078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9" action="ppaction://hlinksldjump"/>
              </a:rPr>
              <a:t>3</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10" action="ppaction://hlinksldjump"/>
          </p:cNvPr>
          <p:cNvSpPr/>
          <p:nvPr/>
        </p:nvSpPr>
        <p:spPr>
          <a:xfrm>
            <a:off x="689182" y="2991546"/>
            <a:ext cx="1003266" cy="100078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8" action="ppaction://hlinksldjump"/>
              </a:rPr>
              <a:t>4</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1" action="ppaction://hlinksldjump"/>
          </p:cNvPr>
          <p:cNvSpPr/>
          <p:nvPr/>
        </p:nvSpPr>
        <p:spPr>
          <a:xfrm>
            <a:off x="1812621" y="2991546"/>
            <a:ext cx="1003266" cy="100078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10" action="ppaction://hlinksldjump"/>
              </a:rPr>
              <a:t>5</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2" action="ppaction://hlinksldjump"/>
          </p:cNvPr>
          <p:cNvSpPr/>
          <p:nvPr/>
        </p:nvSpPr>
        <p:spPr>
          <a:xfrm>
            <a:off x="2936058" y="2991546"/>
            <a:ext cx="1003266" cy="100078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11" action="ppaction://hlinksldjump"/>
              </a:rPr>
              <a:t>6</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96708" y="830489"/>
            <a:ext cx="4812111" cy="529601"/>
          </a:xfrm>
          <a:prstGeom prst="rect">
            <a:avLst/>
          </a:prstGeom>
          <a:noFill/>
        </p:spPr>
        <p:txBody>
          <a:bodyPr wrap="square" lIns="68511" tIns="34255" rIns="68511" bIns="34255">
            <a:spAutoFit/>
          </a:bodyPr>
          <a:lstStyle/>
          <a:p>
            <a:pPr algn="ctr" defTabSz="685072">
              <a:defRPr/>
            </a:pPr>
            <a:r>
              <a:rPr lang="en-US" sz="30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MAY MẮN</a:t>
            </a:r>
          </a:p>
        </p:txBody>
      </p:sp>
      <p:pic>
        <p:nvPicPr>
          <p:cNvPr id="44" name="Picture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3606" y="638943"/>
            <a:ext cx="371475" cy="327800"/>
          </a:xfrm>
          <a:prstGeom prst="rect">
            <a:avLst/>
          </a:prstGeom>
        </p:spPr>
      </p:pic>
      <p:pic>
        <p:nvPicPr>
          <p:cNvPr id="45" name="Picture 4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22304" y="909727"/>
            <a:ext cx="371475" cy="327800"/>
          </a:xfrm>
          <a:prstGeom prst="rect">
            <a:avLst/>
          </a:prstGeom>
        </p:spPr>
      </p:pic>
      <p:pic>
        <p:nvPicPr>
          <p:cNvPr id="46" name="Picture 4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89363" y="515310"/>
            <a:ext cx="371475" cy="327800"/>
          </a:xfrm>
          <a:prstGeom prst="rect">
            <a:avLst/>
          </a:prstGeom>
        </p:spPr>
      </p:pic>
      <p:pic>
        <p:nvPicPr>
          <p:cNvPr id="47" name="Picture 4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33873" y="364357"/>
            <a:ext cx="535781" cy="890759"/>
          </a:xfrm>
          <a:prstGeom prst="rect">
            <a:avLst/>
          </a:prstGeom>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34646" y="1799923"/>
            <a:ext cx="1015661" cy="864155"/>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7285614" y="-519013"/>
            <a:ext cx="457200" cy="456069"/>
          </a:xfrm>
          <a:prstGeom prst="rect">
            <a:avLst/>
          </a:prstGeom>
        </p:spPr>
      </p:pic>
      <p:sp>
        <p:nvSpPr>
          <p:cNvPr id="31" name="Isosceles Triangle 30"/>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32" name="Isosceles Triangle 31"/>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33" name="Isosceles Triangle 32"/>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34" name="Isosceles Triangle 33"/>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42" name="Isosceles Triangle 41"/>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43" name="Isosceles Triangle 42"/>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48" name="Isosceles Triangle 47"/>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49" name="Isosceles Triangle 48"/>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50" name="Isosceles Triangle 49"/>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51" name="Isosceles Triangle 50"/>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52" name="Isosceles Triangle 51"/>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53" name="Isosceles Triangle 52"/>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54" name="Isosceles Triangle 53"/>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55" name="Isosceles Triangle 54"/>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56" name="Isosceles Triangle 55"/>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57" name="Isosceles Triangle 56"/>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58" name="Isosceles Triangle 57"/>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59" name="Isosceles Triangle 58"/>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60" name="Isosceles Triangle 59"/>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61" name="Isosceles Triangle 60"/>
          <p:cNvSpPr/>
          <p:nvPr/>
        </p:nvSpPr>
        <p:spPr>
          <a:xfrm rot="16200000">
            <a:off x="8130965" y="1748800"/>
            <a:ext cx="453163"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24" name="Heart 23">
            <a:hlinkClick r:id="" action="ppaction://noaction"/>
          </p:cNvPr>
          <p:cNvSpPr/>
          <p:nvPr/>
        </p:nvSpPr>
        <p:spPr>
          <a:xfrm rot="5400000">
            <a:off x="8514444" y="1940674"/>
            <a:ext cx="586375"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a:solidFill>
                <a:prstClr val="white"/>
              </a:solidFill>
              <a:latin typeface="Arial" panose="020B0604020202020204" pitchFamily="34" charset="0"/>
            </a:endParaRPr>
          </a:p>
        </p:txBody>
      </p:sp>
      <p:sp>
        <p:nvSpPr>
          <p:cNvPr id="5" name="Arrow: Pentagon 4">
            <a:hlinkClick r:id="rId17" action="ppaction://hlinksldjump"/>
            <a:extLst>
              <a:ext uri="{FF2B5EF4-FFF2-40B4-BE49-F238E27FC236}">
                <a16:creationId xmlns:a16="http://schemas.microsoft.com/office/drawing/2014/main" id="{C30F8934-0805-C9BF-BA0C-793CCC8F6B9A}"/>
              </a:ext>
            </a:extLst>
          </p:cNvPr>
          <p:cNvSpPr/>
          <p:nvPr/>
        </p:nvSpPr>
        <p:spPr>
          <a:xfrm>
            <a:off x="290946" y="4404171"/>
            <a:ext cx="1003266" cy="52960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sz="1300"/>
          </a:p>
        </p:txBody>
      </p:sp>
    </p:spTree>
    <p:extLst>
      <p:ext uri="{BB962C8B-B14F-4D97-AF65-F5344CB8AC3E}">
        <p14:creationId xmlns:p14="http://schemas.microsoft.com/office/powerpoint/2010/main" val="2108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5.55556E-7 2.96296E-6 L -5.55556E-7 -0.02408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200"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0" y="911715"/>
            <a:ext cx="9144000" cy="267039"/>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000" b="1">
              <a:solidFill>
                <a:prstClr val="white"/>
              </a:solidFill>
              <a:latin typeface="Montserrat" panose="00000500000000000000" pitchFamily="2" charset="-93"/>
            </a:endParaRPr>
          </a:p>
        </p:txBody>
      </p:sp>
      <p:sp>
        <p:nvSpPr>
          <p:cNvPr id="78" name="Rectangle 77"/>
          <p:cNvSpPr/>
          <p:nvPr/>
        </p:nvSpPr>
        <p:spPr>
          <a:xfrm>
            <a:off x="559946" y="835435"/>
            <a:ext cx="6914973" cy="426358"/>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000" b="1">
              <a:solidFill>
                <a:prstClr val="white"/>
              </a:solidFill>
              <a:latin typeface="Montserrat" panose="00000500000000000000" pitchFamily="2" charset="-93"/>
            </a:endParaRPr>
          </a:p>
        </p:txBody>
      </p:sp>
      <p:sp>
        <p:nvSpPr>
          <p:cNvPr id="79" name="Oval 78"/>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0" name="Rectangle 79"/>
          <p:cNvSpPr/>
          <p:nvPr/>
        </p:nvSpPr>
        <p:spPr>
          <a:xfrm>
            <a:off x="684267" y="173063"/>
            <a:ext cx="6638190" cy="1679160"/>
          </a:xfrm>
          <a:prstGeom prst="rect">
            <a:avLst/>
          </a:prstGeom>
          <a:blipFill>
            <a:blip r:embed="rId4"/>
            <a:stretch>
              <a:fillRect/>
            </a:stretch>
          </a:blipFill>
          <a:ln>
            <a:noFill/>
          </a:ln>
          <a:effectLst>
            <a:outerShdw blurRad="1270000" dir="21540000" sx="1000" sy="1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r>
              <a:rPr lang="vi-VN" sz="3200" b="1" dirty="0"/>
              <a:t>Câu 1.</a:t>
            </a:r>
            <a:r>
              <a:rPr lang="vi-VN" sz="3200" dirty="0"/>
              <a:t> Khi bảo quản</a:t>
            </a:r>
            <a:r>
              <a:rPr lang="vi-VN" sz="3200" baseline="-25000" dirty="0"/>
              <a:t> </a:t>
            </a:r>
            <a:r>
              <a:rPr lang="en-US" sz="3200" dirty="0"/>
              <a:t>H</a:t>
            </a:r>
            <a:r>
              <a:rPr lang="en-US" sz="3200" baseline="-25000" dirty="0"/>
              <a:t>2</a:t>
            </a:r>
            <a:r>
              <a:rPr lang="en-US" sz="3200" dirty="0"/>
              <a:t>SO</a:t>
            </a:r>
            <a:r>
              <a:rPr lang="en-US" sz="3200" baseline="-25000" dirty="0"/>
              <a:t>4</a:t>
            </a:r>
            <a:r>
              <a:rPr lang="vi-VN" sz="3200" dirty="0"/>
              <a:t> cần lưu ý điều gì?</a:t>
            </a:r>
            <a:endParaRPr lang="en-US" sz="3200" dirty="0"/>
          </a:p>
        </p:txBody>
      </p:sp>
      <p:sp>
        <p:nvSpPr>
          <p:cNvPr id="81" name="Oval 80"/>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15</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2" name="Oval 81"/>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14</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3" name="Oval 82"/>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13</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4" name="Oval 83"/>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12</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5" name="Oval 84"/>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11</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6" name="Oval 85"/>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10</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7" name="Oval 86"/>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09</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8" name="Oval 87"/>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08</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9" name="Oval 88"/>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07</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90" name="Oval 89"/>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06</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91" name="Oval 90"/>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05</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92" name="Oval 91"/>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04</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93" name="Oval 92"/>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03</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94" name="Oval 93"/>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02</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95" name="Oval 94"/>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01</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96" name="Oval 95">
            <a:hlinkClick r:id="rId5" action="ppaction://hlinksldjump"/>
          </p:cNvPr>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1300" b="1" dirty="0">
                <a:solidFill>
                  <a:srgbClr val="00FFCC"/>
                </a:solidFill>
                <a:latin typeface="Montserrat" panose="00000500000000000000" pitchFamily="2" charset="-93"/>
                <a:ea typeface="Tahoma" panose="020B0604030504040204" pitchFamily="34" charset="0"/>
                <a:cs typeface="Tahoma" panose="020B0604030504040204" pitchFamily="34" charset="0"/>
              </a:rPr>
              <a:t>HẾT GIỜ</a:t>
            </a:r>
            <a:endParaRPr lang="vi-VN" sz="13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97" name="Oval 96"/>
          <p:cNvSpPr/>
          <p:nvPr/>
        </p:nvSpPr>
        <p:spPr>
          <a:xfrm>
            <a:off x="7600585" y="470188"/>
            <a:ext cx="998124" cy="995655"/>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000" b="1">
              <a:solidFill>
                <a:srgbClr val="00FFCC"/>
              </a:solidFill>
              <a:latin typeface="Montserrat" panose="00000500000000000000" pitchFamily="2" charset="-93"/>
            </a:endParaRPr>
          </a:p>
        </p:txBody>
      </p:sp>
      <p:sp>
        <p:nvSpPr>
          <p:cNvPr id="98" name="Rectangle: Rounded Corners 97"/>
          <p:cNvSpPr/>
          <p:nvPr/>
        </p:nvSpPr>
        <p:spPr>
          <a:xfrm>
            <a:off x="675379" y="1975332"/>
            <a:ext cx="7741257"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en-US" sz="3200" dirty="0"/>
              <a:t>A</a:t>
            </a:r>
            <a:r>
              <a:rPr lang="vi-VN" sz="3200" dirty="0"/>
              <a:t>. </a:t>
            </a:r>
            <a:r>
              <a:rPr lang="vi-VN" sz="2800" dirty="0"/>
              <a:t>Lưu trữ bằng bồn nhựa, phuy nhựa</a:t>
            </a:r>
            <a:r>
              <a:rPr lang="en-US" sz="2800" dirty="0"/>
              <a:t>.</a:t>
            </a:r>
            <a:r>
              <a:rPr lang="vi-VN" sz="2800" dirty="0"/>
              <a:t> </a:t>
            </a:r>
            <a:endParaRPr lang="en-US" sz="2800" dirty="0"/>
          </a:p>
        </p:txBody>
      </p:sp>
      <p:sp>
        <p:nvSpPr>
          <p:cNvPr id="99" name="Rectangle: Rounded Corners 98"/>
          <p:cNvSpPr/>
          <p:nvPr/>
        </p:nvSpPr>
        <p:spPr>
          <a:xfrm>
            <a:off x="684268" y="2620371"/>
            <a:ext cx="7732368"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en-US" sz="2800" dirty="0"/>
              <a:t>B</a:t>
            </a:r>
            <a:r>
              <a:rPr lang="vi-VN" sz="2800" dirty="0"/>
              <a:t>.</a:t>
            </a:r>
            <a:r>
              <a:rPr lang="vi-VN" sz="3200" dirty="0"/>
              <a:t> </a:t>
            </a:r>
            <a:r>
              <a:rPr lang="vi-VN" sz="2800" dirty="0"/>
              <a:t>Sử dụng các thùng kim loại để bảo quản</a:t>
            </a:r>
            <a:r>
              <a:rPr lang="vi-VN" sz="3200" dirty="0"/>
              <a:t> </a:t>
            </a:r>
            <a:endParaRPr lang="en-US" sz="3200" dirty="0"/>
          </a:p>
        </p:txBody>
      </p:sp>
      <p:sp>
        <p:nvSpPr>
          <p:cNvPr id="100" name="Rectangle: Rounded Corners 99"/>
          <p:cNvSpPr/>
          <p:nvPr/>
        </p:nvSpPr>
        <p:spPr>
          <a:xfrm>
            <a:off x="705816" y="3276312"/>
            <a:ext cx="7732368"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en-US" sz="3200" dirty="0"/>
              <a:t>C</a:t>
            </a:r>
            <a:r>
              <a:rPr lang="vi-VN" sz="3200" dirty="0"/>
              <a:t>. Để gần nơi chứa base hay chất khử </a:t>
            </a:r>
            <a:endParaRPr lang="en-US" sz="3200" dirty="0"/>
          </a:p>
        </p:txBody>
      </p:sp>
      <p:sp>
        <p:nvSpPr>
          <p:cNvPr id="101" name="Rectangle: Rounded Corners 100"/>
          <p:cNvSpPr/>
          <p:nvPr/>
        </p:nvSpPr>
        <p:spPr>
          <a:xfrm>
            <a:off x="675379" y="3959625"/>
            <a:ext cx="7732368" cy="909350"/>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vi-VN" sz="2400" dirty="0"/>
              <a:t>D</a:t>
            </a:r>
            <a:r>
              <a:rPr lang="vi-VN" sz="3200" dirty="0"/>
              <a:t>. </a:t>
            </a:r>
            <a:r>
              <a:rPr lang="vi-VN" sz="2400" dirty="0"/>
              <a:t>Bảo quản chung với các kim loại nặng, kim loại nhẹ, các chất có tính acid</a:t>
            </a:r>
            <a:endParaRPr lang="en-US" sz="2400" dirty="0"/>
          </a:p>
        </p:txBody>
      </p:sp>
      <p:pic>
        <p:nvPicPr>
          <p:cNvPr id="5" name="Graphic 4" descr="Plant">
            <a:hlinkClick r:id="rId6" action="ppaction://hlinksldjump"/>
            <a:extLst>
              <a:ext uri="{FF2B5EF4-FFF2-40B4-BE49-F238E27FC236}">
                <a16:creationId xmlns:a16="http://schemas.microsoft.com/office/drawing/2014/main" id="{AF04338F-1A13-45BF-81BC-506D3B1E77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36124" y="4331261"/>
            <a:ext cx="807876" cy="805877"/>
          </a:xfrm>
          <a:prstGeom prst="rect">
            <a:avLst/>
          </a:prstGeom>
        </p:spPr>
      </p:pic>
      <p:pic>
        <p:nvPicPr>
          <p:cNvPr id="36" name="Picture 35">
            <a:extLst>
              <a:ext uri="{FF2B5EF4-FFF2-40B4-BE49-F238E27FC236}">
                <a16:creationId xmlns:a16="http://schemas.microsoft.com/office/drawing/2014/main" id="{772F2907-3801-4833-B07E-83427C4CB1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2133" y="1742384"/>
            <a:ext cx="1007918" cy="1087117"/>
          </a:xfrm>
          <a:prstGeom prst="rect">
            <a:avLst/>
          </a:prstGeom>
        </p:spPr>
      </p:pic>
    </p:spTree>
    <p:extLst>
      <p:ext uri="{BB962C8B-B14F-4D97-AF65-F5344CB8AC3E}">
        <p14:creationId xmlns:p14="http://schemas.microsoft.com/office/powerpoint/2010/main" val="198783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500"/>
                                        <p:tgtEl>
                                          <p:spTgt spid="80">
                                            <p:txEl>
                                              <p:pRg st="0" end="0"/>
                                            </p:txEl>
                                          </p:spTgt>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childTnLst>
                          </p:cTn>
                        </p:par>
                        <p:par>
                          <p:cTn id="11" fill="hold">
                            <p:stCondLst>
                              <p:cond delay="500"/>
                            </p:stCondLst>
                            <p:childTnLst>
                              <p:par>
                                <p:cTn id="12" presetID="19" presetClass="emph" presetSubtype="0" fill="hold" nodeType="afterEffect">
                                  <p:stCondLst>
                                    <p:cond delay="0"/>
                                  </p:stCondLst>
                                  <p:childTnLst>
                                    <p:animClr clrSpc="rgb" dir="cw">
                                      <p:cBhvr override="childStyle">
                                        <p:cTn id="13" dur="500" fill="hold"/>
                                        <p:tgtEl>
                                          <p:spTgt spid="80">
                                            <p:txEl>
                                              <p:pRg st="0" end="0"/>
                                            </p:txEl>
                                          </p:spTgt>
                                        </p:tgtEl>
                                        <p:attrNameLst>
                                          <p:attrName>style.color</p:attrName>
                                        </p:attrNameLst>
                                      </p:cBhvr>
                                      <p:to>
                                        <a:schemeClr val="accent2"/>
                                      </p:to>
                                    </p:animClr>
                                    <p:animClr clrSpc="rgb" dir="cw">
                                      <p:cBhvr>
                                        <p:cTn id="14" dur="500" fill="hold"/>
                                        <p:tgtEl>
                                          <p:spTgt spid="80">
                                            <p:txEl>
                                              <p:pRg st="0" end="0"/>
                                            </p:txEl>
                                          </p:spTgt>
                                        </p:tgtEl>
                                        <p:attrNameLst>
                                          <p:attrName>fillcolor</p:attrName>
                                        </p:attrNameLst>
                                      </p:cBhvr>
                                      <p:to>
                                        <a:schemeClr val="accent2"/>
                                      </p:to>
                                    </p:animClr>
                                    <p:set>
                                      <p:cBhvr>
                                        <p:cTn id="15" dur="500" fill="hold"/>
                                        <p:tgtEl>
                                          <p:spTgt spid="80">
                                            <p:txEl>
                                              <p:pRg st="0" end="0"/>
                                            </p:txEl>
                                          </p:spTgt>
                                        </p:tgtEl>
                                        <p:attrNameLst>
                                          <p:attrName>fill.type</p:attrName>
                                        </p:attrNameLst>
                                      </p:cBhvr>
                                      <p:to>
                                        <p:strVal val="solid"/>
                                      </p:to>
                                    </p:set>
                                    <p:set>
                                      <p:cBhvr>
                                        <p:cTn id="16" dur="500" fill="hold"/>
                                        <p:tgtEl>
                                          <p:spTgt spid="80">
                                            <p:txEl>
                                              <p:pRg st="0" end="0"/>
                                            </p:txEl>
                                          </p:spTgt>
                                        </p:tgtEl>
                                        <p:attrNameLst>
                                          <p:attrName>fill.on</p:attrName>
                                        </p:attrNameLst>
                                      </p:cBhvr>
                                      <p:to>
                                        <p:strVal val="tru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999"/>
                                          </p:stCondLst>
                                        </p:cTn>
                                        <p:tgtEl>
                                          <p:spTgt spid="81"/>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nhacchocauhoi.wav"/>
                                        </p:tgtEl>
                                      </p:cMediaNode>
                                    </p:audio>
                                  </p:subTnLst>
                                </p:cTn>
                              </p:par>
                              <p:par>
                                <p:cTn id="20" presetID="8" presetClass="emph" presetSubtype="0" repeatCount="indefinite" fill="hold" grpId="1" nodeType="withEffect">
                                  <p:stCondLst>
                                    <p:cond delay="0"/>
                                  </p:stCondLst>
                                  <p:childTnLst>
                                    <p:animRot by="21600000">
                                      <p:cBhvr>
                                        <p:cTn id="21" dur="1000" fill="hold"/>
                                        <p:tgtEl>
                                          <p:spTgt spid="97"/>
                                        </p:tgtEl>
                                        <p:attrNameLst>
                                          <p:attrName>r</p:attrName>
                                        </p:attrNameLst>
                                      </p:cBhvr>
                                    </p:animRot>
                                  </p:childTnLst>
                                </p:cTn>
                              </p:par>
                              <p:par>
                                <p:cTn id="22" presetID="21" presetClass="exit" presetSubtype="1" repeatCount="indefinite" fill="hold" grpId="0" nodeType="withEffect">
                                  <p:stCondLst>
                                    <p:cond delay="0"/>
                                  </p:stCondLst>
                                  <p:childTnLst>
                                    <p:animEffect transition="out" filter="wheel(1)">
                                      <p:cBhvr>
                                        <p:cTn id="23" dur="1000"/>
                                        <p:tgtEl>
                                          <p:spTgt spid="97"/>
                                        </p:tgtEl>
                                      </p:cBhvr>
                                    </p:animEffect>
                                    <p:set>
                                      <p:cBhvr>
                                        <p:cTn id="24" dur="1" fill="hold">
                                          <p:stCondLst>
                                            <p:cond delay="999"/>
                                          </p:stCondLst>
                                        </p:cTn>
                                        <p:tgtEl>
                                          <p:spTgt spid="97"/>
                                        </p:tgtEl>
                                        <p:attrNameLst>
                                          <p:attrName>style.visibility</p:attrName>
                                        </p:attrNameLst>
                                      </p:cBhvr>
                                      <p:to>
                                        <p:strVal val="hidden"/>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999"/>
                                          </p:stCondLst>
                                        </p:cTn>
                                        <p:tgtEl>
                                          <p:spTgt spid="82"/>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999"/>
                                          </p:stCondLst>
                                        </p:cTn>
                                        <p:tgtEl>
                                          <p:spTgt spid="83"/>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999"/>
                                          </p:stCondLst>
                                        </p:cTn>
                                        <p:tgtEl>
                                          <p:spTgt spid="84"/>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999"/>
                                          </p:stCondLst>
                                        </p:cTn>
                                        <p:tgtEl>
                                          <p:spTgt spid="85"/>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grpId="0" nodeType="afterEffect">
                                  <p:stCondLst>
                                    <p:cond delay="0"/>
                                  </p:stCondLst>
                                  <p:childTnLst>
                                    <p:set>
                                      <p:cBhvr>
                                        <p:cTn id="39" dur="1" fill="hold">
                                          <p:stCondLst>
                                            <p:cond delay="999"/>
                                          </p:stCondLst>
                                        </p:cTn>
                                        <p:tgtEl>
                                          <p:spTgt spid="86"/>
                                        </p:tgtEl>
                                        <p:attrNameLst>
                                          <p:attrName>style.visibility</p:attrName>
                                        </p:attrNameLst>
                                      </p:cBhvr>
                                      <p:to>
                                        <p:strVal val="visible"/>
                                      </p:to>
                                    </p:set>
                                  </p:childTnLst>
                                </p:cTn>
                              </p:par>
                            </p:childTnLst>
                          </p:cTn>
                        </p:par>
                        <p:par>
                          <p:cTn id="40" fill="hold">
                            <p:stCondLst>
                              <p:cond delay="7000"/>
                            </p:stCondLst>
                            <p:childTnLst>
                              <p:par>
                                <p:cTn id="41" presetID="1" presetClass="entr" presetSubtype="0" fill="hold" grpId="0" nodeType="afterEffect">
                                  <p:stCondLst>
                                    <p:cond delay="0"/>
                                  </p:stCondLst>
                                  <p:childTnLst>
                                    <p:set>
                                      <p:cBhvr>
                                        <p:cTn id="42" dur="1" fill="hold">
                                          <p:stCondLst>
                                            <p:cond delay="999"/>
                                          </p:stCondLst>
                                        </p:cTn>
                                        <p:tgtEl>
                                          <p:spTgt spid="87"/>
                                        </p:tgtEl>
                                        <p:attrNameLst>
                                          <p:attrName>style.visibility</p:attrName>
                                        </p:attrNameLst>
                                      </p:cBhvr>
                                      <p:to>
                                        <p:strVal val="visible"/>
                                      </p:to>
                                    </p:set>
                                  </p:childTnLst>
                                </p:cTn>
                              </p:par>
                            </p:childTnLst>
                          </p:cTn>
                        </p:par>
                        <p:par>
                          <p:cTn id="43" fill="hold">
                            <p:stCondLst>
                              <p:cond delay="8000"/>
                            </p:stCondLst>
                            <p:childTnLst>
                              <p:par>
                                <p:cTn id="44" presetID="1" presetClass="entr" presetSubtype="0" fill="hold" grpId="0" nodeType="afterEffect">
                                  <p:stCondLst>
                                    <p:cond delay="0"/>
                                  </p:stCondLst>
                                  <p:childTnLst>
                                    <p:set>
                                      <p:cBhvr>
                                        <p:cTn id="45" dur="1" fill="hold">
                                          <p:stCondLst>
                                            <p:cond delay="999"/>
                                          </p:stCondLst>
                                        </p:cTn>
                                        <p:tgtEl>
                                          <p:spTgt spid="88"/>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999"/>
                                          </p:stCondLst>
                                        </p:cTn>
                                        <p:tgtEl>
                                          <p:spTgt spid="89"/>
                                        </p:tgtEl>
                                        <p:attrNameLst>
                                          <p:attrName>style.visibility</p:attrName>
                                        </p:attrNameLst>
                                      </p:cBhvr>
                                      <p:to>
                                        <p:strVal val="visible"/>
                                      </p:to>
                                    </p:set>
                                  </p:childTnLst>
                                </p:cTn>
                              </p:par>
                            </p:childTnLst>
                          </p:cTn>
                        </p:par>
                        <p:par>
                          <p:cTn id="49" fill="hold">
                            <p:stCondLst>
                              <p:cond delay="10000"/>
                            </p:stCondLst>
                            <p:childTnLst>
                              <p:par>
                                <p:cTn id="50" presetID="1" presetClass="entr" presetSubtype="0" fill="hold" grpId="0" nodeType="afterEffect">
                                  <p:stCondLst>
                                    <p:cond delay="0"/>
                                  </p:stCondLst>
                                  <p:childTnLst>
                                    <p:set>
                                      <p:cBhvr>
                                        <p:cTn id="51" dur="1" fill="hold">
                                          <p:stCondLst>
                                            <p:cond delay="999"/>
                                          </p:stCondLst>
                                        </p:cTn>
                                        <p:tgtEl>
                                          <p:spTgt spid="90"/>
                                        </p:tgtEl>
                                        <p:attrNameLst>
                                          <p:attrName>style.visibility</p:attrName>
                                        </p:attrNameLst>
                                      </p:cBhvr>
                                      <p:to>
                                        <p:strVal val="visible"/>
                                      </p:to>
                                    </p:set>
                                  </p:childTnLst>
                                </p:cTn>
                              </p:par>
                            </p:childTnLst>
                          </p:cTn>
                        </p:par>
                        <p:par>
                          <p:cTn id="52" fill="hold">
                            <p:stCondLst>
                              <p:cond delay="11000"/>
                            </p:stCondLst>
                            <p:childTnLst>
                              <p:par>
                                <p:cTn id="53" presetID="1" presetClass="entr" presetSubtype="0" fill="hold" grpId="0" nodeType="afterEffect">
                                  <p:stCondLst>
                                    <p:cond delay="0"/>
                                  </p:stCondLst>
                                  <p:childTnLst>
                                    <p:set>
                                      <p:cBhvr>
                                        <p:cTn id="54" dur="1" fill="hold">
                                          <p:stCondLst>
                                            <p:cond delay="999"/>
                                          </p:stCondLst>
                                        </p:cTn>
                                        <p:tgtEl>
                                          <p:spTgt spid="91"/>
                                        </p:tgtEl>
                                        <p:attrNameLst>
                                          <p:attrName>style.visibility</p:attrName>
                                        </p:attrNameLst>
                                      </p:cBhvr>
                                      <p:to>
                                        <p:strVal val="visible"/>
                                      </p:to>
                                    </p:set>
                                  </p:childTnLst>
                                </p:cTn>
                              </p:par>
                            </p:childTnLst>
                          </p:cTn>
                        </p:par>
                        <p:par>
                          <p:cTn id="55" fill="hold">
                            <p:stCondLst>
                              <p:cond delay="12000"/>
                            </p:stCondLst>
                            <p:childTnLst>
                              <p:par>
                                <p:cTn id="56" presetID="1" presetClass="entr" presetSubtype="0" fill="hold" grpId="0" nodeType="afterEffect">
                                  <p:stCondLst>
                                    <p:cond delay="0"/>
                                  </p:stCondLst>
                                  <p:childTnLst>
                                    <p:set>
                                      <p:cBhvr>
                                        <p:cTn id="57" dur="1" fill="hold">
                                          <p:stCondLst>
                                            <p:cond delay="999"/>
                                          </p:stCondLst>
                                        </p:cTn>
                                        <p:tgtEl>
                                          <p:spTgt spid="92"/>
                                        </p:tgtEl>
                                        <p:attrNameLst>
                                          <p:attrName>style.visibility</p:attrName>
                                        </p:attrNameLst>
                                      </p:cBhvr>
                                      <p:to>
                                        <p:strVal val="visible"/>
                                      </p:to>
                                    </p:set>
                                  </p:childTnLst>
                                </p:cTn>
                              </p:par>
                            </p:childTnLst>
                          </p:cTn>
                        </p:par>
                        <p:par>
                          <p:cTn id="58" fill="hold">
                            <p:stCondLst>
                              <p:cond delay="13000"/>
                            </p:stCondLst>
                            <p:childTnLst>
                              <p:par>
                                <p:cTn id="59" presetID="1" presetClass="entr" presetSubtype="0" fill="hold" grpId="0" nodeType="afterEffect">
                                  <p:stCondLst>
                                    <p:cond delay="0"/>
                                  </p:stCondLst>
                                  <p:childTnLst>
                                    <p:set>
                                      <p:cBhvr>
                                        <p:cTn id="60" dur="1" fill="hold">
                                          <p:stCondLst>
                                            <p:cond delay="999"/>
                                          </p:stCondLst>
                                        </p:cTn>
                                        <p:tgtEl>
                                          <p:spTgt spid="93"/>
                                        </p:tgtEl>
                                        <p:attrNameLst>
                                          <p:attrName>style.visibility</p:attrName>
                                        </p:attrNameLst>
                                      </p:cBhvr>
                                      <p:to>
                                        <p:strVal val="visible"/>
                                      </p:to>
                                    </p:set>
                                  </p:childTnLst>
                                </p:cTn>
                              </p:par>
                            </p:childTnLst>
                          </p:cTn>
                        </p:par>
                        <p:par>
                          <p:cTn id="61" fill="hold">
                            <p:stCondLst>
                              <p:cond delay="14000"/>
                            </p:stCondLst>
                            <p:childTnLst>
                              <p:par>
                                <p:cTn id="62" presetID="1" presetClass="entr" presetSubtype="0" fill="hold" grpId="0" nodeType="afterEffect">
                                  <p:stCondLst>
                                    <p:cond delay="0"/>
                                  </p:stCondLst>
                                  <p:childTnLst>
                                    <p:set>
                                      <p:cBhvr>
                                        <p:cTn id="63" dur="1" fill="hold">
                                          <p:stCondLst>
                                            <p:cond delay="999"/>
                                          </p:stCondLst>
                                        </p:cTn>
                                        <p:tgtEl>
                                          <p:spTgt spid="94"/>
                                        </p:tgtEl>
                                        <p:attrNameLst>
                                          <p:attrName>style.visibility</p:attrName>
                                        </p:attrNameLst>
                                      </p:cBhvr>
                                      <p:to>
                                        <p:strVal val="visible"/>
                                      </p:to>
                                    </p:set>
                                  </p:childTnLst>
                                </p:cTn>
                              </p:par>
                            </p:childTnLst>
                          </p:cTn>
                        </p:par>
                        <p:par>
                          <p:cTn id="64" fill="hold">
                            <p:stCondLst>
                              <p:cond delay="15000"/>
                            </p:stCondLst>
                            <p:childTnLst>
                              <p:par>
                                <p:cTn id="65" presetID="1" presetClass="entr" presetSubtype="0" fill="hold" grpId="0" nodeType="afterEffect">
                                  <p:stCondLst>
                                    <p:cond delay="0"/>
                                  </p:stCondLst>
                                  <p:childTnLst>
                                    <p:set>
                                      <p:cBhvr>
                                        <p:cTn id="66" dur="1" fill="hold">
                                          <p:stCondLst>
                                            <p:cond delay="999"/>
                                          </p:stCondLst>
                                        </p:cTn>
                                        <p:tgtEl>
                                          <p:spTgt spid="95"/>
                                        </p:tgtEl>
                                        <p:attrNameLst>
                                          <p:attrName>style.visibility</p:attrName>
                                        </p:attrNameLst>
                                      </p:cBhvr>
                                      <p:to>
                                        <p:strVal val="visible"/>
                                      </p:to>
                                    </p:set>
                                  </p:childTnLst>
                                </p:cTn>
                              </p:par>
                            </p:childTnLst>
                          </p:cTn>
                        </p:par>
                        <p:par>
                          <p:cTn id="67" fill="hold">
                            <p:stCondLst>
                              <p:cond delay="16000"/>
                            </p:stCondLst>
                            <p:childTnLst>
                              <p:par>
                                <p:cTn id="68" presetID="1" presetClass="entr" presetSubtype="0" fill="hold" grpId="0" nodeType="afterEffect">
                                  <p:stCondLst>
                                    <p:cond delay="0"/>
                                  </p:stCondLst>
                                  <p:childTnLst>
                                    <p:set>
                                      <p:cBhvr>
                                        <p:cTn id="69" dur="1" fill="hold">
                                          <p:stCondLst>
                                            <p:cond delay="999"/>
                                          </p:stCondLst>
                                        </p:cTn>
                                        <p:tgtEl>
                                          <p:spTgt spid="9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4" presetClass="emph" presetSubtype="0" fill="hold" grpId="0" nodeType="clickEffect">
                                  <p:stCondLst>
                                    <p:cond delay="0"/>
                                  </p:stCondLst>
                                  <p:iterate type="lt">
                                    <p:tmPct val="10000"/>
                                  </p:iterate>
                                  <p:childTnLst>
                                    <p:animMotion origin="layout" path="M 8.33333E-7 -2.96296E-6 L 0.00069 -0.05185 " pathEditMode="relative" rAng="0" ptsTypes="AA">
                                      <p:cBhvr>
                                        <p:cTn id="73" dur="250" accel="50000" decel="50000" autoRev="1" fill="hold">
                                          <p:stCondLst>
                                            <p:cond delay="0"/>
                                          </p:stCondLst>
                                        </p:cTn>
                                        <p:tgtEl>
                                          <p:spTgt spid="98"/>
                                        </p:tgtEl>
                                        <p:attrNameLst>
                                          <p:attrName>ppt_x</p:attrName>
                                          <p:attrName>ppt_y</p:attrName>
                                        </p:attrNameLst>
                                      </p:cBhvr>
                                      <p:rCtr x="35" y="-2593"/>
                                    </p:animMotion>
                                    <p:animRot by="1500000">
                                      <p:cBhvr>
                                        <p:cTn id="74" dur="125" fill="hold">
                                          <p:stCondLst>
                                            <p:cond delay="0"/>
                                          </p:stCondLst>
                                        </p:cTn>
                                        <p:tgtEl>
                                          <p:spTgt spid="98"/>
                                        </p:tgtEl>
                                        <p:attrNameLst>
                                          <p:attrName>r</p:attrName>
                                        </p:attrNameLst>
                                      </p:cBhvr>
                                    </p:animRot>
                                    <p:animRot by="-1500000">
                                      <p:cBhvr>
                                        <p:cTn id="75" dur="125" fill="hold">
                                          <p:stCondLst>
                                            <p:cond delay="125"/>
                                          </p:stCondLst>
                                        </p:cTn>
                                        <p:tgtEl>
                                          <p:spTgt spid="98"/>
                                        </p:tgtEl>
                                        <p:attrNameLst>
                                          <p:attrName>r</p:attrName>
                                        </p:attrNameLst>
                                      </p:cBhvr>
                                    </p:animRot>
                                    <p:animRot by="-1500000">
                                      <p:cBhvr>
                                        <p:cTn id="76" dur="125" fill="hold">
                                          <p:stCondLst>
                                            <p:cond delay="250"/>
                                          </p:stCondLst>
                                        </p:cTn>
                                        <p:tgtEl>
                                          <p:spTgt spid="98"/>
                                        </p:tgtEl>
                                        <p:attrNameLst>
                                          <p:attrName>r</p:attrName>
                                        </p:attrNameLst>
                                      </p:cBhvr>
                                    </p:animRot>
                                    <p:animRot by="1500000">
                                      <p:cBhvr>
                                        <p:cTn id="77" dur="125" fill="hold">
                                          <p:stCondLst>
                                            <p:cond delay="375"/>
                                          </p:stCondLst>
                                        </p:cTn>
                                        <p:tgtEl>
                                          <p:spTgt spid="98"/>
                                        </p:tgtEl>
                                        <p:attrNameLst>
                                          <p:attrName>r</p:attrName>
                                        </p:attrNameLst>
                                      </p:cBhvr>
                                    </p:animRot>
                                  </p:childTnLst>
                                </p:cTn>
                              </p:par>
                              <p:par>
                                <p:cTn id="78" presetID="10" presetClass="entr" presetSubtype="0"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7" grpId="1" animBg="1"/>
      <p:bldP spid="97" grpId="2"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911715"/>
            <a:ext cx="9144000" cy="267039"/>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200">
              <a:solidFill>
                <a:prstClr val="white"/>
              </a:solidFill>
              <a:latin typeface="Montserrat" panose="00000500000000000000" pitchFamily="2" charset="-93"/>
            </a:endParaRPr>
          </a:p>
        </p:txBody>
      </p:sp>
      <p:sp>
        <p:nvSpPr>
          <p:cNvPr id="20" name="Rectangle 19"/>
          <p:cNvSpPr/>
          <p:nvPr/>
        </p:nvSpPr>
        <p:spPr>
          <a:xfrm>
            <a:off x="372294" y="835435"/>
            <a:ext cx="6605514" cy="426358"/>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200">
              <a:solidFill>
                <a:prstClr val="white"/>
              </a:solidFill>
              <a:latin typeface="Montserrat" panose="00000500000000000000" pitchFamily="2" charset="-93"/>
            </a:endParaRPr>
          </a:p>
        </p:txBody>
      </p:sp>
      <p:sp>
        <p:nvSpPr>
          <p:cNvPr id="21" name="Oval 20"/>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5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2" name="Rectangle 21"/>
          <p:cNvSpPr/>
          <p:nvPr/>
        </p:nvSpPr>
        <p:spPr>
          <a:xfrm>
            <a:off x="719136" y="167514"/>
            <a:ext cx="6225962" cy="1679160"/>
          </a:xfrm>
          <a:prstGeom prst="rect">
            <a:avLst/>
          </a:prstGeom>
          <a:blipFill>
            <a:blip r:embed="rId4"/>
            <a:stretch>
              <a:fillRect/>
            </a:stretch>
          </a:blipFill>
          <a:ln>
            <a:noFill/>
          </a:ln>
          <a:effectLst>
            <a:outerShdw blurRad="1270000" dir="21540000" sx="1000" sy="1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r>
              <a:rPr lang="vi-VN" sz="3200" b="1" dirty="0"/>
              <a:t>Câu 2.</a:t>
            </a:r>
            <a:r>
              <a:rPr lang="vi-VN" sz="3200" dirty="0"/>
              <a:t> Đâu </a:t>
            </a:r>
            <a:r>
              <a:rPr lang="vi-VN" sz="3200" b="1" dirty="0"/>
              <a:t>không</a:t>
            </a:r>
            <a:r>
              <a:rPr lang="vi-VN" sz="3200" dirty="0"/>
              <a:t> phải là ưu điểm khi sử dụng báo cáo treo tường? </a:t>
            </a:r>
            <a:endParaRPr lang="en-US" sz="3200" dirty="0"/>
          </a:p>
        </p:txBody>
      </p:sp>
      <p:sp>
        <p:nvSpPr>
          <p:cNvPr id="23" name="Oval 22"/>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15</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4" name="Oval 23"/>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14</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5" name="Oval 24"/>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13</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7" name="Oval 26"/>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12</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8" name="Oval 27"/>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11</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9" name="Oval 28"/>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10</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0" name="Oval 29"/>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09</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1" name="Oval 30"/>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08</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2" name="Oval 31"/>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07</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3" name="Oval 32"/>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06</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4" name="Oval 33"/>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05</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5" name="Oval 34"/>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04</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6" name="Oval 35"/>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03</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7" name="Oval 36"/>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02</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8" name="Oval 37"/>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01</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9" name="Oval 38">
            <a:hlinkClick r:id="rId5" action="ppaction://hlinksldjump"/>
          </p:cNvPr>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1500" b="1" dirty="0">
                <a:solidFill>
                  <a:srgbClr val="00FFCC"/>
                </a:solidFill>
                <a:latin typeface="Montserrat" panose="00000500000000000000" pitchFamily="2" charset="-93"/>
                <a:ea typeface="Tahoma" panose="020B0604030504040204" pitchFamily="34" charset="0"/>
                <a:cs typeface="Tahoma" panose="020B0604030504040204" pitchFamily="34" charset="0"/>
              </a:rPr>
              <a:t>HẾT GIỜ</a:t>
            </a:r>
            <a:endParaRPr lang="vi-VN" sz="15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45" name="Oval 44"/>
          <p:cNvSpPr/>
          <p:nvPr/>
        </p:nvSpPr>
        <p:spPr>
          <a:xfrm>
            <a:off x="7600585" y="470188"/>
            <a:ext cx="998124" cy="995655"/>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200">
              <a:solidFill>
                <a:srgbClr val="00FFCC"/>
              </a:solidFill>
              <a:latin typeface="Montserrat" panose="00000500000000000000" pitchFamily="2" charset="-93"/>
            </a:endParaRPr>
          </a:p>
        </p:txBody>
      </p:sp>
      <p:sp>
        <p:nvSpPr>
          <p:cNvPr id="46" name="Rectangle: Rounded Corners 45"/>
          <p:cNvSpPr/>
          <p:nvPr/>
        </p:nvSpPr>
        <p:spPr>
          <a:xfrm>
            <a:off x="600278" y="1929713"/>
            <a:ext cx="3971722" cy="1161564"/>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vi-VN" sz="2800" dirty="0"/>
              <a:t>A. Hỗ trợ hiệu quả khi thuyết trình</a:t>
            </a:r>
            <a:r>
              <a:rPr lang="en-US" sz="2800" dirty="0"/>
              <a:t>.</a:t>
            </a:r>
            <a:r>
              <a:rPr lang="vi-VN" sz="2800" dirty="0"/>
              <a:t> </a:t>
            </a:r>
            <a:endParaRPr lang="en-US" sz="2800" dirty="0"/>
          </a:p>
        </p:txBody>
      </p:sp>
      <p:sp>
        <p:nvSpPr>
          <p:cNvPr id="48" name="Rectangle: Rounded Corners 47"/>
          <p:cNvSpPr/>
          <p:nvPr/>
        </p:nvSpPr>
        <p:spPr>
          <a:xfrm>
            <a:off x="4634833" y="1929713"/>
            <a:ext cx="3775713" cy="1161564"/>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en-US" sz="2400" dirty="0"/>
              <a:t>B</a:t>
            </a:r>
            <a:r>
              <a:rPr lang="vi-VN" sz="2400" dirty="0"/>
              <a:t>. Dễ dàng chỉnh sửa trên phần mềm</a:t>
            </a:r>
            <a:r>
              <a:rPr lang="en-US" sz="2400" dirty="0"/>
              <a:t>.</a:t>
            </a:r>
          </a:p>
        </p:txBody>
      </p:sp>
      <p:sp>
        <p:nvSpPr>
          <p:cNvPr id="50" name="Rectangle: Rounded Corners 49"/>
          <p:cNvSpPr/>
          <p:nvPr/>
        </p:nvSpPr>
        <p:spPr>
          <a:xfrm>
            <a:off x="600277" y="3234848"/>
            <a:ext cx="3857139" cy="1073217"/>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en-US" sz="2800" dirty="0"/>
              <a:t>C</a:t>
            </a:r>
            <a:r>
              <a:rPr lang="vi-VN" sz="2800" dirty="0"/>
              <a:t>. Có thể tự do sáng tạo nội dung</a:t>
            </a:r>
            <a:r>
              <a:rPr lang="en-US" sz="2800" dirty="0"/>
              <a:t>.</a:t>
            </a:r>
          </a:p>
        </p:txBody>
      </p:sp>
      <p:sp>
        <p:nvSpPr>
          <p:cNvPr id="52" name="Rectangle: Rounded Corners 51"/>
          <p:cNvSpPr/>
          <p:nvPr/>
        </p:nvSpPr>
        <p:spPr>
          <a:xfrm>
            <a:off x="4634833" y="3222281"/>
            <a:ext cx="3680099" cy="1073217"/>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vi-VN" sz="2400" dirty="0"/>
              <a:t>D. Có thể sáng tạo hình thức theo sở thích</a:t>
            </a:r>
            <a:r>
              <a:rPr lang="en-US" sz="2400" dirty="0"/>
              <a:t>.</a:t>
            </a:r>
          </a:p>
        </p:txBody>
      </p:sp>
      <p:pic>
        <p:nvPicPr>
          <p:cNvPr id="40" name="Graphic 39" descr="Plant">
            <a:hlinkClick r:id="rId6" action="ppaction://hlinksldjump"/>
            <a:extLst>
              <a:ext uri="{FF2B5EF4-FFF2-40B4-BE49-F238E27FC236}">
                <a16:creationId xmlns:a16="http://schemas.microsoft.com/office/drawing/2014/main" id="{4EC5D169-3489-4259-8D50-805F7E9AB6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36124" y="4337623"/>
            <a:ext cx="807876" cy="805877"/>
          </a:xfrm>
          <a:prstGeom prst="rect">
            <a:avLst/>
          </a:prstGeom>
        </p:spPr>
      </p:pic>
      <p:pic>
        <p:nvPicPr>
          <p:cNvPr id="41" name="Picture 40">
            <a:extLst>
              <a:ext uri="{FF2B5EF4-FFF2-40B4-BE49-F238E27FC236}">
                <a16:creationId xmlns:a16="http://schemas.microsoft.com/office/drawing/2014/main" id="{D6C7D91F-FC3D-4E92-82E0-6357A208C7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21782" y="2069217"/>
            <a:ext cx="911856" cy="1022060"/>
          </a:xfrm>
          <a:prstGeom prst="rect">
            <a:avLst/>
          </a:prstGeom>
        </p:spPr>
      </p:pic>
    </p:spTree>
    <p:extLst>
      <p:ext uri="{BB962C8B-B14F-4D97-AF65-F5344CB8AC3E}">
        <p14:creationId xmlns:p14="http://schemas.microsoft.com/office/powerpoint/2010/main" val="93079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par>
                          <p:cTn id="11" fill="hold">
                            <p:stCondLst>
                              <p:cond delay="500"/>
                            </p:stCondLst>
                            <p:childTnLst>
                              <p:par>
                                <p:cTn id="12" presetID="19" presetClass="emph" presetSubtype="0" fill="hold" nodeType="afterEffect">
                                  <p:stCondLst>
                                    <p:cond delay="0"/>
                                  </p:stCondLst>
                                  <p:childTnLst>
                                    <p:animClr clrSpc="rgb" dir="cw">
                                      <p:cBhvr override="childStyle">
                                        <p:cTn id="13" dur="3000" fill="hold"/>
                                        <p:tgtEl>
                                          <p:spTgt spid="22">
                                            <p:txEl>
                                              <p:pRg st="0" end="0"/>
                                            </p:txEl>
                                          </p:spTgt>
                                        </p:tgtEl>
                                        <p:attrNameLst>
                                          <p:attrName>style.color</p:attrName>
                                        </p:attrNameLst>
                                      </p:cBhvr>
                                      <p:to>
                                        <a:srgbClr val="FFFFFF"/>
                                      </p:to>
                                    </p:animClr>
                                    <p:animClr clrSpc="rgb" dir="cw">
                                      <p:cBhvr>
                                        <p:cTn id="14" dur="3000" fill="hold"/>
                                        <p:tgtEl>
                                          <p:spTgt spid="22">
                                            <p:txEl>
                                              <p:pRg st="0" end="0"/>
                                            </p:txEl>
                                          </p:spTgt>
                                        </p:tgtEl>
                                        <p:attrNameLst>
                                          <p:attrName>fillcolor</p:attrName>
                                        </p:attrNameLst>
                                      </p:cBhvr>
                                      <p:to>
                                        <a:srgbClr val="FFFFFF"/>
                                      </p:to>
                                    </p:animClr>
                                    <p:set>
                                      <p:cBhvr>
                                        <p:cTn id="15" dur="3000" fill="hold"/>
                                        <p:tgtEl>
                                          <p:spTgt spid="22">
                                            <p:txEl>
                                              <p:pRg st="0" end="0"/>
                                            </p:txEl>
                                          </p:spTgt>
                                        </p:tgtEl>
                                        <p:attrNameLst>
                                          <p:attrName>fill.type</p:attrName>
                                        </p:attrNameLst>
                                      </p:cBhvr>
                                      <p:to>
                                        <p:strVal val="solid"/>
                                      </p:to>
                                    </p:set>
                                    <p:set>
                                      <p:cBhvr>
                                        <p:cTn id="16" dur="3000" fill="hold"/>
                                        <p:tgtEl>
                                          <p:spTgt spid="22">
                                            <p:txEl>
                                              <p:pRg st="0" end="0"/>
                                            </p:txEl>
                                          </p:spTgt>
                                        </p:tgtEl>
                                        <p:attrNameLst>
                                          <p:attrName>fill.on</p:attrName>
                                        </p:attrNameLst>
                                      </p:cBhvr>
                                      <p:to>
                                        <p:strVal val="true"/>
                                      </p:to>
                                    </p:set>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nhacchocauhoi.wav"/>
                                        </p:tgtEl>
                                      </p:cMediaNode>
                                    </p:audio>
                                  </p:subTnLst>
                                </p:cTn>
                              </p:par>
                              <p:par>
                                <p:cTn id="20" presetID="8" presetClass="emph" presetSubtype="0" repeatCount="indefinite" fill="hold" grpId="1" nodeType="withEffect">
                                  <p:stCondLst>
                                    <p:cond delay="0"/>
                                  </p:stCondLst>
                                  <p:childTnLst>
                                    <p:animRot by="21600000">
                                      <p:cBhvr>
                                        <p:cTn id="21" dur="1000" fill="hold"/>
                                        <p:tgtEl>
                                          <p:spTgt spid="45"/>
                                        </p:tgtEl>
                                        <p:attrNameLst>
                                          <p:attrName>r</p:attrName>
                                        </p:attrNameLst>
                                      </p:cBhvr>
                                    </p:animRot>
                                  </p:childTnLst>
                                </p:cTn>
                              </p:par>
                              <p:par>
                                <p:cTn id="22" presetID="21" presetClass="exit" presetSubtype="1" repeatCount="indefinite" fill="hold" grpId="0" nodeType="withEffect">
                                  <p:stCondLst>
                                    <p:cond delay="0"/>
                                  </p:stCondLst>
                                  <p:childTnLst>
                                    <p:animEffect transition="out" filter="wheel(1)">
                                      <p:cBhvr>
                                        <p:cTn id="23" dur="1000"/>
                                        <p:tgtEl>
                                          <p:spTgt spid="45"/>
                                        </p:tgtEl>
                                      </p:cBhvr>
                                    </p:animEffect>
                                    <p:set>
                                      <p:cBhvr>
                                        <p:cTn id="24" dur="1" fill="hold">
                                          <p:stCondLst>
                                            <p:cond delay="999"/>
                                          </p:stCondLst>
                                        </p:cTn>
                                        <p:tgtEl>
                                          <p:spTgt spid="45"/>
                                        </p:tgtEl>
                                        <p:attrNameLst>
                                          <p:attrName>style.visibility</p:attrName>
                                        </p:attrNameLst>
                                      </p:cBhvr>
                                      <p:to>
                                        <p:strVal val="hidden"/>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24"/>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25"/>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27"/>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28"/>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29"/>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30"/>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31"/>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32"/>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33"/>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34"/>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35"/>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36"/>
                                        </p:tgtEl>
                                        <p:attrNameLst>
                                          <p:attrName>style.visibility</p:attrName>
                                        </p:attrNameLst>
                                      </p:cBhvr>
                                      <p:to>
                                        <p:strVal val="visible"/>
                                      </p:to>
                                    </p:set>
                                  </p:childTnLst>
                                </p:cTn>
                              </p:par>
                            </p:childTnLst>
                          </p:cTn>
                        </p:par>
                        <p:par>
                          <p:cTn id="61" fill="hold">
                            <p:stCondLst>
                              <p:cond delay="16500"/>
                            </p:stCondLst>
                            <p:childTnLst>
                              <p:par>
                                <p:cTn id="62" presetID="1" presetClass="entr" presetSubtype="0" fill="hold" grpId="0" nodeType="afterEffect">
                                  <p:stCondLst>
                                    <p:cond delay="0"/>
                                  </p:stCondLst>
                                  <p:childTnLst>
                                    <p:set>
                                      <p:cBhvr>
                                        <p:cTn id="63" dur="1" fill="hold">
                                          <p:stCondLst>
                                            <p:cond delay="999"/>
                                          </p:stCondLst>
                                        </p:cTn>
                                        <p:tgtEl>
                                          <p:spTgt spid="37"/>
                                        </p:tgtEl>
                                        <p:attrNameLst>
                                          <p:attrName>style.visibility</p:attrName>
                                        </p:attrNameLst>
                                      </p:cBhvr>
                                      <p:to>
                                        <p:strVal val="visible"/>
                                      </p:to>
                                    </p:set>
                                  </p:childTnLst>
                                </p:cTn>
                              </p:par>
                            </p:childTnLst>
                          </p:cTn>
                        </p:par>
                        <p:par>
                          <p:cTn id="64" fill="hold">
                            <p:stCondLst>
                              <p:cond delay="17500"/>
                            </p:stCondLst>
                            <p:childTnLst>
                              <p:par>
                                <p:cTn id="65" presetID="1" presetClass="entr" presetSubtype="0" fill="hold" grpId="0" nodeType="afterEffect">
                                  <p:stCondLst>
                                    <p:cond delay="0"/>
                                  </p:stCondLst>
                                  <p:childTnLst>
                                    <p:set>
                                      <p:cBhvr>
                                        <p:cTn id="66" dur="1" fill="hold">
                                          <p:stCondLst>
                                            <p:cond delay="999"/>
                                          </p:stCondLst>
                                        </p:cTn>
                                        <p:tgtEl>
                                          <p:spTgt spid="38"/>
                                        </p:tgtEl>
                                        <p:attrNameLst>
                                          <p:attrName>style.visibility</p:attrName>
                                        </p:attrNameLst>
                                      </p:cBhvr>
                                      <p:to>
                                        <p:strVal val="visible"/>
                                      </p:to>
                                    </p:set>
                                  </p:childTnLst>
                                </p:cTn>
                              </p:par>
                            </p:childTnLst>
                          </p:cTn>
                        </p:par>
                        <p:par>
                          <p:cTn id="67" fill="hold">
                            <p:stCondLst>
                              <p:cond delay="18500"/>
                            </p:stCondLst>
                            <p:childTnLst>
                              <p:par>
                                <p:cTn id="68" presetID="1" presetClass="entr" presetSubtype="0" fill="hold" grpId="0" nodeType="afterEffect">
                                  <p:stCondLst>
                                    <p:cond delay="0"/>
                                  </p:stCondLst>
                                  <p:childTnLst>
                                    <p:set>
                                      <p:cBhvr>
                                        <p:cTn id="69" dur="1" fill="hold">
                                          <p:stCondLst>
                                            <p:cond delay="999"/>
                                          </p:stCondLst>
                                        </p:cTn>
                                        <p:tgtEl>
                                          <p:spTgt spid="3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4" presetClass="emph" presetSubtype="0" fill="hold" grpId="0" nodeType="clickEffect">
                                  <p:stCondLst>
                                    <p:cond delay="0"/>
                                  </p:stCondLst>
                                  <p:iterate type="lt">
                                    <p:tmPct val="10000"/>
                                  </p:iterate>
                                  <p:childTnLst>
                                    <p:animMotion origin="layout" path="M -2.91667E-6 -1.85185E-6 L -2.91667E-6 -0.07222 " pathEditMode="relative" rAng="0" ptsTypes="AA">
                                      <p:cBhvr>
                                        <p:cTn id="73" dur="250" accel="50000" decel="50000" autoRev="1" fill="hold">
                                          <p:stCondLst>
                                            <p:cond delay="0"/>
                                          </p:stCondLst>
                                        </p:cTn>
                                        <p:tgtEl>
                                          <p:spTgt spid="48"/>
                                        </p:tgtEl>
                                        <p:attrNameLst>
                                          <p:attrName>ppt_x</p:attrName>
                                          <p:attrName>ppt_y</p:attrName>
                                        </p:attrNameLst>
                                      </p:cBhvr>
                                      <p:rCtr x="0" y="-3611"/>
                                    </p:animMotion>
                                    <p:animRot by="1500000">
                                      <p:cBhvr>
                                        <p:cTn id="74" dur="125" fill="hold">
                                          <p:stCondLst>
                                            <p:cond delay="0"/>
                                          </p:stCondLst>
                                        </p:cTn>
                                        <p:tgtEl>
                                          <p:spTgt spid="48"/>
                                        </p:tgtEl>
                                        <p:attrNameLst>
                                          <p:attrName>r</p:attrName>
                                        </p:attrNameLst>
                                      </p:cBhvr>
                                    </p:animRot>
                                    <p:animRot by="-1500000">
                                      <p:cBhvr>
                                        <p:cTn id="75" dur="125" fill="hold">
                                          <p:stCondLst>
                                            <p:cond delay="125"/>
                                          </p:stCondLst>
                                        </p:cTn>
                                        <p:tgtEl>
                                          <p:spTgt spid="48"/>
                                        </p:tgtEl>
                                        <p:attrNameLst>
                                          <p:attrName>r</p:attrName>
                                        </p:attrNameLst>
                                      </p:cBhvr>
                                    </p:animRot>
                                    <p:animRot by="-1500000">
                                      <p:cBhvr>
                                        <p:cTn id="76" dur="125" fill="hold">
                                          <p:stCondLst>
                                            <p:cond delay="250"/>
                                          </p:stCondLst>
                                        </p:cTn>
                                        <p:tgtEl>
                                          <p:spTgt spid="48"/>
                                        </p:tgtEl>
                                        <p:attrNameLst>
                                          <p:attrName>r</p:attrName>
                                        </p:attrNameLst>
                                      </p:cBhvr>
                                    </p:animRot>
                                    <p:animRot by="1500000">
                                      <p:cBhvr>
                                        <p:cTn id="77" dur="125" fill="hold">
                                          <p:stCondLst>
                                            <p:cond delay="375"/>
                                          </p:stCondLst>
                                        </p:cTn>
                                        <p:tgtEl>
                                          <p:spTgt spid="48"/>
                                        </p:tgtEl>
                                        <p:attrNameLst>
                                          <p:attrName>r</p:attrName>
                                        </p:attrNameLst>
                                      </p:cBhvr>
                                    </p:animRot>
                                  </p:childTnLst>
                                </p:cTn>
                              </p:par>
                              <p:par>
                                <p:cTn id="78" presetID="10"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5" grpId="0" animBg="1"/>
      <p:bldP spid="45" grpId="1" animBg="1"/>
      <p:bldP spid="45" grpId="2"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40" name="Google Shape;640;p42"/>
          <p:cNvSpPr/>
          <p:nvPr/>
        </p:nvSpPr>
        <p:spPr>
          <a:xfrm>
            <a:off x="7749886" y="77351"/>
            <a:ext cx="1211396" cy="966953"/>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42"/>
          <p:cNvGrpSpPr/>
          <p:nvPr/>
        </p:nvGrpSpPr>
        <p:grpSpPr>
          <a:xfrm>
            <a:off x="7498213" y="3957605"/>
            <a:ext cx="1230754" cy="1438978"/>
            <a:chOff x="4786575" y="766525"/>
            <a:chExt cx="921775" cy="1077725"/>
          </a:xfrm>
        </p:grpSpPr>
        <p:sp>
          <p:nvSpPr>
            <p:cNvPr id="642" name="Google Shape;642;p42"/>
            <p:cNvSpPr/>
            <p:nvPr/>
          </p:nvSpPr>
          <p:spPr>
            <a:xfrm>
              <a:off x="4786575" y="768400"/>
              <a:ext cx="921775" cy="1075850"/>
            </a:xfrm>
            <a:custGeom>
              <a:avLst/>
              <a:gdLst/>
              <a:ahLst/>
              <a:cxnLst/>
              <a:rect l="l" t="t" r="r" b="b"/>
              <a:pathLst>
                <a:path w="36871" h="43034" extrusionOk="0">
                  <a:moveTo>
                    <a:pt x="7113" y="0"/>
                  </a:moveTo>
                  <a:cubicBezTo>
                    <a:pt x="6019" y="790"/>
                    <a:pt x="5502" y="4438"/>
                    <a:pt x="5502" y="4438"/>
                  </a:cubicBezTo>
                  <a:lnTo>
                    <a:pt x="92" y="34560"/>
                  </a:lnTo>
                  <a:cubicBezTo>
                    <a:pt x="1" y="35077"/>
                    <a:pt x="183" y="37691"/>
                    <a:pt x="2949" y="38207"/>
                  </a:cubicBezTo>
                  <a:lnTo>
                    <a:pt x="29819" y="43010"/>
                  </a:lnTo>
                  <a:cubicBezTo>
                    <a:pt x="29890" y="43026"/>
                    <a:pt x="29961" y="43033"/>
                    <a:pt x="30030" y="43033"/>
                  </a:cubicBezTo>
                  <a:cubicBezTo>
                    <a:pt x="30486" y="43033"/>
                    <a:pt x="30864" y="42699"/>
                    <a:pt x="30943" y="42250"/>
                  </a:cubicBezTo>
                  <a:lnTo>
                    <a:pt x="36871" y="9301"/>
                  </a:lnTo>
                  <a:lnTo>
                    <a:pt x="7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2"/>
            <p:cNvSpPr/>
            <p:nvPr/>
          </p:nvSpPr>
          <p:spPr>
            <a:xfrm>
              <a:off x="4812425" y="842100"/>
              <a:ext cx="869325" cy="973025"/>
            </a:xfrm>
            <a:custGeom>
              <a:avLst/>
              <a:gdLst/>
              <a:ahLst/>
              <a:cxnLst/>
              <a:rect l="l" t="t" r="r" b="b"/>
              <a:pathLst>
                <a:path w="34773" h="38921" extrusionOk="0">
                  <a:moveTo>
                    <a:pt x="5988" y="1"/>
                  </a:moveTo>
                  <a:lnTo>
                    <a:pt x="91" y="32949"/>
                  </a:lnTo>
                  <a:cubicBezTo>
                    <a:pt x="0" y="33466"/>
                    <a:pt x="334" y="33983"/>
                    <a:pt x="882" y="34074"/>
                  </a:cubicBezTo>
                  <a:lnTo>
                    <a:pt x="27751" y="38907"/>
                  </a:lnTo>
                  <a:cubicBezTo>
                    <a:pt x="27805" y="38916"/>
                    <a:pt x="27858" y="38921"/>
                    <a:pt x="27911" y="38921"/>
                  </a:cubicBezTo>
                  <a:cubicBezTo>
                    <a:pt x="28371" y="38921"/>
                    <a:pt x="28794" y="38580"/>
                    <a:pt x="28876" y="38117"/>
                  </a:cubicBezTo>
                  <a:lnTo>
                    <a:pt x="34773" y="5168"/>
                  </a:lnTo>
                  <a:lnTo>
                    <a:pt x="5988" y="1"/>
                  </a:ln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4805575" y="820825"/>
              <a:ext cx="869350" cy="972275"/>
            </a:xfrm>
            <a:custGeom>
              <a:avLst/>
              <a:gdLst/>
              <a:ahLst/>
              <a:cxnLst/>
              <a:rect l="l" t="t" r="r" b="b"/>
              <a:pathLst>
                <a:path w="34774" h="38891" extrusionOk="0">
                  <a:moveTo>
                    <a:pt x="5988" y="0"/>
                  </a:moveTo>
                  <a:lnTo>
                    <a:pt x="92" y="32919"/>
                  </a:lnTo>
                  <a:cubicBezTo>
                    <a:pt x="1" y="33436"/>
                    <a:pt x="335" y="33952"/>
                    <a:pt x="852" y="34044"/>
                  </a:cubicBezTo>
                  <a:lnTo>
                    <a:pt x="27721" y="38876"/>
                  </a:lnTo>
                  <a:cubicBezTo>
                    <a:pt x="27778" y="38886"/>
                    <a:pt x="27834" y="38890"/>
                    <a:pt x="27889" y="38890"/>
                  </a:cubicBezTo>
                  <a:cubicBezTo>
                    <a:pt x="28365" y="38890"/>
                    <a:pt x="28767" y="38549"/>
                    <a:pt x="28876" y="38086"/>
                  </a:cubicBezTo>
                  <a:lnTo>
                    <a:pt x="34773" y="5168"/>
                  </a:lnTo>
                  <a:lnTo>
                    <a:pt x="5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4800250" y="766525"/>
              <a:ext cx="871625" cy="992400"/>
            </a:xfrm>
            <a:custGeom>
              <a:avLst/>
              <a:gdLst/>
              <a:ahLst/>
              <a:cxnLst/>
              <a:rect l="l" t="t" r="r" b="b"/>
              <a:pathLst>
                <a:path w="34865" h="39696" extrusionOk="0">
                  <a:moveTo>
                    <a:pt x="6976" y="0"/>
                  </a:moveTo>
                  <a:cubicBezTo>
                    <a:pt x="6500" y="0"/>
                    <a:pt x="6101" y="341"/>
                    <a:pt x="6019" y="805"/>
                  </a:cubicBezTo>
                  <a:lnTo>
                    <a:pt x="92" y="33723"/>
                  </a:lnTo>
                  <a:cubicBezTo>
                    <a:pt x="1" y="34270"/>
                    <a:pt x="366" y="34757"/>
                    <a:pt x="882" y="34848"/>
                  </a:cubicBezTo>
                  <a:lnTo>
                    <a:pt x="27752" y="39681"/>
                  </a:lnTo>
                  <a:cubicBezTo>
                    <a:pt x="27809" y="39691"/>
                    <a:pt x="27866" y="39696"/>
                    <a:pt x="27922" y="39696"/>
                  </a:cubicBezTo>
                  <a:cubicBezTo>
                    <a:pt x="28377" y="39696"/>
                    <a:pt x="28796" y="39377"/>
                    <a:pt x="28877" y="38890"/>
                  </a:cubicBezTo>
                  <a:lnTo>
                    <a:pt x="34773" y="5972"/>
                  </a:lnTo>
                  <a:cubicBezTo>
                    <a:pt x="34865" y="5455"/>
                    <a:pt x="34530" y="4938"/>
                    <a:pt x="33983" y="4847"/>
                  </a:cubicBezTo>
                  <a:lnTo>
                    <a:pt x="7144" y="14"/>
                  </a:lnTo>
                  <a:cubicBezTo>
                    <a:pt x="7087" y="5"/>
                    <a:pt x="7031" y="0"/>
                    <a:pt x="6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5063175" y="985375"/>
              <a:ext cx="364775" cy="252250"/>
            </a:xfrm>
            <a:custGeom>
              <a:avLst/>
              <a:gdLst/>
              <a:ahLst/>
              <a:cxnLst/>
              <a:rect l="l" t="t" r="r" b="b"/>
              <a:pathLst>
                <a:path w="14591" h="10090" extrusionOk="0">
                  <a:moveTo>
                    <a:pt x="2143" y="0"/>
                  </a:moveTo>
                  <a:cubicBezTo>
                    <a:pt x="1667" y="0"/>
                    <a:pt x="1268" y="341"/>
                    <a:pt x="1186" y="805"/>
                  </a:cubicBezTo>
                  <a:lnTo>
                    <a:pt x="92" y="6884"/>
                  </a:lnTo>
                  <a:cubicBezTo>
                    <a:pt x="1" y="7431"/>
                    <a:pt x="335" y="7917"/>
                    <a:pt x="882" y="8008"/>
                  </a:cubicBezTo>
                  <a:lnTo>
                    <a:pt x="12281" y="10075"/>
                  </a:lnTo>
                  <a:cubicBezTo>
                    <a:pt x="12334" y="10085"/>
                    <a:pt x="12388" y="10089"/>
                    <a:pt x="12441" y="10089"/>
                  </a:cubicBezTo>
                  <a:cubicBezTo>
                    <a:pt x="12900" y="10089"/>
                    <a:pt x="13323" y="9748"/>
                    <a:pt x="13405" y="9285"/>
                  </a:cubicBezTo>
                  <a:lnTo>
                    <a:pt x="14499" y="3206"/>
                  </a:lnTo>
                  <a:cubicBezTo>
                    <a:pt x="14591" y="2689"/>
                    <a:pt x="14256" y="2172"/>
                    <a:pt x="13709" y="2081"/>
                  </a:cubicBezTo>
                  <a:lnTo>
                    <a:pt x="2311" y="14"/>
                  </a:lnTo>
                  <a:cubicBezTo>
                    <a:pt x="2254" y="5"/>
                    <a:pt x="2198" y="0"/>
                    <a:pt x="2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42"/>
          <p:cNvSpPr txBox="1">
            <a:spLocks noGrp="1"/>
          </p:cNvSpPr>
          <p:nvPr>
            <p:ph type="title"/>
          </p:nvPr>
        </p:nvSpPr>
        <p:spPr>
          <a:xfrm>
            <a:off x="633054" y="827457"/>
            <a:ext cx="7713600" cy="575400"/>
          </a:xfrm>
          <a:prstGeom prst="rect">
            <a:avLst/>
          </a:prstGeom>
        </p:spPr>
        <p:txBody>
          <a:bodyPr spcFirstLastPara="1" wrap="square" lIns="91425" tIns="91425" rIns="91425" bIns="91425" anchor="ctr" anchorCtr="0">
            <a:noAutofit/>
          </a:bodyPr>
          <a:lstStyle/>
          <a:p>
            <a:r>
              <a:rPr lang="en-US" sz="3200">
                <a:ln w="0"/>
                <a:solidFill>
                  <a:srgbClr val="FFFF00"/>
                </a:solidFill>
                <a:effectLst>
                  <a:outerShdw blurRad="38100" dist="19050" dir="2700000" algn="tl" rotWithShape="0">
                    <a:schemeClr val="dk1">
                      <a:alpha val="40000"/>
                    </a:schemeClr>
                  </a:outerShdw>
                </a:effectLst>
              </a:rPr>
              <a:t>MỤC TIÊU</a:t>
            </a:r>
          </a:p>
        </p:txBody>
      </p:sp>
      <p:grpSp>
        <p:nvGrpSpPr>
          <p:cNvPr id="656" name="Google Shape;656;p42"/>
          <p:cNvGrpSpPr/>
          <p:nvPr/>
        </p:nvGrpSpPr>
        <p:grpSpPr>
          <a:xfrm>
            <a:off x="285556" y="3645474"/>
            <a:ext cx="1380880" cy="1823176"/>
            <a:chOff x="-5969450" y="12871025"/>
            <a:chExt cx="1275875" cy="1684850"/>
          </a:xfrm>
        </p:grpSpPr>
        <p:sp>
          <p:nvSpPr>
            <p:cNvPr id="657" name="Google Shape;657;p42"/>
            <p:cNvSpPr/>
            <p:nvPr/>
          </p:nvSpPr>
          <p:spPr>
            <a:xfrm>
              <a:off x="-5932225" y="12871025"/>
              <a:ext cx="1221175" cy="1040575"/>
            </a:xfrm>
            <a:custGeom>
              <a:avLst/>
              <a:gdLst/>
              <a:ahLst/>
              <a:cxnLst/>
              <a:rect l="l" t="t" r="r" b="b"/>
              <a:pathLst>
                <a:path w="48847" h="41623" extrusionOk="0">
                  <a:moveTo>
                    <a:pt x="1156" y="0"/>
                  </a:moveTo>
                  <a:cubicBezTo>
                    <a:pt x="719" y="0"/>
                    <a:pt x="364" y="173"/>
                    <a:pt x="1" y="437"/>
                  </a:cubicBezTo>
                  <a:cubicBezTo>
                    <a:pt x="6171" y="8036"/>
                    <a:pt x="13831" y="13933"/>
                    <a:pt x="22129" y="20164"/>
                  </a:cubicBezTo>
                  <a:cubicBezTo>
                    <a:pt x="31217" y="27519"/>
                    <a:pt x="39059" y="34875"/>
                    <a:pt x="48847" y="41623"/>
                  </a:cubicBezTo>
                  <a:cubicBezTo>
                    <a:pt x="48634" y="41258"/>
                    <a:pt x="48360" y="41045"/>
                    <a:pt x="48360" y="41045"/>
                  </a:cubicBezTo>
                  <a:cubicBezTo>
                    <a:pt x="48360" y="41045"/>
                    <a:pt x="7813" y="4692"/>
                    <a:pt x="4712" y="2048"/>
                  </a:cubicBezTo>
                  <a:cubicBezTo>
                    <a:pt x="2948" y="536"/>
                    <a:pt x="1926" y="0"/>
                    <a:pt x="1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5969450" y="12881925"/>
              <a:ext cx="1275875" cy="1673950"/>
            </a:xfrm>
            <a:custGeom>
              <a:avLst/>
              <a:gdLst/>
              <a:ahLst/>
              <a:cxnLst/>
              <a:rect l="l" t="t" r="r" b="b"/>
              <a:pathLst>
                <a:path w="51035" h="66958" extrusionOk="0">
                  <a:moveTo>
                    <a:pt x="18776" y="26232"/>
                  </a:moveTo>
                  <a:cubicBezTo>
                    <a:pt x="19069" y="26232"/>
                    <a:pt x="19453" y="26428"/>
                    <a:pt x="20122" y="26992"/>
                  </a:cubicBezTo>
                  <a:cubicBezTo>
                    <a:pt x="21278" y="27995"/>
                    <a:pt x="36445" y="41582"/>
                    <a:pt x="36445" y="41582"/>
                  </a:cubicBezTo>
                  <a:cubicBezTo>
                    <a:pt x="36445" y="41582"/>
                    <a:pt x="37114" y="42190"/>
                    <a:pt x="36506" y="42737"/>
                  </a:cubicBezTo>
                  <a:cubicBezTo>
                    <a:pt x="35503" y="43588"/>
                    <a:pt x="27083" y="51126"/>
                    <a:pt x="27083" y="51126"/>
                  </a:cubicBezTo>
                  <a:cubicBezTo>
                    <a:pt x="27083" y="51126"/>
                    <a:pt x="26799" y="51451"/>
                    <a:pt x="26439" y="51451"/>
                  </a:cubicBezTo>
                  <a:cubicBezTo>
                    <a:pt x="26259" y="51451"/>
                    <a:pt x="26060" y="51369"/>
                    <a:pt x="25867" y="51126"/>
                  </a:cubicBezTo>
                  <a:cubicBezTo>
                    <a:pt x="25823" y="51793"/>
                    <a:pt x="25735" y="52012"/>
                    <a:pt x="25604" y="52012"/>
                  </a:cubicBezTo>
                  <a:cubicBezTo>
                    <a:pt x="25466" y="52012"/>
                    <a:pt x="25280" y="51770"/>
                    <a:pt x="25047" y="51552"/>
                  </a:cubicBezTo>
                  <a:cubicBezTo>
                    <a:pt x="24469" y="50974"/>
                    <a:pt x="21247" y="40032"/>
                    <a:pt x="19150" y="33011"/>
                  </a:cubicBezTo>
                  <a:cubicBezTo>
                    <a:pt x="17334" y="26843"/>
                    <a:pt x="17981" y="26468"/>
                    <a:pt x="18165" y="26468"/>
                  </a:cubicBezTo>
                  <a:cubicBezTo>
                    <a:pt x="18191" y="26468"/>
                    <a:pt x="18208" y="26475"/>
                    <a:pt x="18208" y="26475"/>
                  </a:cubicBezTo>
                  <a:cubicBezTo>
                    <a:pt x="18399" y="26335"/>
                    <a:pt x="18564" y="26232"/>
                    <a:pt x="18776" y="26232"/>
                  </a:cubicBezTo>
                  <a:close/>
                  <a:moveTo>
                    <a:pt x="1490" y="1"/>
                  </a:moveTo>
                  <a:cubicBezTo>
                    <a:pt x="1368" y="62"/>
                    <a:pt x="1247" y="153"/>
                    <a:pt x="1156" y="244"/>
                  </a:cubicBezTo>
                  <a:cubicBezTo>
                    <a:pt x="1" y="1186"/>
                    <a:pt x="1611" y="6110"/>
                    <a:pt x="1611" y="6110"/>
                  </a:cubicBezTo>
                  <a:cubicBezTo>
                    <a:pt x="1611" y="6110"/>
                    <a:pt x="20639" y="64288"/>
                    <a:pt x="20974" y="65017"/>
                  </a:cubicBezTo>
                  <a:cubicBezTo>
                    <a:pt x="21623" y="66516"/>
                    <a:pt x="22386" y="66958"/>
                    <a:pt x="23058" y="66958"/>
                  </a:cubicBezTo>
                  <a:cubicBezTo>
                    <a:pt x="24023" y="66958"/>
                    <a:pt x="24803" y="66051"/>
                    <a:pt x="24803" y="66051"/>
                  </a:cubicBezTo>
                  <a:cubicBezTo>
                    <a:pt x="24803" y="66051"/>
                    <a:pt x="47357" y="45929"/>
                    <a:pt x="50001" y="43619"/>
                  </a:cubicBezTo>
                  <a:cubicBezTo>
                    <a:pt x="51035" y="42737"/>
                    <a:pt x="50731" y="41795"/>
                    <a:pt x="50336" y="41187"/>
                  </a:cubicBezTo>
                  <a:cubicBezTo>
                    <a:pt x="40548" y="34439"/>
                    <a:pt x="32706" y="27083"/>
                    <a:pt x="23618" y="19728"/>
                  </a:cubicBezTo>
                  <a:cubicBezTo>
                    <a:pt x="15320" y="13497"/>
                    <a:pt x="7660" y="7600"/>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5536100" y="13543625"/>
              <a:ext cx="213350" cy="638600"/>
            </a:xfrm>
            <a:custGeom>
              <a:avLst/>
              <a:gdLst/>
              <a:ahLst/>
              <a:cxnLst/>
              <a:rect l="l" t="t" r="r" b="b"/>
              <a:pathLst>
                <a:path w="8534" h="25544" extrusionOk="0">
                  <a:moveTo>
                    <a:pt x="831" y="0"/>
                  </a:moveTo>
                  <a:cubicBezTo>
                    <a:pt x="647" y="0"/>
                    <a:pt x="0" y="375"/>
                    <a:pt x="1816" y="6543"/>
                  </a:cubicBezTo>
                  <a:cubicBezTo>
                    <a:pt x="3913" y="13594"/>
                    <a:pt x="7135" y="24506"/>
                    <a:pt x="7713" y="25084"/>
                  </a:cubicBezTo>
                  <a:cubicBezTo>
                    <a:pt x="7931" y="25302"/>
                    <a:pt x="8117" y="25544"/>
                    <a:pt x="8259" y="25544"/>
                  </a:cubicBezTo>
                  <a:cubicBezTo>
                    <a:pt x="8394" y="25544"/>
                    <a:pt x="8489" y="25325"/>
                    <a:pt x="8533" y="24658"/>
                  </a:cubicBezTo>
                  <a:cubicBezTo>
                    <a:pt x="8442" y="24567"/>
                    <a:pt x="8381" y="24446"/>
                    <a:pt x="8290" y="24263"/>
                  </a:cubicBezTo>
                  <a:cubicBezTo>
                    <a:pt x="8199" y="23990"/>
                    <a:pt x="1056" y="2196"/>
                    <a:pt x="1056" y="2196"/>
                  </a:cubicBezTo>
                  <a:cubicBezTo>
                    <a:pt x="1056" y="2196"/>
                    <a:pt x="448" y="372"/>
                    <a:pt x="874" y="7"/>
                  </a:cubicBezTo>
                  <a:cubicBezTo>
                    <a:pt x="874" y="7"/>
                    <a:pt x="857" y="0"/>
                    <a:pt x="831" y="0"/>
                  </a:cubicBezTo>
                  <a:close/>
                </a:path>
              </a:pathLst>
            </a:custGeom>
            <a:solidFill>
              <a:srgbClr val="9A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5845375" y="12930950"/>
              <a:ext cx="47075" cy="52700"/>
            </a:xfrm>
            <a:custGeom>
              <a:avLst/>
              <a:gdLst/>
              <a:ahLst/>
              <a:cxnLst/>
              <a:rect l="l" t="t" r="r" b="b"/>
              <a:pathLst>
                <a:path w="1883" h="2108" extrusionOk="0">
                  <a:moveTo>
                    <a:pt x="1730" y="1"/>
                  </a:moveTo>
                  <a:cubicBezTo>
                    <a:pt x="1705" y="1"/>
                    <a:pt x="1680" y="14"/>
                    <a:pt x="1664" y="46"/>
                  </a:cubicBezTo>
                  <a:cubicBezTo>
                    <a:pt x="1542" y="289"/>
                    <a:pt x="1329" y="502"/>
                    <a:pt x="1117" y="684"/>
                  </a:cubicBezTo>
                  <a:cubicBezTo>
                    <a:pt x="722" y="1079"/>
                    <a:pt x="387" y="1596"/>
                    <a:pt x="22" y="2022"/>
                  </a:cubicBezTo>
                  <a:cubicBezTo>
                    <a:pt x="1" y="2065"/>
                    <a:pt x="25" y="2108"/>
                    <a:pt x="52" y="2108"/>
                  </a:cubicBezTo>
                  <a:cubicBezTo>
                    <a:pt x="63" y="2108"/>
                    <a:pt x="74" y="2100"/>
                    <a:pt x="83" y="2083"/>
                  </a:cubicBezTo>
                  <a:cubicBezTo>
                    <a:pt x="478" y="1657"/>
                    <a:pt x="873" y="1231"/>
                    <a:pt x="1238" y="806"/>
                  </a:cubicBezTo>
                  <a:cubicBezTo>
                    <a:pt x="1421" y="593"/>
                    <a:pt x="1573" y="350"/>
                    <a:pt x="1816" y="168"/>
                  </a:cubicBezTo>
                  <a:cubicBezTo>
                    <a:pt x="1883" y="101"/>
                    <a:pt x="1802" y="1"/>
                    <a:pt x="173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5728275" y="13041475"/>
              <a:ext cx="47050" cy="52700"/>
            </a:xfrm>
            <a:custGeom>
              <a:avLst/>
              <a:gdLst/>
              <a:ahLst/>
              <a:cxnLst/>
              <a:rect l="l" t="t" r="r" b="b"/>
              <a:pathLst>
                <a:path w="1882" h="2108" extrusionOk="0">
                  <a:moveTo>
                    <a:pt x="1736" y="0"/>
                  </a:moveTo>
                  <a:cubicBezTo>
                    <a:pt x="1710" y="0"/>
                    <a:pt x="1684" y="10"/>
                    <a:pt x="1661" y="32"/>
                  </a:cubicBezTo>
                  <a:cubicBezTo>
                    <a:pt x="1539" y="276"/>
                    <a:pt x="1326" y="488"/>
                    <a:pt x="1114" y="701"/>
                  </a:cubicBezTo>
                  <a:cubicBezTo>
                    <a:pt x="718" y="1066"/>
                    <a:pt x="384" y="1583"/>
                    <a:pt x="50" y="2008"/>
                  </a:cubicBezTo>
                  <a:cubicBezTo>
                    <a:pt x="0" y="2058"/>
                    <a:pt x="32" y="2107"/>
                    <a:pt x="78" y="2107"/>
                  </a:cubicBezTo>
                  <a:cubicBezTo>
                    <a:pt x="88" y="2107"/>
                    <a:pt x="99" y="2105"/>
                    <a:pt x="111" y="2099"/>
                  </a:cubicBezTo>
                  <a:cubicBezTo>
                    <a:pt x="475" y="1674"/>
                    <a:pt x="870" y="1248"/>
                    <a:pt x="1235" y="792"/>
                  </a:cubicBezTo>
                  <a:cubicBezTo>
                    <a:pt x="1448" y="580"/>
                    <a:pt x="1600" y="336"/>
                    <a:pt x="1813" y="154"/>
                  </a:cubicBezTo>
                  <a:cubicBezTo>
                    <a:pt x="1881" y="86"/>
                    <a:pt x="1813" y="0"/>
                    <a:pt x="1736"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p:nvPr/>
          </p:nvSpPr>
          <p:spPr>
            <a:xfrm>
              <a:off x="-5609050" y="13144475"/>
              <a:ext cx="46325" cy="52700"/>
            </a:xfrm>
            <a:custGeom>
              <a:avLst/>
              <a:gdLst/>
              <a:ahLst/>
              <a:cxnLst/>
              <a:rect l="l" t="t" r="r" b="b"/>
              <a:pathLst>
                <a:path w="1853" h="2108" extrusionOk="0">
                  <a:moveTo>
                    <a:pt x="1725" y="1"/>
                  </a:moveTo>
                  <a:cubicBezTo>
                    <a:pt x="1702" y="1"/>
                    <a:pt x="1680" y="14"/>
                    <a:pt x="1664" y="46"/>
                  </a:cubicBezTo>
                  <a:cubicBezTo>
                    <a:pt x="1512" y="289"/>
                    <a:pt x="1299" y="502"/>
                    <a:pt x="1117" y="685"/>
                  </a:cubicBezTo>
                  <a:cubicBezTo>
                    <a:pt x="691" y="1080"/>
                    <a:pt x="357" y="1596"/>
                    <a:pt x="22" y="2022"/>
                  </a:cubicBezTo>
                  <a:cubicBezTo>
                    <a:pt x="1" y="2065"/>
                    <a:pt x="25" y="2108"/>
                    <a:pt x="52" y="2108"/>
                  </a:cubicBezTo>
                  <a:cubicBezTo>
                    <a:pt x="63" y="2108"/>
                    <a:pt x="74" y="2101"/>
                    <a:pt x="83" y="2083"/>
                  </a:cubicBezTo>
                  <a:cubicBezTo>
                    <a:pt x="478" y="1657"/>
                    <a:pt x="843" y="1232"/>
                    <a:pt x="1238" y="806"/>
                  </a:cubicBezTo>
                  <a:cubicBezTo>
                    <a:pt x="1421" y="593"/>
                    <a:pt x="1573" y="350"/>
                    <a:pt x="1785" y="168"/>
                  </a:cubicBezTo>
                  <a:cubicBezTo>
                    <a:pt x="1852" y="101"/>
                    <a:pt x="1788"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5490575" y="13252250"/>
              <a:ext cx="46300" cy="52425"/>
            </a:xfrm>
            <a:custGeom>
              <a:avLst/>
              <a:gdLst/>
              <a:ahLst/>
              <a:cxnLst/>
              <a:rect l="l" t="t" r="r" b="b"/>
              <a:pathLst>
                <a:path w="1852" h="2097" extrusionOk="0">
                  <a:moveTo>
                    <a:pt x="1737" y="0"/>
                  </a:moveTo>
                  <a:cubicBezTo>
                    <a:pt x="1711" y="0"/>
                    <a:pt x="1685" y="15"/>
                    <a:pt x="1667" y="51"/>
                  </a:cubicBezTo>
                  <a:cubicBezTo>
                    <a:pt x="1515" y="264"/>
                    <a:pt x="1302" y="477"/>
                    <a:pt x="1119" y="690"/>
                  </a:cubicBezTo>
                  <a:cubicBezTo>
                    <a:pt x="694" y="1085"/>
                    <a:pt x="360" y="1571"/>
                    <a:pt x="25" y="2027"/>
                  </a:cubicBezTo>
                  <a:cubicBezTo>
                    <a:pt x="1" y="2052"/>
                    <a:pt x="36" y="2096"/>
                    <a:pt x="66" y="2096"/>
                  </a:cubicBezTo>
                  <a:cubicBezTo>
                    <a:pt x="73" y="2096"/>
                    <a:pt x="80" y="2094"/>
                    <a:pt x="86" y="2088"/>
                  </a:cubicBezTo>
                  <a:cubicBezTo>
                    <a:pt x="481" y="1662"/>
                    <a:pt x="846" y="1237"/>
                    <a:pt x="1211" y="811"/>
                  </a:cubicBezTo>
                  <a:cubicBezTo>
                    <a:pt x="1423" y="568"/>
                    <a:pt x="1575" y="325"/>
                    <a:pt x="1788" y="143"/>
                  </a:cubicBezTo>
                  <a:cubicBezTo>
                    <a:pt x="1852" y="79"/>
                    <a:pt x="1797" y="0"/>
                    <a:pt x="173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2"/>
            <p:cNvSpPr/>
            <p:nvPr/>
          </p:nvSpPr>
          <p:spPr>
            <a:xfrm>
              <a:off x="-5391775" y="13339000"/>
              <a:ext cx="46375" cy="52300"/>
            </a:xfrm>
            <a:custGeom>
              <a:avLst/>
              <a:gdLst/>
              <a:ahLst/>
              <a:cxnLst/>
              <a:rect l="l" t="t" r="r" b="b"/>
              <a:pathLst>
                <a:path w="1855" h="2092" extrusionOk="0">
                  <a:moveTo>
                    <a:pt x="1729" y="1"/>
                  </a:moveTo>
                  <a:cubicBezTo>
                    <a:pt x="1706" y="1"/>
                    <a:pt x="1683" y="14"/>
                    <a:pt x="1666" y="46"/>
                  </a:cubicBezTo>
                  <a:cubicBezTo>
                    <a:pt x="1514" y="290"/>
                    <a:pt x="1301" y="502"/>
                    <a:pt x="1119" y="685"/>
                  </a:cubicBezTo>
                  <a:cubicBezTo>
                    <a:pt x="724" y="1080"/>
                    <a:pt x="359" y="1566"/>
                    <a:pt x="25" y="2022"/>
                  </a:cubicBezTo>
                  <a:cubicBezTo>
                    <a:pt x="0" y="2047"/>
                    <a:pt x="35" y="2091"/>
                    <a:pt x="66" y="2091"/>
                  </a:cubicBezTo>
                  <a:cubicBezTo>
                    <a:pt x="73" y="2091"/>
                    <a:pt x="80" y="2089"/>
                    <a:pt x="85" y="2083"/>
                  </a:cubicBezTo>
                  <a:cubicBezTo>
                    <a:pt x="481" y="1657"/>
                    <a:pt x="845" y="1232"/>
                    <a:pt x="1240" y="806"/>
                  </a:cubicBezTo>
                  <a:cubicBezTo>
                    <a:pt x="1423" y="594"/>
                    <a:pt x="1575" y="320"/>
                    <a:pt x="1788" y="138"/>
                  </a:cubicBezTo>
                  <a:cubicBezTo>
                    <a:pt x="1854" y="93"/>
                    <a:pt x="1791" y="1"/>
                    <a:pt x="1729"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2"/>
            <p:cNvSpPr/>
            <p:nvPr/>
          </p:nvSpPr>
          <p:spPr>
            <a:xfrm>
              <a:off x="-5298325" y="13421400"/>
              <a:ext cx="46425" cy="52725"/>
            </a:xfrm>
            <a:custGeom>
              <a:avLst/>
              <a:gdLst/>
              <a:ahLst/>
              <a:cxnLst/>
              <a:rect l="l" t="t" r="r" b="b"/>
              <a:pathLst>
                <a:path w="1857" h="2109" extrusionOk="0">
                  <a:moveTo>
                    <a:pt x="1724" y="1"/>
                  </a:moveTo>
                  <a:cubicBezTo>
                    <a:pt x="1703" y="1"/>
                    <a:pt x="1682" y="10"/>
                    <a:pt x="1667" y="33"/>
                  </a:cubicBezTo>
                  <a:cubicBezTo>
                    <a:pt x="1515" y="276"/>
                    <a:pt x="1302" y="489"/>
                    <a:pt x="1120" y="702"/>
                  </a:cubicBezTo>
                  <a:cubicBezTo>
                    <a:pt x="694" y="1067"/>
                    <a:pt x="360" y="1583"/>
                    <a:pt x="25" y="2009"/>
                  </a:cubicBezTo>
                  <a:cubicBezTo>
                    <a:pt x="0" y="2059"/>
                    <a:pt x="36" y="2108"/>
                    <a:pt x="67" y="2108"/>
                  </a:cubicBezTo>
                  <a:cubicBezTo>
                    <a:pt x="74" y="2108"/>
                    <a:pt x="81" y="2106"/>
                    <a:pt x="86" y="2100"/>
                  </a:cubicBezTo>
                  <a:cubicBezTo>
                    <a:pt x="481" y="1675"/>
                    <a:pt x="846" y="1249"/>
                    <a:pt x="1211" y="793"/>
                  </a:cubicBezTo>
                  <a:cubicBezTo>
                    <a:pt x="1424" y="580"/>
                    <a:pt x="1575" y="337"/>
                    <a:pt x="1788" y="155"/>
                  </a:cubicBezTo>
                  <a:cubicBezTo>
                    <a:pt x="1857" y="86"/>
                    <a:pt x="1788" y="1"/>
                    <a:pt x="1724"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5211700" y="13502250"/>
              <a:ext cx="47075" cy="52425"/>
            </a:xfrm>
            <a:custGeom>
              <a:avLst/>
              <a:gdLst/>
              <a:ahLst/>
              <a:cxnLst/>
              <a:rect l="l" t="t" r="r" b="b"/>
              <a:pathLst>
                <a:path w="1883" h="2097" extrusionOk="0">
                  <a:moveTo>
                    <a:pt x="1757" y="0"/>
                  </a:moveTo>
                  <a:cubicBezTo>
                    <a:pt x="1727" y="0"/>
                    <a:pt x="1694" y="15"/>
                    <a:pt x="1667" y="52"/>
                  </a:cubicBezTo>
                  <a:cubicBezTo>
                    <a:pt x="1545" y="264"/>
                    <a:pt x="1332" y="477"/>
                    <a:pt x="1120" y="690"/>
                  </a:cubicBezTo>
                  <a:cubicBezTo>
                    <a:pt x="725" y="1085"/>
                    <a:pt x="390" y="1571"/>
                    <a:pt x="25" y="2027"/>
                  </a:cubicBezTo>
                  <a:cubicBezTo>
                    <a:pt x="1" y="2052"/>
                    <a:pt x="36" y="2096"/>
                    <a:pt x="82" y="2096"/>
                  </a:cubicBezTo>
                  <a:cubicBezTo>
                    <a:pt x="93" y="2096"/>
                    <a:pt x="105" y="2094"/>
                    <a:pt x="117" y="2088"/>
                  </a:cubicBezTo>
                  <a:cubicBezTo>
                    <a:pt x="481" y="1662"/>
                    <a:pt x="877" y="1237"/>
                    <a:pt x="1241" y="811"/>
                  </a:cubicBezTo>
                  <a:cubicBezTo>
                    <a:pt x="1424" y="568"/>
                    <a:pt x="1576" y="325"/>
                    <a:pt x="1819" y="143"/>
                  </a:cubicBezTo>
                  <a:cubicBezTo>
                    <a:pt x="1883"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5120425" y="13584475"/>
              <a:ext cx="46875" cy="52675"/>
            </a:xfrm>
            <a:custGeom>
              <a:avLst/>
              <a:gdLst/>
              <a:ahLst/>
              <a:cxnLst/>
              <a:rect l="l" t="t" r="r" b="b"/>
              <a:pathLst>
                <a:path w="1875" h="2107" extrusionOk="0">
                  <a:moveTo>
                    <a:pt x="1729" y="0"/>
                  </a:moveTo>
                  <a:cubicBezTo>
                    <a:pt x="1704" y="0"/>
                    <a:pt x="1679" y="13"/>
                    <a:pt x="1663" y="45"/>
                  </a:cubicBezTo>
                  <a:cubicBezTo>
                    <a:pt x="1511" y="288"/>
                    <a:pt x="1299" y="501"/>
                    <a:pt x="1116" y="684"/>
                  </a:cubicBezTo>
                  <a:cubicBezTo>
                    <a:pt x="721" y="1079"/>
                    <a:pt x="387" y="1595"/>
                    <a:pt x="22" y="2021"/>
                  </a:cubicBezTo>
                  <a:cubicBezTo>
                    <a:pt x="0" y="2064"/>
                    <a:pt x="25" y="2107"/>
                    <a:pt x="51" y="2107"/>
                  </a:cubicBezTo>
                  <a:cubicBezTo>
                    <a:pt x="62" y="2107"/>
                    <a:pt x="74" y="2100"/>
                    <a:pt x="83" y="2082"/>
                  </a:cubicBezTo>
                  <a:cubicBezTo>
                    <a:pt x="478" y="1656"/>
                    <a:pt x="843" y="1231"/>
                    <a:pt x="1238" y="805"/>
                  </a:cubicBezTo>
                  <a:cubicBezTo>
                    <a:pt x="1420" y="592"/>
                    <a:pt x="1572" y="349"/>
                    <a:pt x="1785" y="167"/>
                  </a:cubicBezTo>
                  <a:cubicBezTo>
                    <a:pt x="1874" y="100"/>
                    <a:pt x="1799" y="0"/>
                    <a:pt x="1729"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5039950" y="13649675"/>
              <a:ext cx="47050" cy="52400"/>
            </a:xfrm>
            <a:custGeom>
              <a:avLst/>
              <a:gdLst/>
              <a:ahLst/>
              <a:cxnLst/>
              <a:rect l="l" t="t" r="r" b="b"/>
              <a:pathLst>
                <a:path w="1882" h="2096" extrusionOk="0">
                  <a:moveTo>
                    <a:pt x="1757" y="0"/>
                  </a:moveTo>
                  <a:cubicBezTo>
                    <a:pt x="1727" y="0"/>
                    <a:pt x="1694" y="15"/>
                    <a:pt x="1666" y="51"/>
                  </a:cubicBezTo>
                  <a:cubicBezTo>
                    <a:pt x="1545" y="264"/>
                    <a:pt x="1332" y="477"/>
                    <a:pt x="1119" y="690"/>
                  </a:cubicBezTo>
                  <a:cubicBezTo>
                    <a:pt x="724" y="1085"/>
                    <a:pt x="390" y="1571"/>
                    <a:pt x="25" y="2027"/>
                  </a:cubicBezTo>
                  <a:cubicBezTo>
                    <a:pt x="0" y="2052"/>
                    <a:pt x="35" y="2096"/>
                    <a:pt x="66" y="2096"/>
                  </a:cubicBezTo>
                  <a:cubicBezTo>
                    <a:pt x="73" y="2096"/>
                    <a:pt x="80" y="2094"/>
                    <a:pt x="86" y="2088"/>
                  </a:cubicBezTo>
                  <a:cubicBezTo>
                    <a:pt x="481" y="1662"/>
                    <a:pt x="876" y="1237"/>
                    <a:pt x="1241" y="811"/>
                  </a:cubicBezTo>
                  <a:cubicBezTo>
                    <a:pt x="1423" y="568"/>
                    <a:pt x="1575" y="325"/>
                    <a:pt x="1818" y="142"/>
                  </a:cubicBezTo>
                  <a:cubicBezTo>
                    <a:pt x="1882"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4959325" y="13725800"/>
              <a:ext cx="46300" cy="52700"/>
            </a:xfrm>
            <a:custGeom>
              <a:avLst/>
              <a:gdLst/>
              <a:ahLst/>
              <a:cxnLst/>
              <a:rect l="l" t="t" r="r" b="b"/>
              <a:pathLst>
                <a:path w="1852" h="2108" extrusionOk="0">
                  <a:moveTo>
                    <a:pt x="1725" y="1"/>
                  </a:moveTo>
                  <a:cubicBezTo>
                    <a:pt x="1702" y="1"/>
                    <a:pt x="1679" y="14"/>
                    <a:pt x="1663" y="46"/>
                  </a:cubicBezTo>
                  <a:cubicBezTo>
                    <a:pt x="1511" y="289"/>
                    <a:pt x="1298" y="502"/>
                    <a:pt x="1116" y="684"/>
                  </a:cubicBezTo>
                  <a:cubicBezTo>
                    <a:pt x="721" y="1079"/>
                    <a:pt x="356" y="1596"/>
                    <a:pt x="22" y="2022"/>
                  </a:cubicBezTo>
                  <a:cubicBezTo>
                    <a:pt x="0" y="2065"/>
                    <a:pt x="24" y="2108"/>
                    <a:pt x="51" y="2108"/>
                  </a:cubicBezTo>
                  <a:cubicBezTo>
                    <a:pt x="62" y="2108"/>
                    <a:pt x="74" y="2100"/>
                    <a:pt x="83" y="2082"/>
                  </a:cubicBezTo>
                  <a:cubicBezTo>
                    <a:pt x="478" y="1657"/>
                    <a:pt x="842" y="1231"/>
                    <a:pt x="1238" y="806"/>
                  </a:cubicBezTo>
                  <a:cubicBezTo>
                    <a:pt x="1420" y="593"/>
                    <a:pt x="1572" y="350"/>
                    <a:pt x="1785" y="167"/>
                  </a:cubicBezTo>
                  <a:cubicBezTo>
                    <a:pt x="1852" y="100"/>
                    <a:pt x="1787"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4866700" y="13806325"/>
              <a:ext cx="47125" cy="52300"/>
            </a:xfrm>
            <a:custGeom>
              <a:avLst/>
              <a:gdLst/>
              <a:ahLst/>
              <a:cxnLst/>
              <a:rect l="l" t="t" r="r" b="b"/>
              <a:pathLst>
                <a:path w="1885" h="2092" extrusionOk="0">
                  <a:moveTo>
                    <a:pt x="1735" y="1"/>
                  </a:moveTo>
                  <a:cubicBezTo>
                    <a:pt x="1708" y="1"/>
                    <a:pt x="1683" y="14"/>
                    <a:pt x="1666" y="47"/>
                  </a:cubicBezTo>
                  <a:cubicBezTo>
                    <a:pt x="1514" y="290"/>
                    <a:pt x="1332" y="503"/>
                    <a:pt x="1119" y="685"/>
                  </a:cubicBezTo>
                  <a:cubicBezTo>
                    <a:pt x="724" y="1080"/>
                    <a:pt x="390" y="1567"/>
                    <a:pt x="25" y="2022"/>
                  </a:cubicBezTo>
                  <a:cubicBezTo>
                    <a:pt x="0" y="2047"/>
                    <a:pt x="36" y="2092"/>
                    <a:pt x="66" y="2092"/>
                  </a:cubicBezTo>
                  <a:cubicBezTo>
                    <a:pt x="73" y="2092"/>
                    <a:pt x="80" y="2089"/>
                    <a:pt x="86" y="2083"/>
                  </a:cubicBezTo>
                  <a:cubicBezTo>
                    <a:pt x="481" y="1658"/>
                    <a:pt x="876" y="1232"/>
                    <a:pt x="1241" y="807"/>
                  </a:cubicBezTo>
                  <a:cubicBezTo>
                    <a:pt x="1423" y="594"/>
                    <a:pt x="1575" y="320"/>
                    <a:pt x="1818" y="138"/>
                  </a:cubicBezTo>
                  <a:cubicBezTo>
                    <a:pt x="1885" y="94"/>
                    <a:pt x="1806" y="1"/>
                    <a:pt x="173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42"/>
          <p:cNvGrpSpPr/>
          <p:nvPr/>
        </p:nvGrpSpPr>
        <p:grpSpPr>
          <a:xfrm>
            <a:off x="-385433" y="3639035"/>
            <a:ext cx="1211444" cy="1630231"/>
            <a:chOff x="-1138858" y="3639035"/>
            <a:chExt cx="1211444" cy="1630231"/>
          </a:xfrm>
        </p:grpSpPr>
        <p:sp>
          <p:nvSpPr>
            <p:cNvPr id="672" name="Google Shape;672;p42"/>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42"/>
          <p:cNvSpPr/>
          <p:nvPr/>
        </p:nvSpPr>
        <p:spPr>
          <a:xfrm>
            <a:off x="59028" y="150914"/>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42"/>
          <p:cNvGrpSpPr/>
          <p:nvPr/>
        </p:nvGrpSpPr>
        <p:grpSpPr>
          <a:xfrm>
            <a:off x="8095965" y="4008298"/>
            <a:ext cx="1950884" cy="1283366"/>
            <a:chOff x="2238621" y="-1082064"/>
            <a:chExt cx="1831816" cy="1205152"/>
          </a:xfrm>
        </p:grpSpPr>
        <p:grpSp>
          <p:nvGrpSpPr>
            <p:cNvPr id="680" name="Google Shape;680;p42"/>
            <p:cNvGrpSpPr/>
            <p:nvPr/>
          </p:nvGrpSpPr>
          <p:grpSpPr>
            <a:xfrm>
              <a:off x="2238621" y="-1082064"/>
              <a:ext cx="1405317" cy="1205152"/>
              <a:chOff x="7020531" y="2940607"/>
              <a:chExt cx="1260261" cy="1080756"/>
            </a:xfrm>
          </p:grpSpPr>
          <p:sp>
            <p:nvSpPr>
              <p:cNvPr id="681" name="Google Shape;681;p42"/>
              <p:cNvSpPr/>
              <p:nvPr/>
            </p:nvSpPr>
            <p:spPr>
              <a:xfrm>
                <a:off x="7047373" y="2940607"/>
                <a:ext cx="1233419" cy="1080351"/>
              </a:xfrm>
              <a:custGeom>
                <a:avLst/>
                <a:gdLst/>
                <a:ahLst/>
                <a:cxnLst/>
                <a:rect l="l" t="t" r="r" b="b"/>
                <a:pathLst>
                  <a:path w="51694" h="45274" extrusionOk="0">
                    <a:moveTo>
                      <a:pt x="37153" y="14505"/>
                    </a:moveTo>
                    <a:cubicBezTo>
                      <a:pt x="37897" y="14505"/>
                      <a:pt x="38566" y="14735"/>
                      <a:pt x="39059" y="15216"/>
                    </a:cubicBezTo>
                    <a:cubicBezTo>
                      <a:pt x="40396" y="16523"/>
                      <a:pt x="39910" y="19167"/>
                      <a:pt x="37995" y="21143"/>
                    </a:cubicBezTo>
                    <a:cubicBezTo>
                      <a:pt x="36785" y="22391"/>
                      <a:pt x="35295" y="23069"/>
                      <a:pt x="34025" y="23069"/>
                    </a:cubicBezTo>
                    <a:cubicBezTo>
                      <a:pt x="33286" y="23069"/>
                      <a:pt x="32621" y="22840"/>
                      <a:pt x="32128" y="22359"/>
                    </a:cubicBezTo>
                    <a:cubicBezTo>
                      <a:pt x="30791" y="21052"/>
                      <a:pt x="31247" y="18407"/>
                      <a:pt x="33162" y="16431"/>
                    </a:cubicBezTo>
                    <a:cubicBezTo>
                      <a:pt x="34372" y="15183"/>
                      <a:pt x="35874" y="14505"/>
                      <a:pt x="37153" y="14505"/>
                    </a:cubicBezTo>
                    <a:close/>
                    <a:moveTo>
                      <a:pt x="32645" y="1"/>
                    </a:moveTo>
                    <a:cubicBezTo>
                      <a:pt x="28949" y="1"/>
                      <a:pt x="24832" y="1426"/>
                      <a:pt x="21368" y="4091"/>
                    </a:cubicBezTo>
                    <a:cubicBezTo>
                      <a:pt x="14742" y="9167"/>
                      <a:pt x="0" y="31568"/>
                      <a:pt x="13374" y="42055"/>
                    </a:cubicBezTo>
                    <a:cubicBezTo>
                      <a:pt x="16290" y="44329"/>
                      <a:pt x="19514" y="45273"/>
                      <a:pt x="22804" y="45273"/>
                    </a:cubicBezTo>
                    <a:cubicBezTo>
                      <a:pt x="34639" y="45273"/>
                      <a:pt x="47313" y="33053"/>
                      <a:pt x="49454" y="26584"/>
                    </a:cubicBezTo>
                    <a:cubicBezTo>
                      <a:pt x="51693" y="19714"/>
                      <a:pt x="48850" y="16719"/>
                      <a:pt x="46201" y="16719"/>
                    </a:cubicBezTo>
                    <a:cubicBezTo>
                      <a:pt x="45650" y="16719"/>
                      <a:pt x="45108" y="16849"/>
                      <a:pt x="44621" y="17100"/>
                    </a:cubicBezTo>
                    <a:cubicBezTo>
                      <a:pt x="43838" y="17513"/>
                      <a:pt x="43209" y="17676"/>
                      <a:pt x="42710" y="17676"/>
                    </a:cubicBezTo>
                    <a:cubicBezTo>
                      <a:pt x="41407" y="17676"/>
                      <a:pt x="40990" y="16566"/>
                      <a:pt x="41034" y="15884"/>
                    </a:cubicBezTo>
                    <a:cubicBezTo>
                      <a:pt x="41277" y="12906"/>
                      <a:pt x="44773" y="8863"/>
                      <a:pt x="40852" y="3635"/>
                    </a:cubicBezTo>
                    <a:cubicBezTo>
                      <a:pt x="38990" y="1166"/>
                      <a:pt x="35989" y="1"/>
                      <a:pt x="32645" y="1"/>
                    </a:cubicBezTo>
                    <a:close/>
                  </a:path>
                </a:pathLst>
              </a:custGeom>
              <a:solidFill>
                <a:srgbClr val="EC9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7020531" y="2940989"/>
                <a:ext cx="1018273" cy="1065532"/>
              </a:xfrm>
              <a:custGeom>
                <a:avLst/>
                <a:gdLst/>
                <a:ahLst/>
                <a:cxnLst/>
                <a:rect l="l" t="t" r="r" b="b"/>
                <a:pathLst>
                  <a:path w="42677" h="44653" extrusionOk="0">
                    <a:moveTo>
                      <a:pt x="32630" y="1"/>
                    </a:moveTo>
                    <a:cubicBezTo>
                      <a:pt x="28941" y="1"/>
                      <a:pt x="24838" y="1417"/>
                      <a:pt x="21369" y="4075"/>
                    </a:cubicBezTo>
                    <a:cubicBezTo>
                      <a:pt x="14773" y="9151"/>
                      <a:pt x="0" y="31583"/>
                      <a:pt x="13405" y="42039"/>
                    </a:cubicBezTo>
                    <a:cubicBezTo>
                      <a:pt x="14986" y="43285"/>
                      <a:pt x="16688" y="44136"/>
                      <a:pt x="18420" y="44653"/>
                    </a:cubicBezTo>
                    <a:cubicBezTo>
                      <a:pt x="25259" y="38270"/>
                      <a:pt x="30974" y="30853"/>
                      <a:pt x="35624" y="22738"/>
                    </a:cubicBezTo>
                    <a:lnTo>
                      <a:pt x="35624" y="22738"/>
                    </a:lnTo>
                    <a:cubicBezTo>
                      <a:pt x="35073" y="22951"/>
                      <a:pt x="34522" y="23060"/>
                      <a:pt x="34006" y="23060"/>
                    </a:cubicBezTo>
                    <a:cubicBezTo>
                      <a:pt x="33272" y="23060"/>
                      <a:pt x="32611" y="22837"/>
                      <a:pt x="32129" y="22373"/>
                    </a:cubicBezTo>
                    <a:cubicBezTo>
                      <a:pt x="30791" y="21066"/>
                      <a:pt x="31278" y="18422"/>
                      <a:pt x="33193" y="16446"/>
                    </a:cubicBezTo>
                    <a:cubicBezTo>
                      <a:pt x="34410" y="15190"/>
                      <a:pt x="35922" y="14511"/>
                      <a:pt x="37197" y="14511"/>
                    </a:cubicBezTo>
                    <a:cubicBezTo>
                      <a:pt x="37929" y="14511"/>
                      <a:pt x="38583" y="14734"/>
                      <a:pt x="39059" y="15200"/>
                    </a:cubicBezTo>
                    <a:cubicBezTo>
                      <a:pt x="39181" y="15321"/>
                      <a:pt x="39302" y="15473"/>
                      <a:pt x="39393" y="15595"/>
                    </a:cubicBezTo>
                    <a:cubicBezTo>
                      <a:pt x="40579" y="13133"/>
                      <a:pt x="41673" y="10610"/>
                      <a:pt x="42676" y="8057"/>
                    </a:cubicBezTo>
                    <a:cubicBezTo>
                      <a:pt x="42554" y="6689"/>
                      <a:pt x="42068" y="5230"/>
                      <a:pt x="40883" y="3649"/>
                    </a:cubicBezTo>
                    <a:cubicBezTo>
                      <a:pt x="39000" y="1173"/>
                      <a:pt x="35986" y="1"/>
                      <a:pt x="3263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7460032" y="3133225"/>
                <a:ext cx="794466" cy="888138"/>
              </a:xfrm>
              <a:custGeom>
                <a:avLst/>
                <a:gdLst/>
                <a:ahLst/>
                <a:cxnLst/>
                <a:rect l="l" t="t" r="r" b="b"/>
                <a:pathLst>
                  <a:path w="33297" h="37219" extrusionOk="0">
                    <a:moveTo>
                      <a:pt x="24256" y="1"/>
                    </a:moveTo>
                    <a:cubicBezTo>
                      <a:pt x="23253" y="2554"/>
                      <a:pt x="22159" y="5077"/>
                      <a:pt x="20973" y="7539"/>
                    </a:cubicBezTo>
                    <a:cubicBezTo>
                      <a:pt x="21885" y="8937"/>
                      <a:pt x="21338" y="11277"/>
                      <a:pt x="19606" y="13071"/>
                    </a:cubicBezTo>
                    <a:cubicBezTo>
                      <a:pt x="18876" y="13831"/>
                      <a:pt x="18025" y="14378"/>
                      <a:pt x="17204" y="14682"/>
                    </a:cubicBezTo>
                    <a:cubicBezTo>
                      <a:pt x="12554" y="22797"/>
                      <a:pt x="6839" y="30214"/>
                      <a:pt x="0" y="36597"/>
                    </a:cubicBezTo>
                    <a:cubicBezTo>
                      <a:pt x="1447" y="37024"/>
                      <a:pt x="2930" y="37219"/>
                      <a:pt x="4426" y="37219"/>
                    </a:cubicBezTo>
                    <a:cubicBezTo>
                      <a:pt x="16255" y="37219"/>
                      <a:pt x="28903" y="25015"/>
                      <a:pt x="31034" y="18512"/>
                    </a:cubicBezTo>
                    <a:cubicBezTo>
                      <a:pt x="33296" y="11651"/>
                      <a:pt x="30446" y="8675"/>
                      <a:pt x="27793" y="8675"/>
                    </a:cubicBezTo>
                    <a:cubicBezTo>
                      <a:pt x="27238" y="8675"/>
                      <a:pt x="26691" y="8806"/>
                      <a:pt x="26201" y="9059"/>
                    </a:cubicBezTo>
                    <a:cubicBezTo>
                      <a:pt x="25421" y="9461"/>
                      <a:pt x="24793" y="9621"/>
                      <a:pt x="24295" y="9621"/>
                    </a:cubicBezTo>
                    <a:cubicBezTo>
                      <a:pt x="22989" y="9621"/>
                      <a:pt x="22571" y="8525"/>
                      <a:pt x="22615" y="7843"/>
                    </a:cubicBezTo>
                    <a:cubicBezTo>
                      <a:pt x="22797" y="5745"/>
                      <a:pt x="24530" y="3162"/>
                      <a:pt x="24256" y="1"/>
                    </a:cubicBezTo>
                    <a:close/>
                  </a:path>
                </a:pathLst>
              </a:custGeom>
              <a:solidFill>
                <a:srgbClr val="F4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7640604" y="3017230"/>
                <a:ext cx="159576" cy="175509"/>
              </a:xfrm>
              <a:custGeom>
                <a:avLst/>
                <a:gdLst/>
                <a:ahLst/>
                <a:cxnLst/>
                <a:rect l="l" t="t" r="r" b="b"/>
                <a:pathLst>
                  <a:path w="6688" h="7355" extrusionOk="0">
                    <a:moveTo>
                      <a:pt x="5311" y="0"/>
                    </a:moveTo>
                    <a:cubicBezTo>
                      <a:pt x="4164" y="0"/>
                      <a:pt x="2986" y="468"/>
                      <a:pt x="2037" y="1761"/>
                    </a:cubicBezTo>
                    <a:cubicBezTo>
                      <a:pt x="1" y="4558"/>
                      <a:pt x="2129" y="6746"/>
                      <a:pt x="4591" y="7354"/>
                    </a:cubicBezTo>
                    <a:cubicBezTo>
                      <a:pt x="4499" y="4679"/>
                      <a:pt x="5077" y="2096"/>
                      <a:pt x="6688" y="211"/>
                    </a:cubicBezTo>
                    <a:cubicBezTo>
                      <a:pt x="6246" y="79"/>
                      <a:pt x="5781" y="0"/>
                      <a:pt x="5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7747950" y="3022265"/>
                <a:ext cx="155233" cy="174387"/>
              </a:xfrm>
              <a:custGeom>
                <a:avLst/>
                <a:gdLst/>
                <a:ahLst/>
                <a:cxnLst/>
                <a:rect l="l" t="t" r="r" b="b"/>
                <a:pathLst>
                  <a:path w="6506" h="7308" extrusionOk="0">
                    <a:moveTo>
                      <a:pt x="2189" y="0"/>
                    </a:moveTo>
                    <a:cubicBezTo>
                      <a:pt x="578" y="1885"/>
                      <a:pt x="0" y="4468"/>
                      <a:pt x="92" y="7143"/>
                    </a:cubicBezTo>
                    <a:cubicBezTo>
                      <a:pt x="541" y="7251"/>
                      <a:pt x="999" y="7308"/>
                      <a:pt x="1446" y="7308"/>
                    </a:cubicBezTo>
                    <a:cubicBezTo>
                      <a:pt x="2390" y="7308"/>
                      <a:pt x="3282" y="7052"/>
                      <a:pt x="3921" y="6474"/>
                    </a:cubicBezTo>
                    <a:cubicBezTo>
                      <a:pt x="6505" y="4104"/>
                      <a:pt x="5441" y="2523"/>
                      <a:pt x="4651" y="1550"/>
                    </a:cubicBezTo>
                    <a:cubicBezTo>
                      <a:pt x="4195" y="973"/>
                      <a:pt x="3283" y="335"/>
                      <a:pt x="2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7405798" y="3186176"/>
                <a:ext cx="123881" cy="177513"/>
              </a:xfrm>
              <a:custGeom>
                <a:avLst/>
                <a:gdLst/>
                <a:ahLst/>
                <a:cxnLst/>
                <a:rect l="l" t="t" r="r" b="b"/>
                <a:pathLst>
                  <a:path w="5192" h="7439" extrusionOk="0">
                    <a:moveTo>
                      <a:pt x="4918" y="1"/>
                    </a:moveTo>
                    <a:lnTo>
                      <a:pt x="4918" y="1"/>
                    </a:lnTo>
                    <a:cubicBezTo>
                      <a:pt x="3337" y="31"/>
                      <a:pt x="1665" y="760"/>
                      <a:pt x="966" y="2919"/>
                    </a:cubicBezTo>
                    <a:cubicBezTo>
                      <a:pt x="1" y="6014"/>
                      <a:pt x="2299" y="7438"/>
                      <a:pt x="4688" y="7438"/>
                    </a:cubicBezTo>
                    <a:cubicBezTo>
                      <a:pt x="4855" y="7438"/>
                      <a:pt x="5024" y="7431"/>
                      <a:pt x="5191" y="7417"/>
                    </a:cubicBezTo>
                    <a:cubicBezTo>
                      <a:pt x="4249" y="4925"/>
                      <a:pt x="3975" y="2280"/>
                      <a:pt x="491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7500642" y="3186129"/>
                <a:ext cx="150867" cy="177060"/>
              </a:xfrm>
              <a:custGeom>
                <a:avLst/>
                <a:gdLst/>
                <a:ahLst/>
                <a:cxnLst/>
                <a:rect l="l" t="t" r="r" b="b"/>
                <a:pathLst>
                  <a:path w="6323" h="7420" extrusionOk="0">
                    <a:moveTo>
                      <a:pt x="1098" y="0"/>
                    </a:moveTo>
                    <a:cubicBezTo>
                      <a:pt x="1046" y="0"/>
                      <a:pt x="995" y="1"/>
                      <a:pt x="943" y="3"/>
                    </a:cubicBezTo>
                    <a:cubicBezTo>
                      <a:pt x="0" y="2282"/>
                      <a:pt x="274" y="4927"/>
                      <a:pt x="1216" y="7419"/>
                    </a:cubicBezTo>
                    <a:cubicBezTo>
                      <a:pt x="2645" y="7298"/>
                      <a:pt x="4013" y="6690"/>
                      <a:pt x="4621" y="5565"/>
                    </a:cubicBezTo>
                    <a:cubicBezTo>
                      <a:pt x="6323" y="2525"/>
                      <a:pt x="4803" y="1370"/>
                      <a:pt x="3769" y="702"/>
                    </a:cubicBezTo>
                    <a:cubicBezTo>
                      <a:pt x="3161" y="296"/>
                      <a:pt x="2165" y="0"/>
                      <a:pt x="1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7295398" y="3487178"/>
                <a:ext cx="149411" cy="174029"/>
              </a:xfrm>
              <a:custGeom>
                <a:avLst/>
                <a:gdLst/>
                <a:ahLst/>
                <a:cxnLst/>
                <a:rect l="l" t="t" r="r" b="b"/>
                <a:pathLst>
                  <a:path w="6262" h="7293" extrusionOk="0">
                    <a:moveTo>
                      <a:pt x="2493" y="1"/>
                    </a:moveTo>
                    <a:cubicBezTo>
                      <a:pt x="1125" y="791"/>
                      <a:pt x="0" y="2220"/>
                      <a:pt x="426" y="4469"/>
                    </a:cubicBezTo>
                    <a:cubicBezTo>
                      <a:pt x="812" y="6508"/>
                      <a:pt x="2085" y="7292"/>
                      <a:pt x="3502" y="7292"/>
                    </a:cubicBezTo>
                    <a:cubicBezTo>
                      <a:pt x="4430" y="7292"/>
                      <a:pt x="5420" y="6956"/>
                      <a:pt x="6262" y="6414"/>
                    </a:cubicBezTo>
                    <a:cubicBezTo>
                      <a:pt x="4256" y="4651"/>
                      <a:pt x="2766" y="2463"/>
                      <a:pt x="2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7354857" y="3469544"/>
                <a:ext cx="141466" cy="170712"/>
              </a:xfrm>
              <a:custGeom>
                <a:avLst/>
                <a:gdLst/>
                <a:ahLst/>
                <a:cxnLst/>
                <a:rect l="l" t="t" r="r" b="b"/>
                <a:pathLst>
                  <a:path w="5929" h="7154" extrusionOk="0">
                    <a:moveTo>
                      <a:pt x="2575" y="0"/>
                    </a:moveTo>
                    <a:cubicBezTo>
                      <a:pt x="1855" y="0"/>
                      <a:pt x="867" y="225"/>
                      <a:pt x="1" y="740"/>
                    </a:cubicBezTo>
                    <a:cubicBezTo>
                      <a:pt x="244" y="3202"/>
                      <a:pt x="1764" y="5390"/>
                      <a:pt x="3770" y="7153"/>
                    </a:cubicBezTo>
                    <a:cubicBezTo>
                      <a:pt x="4986" y="6363"/>
                      <a:pt x="5867" y="5147"/>
                      <a:pt x="5898" y="3901"/>
                    </a:cubicBezTo>
                    <a:cubicBezTo>
                      <a:pt x="5928" y="405"/>
                      <a:pt x="4074" y="101"/>
                      <a:pt x="2828" y="10"/>
                    </a:cubicBezTo>
                    <a:cubicBezTo>
                      <a:pt x="2748" y="4"/>
                      <a:pt x="2664" y="0"/>
                      <a:pt x="2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7376617" y="3753364"/>
                <a:ext cx="164658" cy="168350"/>
              </a:xfrm>
              <a:custGeom>
                <a:avLst/>
                <a:gdLst/>
                <a:ahLst/>
                <a:cxnLst/>
                <a:rect l="l" t="t" r="r" b="b"/>
                <a:pathLst>
                  <a:path w="6901" h="7055" extrusionOk="0">
                    <a:moveTo>
                      <a:pt x="2068" y="1"/>
                    </a:moveTo>
                    <a:cubicBezTo>
                      <a:pt x="852" y="1004"/>
                      <a:pt x="1" y="2615"/>
                      <a:pt x="821" y="4743"/>
                    </a:cubicBezTo>
                    <a:cubicBezTo>
                      <a:pt x="1448" y="6403"/>
                      <a:pt x="2551" y="7054"/>
                      <a:pt x="3727" y="7054"/>
                    </a:cubicBezTo>
                    <a:cubicBezTo>
                      <a:pt x="4832" y="7054"/>
                      <a:pt x="6002" y="6478"/>
                      <a:pt x="6901" y="5624"/>
                    </a:cubicBezTo>
                    <a:cubicBezTo>
                      <a:pt x="4621" y="4256"/>
                      <a:pt x="2736" y="2372"/>
                      <a:pt x="2068"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7425936" y="3722749"/>
                <a:ext cx="156689" cy="164842"/>
              </a:xfrm>
              <a:custGeom>
                <a:avLst/>
                <a:gdLst/>
                <a:ahLst/>
                <a:cxnLst/>
                <a:rect l="l" t="t" r="r" b="b"/>
                <a:pathLst>
                  <a:path w="6567" h="6908" extrusionOk="0">
                    <a:moveTo>
                      <a:pt x="3302" y="0"/>
                    </a:moveTo>
                    <a:cubicBezTo>
                      <a:pt x="3071" y="0"/>
                      <a:pt x="2850" y="18"/>
                      <a:pt x="2645" y="38"/>
                    </a:cubicBezTo>
                    <a:cubicBezTo>
                      <a:pt x="1916" y="129"/>
                      <a:pt x="852" y="554"/>
                      <a:pt x="1" y="1284"/>
                    </a:cubicBezTo>
                    <a:cubicBezTo>
                      <a:pt x="669" y="3655"/>
                      <a:pt x="2554" y="5539"/>
                      <a:pt x="4834" y="6907"/>
                    </a:cubicBezTo>
                    <a:cubicBezTo>
                      <a:pt x="5867" y="5934"/>
                      <a:pt x="6566" y="4597"/>
                      <a:pt x="6353" y="3351"/>
                    </a:cubicBezTo>
                    <a:cubicBezTo>
                      <a:pt x="5871" y="454"/>
                      <a:pt x="4475" y="0"/>
                      <a:pt x="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42"/>
            <p:cNvGrpSpPr/>
            <p:nvPr/>
          </p:nvGrpSpPr>
          <p:grpSpPr>
            <a:xfrm rot="-3668426">
              <a:off x="3073974" y="-844863"/>
              <a:ext cx="912500" cy="730750"/>
              <a:chOff x="2179003" y="2368249"/>
              <a:chExt cx="1738088" cy="1391899"/>
            </a:xfrm>
          </p:grpSpPr>
          <p:sp>
            <p:nvSpPr>
              <p:cNvPr id="693" name="Google Shape;693;p42"/>
              <p:cNvSpPr/>
              <p:nvPr/>
            </p:nvSpPr>
            <p:spPr>
              <a:xfrm rot="3281200">
                <a:off x="2454539" y="2964003"/>
                <a:ext cx="322662" cy="842178"/>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rot="3281200">
                <a:off x="2704715" y="2770707"/>
                <a:ext cx="342782" cy="983536"/>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rot="3281200">
                <a:off x="3315949" y="2423720"/>
                <a:ext cx="403290" cy="535362"/>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rot="3281200">
                <a:off x="3411557" y="2385923"/>
                <a:ext cx="174818" cy="461587"/>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rot="3281200">
                <a:off x="3496570" y="2567043"/>
                <a:ext cx="271145" cy="506324"/>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rot="3281200">
                <a:off x="3438478" y="2414098"/>
                <a:ext cx="145706" cy="53322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rot="3281200">
                <a:off x="3515869" y="2489403"/>
                <a:ext cx="62793" cy="515684"/>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rot="3281200">
                <a:off x="3711370" y="2544766"/>
                <a:ext cx="20194" cy="78491"/>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rot="3281200">
                <a:off x="3749911" y="2548728"/>
                <a:ext cx="4569" cy="228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rot="3281200">
                <a:off x="3515055" y="2525910"/>
                <a:ext cx="112099" cy="502197"/>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rot="3281200">
                <a:off x="3747947" y="2562766"/>
                <a:ext cx="17983" cy="22405"/>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rot="3281200">
                <a:off x="3731875" y="2573432"/>
                <a:ext cx="13561" cy="26974"/>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rot="3281200">
                <a:off x="3751302" y="2558708"/>
                <a:ext cx="8991" cy="15698"/>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rot="3281200">
                <a:off x="3741275" y="2569108"/>
                <a:ext cx="4496" cy="678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rot="3281200">
                <a:off x="3748780" y="2552904"/>
                <a:ext cx="11276" cy="10023"/>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rot="3281200">
                <a:off x="3283186" y="2762538"/>
                <a:ext cx="51590" cy="5159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rot="3281200">
                <a:off x="3356734" y="2360472"/>
                <a:ext cx="253162" cy="526444"/>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rot="3281200">
                <a:off x="3751851" y="2542911"/>
                <a:ext cx="2285" cy="4569"/>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rot="3281200">
                <a:off x="3750860" y="2546894"/>
                <a:ext cx="74" cy="228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rot="3281200">
                <a:off x="3509519" y="2552166"/>
                <a:ext cx="174818" cy="506397"/>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rot="3281200">
                <a:off x="3746739" y="2550367"/>
                <a:ext cx="2358" cy="2358"/>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rot="3281200">
                <a:off x="3748153" y="2549916"/>
                <a:ext cx="74" cy="74"/>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rot="3281200">
                <a:off x="3741128" y="2550015"/>
                <a:ext cx="13561" cy="16804"/>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rot="3281200">
                <a:off x="3730275" y="2578513"/>
                <a:ext cx="29185" cy="38177"/>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rot="3281200">
                <a:off x="3742025" y="2567438"/>
                <a:ext cx="11276" cy="17983"/>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rot="3281200">
                <a:off x="3742886" y="2553099"/>
                <a:ext cx="11276" cy="17983"/>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3281200">
                <a:off x="3749056" y="2548172"/>
                <a:ext cx="74" cy="228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rot="3281200">
                <a:off x="3749056" y="2548172"/>
                <a:ext cx="74" cy="228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rot="3281200">
                <a:off x="3178614" y="2832990"/>
                <a:ext cx="217343" cy="14637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rot="3281200">
                <a:off x="3236367" y="2858296"/>
                <a:ext cx="177840" cy="128976"/>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a:extLst>
              <a:ext uri="{FF2B5EF4-FFF2-40B4-BE49-F238E27FC236}">
                <a16:creationId xmlns:a16="http://schemas.microsoft.com/office/drawing/2014/main" id="{1BE98AD2-3EE0-4377-854C-F6F0515106CE}"/>
              </a:ext>
            </a:extLst>
          </p:cNvPr>
          <p:cNvGrpSpPr/>
          <p:nvPr/>
        </p:nvGrpSpPr>
        <p:grpSpPr>
          <a:xfrm>
            <a:off x="870025" y="1465614"/>
            <a:ext cx="6923875" cy="682052"/>
            <a:chOff x="853954" y="1231613"/>
            <a:chExt cx="6923875" cy="682052"/>
          </a:xfrm>
        </p:grpSpPr>
        <p:grpSp>
          <p:nvGrpSpPr>
            <p:cNvPr id="2" name="Group 1">
              <a:extLst>
                <a:ext uri="{FF2B5EF4-FFF2-40B4-BE49-F238E27FC236}">
                  <a16:creationId xmlns:a16="http://schemas.microsoft.com/office/drawing/2014/main" id="{71870ED5-D9E6-43A3-8FFE-92A61B06B1E9}"/>
                </a:ext>
              </a:extLst>
            </p:cNvPr>
            <p:cNvGrpSpPr/>
            <p:nvPr/>
          </p:nvGrpSpPr>
          <p:grpSpPr>
            <a:xfrm>
              <a:off x="853954" y="1231613"/>
              <a:ext cx="6923875" cy="682052"/>
              <a:chOff x="853954" y="1231613"/>
              <a:chExt cx="6923875" cy="682052"/>
            </a:xfrm>
          </p:grpSpPr>
          <p:sp>
            <p:nvSpPr>
              <p:cNvPr id="81" name="Freeform 7306">
                <a:extLst>
                  <a:ext uri="{FF2B5EF4-FFF2-40B4-BE49-F238E27FC236}">
                    <a16:creationId xmlns:a16="http://schemas.microsoft.com/office/drawing/2014/main" id="{82A6728E-D405-418F-B6D6-F6BE7D16FBA2}"/>
                  </a:ext>
                </a:extLst>
              </p:cNvPr>
              <p:cNvSpPr>
                <a:spLocks/>
              </p:cNvSpPr>
              <p:nvPr/>
            </p:nvSpPr>
            <p:spPr bwMode="auto">
              <a:xfrm>
                <a:off x="853954" y="1345702"/>
                <a:ext cx="6923875" cy="56796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dirty="0"/>
                  <a:t>       </a:t>
                </a:r>
              </a:p>
            </p:txBody>
          </p:sp>
          <p:pic>
            <p:nvPicPr>
              <p:cNvPr id="82" name="Picture 81">
                <a:extLst>
                  <a:ext uri="{FF2B5EF4-FFF2-40B4-BE49-F238E27FC236}">
                    <a16:creationId xmlns:a16="http://schemas.microsoft.com/office/drawing/2014/main" id="{062BF7BA-89F4-45F5-97EF-09B8E67E6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AutoShape 7304">
                <a:extLst>
                  <a:ext uri="{FF2B5EF4-FFF2-40B4-BE49-F238E27FC236}">
                    <a16:creationId xmlns:a16="http://schemas.microsoft.com/office/drawing/2014/main" id="{060BE434-B5EA-4B18-8E75-A0EB0850B98E}"/>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90" name="Picture 89">
              <a:extLst>
                <a:ext uri="{FF2B5EF4-FFF2-40B4-BE49-F238E27FC236}">
                  <a16:creationId xmlns:a16="http://schemas.microsoft.com/office/drawing/2014/main" id="{77FE001E-8308-4394-AB6B-F2163C068F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8383" y="1254928"/>
              <a:ext cx="201295" cy="20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2855AEE6-5C96-468D-8114-18F4A637FB71}"/>
              </a:ext>
            </a:extLst>
          </p:cNvPr>
          <p:cNvGrpSpPr/>
          <p:nvPr/>
        </p:nvGrpSpPr>
        <p:grpSpPr>
          <a:xfrm>
            <a:off x="870025" y="2324018"/>
            <a:ext cx="6923875" cy="719469"/>
            <a:chOff x="853954" y="2107352"/>
            <a:chExt cx="6923875" cy="719469"/>
          </a:xfrm>
        </p:grpSpPr>
        <p:grpSp>
          <p:nvGrpSpPr>
            <p:cNvPr id="85" name="Group 84">
              <a:extLst>
                <a:ext uri="{FF2B5EF4-FFF2-40B4-BE49-F238E27FC236}">
                  <a16:creationId xmlns:a16="http://schemas.microsoft.com/office/drawing/2014/main" id="{0F52E64C-5AE5-4978-B325-D51B1D32C7AE}"/>
                </a:ext>
              </a:extLst>
            </p:cNvPr>
            <p:cNvGrpSpPr>
              <a:grpSpLocks/>
            </p:cNvGrpSpPr>
            <p:nvPr/>
          </p:nvGrpSpPr>
          <p:grpSpPr bwMode="auto">
            <a:xfrm>
              <a:off x="853954" y="2107352"/>
              <a:ext cx="6923875" cy="719469"/>
              <a:chOff x="0" y="0"/>
              <a:chExt cx="7492" cy="1100"/>
            </a:xfrm>
          </p:grpSpPr>
          <p:sp>
            <p:nvSpPr>
              <p:cNvPr id="86" name="Freeform 7306">
                <a:extLst>
                  <a:ext uri="{FF2B5EF4-FFF2-40B4-BE49-F238E27FC236}">
                    <a16:creationId xmlns:a16="http://schemas.microsoft.com/office/drawing/2014/main" id="{37F3D7C2-280C-4805-A337-83032EE3D5BB}"/>
                  </a:ext>
                </a:extLst>
              </p:cNvPr>
              <p:cNvSpPr>
                <a:spLocks/>
              </p:cNvSpPr>
              <p:nvPr/>
            </p:nvSpPr>
            <p:spPr bwMode="auto">
              <a:xfrm>
                <a:off x="0" y="184"/>
                <a:ext cx="7492" cy="916"/>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dirty="0"/>
                  <a:t>       </a:t>
                </a:r>
              </a:p>
            </p:txBody>
          </p:sp>
          <p:pic>
            <p:nvPicPr>
              <p:cNvPr id="87" name="Picture 86">
                <a:extLst>
                  <a:ext uri="{FF2B5EF4-FFF2-40B4-BE49-F238E27FC236}">
                    <a16:creationId xmlns:a16="http://schemas.microsoft.com/office/drawing/2014/main" id="{A7200094-AB6C-4DFD-8880-F874A2408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 y="14"/>
                <a:ext cx="40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AutoShape 7304">
                <a:extLst>
                  <a:ext uri="{FF2B5EF4-FFF2-40B4-BE49-F238E27FC236}">
                    <a16:creationId xmlns:a16="http://schemas.microsoft.com/office/drawing/2014/main" id="{ACC89CA8-E426-4D91-9F69-78032265CB0E}"/>
                  </a:ext>
                </a:extLst>
              </p:cNvPr>
              <p:cNvSpPr>
                <a:spLocks/>
              </p:cNvSpPr>
              <p:nvPr/>
            </p:nvSpPr>
            <p:spPr bwMode="auto">
              <a:xfrm>
                <a:off x="25" y="0"/>
                <a:ext cx="429" cy="487"/>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91" name="Picture 90">
              <a:extLst>
                <a:ext uri="{FF2B5EF4-FFF2-40B4-BE49-F238E27FC236}">
                  <a16:creationId xmlns:a16="http://schemas.microsoft.com/office/drawing/2014/main" id="{E61CE06A-0161-48BE-801B-C5ECCC07306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7592" y="2139516"/>
              <a:ext cx="201295" cy="20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 name="Google Shape;253;p59">
            <a:extLst>
              <a:ext uri="{FF2B5EF4-FFF2-40B4-BE49-F238E27FC236}">
                <a16:creationId xmlns:a16="http://schemas.microsoft.com/office/drawing/2014/main" id="{F8ED43DC-CF75-46F3-AB00-D58D1A114C5A}"/>
              </a:ext>
            </a:extLst>
          </p:cNvPr>
          <p:cNvGrpSpPr/>
          <p:nvPr/>
        </p:nvGrpSpPr>
        <p:grpSpPr>
          <a:xfrm rot="5400000">
            <a:off x="4341521" y="-1369940"/>
            <a:ext cx="296666" cy="3148069"/>
            <a:chOff x="160205" y="1887156"/>
            <a:chExt cx="296666" cy="3148069"/>
          </a:xfrm>
        </p:grpSpPr>
        <p:sp>
          <p:nvSpPr>
            <p:cNvPr id="96" name="Google Shape;254;p59">
              <a:extLst>
                <a:ext uri="{FF2B5EF4-FFF2-40B4-BE49-F238E27FC236}">
                  <a16:creationId xmlns:a16="http://schemas.microsoft.com/office/drawing/2014/main" id="{2AE97043-C784-4BA2-B4B1-A737FC0A0659}"/>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255;p59">
              <a:extLst>
                <a:ext uri="{FF2B5EF4-FFF2-40B4-BE49-F238E27FC236}">
                  <a16:creationId xmlns:a16="http://schemas.microsoft.com/office/drawing/2014/main" id="{DEEFCD75-544C-4C15-8FD0-D5DB7D802430}"/>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98" name="Google Shape;256;p59">
              <a:extLst>
                <a:ext uri="{FF2B5EF4-FFF2-40B4-BE49-F238E27FC236}">
                  <a16:creationId xmlns:a16="http://schemas.microsoft.com/office/drawing/2014/main" id="{1D59D5F6-AF78-4C82-9FE6-C2C3545C9D1D}"/>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
        <p:nvSpPr>
          <p:cNvPr id="5" name="Rectangle 4"/>
          <p:cNvSpPr/>
          <p:nvPr/>
        </p:nvSpPr>
        <p:spPr>
          <a:xfrm>
            <a:off x="893129" y="1641331"/>
            <a:ext cx="6900771" cy="523220"/>
          </a:xfrm>
          <a:prstGeom prst="rect">
            <a:avLst/>
          </a:prstGeom>
        </p:spPr>
        <p:txBody>
          <a:bodyPr wrap="square">
            <a:spAutoFit/>
          </a:bodyPr>
          <a:lstStyle/>
          <a:p>
            <a:r>
              <a:rPr lang="en-US" b="1" dirty="0">
                <a:solidFill>
                  <a:srgbClr val="FF0000"/>
                </a:solidFill>
              </a:rPr>
              <a:t> - </a:t>
            </a:r>
            <a:r>
              <a:rPr lang="en-US" b="1" dirty="0" err="1">
                <a:solidFill>
                  <a:srgbClr val="FF0000"/>
                </a:solidFill>
              </a:rPr>
              <a:t>Tên</a:t>
            </a:r>
            <a:r>
              <a:rPr lang="en-US" b="1" dirty="0">
                <a:solidFill>
                  <a:srgbClr val="FF0000"/>
                </a:solidFill>
              </a:rPr>
              <a:t> </a:t>
            </a:r>
            <a:r>
              <a:rPr lang="en-US" b="1" dirty="0" err="1">
                <a:solidFill>
                  <a:srgbClr val="FF0000"/>
                </a:solidFill>
              </a:rPr>
              <a:t>một</a:t>
            </a:r>
            <a:r>
              <a:rPr lang="en-US" b="1" dirty="0">
                <a:solidFill>
                  <a:srgbClr val="FF0000"/>
                </a:solidFill>
              </a:rPr>
              <a:t> </a:t>
            </a:r>
            <a:r>
              <a:rPr lang="en-US" b="1" dirty="0" err="1">
                <a:solidFill>
                  <a:srgbClr val="FF0000"/>
                </a:solidFill>
              </a:rPr>
              <a:t>số</a:t>
            </a:r>
            <a:r>
              <a:rPr lang="en-US" b="1" dirty="0">
                <a:solidFill>
                  <a:srgbClr val="FF0000"/>
                </a:solidFill>
              </a:rPr>
              <a:t> </a:t>
            </a:r>
            <a:r>
              <a:rPr lang="en-US" b="1" dirty="0" err="1">
                <a:solidFill>
                  <a:srgbClr val="FF0000"/>
                </a:solidFill>
              </a:rPr>
              <a:t>dụng</a:t>
            </a:r>
            <a:r>
              <a:rPr lang="en-US" b="1" dirty="0">
                <a:solidFill>
                  <a:srgbClr val="FF0000"/>
                </a:solidFill>
              </a:rPr>
              <a:t> </a:t>
            </a:r>
            <a:r>
              <a:rPr lang="en-US" b="1" dirty="0" err="1">
                <a:solidFill>
                  <a:srgbClr val="FF0000"/>
                </a:solidFill>
              </a:rPr>
              <a:t>cụ</a:t>
            </a:r>
            <a:r>
              <a:rPr lang="en-US" b="1" dirty="0">
                <a:solidFill>
                  <a:srgbClr val="FF0000"/>
                </a:solidFill>
              </a:rPr>
              <a:t> </a:t>
            </a:r>
            <a:r>
              <a:rPr lang="en-US" b="1" dirty="0" err="1">
                <a:solidFill>
                  <a:srgbClr val="FF0000"/>
                </a:solidFill>
              </a:rPr>
              <a:t>thí</a:t>
            </a:r>
            <a:r>
              <a:rPr lang="en-US" b="1" dirty="0">
                <a:solidFill>
                  <a:srgbClr val="FF0000"/>
                </a:solidFill>
              </a:rPr>
              <a:t> </a:t>
            </a:r>
            <a:r>
              <a:rPr lang="en-US" b="1" dirty="0" err="1">
                <a:solidFill>
                  <a:srgbClr val="FF0000"/>
                </a:solidFill>
              </a:rPr>
              <a:t>nghiệm</a:t>
            </a:r>
            <a:r>
              <a:rPr lang="en-US" b="1" dirty="0">
                <a:solidFill>
                  <a:srgbClr val="FF0000"/>
                </a:solidFill>
              </a:rPr>
              <a:t> </a:t>
            </a:r>
            <a:r>
              <a:rPr lang="en-US" b="1" dirty="0" err="1">
                <a:solidFill>
                  <a:srgbClr val="FF0000"/>
                </a:solidFill>
              </a:rPr>
              <a:t>và</a:t>
            </a:r>
            <a:r>
              <a:rPr lang="en-US" b="1" dirty="0">
                <a:solidFill>
                  <a:srgbClr val="FF0000"/>
                </a:solidFill>
              </a:rPr>
              <a:t> </a:t>
            </a:r>
            <a:r>
              <a:rPr lang="en-US" b="1" dirty="0" err="1">
                <a:solidFill>
                  <a:srgbClr val="FF0000"/>
                </a:solidFill>
              </a:rPr>
              <a:t>chức</a:t>
            </a:r>
            <a:r>
              <a:rPr lang="en-US" b="1" dirty="0">
                <a:solidFill>
                  <a:srgbClr val="FF0000"/>
                </a:solidFill>
              </a:rPr>
              <a:t> </a:t>
            </a:r>
            <a:r>
              <a:rPr lang="en-US" b="1" dirty="0" err="1">
                <a:solidFill>
                  <a:srgbClr val="FF0000"/>
                </a:solidFill>
              </a:rPr>
              <a:t>năng</a:t>
            </a:r>
            <a:r>
              <a:rPr lang="en-US" b="1" dirty="0">
                <a:solidFill>
                  <a:srgbClr val="FF0000"/>
                </a:solidFill>
              </a:rPr>
              <a:t> </a:t>
            </a:r>
            <a:r>
              <a:rPr lang="en-US" b="1" dirty="0" err="1">
                <a:solidFill>
                  <a:srgbClr val="FF0000"/>
                </a:solidFill>
              </a:rPr>
              <a:t>sử</a:t>
            </a:r>
            <a:r>
              <a:rPr lang="en-US" b="1" dirty="0">
                <a:solidFill>
                  <a:srgbClr val="FF0000"/>
                </a:solidFill>
              </a:rPr>
              <a:t> </a:t>
            </a:r>
            <a:r>
              <a:rPr lang="en-US" b="1" dirty="0" err="1">
                <a:solidFill>
                  <a:srgbClr val="FF0000"/>
                </a:solidFill>
              </a:rPr>
              <a:t>dụng</a:t>
            </a:r>
            <a:r>
              <a:rPr lang="en-US" b="1" dirty="0">
                <a:solidFill>
                  <a:srgbClr val="FF0000"/>
                </a:solidFill>
              </a:rPr>
              <a:t>; </a:t>
            </a:r>
            <a:r>
              <a:rPr lang="en-US" b="1" dirty="0" err="1">
                <a:solidFill>
                  <a:srgbClr val="FF0000"/>
                </a:solidFill>
              </a:rPr>
              <a:t>các</a:t>
            </a:r>
            <a:r>
              <a:rPr lang="en-US" b="1" dirty="0">
                <a:solidFill>
                  <a:srgbClr val="FF0000"/>
                </a:solidFill>
              </a:rPr>
              <a:t> </a:t>
            </a:r>
            <a:r>
              <a:rPr lang="en-US" b="1" dirty="0" err="1">
                <a:solidFill>
                  <a:srgbClr val="FF0000"/>
                </a:solidFill>
              </a:rPr>
              <a:t>lưu</a:t>
            </a:r>
            <a:r>
              <a:rPr lang="en-US" b="1" dirty="0">
                <a:solidFill>
                  <a:srgbClr val="FF0000"/>
                </a:solidFill>
              </a:rPr>
              <a:t> ý </a:t>
            </a:r>
            <a:r>
              <a:rPr lang="en-US" b="1" dirty="0" err="1">
                <a:solidFill>
                  <a:srgbClr val="FF0000"/>
                </a:solidFill>
              </a:rPr>
              <a:t>khi</a:t>
            </a:r>
            <a:r>
              <a:rPr lang="en-US" b="1" dirty="0">
                <a:solidFill>
                  <a:srgbClr val="FF0000"/>
                </a:solidFill>
              </a:rPr>
              <a:t> </a:t>
            </a:r>
            <a:r>
              <a:rPr lang="en-US" b="1" dirty="0" err="1">
                <a:solidFill>
                  <a:srgbClr val="FF0000"/>
                </a:solidFill>
              </a:rPr>
              <a:t>sử</a:t>
            </a:r>
            <a:r>
              <a:rPr lang="en-US" b="1" dirty="0">
                <a:solidFill>
                  <a:srgbClr val="FF0000"/>
                </a:solidFill>
              </a:rPr>
              <a:t> </a:t>
            </a:r>
            <a:r>
              <a:rPr lang="en-US" b="1" dirty="0" err="1">
                <a:solidFill>
                  <a:srgbClr val="FF0000"/>
                </a:solidFill>
              </a:rPr>
              <a:t>dụng</a:t>
            </a:r>
            <a:r>
              <a:rPr lang="en-US" b="1" dirty="0">
                <a:solidFill>
                  <a:srgbClr val="FF0000"/>
                </a:solidFill>
              </a:rPr>
              <a:t> </a:t>
            </a:r>
            <a:r>
              <a:rPr lang="en-US" b="1" dirty="0" err="1">
                <a:solidFill>
                  <a:srgbClr val="FF0000"/>
                </a:solidFill>
              </a:rPr>
              <a:t>các</a:t>
            </a:r>
            <a:r>
              <a:rPr lang="en-US" b="1" dirty="0">
                <a:solidFill>
                  <a:srgbClr val="FF0000"/>
                </a:solidFill>
              </a:rPr>
              <a:t> </a:t>
            </a:r>
            <a:r>
              <a:rPr lang="en-US" b="1" dirty="0" err="1">
                <a:solidFill>
                  <a:srgbClr val="FF0000"/>
                </a:solidFill>
              </a:rPr>
              <a:t>dụng</a:t>
            </a:r>
            <a:r>
              <a:rPr lang="en-US" b="1" dirty="0">
                <a:solidFill>
                  <a:srgbClr val="FF0000"/>
                </a:solidFill>
              </a:rPr>
              <a:t> </a:t>
            </a:r>
            <a:r>
              <a:rPr lang="en-US" b="1" dirty="0" err="1">
                <a:solidFill>
                  <a:srgbClr val="FF0000"/>
                </a:solidFill>
              </a:rPr>
              <a:t>cụ</a:t>
            </a:r>
            <a:r>
              <a:rPr lang="en-US" b="1" dirty="0">
                <a:solidFill>
                  <a:srgbClr val="FF0000"/>
                </a:solidFill>
              </a:rPr>
              <a:t> </a:t>
            </a:r>
            <a:r>
              <a:rPr lang="en-US" b="1" dirty="0" err="1">
                <a:solidFill>
                  <a:srgbClr val="FF0000"/>
                </a:solidFill>
              </a:rPr>
              <a:t>và</a:t>
            </a:r>
            <a:r>
              <a:rPr lang="en-US" b="1" dirty="0">
                <a:solidFill>
                  <a:srgbClr val="FF0000"/>
                </a:solidFill>
              </a:rPr>
              <a:t> </a:t>
            </a:r>
            <a:r>
              <a:rPr lang="en-US" b="1" dirty="0" err="1">
                <a:solidFill>
                  <a:srgbClr val="FF0000"/>
                </a:solidFill>
              </a:rPr>
              <a:t>cách</a:t>
            </a:r>
            <a:r>
              <a:rPr lang="en-US" b="1" dirty="0">
                <a:solidFill>
                  <a:srgbClr val="FF0000"/>
                </a:solidFill>
              </a:rPr>
              <a:t> </a:t>
            </a:r>
            <a:r>
              <a:rPr lang="en-US" b="1" dirty="0" err="1">
                <a:solidFill>
                  <a:srgbClr val="FF0000"/>
                </a:solidFill>
              </a:rPr>
              <a:t>bảo</a:t>
            </a:r>
            <a:r>
              <a:rPr lang="en-US" b="1" dirty="0">
                <a:solidFill>
                  <a:srgbClr val="FF0000"/>
                </a:solidFill>
              </a:rPr>
              <a:t> </a:t>
            </a:r>
            <a:r>
              <a:rPr lang="en-US" b="1" dirty="0" err="1">
                <a:solidFill>
                  <a:srgbClr val="FF0000"/>
                </a:solidFill>
              </a:rPr>
              <a:t>quản</a:t>
            </a:r>
            <a:r>
              <a:rPr lang="en-US" b="1" dirty="0">
                <a:solidFill>
                  <a:srgbClr val="FF0000"/>
                </a:solidFill>
              </a:rPr>
              <a:t> </a:t>
            </a:r>
            <a:r>
              <a:rPr lang="en-US" b="1" dirty="0" err="1">
                <a:solidFill>
                  <a:srgbClr val="FF0000"/>
                </a:solidFill>
              </a:rPr>
              <a:t>chúng</a:t>
            </a:r>
            <a:r>
              <a:rPr lang="en-US" b="1" dirty="0">
                <a:solidFill>
                  <a:srgbClr val="FF0000"/>
                </a:solidFill>
              </a:rPr>
              <a:t>.</a:t>
            </a:r>
          </a:p>
        </p:txBody>
      </p:sp>
      <p:sp>
        <p:nvSpPr>
          <p:cNvPr id="6" name="Rectangle 5"/>
          <p:cNvSpPr/>
          <p:nvPr/>
        </p:nvSpPr>
        <p:spPr>
          <a:xfrm>
            <a:off x="910773" y="2545658"/>
            <a:ext cx="6956755" cy="523220"/>
          </a:xfrm>
          <a:prstGeom prst="rect">
            <a:avLst/>
          </a:prstGeom>
        </p:spPr>
        <p:txBody>
          <a:bodyPr wrap="square">
            <a:spAutoFit/>
          </a:bodyPr>
          <a:lstStyle/>
          <a:p>
            <a:r>
              <a:rPr lang="en-US" dirty="0"/>
              <a:t> </a:t>
            </a:r>
            <a:r>
              <a:rPr lang="en-US" b="1" dirty="0">
                <a:solidFill>
                  <a:srgbClr val="FF0000"/>
                </a:solidFill>
              </a:rPr>
              <a:t>- </a:t>
            </a:r>
            <a:r>
              <a:rPr lang="en-US" b="1" dirty="0" err="1">
                <a:solidFill>
                  <a:srgbClr val="FF0000"/>
                </a:solidFill>
              </a:rPr>
              <a:t>Các</a:t>
            </a:r>
            <a:r>
              <a:rPr lang="en-US" b="1" dirty="0">
                <a:solidFill>
                  <a:srgbClr val="FF0000"/>
                </a:solidFill>
              </a:rPr>
              <a:t> </a:t>
            </a:r>
            <a:r>
              <a:rPr lang="en-US" b="1" dirty="0" err="1">
                <a:solidFill>
                  <a:srgbClr val="FF0000"/>
                </a:solidFill>
              </a:rPr>
              <a:t>hoá</a:t>
            </a:r>
            <a:r>
              <a:rPr lang="en-US" b="1" dirty="0">
                <a:solidFill>
                  <a:srgbClr val="FF0000"/>
                </a:solidFill>
              </a:rPr>
              <a:t> </a:t>
            </a:r>
            <a:r>
              <a:rPr lang="en-US" b="1" dirty="0" err="1">
                <a:solidFill>
                  <a:srgbClr val="FF0000"/>
                </a:solidFill>
              </a:rPr>
              <a:t>chất</a:t>
            </a:r>
            <a:r>
              <a:rPr lang="en-US" b="1" dirty="0">
                <a:solidFill>
                  <a:srgbClr val="FF0000"/>
                </a:solidFill>
              </a:rPr>
              <a:t> </a:t>
            </a:r>
            <a:r>
              <a:rPr lang="en-US" b="1" dirty="0" err="1">
                <a:solidFill>
                  <a:srgbClr val="FF0000"/>
                </a:solidFill>
              </a:rPr>
              <a:t>cơ</a:t>
            </a:r>
            <a:r>
              <a:rPr lang="en-US" b="1" dirty="0">
                <a:solidFill>
                  <a:srgbClr val="FF0000"/>
                </a:solidFill>
              </a:rPr>
              <a:t> </a:t>
            </a:r>
            <a:r>
              <a:rPr lang="en-US" b="1" dirty="0" err="1">
                <a:solidFill>
                  <a:srgbClr val="FF0000"/>
                </a:solidFill>
              </a:rPr>
              <a:t>bản</a:t>
            </a:r>
            <a:r>
              <a:rPr lang="en-US" b="1" dirty="0">
                <a:solidFill>
                  <a:srgbClr val="FF0000"/>
                </a:solidFill>
              </a:rPr>
              <a:t> </a:t>
            </a:r>
            <a:r>
              <a:rPr lang="en-US" b="1" dirty="0" err="1">
                <a:solidFill>
                  <a:srgbClr val="FF0000"/>
                </a:solidFill>
              </a:rPr>
              <a:t>trong</a:t>
            </a:r>
            <a:r>
              <a:rPr lang="en-US" b="1" dirty="0">
                <a:solidFill>
                  <a:srgbClr val="FF0000"/>
                </a:solidFill>
              </a:rPr>
              <a:t> </a:t>
            </a:r>
            <a:r>
              <a:rPr lang="en-US" b="1" dirty="0" err="1">
                <a:solidFill>
                  <a:srgbClr val="FF0000"/>
                </a:solidFill>
              </a:rPr>
              <a:t>phòng</a:t>
            </a:r>
            <a:r>
              <a:rPr lang="en-US" b="1" dirty="0">
                <a:solidFill>
                  <a:srgbClr val="FF0000"/>
                </a:solidFill>
              </a:rPr>
              <a:t> </a:t>
            </a:r>
            <a:r>
              <a:rPr lang="en-US" b="1" dirty="0" err="1">
                <a:solidFill>
                  <a:srgbClr val="FF0000"/>
                </a:solidFill>
              </a:rPr>
              <a:t>thí</a:t>
            </a:r>
            <a:r>
              <a:rPr lang="en-US" b="1" dirty="0">
                <a:solidFill>
                  <a:srgbClr val="FF0000"/>
                </a:solidFill>
              </a:rPr>
              <a:t> </a:t>
            </a:r>
            <a:r>
              <a:rPr lang="en-US" b="1" dirty="0" err="1">
                <a:solidFill>
                  <a:srgbClr val="FF0000"/>
                </a:solidFill>
              </a:rPr>
              <a:t>nghiệm</a:t>
            </a:r>
            <a:r>
              <a:rPr lang="en-US" b="1" dirty="0">
                <a:solidFill>
                  <a:srgbClr val="FF0000"/>
                </a:solidFill>
              </a:rPr>
              <a:t>; </a:t>
            </a:r>
            <a:r>
              <a:rPr lang="en-US" b="1" dirty="0" err="1">
                <a:solidFill>
                  <a:srgbClr val="FF0000"/>
                </a:solidFill>
              </a:rPr>
              <a:t>cách</a:t>
            </a:r>
            <a:r>
              <a:rPr lang="en-US" b="1" dirty="0">
                <a:solidFill>
                  <a:srgbClr val="FF0000"/>
                </a:solidFill>
              </a:rPr>
              <a:t> </a:t>
            </a:r>
            <a:r>
              <a:rPr lang="en-US" b="1" dirty="0" err="1">
                <a:solidFill>
                  <a:srgbClr val="FF0000"/>
                </a:solidFill>
              </a:rPr>
              <a:t>bảo</a:t>
            </a:r>
            <a:r>
              <a:rPr lang="en-US" b="1" dirty="0">
                <a:solidFill>
                  <a:srgbClr val="FF0000"/>
                </a:solidFill>
              </a:rPr>
              <a:t> </a:t>
            </a:r>
            <a:r>
              <a:rPr lang="en-US" b="1" dirty="0" err="1">
                <a:solidFill>
                  <a:srgbClr val="FF0000"/>
                </a:solidFill>
              </a:rPr>
              <a:t>quản</a:t>
            </a:r>
            <a:r>
              <a:rPr lang="en-US" b="1" dirty="0">
                <a:solidFill>
                  <a:srgbClr val="FF0000"/>
                </a:solidFill>
              </a:rPr>
              <a:t> </a:t>
            </a:r>
            <a:r>
              <a:rPr lang="en-US" b="1" dirty="0" err="1">
                <a:solidFill>
                  <a:srgbClr val="FF0000"/>
                </a:solidFill>
              </a:rPr>
              <a:t>và</a:t>
            </a:r>
            <a:r>
              <a:rPr lang="en-US" b="1" dirty="0">
                <a:solidFill>
                  <a:srgbClr val="FF0000"/>
                </a:solidFill>
              </a:rPr>
              <a:t> </a:t>
            </a:r>
            <a:r>
              <a:rPr lang="en-US" b="1" dirty="0" err="1">
                <a:solidFill>
                  <a:srgbClr val="FF0000"/>
                </a:solidFill>
              </a:rPr>
              <a:t>sử</a:t>
            </a:r>
            <a:r>
              <a:rPr lang="en-US" b="1" dirty="0">
                <a:solidFill>
                  <a:srgbClr val="FF0000"/>
                </a:solidFill>
              </a:rPr>
              <a:t> </a:t>
            </a:r>
            <a:r>
              <a:rPr lang="en-US" b="1" dirty="0" err="1">
                <a:solidFill>
                  <a:srgbClr val="FF0000"/>
                </a:solidFill>
              </a:rPr>
              <a:t>dụng</a:t>
            </a:r>
            <a:r>
              <a:rPr lang="en-US" b="1" dirty="0">
                <a:solidFill>
                  <a:srgbClr val="FF0000"/>
                </a:solidFill>
              </a:rPr>
              <a:t> </a:t>
            </a:r>
            <a:r>
              <a:rPr lang="en-US" b="1" dirty="0" err="1">
                <a:solidFill>
                  <a:srgbClr val="FF0000"/>
                </a:solidFill>
              </a:rPr>
              <a:t>chúng</a:t>
            </a:r>
            <a:r>
              <a:rPr lang="en-US"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911715"/>
            <a:ext cx="9144000" cy="267039"/>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000">
              <a:solidFill>
                <a:prstClr val="white"/>
              </a:solidFill>
              <a:latin typeface="Montserrat" panose="00000500000000000000" pitchFamily="2" charset="-93"/>
            </a:endParaRPr>
          </a:p>
        </p:txBody>
      </p:sp>
      <p:sp>
        <p:nvSpPr>
          <p:cNvPr id="19" name="Rectangle 18"/>
          <p:cNvSpPr/>
          <p:nvPr/>
        </p:nvSpPr>
        <p:spPr>
          <a:xfrm>
            <a:off x="559948" y="835435"/>
            <a:ext cx="6417860" cy="426358"/>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000">
              <a:solidFill>
                <a:prstClr val="white"/>
              </a:solidFill>
              <a:latin typeface="Montserrat" panose="00000500000000000000" pitchFamily="2" charset="-93"/>
            </a:endParaRPr>
          </a:p>
        </p:txBody>
      </p:sp>
      <p:sp>
        <p:nvSpPr>
          <p:cNvPr id="20" name="Oval 19"/>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3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1" name="Rectangle 20"/>
          <p:cNvSpPr/>
          <p:nvPr/>
        </p:nvSpPr>
        <p:spPr>
          <a:xfrm>
            <a:off x="736232" y="216042"/>
            <a:ext cx="6065291" cy="1679160"/>
          </a:xfrm>
          <a:prstGeom prst="rect">
            <a:avLst/>
          </a:prstGeom>
          <a:blipFill>
            <a:blip r:embed="rId4"/>
            <a:stretch>
              <a:fillRect/>
            </a:stretch>
          </a:blipFill>
          <a:ln>
            <a:noFill/>
          </a:ln>
          <a:effectLst>
            <a:outerShdw blurRad="1270000" dir="21540000" sx="1000" sy="1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defTabSz="685072">
              <a:spcBef>
                <a:spcPct val="50000"/>
              </a:spcBef>
              <a:defRPr/>
            </a:pPr>
            <a:endParaRPr lang="vi-VN" altLang="en-US" sz="1300" b="1" dirty="0">
              <a:solidFill>
                <a:prstClr val="white"/>
              </a:solidFill>
              <a:latin typeface="Montserrat" panose="00000500000000000000" pitchFamily="2" charset="-93"/>
            </a:endParaRPr>
          </a:p>
        </p:txBody>
      </p:sp>
      <p:sp>
        <p:nvSpPr>
          <p:cNvPr id="22" name="Oval 21"/>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15</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3" name="Oval 22"/>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14</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4" name="Oval 23"/>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13</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5" name="Oval 24"/>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12</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7" name="Oval 26"/>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11</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8" name="Oval 27"/>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10</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9" name="Oval 28"/>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09</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0" name="Oval 29"/>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08</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1" name="Oval 30"/>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07</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2" name="Oval 31"/>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06</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3" name="Oval 32"/>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05</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4" name="Oval 33"/>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04</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5" name="Oval 34"/>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03</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6" name="Oval 35"/>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02</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7" name="Oval 36"/>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01</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8" name="Oval 37">
            <a:hlinkClick r:id="rId5" action="ppaction://hlinksldjump"/>
          </p:cNvPr>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1300" b="1" dirty="0">
                <a:solidFill>
                  <a:srgbClr val="00FFCC"/>
                </a:solidFill>
                <a:latin typeface="Montserrat" panose="00000500000000000000" pitchFamily="2" charset="-93"/>
                <a:ea typeface="Tahoma" panose="020B0604030504040204" pitchFamily="34" charset="0"/>
                <a:cs typeface="Tahoma" panose="020B0604030504040204" pitchFamily="34" charset="0"/>
              </a:rPr>
              <a:t>HẾT GIỜ</a:t>
            </a:r>
            <a:endParaRPr lang="vi-VN" sz="13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9" name="Oval 38"/>
          <p:cNvSpPr/>
          <p:nvPr/>
        </p:nvSpPr>
        <p:spPr>
          <a:xfrm>
            <a:off x="7600585" y="470188"/>
            <a:ext cx="998124" cy="995655"/>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000">
              <a:solidFill>
                <a:srgbClr val="00FFCC"/>
              </a:solidFill>
              <a:latin typeface="Montserrat" panose="00000500000000000000" pitchFamily="2" charset="-93"/>
            </a:endParaRPr>
          </a:p>
        </p:txBody>
      </p:sp>
      <p:sp>
        <p:nvSpPr>
          <p:cNvPr id="45" name="Rectangle: Rounded Corners 44"/>
          <p:cNvSpPr/>
          <p:nvPr/>
        </p:nvSpPr>
        <p:spPr>
          <a:xfrm>
            <a:off x="752528" y="2098375"/>
            <a:ext cx="6848056"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pPr defTabSz="685072"/>
            <a:r>
              <a:rPr lang="nl-NL" sz="3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defTabSz="685072"/>
            <a:r>
              <a:rPr lang="vi-VN" sz="3200" dirty="0"/>
              <a:t>A. Calcium carbonate</a:t>
            </a:r>
            <a:endParaRPr lang="en-US" sz="3200" dirty="0"/>
          </a:p>
          <a:p>
            <a:pPr defTabSz="685072"/>
            <a:endParaRPr lang="vi-VN" altLang="en-US" sz="3000" b="1" dirty="0">
              <a:solidFill>
                <a:schemeClr val="tx1"/>
              </a:solidFill>
              <a:latin typeface="Arial" panose="020B0604020202020204" pitchFamily="34" charset="0"/>
              <a:cs typeface="Arial" panose="020B0604020202020204" pitchFamily="34" charset="0"/>
            </a:endParaRPr>
          </a:p>
        </p:txBody>
      </p:sp>
      <p:sp>
        <p:nvSpPr>
          <p:cNvPr id="46" name="Rectangle: Rounded Corners 45"/>
          <p:cNvSpPr/>
          <p:nvPr/>
        </p:nvSpPr>
        <p:spPr>
          <a:xfrm>
            <a:off x="752528" y="2804924"/>
            <a:ext cx="6848057"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en-US" sz="3200" dirty="0"/>
              <a:t>B</a:t>
            </a:r>
            <a:r>
              <a:rPr lang="vi-VN" sz="3200" dirty="0"/>
              <a:t>. Đồng (II) oxide</a:t>
            </a:r>
            <a:endParaRPr lang="en-US" sz="3200" dirty="0"/>
          </a:p>
        </p:txBody>
      </p:sp>
      <p:sp>
        <p:nvSpPr>
          <p:cNvPr id="48" name="Rectangle: Rounded Corners 47"/>
          <p:cNvSpPr/>
          <p:nvPr/>
        </p:nvSpPr>
        <p:spPr>
          <a:xfrm>
            <a:off x="752530" y="3532996"/>
            <a:ext cx="6848055"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vi-VN" sz="3200" dirty="0"/>
              <a:t>C. Calcium oxide</a:t>
            </a:r>
            <a:endParaRPr lang="en-US" sz="3200" dirty="0"/>
          </a:p>
        </p:txBody>
      </p:sp>
      <p:sp>
        <p:nvSpPr>
          <p:cNvPr id="50" name="Rectangle: Rounded Corners 49"/>
          <p:cNvSpPr/>
          <p:nvPr/>
        </p:nvSpPr>
        <p:spPr>
          <a:xfrm>
            <a:off x="752528" y="4261069"/>
            <a:ext cx="6848057"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pPr defTabSz="685072"/>
            <a:endParaRPr lang="en-US" sz="3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41" name="Text Box 18"/>
          <p:cNvSpPr txBox="1">
            <a:spLocks noChangeArrowheads="1"/>
          </p:cNvSpPr>
          <p:nvPr/>
        </p:nvSpPr>
        <p:spPr bwMode="auto">
          <a:xfrm>
            <a:off x="893653" y="397750"/>
            <a:ext cx="5939287" cy="13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81" tIns="34340" rIns="68681" bIns="3434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800" dirty="0">
                <a:solidFill>
                  <a:schemeClr val="bg1"/>
                </a:solidFill>
              </a:rPr>
              <a:t>Câu 3. Hóa chất nào sau đây thường được sử dụng trong sản xuất bánh kẹo </a:t>
            </a:r>
            <a:endParaRPr lang="en-US" sz="2800" dirty="0">
              <a:solidFill>
                <a:schemeClr val="bg1"/>
              </a:solidFill>
            </a:endParaRPr>
          </a:p>
        </p:txBody>
      </p:sp>
      <p:pic>
        <p:nvPicPr>
          <p:cNvPr id="43" name="Graphic 42" descr="Plant">
            <a:hlinkClick r:id="rId6" action="ppaction://hlinksldjump"/>
            <a:extLst>
              <a:ext uri="{FF2B5EF4-FFF2-40B4-BE49-F238E27FC236}">
                <a16:creationId xmlns:a16="http://schemas.microsoft.com/office/drawing/2014/main" id="{19641CFE-5CD5-40A6-A331-79BB48C021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36124" y="4331261"/>
            <a:ext cx="807876" cy="805877"/>
          </a:xfrm>
          <a:prstGeom prst="rect">
            <a:avLst/>
          </a:prstGeom>
        </p:spPr>
      </p:pic>
      <p:pic>
        <p:nvPicPr>
          <p:cNvPr id="44" name="Picture 43">
            <a:extLst>
              <a:ext uri="{FF2B5EF4-FFF2-40B4-BE49-F238E27FC236}">
                <a16:creationId xmlns:a16="http://schemas.microsoft.com/office/drawing/2014/main" id="{90CA46EB-0EA0-40E9-93CF-E560534B4B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6989" y="4104031"/>
            <a:ext cx="1188356" cy="890759"/>
          </a:xfrm>
          <a:prstGeom prst="rect">
            <a:avLst/>
          </a:prstGeom>
        </p:spPr>
      </p:pic>
      <p:sp>
        <p:nvSpPr>
          <p:cNvPr id="2" name="Rectangle 1"/>
          <p:cNvSpPr/>
          <p:nvPr/>
        </p:nvSpPr>
        <p:spPr>
          <a:xfrm>
            <a:off x="806337" y="4288152"/>
            <a:ext cx="3056959" cy="584775"/>
          </a:xfrm>
          <a:prstGeom prst="rect">
            <a:avLst/>
          </a:prstGeom>
        </p:spPr>
        <p:txBody>
          <a:bodyPr wrap="square">
            <a:spAutoFit/>
          </a:bodyPr>
          <a:lstStyle/>
          <a:p>
            <a:r>
              <a:rPr lang="en-US" sz="3200" dirty="0">
                <a:solidFill>
                  <a:schemeClr val="bg1"/>
                </a:solidFill>
              </a:rPr>
              <a:t>D</a:t>
            </a:r>
            <a:r>
              <a:rPr lang="vi-VN" sz="3200" dirty="0">
                <a:solidFill>
                  <a:schemeClr val="bg1"/>
                </a:solidFill>
              </a:rPr>
              <a:t>. Glucose</a:t>
            </a:r>
            <a:endParaRPr lang="en-US" sz="3200" dirty="0">
              <a:solidFill>
                <a:schemeClr val="bg1"/>
              </a:solidFill>
            </a:endParaRPr>
          </a:p>
        </p:txBody>
      </p:sp>
    </p:spTree>
    <p:extLst>
      <p:ext uri="{BB962C8B-B14F-4D97-AF65-F5344CB8AC3E}">
        <p14:creationId xmlns:p14="http://schemas.microsoft.com/office/powerpoint/2010/main" val="289788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nhacchocauhoi.wav"/>
                                        </p:tgtEl>
                                      </p:cMediaNode>
                                    </p:audio>
                                  </p:subTnLst>
                                </p:cTn>
                              </p:par>
                              <p:par>
                                <p:cTn id="14" presetID="8" presetClass="emph" presetSubtype="0" repeatCount="indefinite" fill="hold" grpId="1" nodeType="withEffect">
                                  <p:stCondLst>
                                    <p:cond delay="0"/>
                                  </p:stCondLst>
                                  <p:childTnLst>
                                    <p:animRot by="21600000">
                                      <p:cBhvr>
                                        <p:cTn id="15" dur="1000" fill="hold"/>
                                        <p:tgtEl>
                                          <p:spTgt spid="39"/>
                                        </p:tgtEl>
                                        <p:attrNameLst>
                                          <p:attrName>r</p:attrName>
                                        </p:attrNameLst>
                                      </p:cBhvr>
                                    </p:animRot>
                                  </p:childTnLst>
                                </p:cTn>
                              </p:par>
                              <p:par>
                                <p:cTn id="16" presetID="21" presetClass="exit" presetSubtype="1" repeatCount="indefinite" fill="hold" grpId="0" nodeType="withEffect">
                                  <p:stCondLst>
                                    <p:cond delay="0"/>
                                  </p:stCondLst>
                                  <p:childTnLst>
                                    <p:animEffect transition="out" filter="wheel(1)">
                                      <p:cBhvr>
                                        <p:cTn id="17" dur="1000"/>
                                        <p:tgtEl>
                                          <p:spTgt spid="39"/>
                                        </p:tgtEl>
                                      </p:cBhvr>
                                    </p:animEffect>
                                    <p:set>
                                      <p:cBhvr>
                                        <p:cTn id="18" dur="1" fill="hold">
                                          <p:stCondLst>
                                            <p:cond delay="999"/>
                                          </p:stCondLst>
                                        </p:cTn>
                                        <p:tgtEl>
                                          <p:spTgt spid="39"/>
                                        </p:tgtEl>
                                        <p:attrNameLst>
                                          <p:attrName>style.visibility</p:attrName>
                                        </p:attrNameLst>
                                      </p:cBhvr>
                                      <p:to>
                                        <p:strVal val="hidden"/>
                                      </p:to>
                                    </p:se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999"/>
                                          </p:stCondLst>
                                        </p:cTn>
                                        <p:tgtEl>
                                          <p:spTgt spid="23"/>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999"/>
                                          </p:stCondLst>
                                        </p:cTn>
                                        <p:tgtEl>
                                          <p:spTgt spid="2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999"/>
                                          </p:stCondLst>
                                        </p:cTn>
                                        <p:tgtEl>
                                          <p:spTgt spid="25"/>
                                        </p:tgtEl>
                                        <p:attrNameLst>
                                          <p:attrName>style.visibility</p:attrName>
                                        </p:attrNameLst>
                                      </p:cBhvr>
                                      <p:to>
                                        <p:strVal val="visible"/>
                                      </p:to>
                                    </p:set>
                                  </p:childTnLst>
                                </p:cTn>
                              </p:par>
                            </p:childTnLst>
                          </p:cTn>
                        </p:par>
                        <p:par>
                          <p:cTn id="28" fill="hold">
                            <p:stCondLst>
                              <p:cond delay="4500"/>
                            </p:stCondLst>
                            <p:childTnLst>
                              <p:par>
                                <p:cTn id="29" presetID="1" presetClass="entr" presetSubtype="0" fill="hold" grpId="0" nodeType="afterEffect">
                                  <p:stCondLst>
                                    <p:cond delay="0"/>
                                  </p:stCondLst>
                                  <p:childTnLst>
                                    <p:set>
                                      <p:cBhvr>
                                        <p:cTn id="30" dur="1" fill="hold">
                                          <p:stCondLst>
                                            <p:cond delay="999"/>
                                          </p:stCondLst>
                                        </p:cTn>
                                        <p:tgtEl>
                                          <p:spTgt spid="27"/>
                                        </p:tgtEl>
                                        <p:attrNameLst>
                                          <p:attrName>style.visibility</p:attrName>
                                        </p:attrNameLst>
                                      </p:cBhvr>
                                      <p:to>
                                        <p:strVal val="visible"/>
                                      </p:to>
                                    </p:set>
                                  </p:childTnLst>
                                </p:cTn>
                              </p:par>
                            </p:childTnLst>
                          </p:cTn>
                        </p:par>
                        <p:par>
                          <p:cTn id="31" fill="hold">
                            <p:stCondLst>
                              <p:cond delay="5500"/>
                            </p:stCondLst>
                            <p:childTnLst>
                              <p:par>
                                <p:cTn id="32" presetID="1" presetClass="entr" presetSubtype="0" fill="hold" grpId="0" nodeType="afterEffect">
                                  <p:stCondLst>
                                    <p:cond delay="0"/>
                                  </p:stCondLst>
                                  <p:childTnLst>
                                    <p:set>
                                      <p:cBhvr>
                                        <p:cTn id="33" dur="1" fill="hold">
                                          <p:stCondLst>
                                            <p:cond delay="999"/>
                                          </p:stCondLst>
                                        </p:cTn>
                                        <p:tgtEl>
                                          <p:spTgt spid="28"/>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grpId="0" nodeType="afterEffect">
                                  <p:stCondLst>
                                    <p:cond delay="0"/>
                                  </p:stCondLst>
                                  <p:childTnLst>
                                    <p:set>
                                      <p:cBhvr>
                                        <p:cTn id="36" dur="1" fill="hold">
                                          <p:stCondLst>
                                            <p:cond delay="999"/>
                                          </p:stCondLst>
                                        </p:cTn>
                                        <p:tgtEl>
                                          <p:spTgt spid="29"/>
                                        </p:tgtEl>
                                        <p:attrNameLst>
                                          <p:attrName>style.visibility</p:attrName>
                                        </p:attrNameLst>
                                      </p:cBhvr>
                                      <p:to>
                                        <p:strVal val="visible"/>
                                      </p:to>
                                    </p:set>
                                  </p:childTnLst>
                                </p:cTn>
                              </p:par>
                            </p:childTnLst>
                          </p:cTn>
                        </p:par>
                        <p:par>
                          <p:cTn id="37" fill="hold">
                            <p:stCondLst>
                              <p:cond delay="7500"/>
                            </p:stCondLst>
                            <p:childTnLst>
                              <p:par>
                                <p:cTn id="38" presetID="1" presetClass="entr" presetSubtype="0" fill="hold" grpId="0" nodeType="afterEffect">
                                  <p:stCondLst>
                                    <p:cond delay="0"/>
                                  </p:stCondLst>
                                  <p:childTnLst>
                                    <p:set>
                                      <p:cBhvr>
                                        <p:cTn id="39" dur="1" fill="hold">
                                          <p:stCondLst>
                                            <p:cond delay="999"/>
                                          </p:stCondLst>
                                        </p:cTn>
                                        <p:tgtEl>
                                          <p:spTgt spid="30"/>
                                        </p:tgtEl>
                                        <p:attrNameLst>
                                          <p:attrName>style.visibility</p:attrName>
                                        </p:attrNameLst>
                                      </p:cBhvr>
                                      <p:to>
                                        <p:strVal val="visible"/>
                                      </p:to>
                                    </p:set>
                                  </p:childTnLst>
                                </p:cTn>
                              </p:par>
                            </p:childTnLst>
                          </p:cTn>
                        </p:par>
                        <p:par>
                          <p:cTn id="40" fill="hold">
                            <p:stCondLst>
                              <p:cond delay="8500"/>
                            </p:stCondLst>
                            <p:childTnLst>
                              <p:par>
                                <p:cTn id="41" presetID="1" presetClass="entr" presetSubtype="0" fill="hold" grpId="0" nodeType="afterEffect">
                                  <p:stCondLst>
                                    <p:cond delay="0"/>
                                  </p:stCondLst>
                                  <p:childTnLst>
                                    <p:set>
                                      <p:cBhvr>
                                        <p:cTn id="42" dur="1" fill="hold">
                                          <p:stCondLst>
                                            <p:cond delay="999"/>
                                          </p:stCondLst>
                                        </p:cTn>
                                        <p:tgtEl>
                                          <p:spTgt spid="31"/>
                                        </p:tgtEl>
                                        <p:attrNameLst>
                                          <p:attrName>style.visibility</p:attrName>
                                        </p:attrNameLst>
                                      </p:cBhvr>
                                      <p:to>
                                        <p:strVal val="visible"/>
                                      </p:to>
                                    </p:set>
                                  </p:childTnLst>
                                </p:cTn>
                              </p:par>
                            </p:childTnLst>
                          </p:cTn>
                        </p:par>
                        <p:par>
                          <p:cTn id="43" fill="hold">
                            <p:stCondLst>
                              <p:cond delay="9500"/>
                            </p:stCondLst>
                            <p:childTnLst>
                              <p:par>
                                <p:cTn id="44" presetID="1" presetClass="entr" presetSubtype="0" fill="hold" grpId="0" nodeType="afterEffect">
                                  <p:stCondLst>
                                    <p:cond delay="0"/>
                                  </p:stCondLst>
                                  <p:childTnLst>
                                    <p:set>
                                      <p:cBhvr>
                                        <p:cTn id="45" dur="1" fill="hold">
                                          <p:stCondLst>
                                            <p:cond delay="999"/>
                                          </p:stCondLst>
                                        </p:cTn>
                                        <p:tgtEl>
                                          <p:spTgt spid="32"/>
                                        </p:tgtEl>
                                        <p:attrNameLst>
                                          <p:attrName>style.visibility</p:attrName>
                                        </p:attrNameLst>
                                      </p:cBhvr>
                                      <p:to>
                                        <p:strVal val="visible"/>
                                      </p:to>
                                    </p:set>
                                  </p:childTnLst>
                                </p:cTn>
                              </p:par>
                            </p:childTnLst>
                          </p:cTn>
                        </p:par>
                        <p:par>
                          <p:cTn id="46" fill="hold">
                            <p:stCondLst>
                              <p:cond delay="10500"/>
                            </p:stCondLst>
                            <p:childTnLst>
                              <p:par>
                                <p:cTn id="47" presetID="1" presetClass="entr" presetSubtype="0" fill="hold" grpId="0" nodeType="afterEffect">
                                  <p:stCondLst>
                                    <p:cond delay="0"/>
                                  </p:stCondLst>
                                  <p:childTnLst>
                                    <p:set>
                                      <p:cBhvr>
                                        <p:cTn id="48" dur="1" fill="hold">
                                          <p:stCondLst>
                                            <p:cond delay="999"/>
                                          </p:stCondLst>
                                        </p:cTn>
                                        <p:tgtEl>
                                          <p:spTgt spid="33"/>
                                        </p:tgtEl>
                                        <p:attrNameLst>
                                          <p:attrName>style.visibility</p:attrName>
                                        </p:attrNameLst>
                                      </p:cBhvr>
                                      <p:to>
                                        <p:strVal val="visible"/>
                                      </p:to>
                                    </p:set>
                                  </p:childTnLst>
                                </p:cTn>
                              </p:par>
                            </p:childTnLst>
                          </p:cTn>
                        </p:par>
                        <p:par>
                          <p:cTn id="49" fill="hold">
                            <p:stCondLst>
                              <p:cond delay="11500"/>
                            </p:stCondLst>
                            <p:childTnLst>
                              <p:par>
                                <p:cTn id="50" presetID="1" presetClass="entr" presetSubtype="0" fill="hold" grpId="0" nodeType="afterEffect">
                                  <p:stCondLst>
                                    <p:cond delay="0"/>
                                  </p:stCondLst>
                                  <p:childTnLst>
                                    <p:set>
                                      <p:cBhvr>
                                        <p:cTn id="51" dur="1" fill="hold">
                                          <p:stCondLst>
                                            <p:cond delay="999"/>
                                          </p:stCondLst>
                                        </p:cTn>
                                        <p:tgtEl>
                                          <p:spTgt spid="34"/>
                                        </p:tgtEl>
                                        <p:attrNameLst>
                                          <p:attrName>style.visibility</p:attrName>
                                        </p:attrNameLst>
                                      </p:cBhvr>
                                      <p:to>
                                        <p:strVal val="visible"/>
                                      </p:to>
                                    </p:set>
                                  </p:childTnLst>
                                </p:cTn>
                              </p:par>
                            </p:childTnLst>
                          </p:cTn>
                        </p:par>
                        <p:par>
                          <p:cTn id="52" fill="hold">
                            <p:stCondLst>
                              <p:cond delay="12500"/>
                            </p:stCondLst>
                            <p:childTnLst>
                              <p:par>
                                <p:cTn id="53" presetID="1" presetClass="entr" presetSubtype="0" fill="hold" grpId="0" nodeType="afterEffect">
                                  <p:stCondLst>
                                    <p:cond delay="0"/>
                                  </p:stCondLst>
                                  <p:childTnLst>
                                    <p:set>
                                      <p:cBhvr>
                                        <p:cTn id="54" dur="1" fill="hold">
                                          <p:stCondLst>
                                            <p:cond delay="999"/>
                                          </p:stCondLst>
                                        </p:cTn>
                                        <p:tgtEl>
                                          <p:spTgt spid="35"/>
                                        </p:tgtEl>
                                        <p:attrNameLst>
                                          <p:attrName>style.visibility</p:attrName>
                                        </p:attrNameLst>
                                      </p:cBhvr>
                                      <p:to>
                                        <p:strVal val="visible"/>
                                      </p:to>
                                    </p:set>
                                  </p:childTnLst>
                                </p:cTn>
                              </p:par>
                            </p:childTnLst>
                          </p:cTn>
                        </p:par>
                        <p:par>
                          <p:cTn id="55" fill="hold">
                            <p:stCondLst>
                              <p:cond delay="13500"/>
                            </p:stCondLst>
                            <p:childTnLst>
                              <p:par>
                                <p:cTn id="56" presetID="1" presetClass="entr" presetSubtype="0" fill="hold" grpId="0" nodeType="afterEffect">
                                  <p:stCondLst>
                                    <p:cond delay="0"/>
                                  </p:stCondLst>
                                  <p:childTnLst>
                                    <p:set>
                                      <p:cBhvr>
                                        <p:cTn id="57" dur="1" fill="hold">
                                          <p:stCondLst>
                                            <p:cond delay="999"/>
                                          </p:stCondLst>
                                        </p:cTn>
                                        <p:tgtEl>
                                          <p:spTgt spid="36"/>
                                        </p:tgtEl>
                                        <p:attrNameLst>
                                          <p:attrName>style.visibility</p:attrName>
                                        </p:attrNameLst>
                                      </p:cBhvr>
                                      <p:to>
                                        <p:strVal val="visible"/>
                                      </p:to>
                                    </p:set>
                                  </p:childTnLst>
                                </p:cTn>
                              </p:par>
                            </p:childTnLst>
                          </p:cTn>
                        </p:par>
                        <p:par>
                          <p:cTn id="58" fill="hold">
                            <p:stCondLst>
                              <p:cond delay="14500"/>
                            </p:stCondLst>
                            <p:childTnLst>
                              <p:par>
                                <p:cTn id="59" presetID="1" presetClass="entr" presetSubtype="0" fill="hold" grpId="0" nodeType="afterEffect">
                                  <p:stCondLst>
                                    <p:cond delay="0"/>
                                  </p:stCondLst>
                                  <p:childTnLst>
                                    <p:set>
                                      <p:cBhvr>
                                        <p:cTn id="60" dur="1" fill="hold">
                                          <p:stCondLst>
                                            <p:cond delay="999"/>
                                          </p:stCondLst>
                                        </p:cTn>
                                        <p:tgtEl>
                                          <p:spTgt spid="37"/>
                                        </p:tgtEl>
                                        <p:attrNameLst>
                                          <p:attrName>style.visibility</p:attrName>
                                        </p:attrNameLst>
                                      </p:cBhvr>
                                      <p:to>
                                        <p:strVal val="visible"/>
                                      </p:to>
                                    </p:set>
                                  </p:childTnLst>
                                </p:cTn>
                              </p:par>
                            </p:childTnLst>
                          </p:cTn>
                        </p:par>
                        <p:par>
                          <p:cTn id="61" fill="hold">
                            <p:stCondLst>
                              <p:cond delay="15500"/>
                            </p:stCondLst>
                            <p:childTnLst>
                              <p:par>
                                <p:cTn id="62" presetID="1" presetClass="entr" presetSubtype="0" fill="hold" grpId="0" nodeType="afterEffect">
                                  <p:stCondLst>
                                    <p:cond delay="0"/>
                                  </p:stCondLst>
                                  <p:childTnLst>
                                    <p:set>
                                      <p:cBhvr>
                                        <p:cTn id="63" dur="1" fill="hold">
                                          <p:stCondLst>
                                            <p:cond delay="999"/>
                                          </p:stCondLst>
                                        </p:cTn>
                                        <p:tgtEl>
                                          <p:spTgt spid="3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3" presetClass="emph" presetSubtype="2" fill="hold" nodeType="clickEffect">
                                  <p:stCondLst>
                                    <p:cond delay="0"/>
                                  </p:stCondLst>
                                  <p:childTnLst>
                                    <p:animClr clrSpc="rgb" dir="cw">
                                      <p:cBhvr override="childStyle">
                                        <p:cTn id="67" dur="2000" fill="hold"/>
                                        <p:tgtEl>
                                          <p:spTgt spid="48">
                                            <p:txEl>
                                              <p:pRg st="0" end="0"/>
                                            </p:txEl>
                                          </p:spTgt>
                                        </p:tgtEl>
                                        <p:attrNameLst>
                                          <p:attrName>style.color</p:attrName>
                                        </p:attrNameLst>
                                      </p:cBhvr>
                                      <p:to>
                                        <a:srgbClr val="000000"/>
                                      </p:to>
                                    </p:animClr>
                                  </p:childTnLst>
                                </p:cTn>
                              </p:par>
                              <p:par>
                                <p:cTn id="68" presetID="10"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39" grpId="1" animBg="1"/>
      <p:bldP spid="39"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911715"/>
            <a:ext cx="9144000" cy="267039"/>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200" b="1">
              <a:solidFill>
                <a:prstClr val="white"/>
              </a:solidFill>
              <a:latin typeface="Montserrat" panose="00000500000000000000" pitchFamily="2" charset="-93"/>
            </a:endParaRPr>
          </a:p>
        </p:txBody>
      </p:sp>
      <p:sp>
        <p:nvSpPr>
          <p:cNvPr id="19" name="Rectangle 18"/>
          <p:cNvSpPr/>
          <p:nvPr/>
        </p:nvSpPr>
        <p:spPr>
          <a:xfrm>
            <a:off x="385764" y="835435"/>
            <a:ext cx="6592043" cy="426358"/>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200" b="1">
              <a:solidFill>
                <a:prstClr val="white"/>
              </a:solidFill>
              <a:latin typeface="Montserrat" panose="00000500000000000000" pitchFamily="2" charset="-93"/>
            </a:endParaRPr>
          </a:p>
        </p:txBody>
      </p:sp>
      <p:sp>
        <p:nvSpPr>
          <p:cNvPr id="20" name="Oval 19"/>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5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1" name="Rectangle 20"/>
          <p:cNvSpPr/>
          <p:nvPr/>
        </p:nvSpPr>
        <p:spPr>
          <a:xfrm>
            <a:off x="662153" y="114300"/>
            <a:ext cx="6038192" cy="1725513"/>
          </a:xfrm>
          <a:prstGeom prst="rect">
            <a:avLst/>
          </a:prstGeom>
          <a:blipFill>
            <a:blip r:embed="rId4"/>
            <a:stretch>
              <a:fillRect/>
            </a:stretch>
          </a:blipFill>
          <a:ln>
            <a:noFill/>
          </a:ln>
          <a:effectLst>
            <a:outerShdw blurRad="1270000" dir="21540000" sx="1000" sy="1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r>
              <a:rPr lang="vi-VN" sz="2800" b="1" dirty="0"/>
              <a:t>Câu 4.</a:t>
            </a:r>
            <a:r>
              <a:rPr lang="vi-VN" sz="2800" dirty="0"/>
              <a:t> Phần đầu tiên trong cấu trúc bài báo cáo khoa học là:</a:t>
            </a:r>
            <a:endParaRPr lang="en-US" sz="2800" dirty="0"/>
          </a:p>
        </p:txBody>
      </p:sp>
      <p:sp>
        <p:nvSpPr>
          <p:cNvPr id="22" name="Oval 21"/>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15</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3" name="Oval 22"/>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14</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4" name="Oval 23"/>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13</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5" name="Oval 24"/>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12</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7" name="Oval 26"/>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11</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8" name="Oval 27"/>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10</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9" name="Oval 28"/>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09</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0" name="Oval 29"/>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08</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1" name="Oval 30"/>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07</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2" name="Oval 31"/>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06</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3" name="Oval 32"/>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05</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4" name="Oval 33"/>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04</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5" name="Oval 34"/>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03</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6" name="Oval 35"/>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02</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7" name="Oval 36"/>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2700" b="1" dirty="0">
                <a:solidFill>
                  <a:srgbClr val="00FFCC"/>
                </a:solidFill>
                <a:latin typeface="Montserrat" panose="00000500000000000000" pitchFamily="2" charset="-93"/>
                <a:ea typeface="Tahoma" panose="020B0604030504040204" pitchFamily="34" charset="0"/>
                <a:cs typeface="Tahoma" panose="020B0604030504040204" pitchFamily="34" charset="0"/>
              </a:rPr>
              <a:t>01</a:t>
            </a:r>
            <a:endParaRPr lang="vi-VN" sz="27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8" name="Oval 37">
            <a:hlinkClick r:id="rId5" action="ppaction://hlinksldjump"/>
          </p:cNvPr>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r>
              <a:rPr lang="en-US" sz="1500" b="1" dirty="0">
                <a:solidFill>
                  <a:srgbClr val="00FFCC"/>
                </a:solidFill>
                <a:latin typeface="Montserrat" panose="00000500000000000000" pitchFamily="2" charset="-93"/>
                <a:ea typeface="Tahoma" panose="020B0604030504040204" pitchFamily="34" charset="0"/>
                <a:cs typeface="Tahoma" panose="020B0604030504040204" pitchFamily="34" charset="0"/>
              </a:rPr>
              <a:t>HẾT GIỜ</a:t>
            </a:r>
            <a:endParaRPr lang="vi-VN" sz="15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9" name="Oval 38"/>
          <p:cNvSpPr/>
          <p:nvPr/>
        </p:nvSpPr>
        <p:spPr>
          <a:xfrm>
            <a:off x="7600585" y="470188"/>
            <a:ext cx="998124" cy="995655"/>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defRPr/>
            </a:pPr>
            <a:endParaRPr lang="vi-VN" sz="1200" b="1">
              <a:solidFill>
                <a:srgbClr val="00FFCC"/>
              </a:solidFill>
              <a:latin typeface="Montserrat" panose="00000500000000000000" pitchFamily="2" charset="-93"/>
            </a:endParaRPr>
          </a:p>
        </p:txBody>
      </p:sp>
      <p:sp>
        <p:nvSpPr>
          <p:cNvPr id="45" name="Rectangle: Rounded Corners 44"/>
          <p:cNvSpPr/>
          <p:nvPr/>
        </p:nvSpPr>
        <p:spPr>
          <a:xfrm>
            <a:off x="403413" y="2102143"/>
            <a:ext cx="8409497"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vi-VN" sz="3200" dirty="0"/>
              <a:t>A. Mục tiêu</a:t>
            </a:r>
            <a:endParaRPr lang="en-US" sz="3200" dirty="0"/>
          </a:p>
        </p:txBody>
      </p:sp>
      <p:sp>
        <p:nvSpPr>
          <p:cNvPr id="46" name="Rectangle: Rounded Corners 45"/>
          <p:cNvSpPr/>
          <p:nvPr/>
        </p:nvSpPr>
        <p:spPr>
          <a:xfrm>
            <a:off x="394261" y="2795677"/>
            <a:ext cx="8409497"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vi-VN" sz="3200" dirty="0"/>
              <a:t>B. Giả thuyết khoa học</a:t>
            </a:r>
            <a:endParaRPr lang="en-US" sz="3200" dirty="0"/>
          </a:p>
        </p:txBody>
      </p:sp>
      <p:sp>
        <p:nvSpPr>
          <p:cNvPr id="48" name="Rectangle: Rounded Corners 47"/>
          <p:cNvSpPr/>
          <p:nvPr/>
        </p:nvSpPr>
        <p:spPr>
          <a:xfrm>
            <a:off x="398837" y="3489211"/>
            <a:ext cx="8409497"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en-US" sz="3200" dirty="0"/>
              <a:t>C</a:t>
            </a:r>
            <a:r>
              <a:rPr lang="vi-VN" sz="3200" dirty="0"/>
              <a:t>. Thiết bị và vật liệu </a:t>
            </a:r>
            <a:endParaRPr lang="en-US" sz="3200" dirty="0"/>
          </a:p>
        </p:txBody>
      </p:sp>
      <p:sp>
        <p:nvSpPr>
          <p:cNvPr id="50" name="Rectangle: Rounded Corners 49"/>
          <p:cNvSpPr/>
          <p:nvPr/>
        </p:nvSpPr>
        <p:spPr>
          <a:xfrm>
            <a:off x="407990" y="4182746"/>
            <a:ext cx="8409497"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pPr defTabSz="685072"/>
            <a:endParaRPr lang="en-US" sz="3000" b="1" dirty="0">
              <a:solidFill>
                <a:schemeClr val="tx1"/>
              </a:solidFill>
              <a:latin typeface="Arial" panose="020B0604020202020204" pitchFamily="34" charset="0"/>
              <a:cs typeface="Arial" panose="020B0604020202020204" pitchFamily="34" charset="0"/>
            </a:endParaRPr>
          </a:p>
        </p:txBody>
      </p:sp>
      <p:pic>
        <p:nvPicPr>
          <p:cNvPr id="40" name="Graphic 39" descr="Plant">
            <a:hlinkClick r:id="rId6" action="ppaction://hlinksldjump"/>
            <a:extLst>
              <a:ext uri="{FF2B5EF4-FFF2-40B4-BE49-F238E27FC236}">
                <a16:creationId xmlns:a16="http://schemas.microsoft.com/office/drawing/2014/main" id="{3344D256-145D-48B3-9E68-2EADBCF06D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36124" y="4331261"/>
            <a:ext cx="807876" cy="805877"/>
          </a:xfrm>
          <a:prstGeom prst="rect">
            <a:avLst/>
          </a:prstGeom>
        </p:spPr>
      </p:pic>
      <p:pic>
        <p:nvPicPr>
          <p:cNvPr id="41" name="Picture 40">
            <a:extLst>
              <a:ext uri="{FF2B5EF4-FFF2-40B4-BE49-F238E27FC236}">
                <a16:creationId xmlns:a16="http://schemas.microsoft.com/office/drawing/2014/main" id="{B6348EA3-AF93-4698-8F5B-713808B7F5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21534" y="4065893"/>
            <a:ext cx="914399" cy="890759"/>
          </a:xfrm>
          <a:prstGeom prst="rect">
            <a:avLst/>
          </a:prstGeom>
        </p:spPr>
      </p:pic>
      <p:sp>
        <p:nvSpPr>
          <p:cNvPr id="2" name="Rectangle 1"/>
          <p:cNvSpPr/>
          <p:nvPr/>
        </p:nvSpPr>
        <p:spPr>
          <a:xfrm>
            <a:off x="433079" y="4205028"/>
            <a:ext cx="3730215" cy="584775"/>
          </a:xfrm>
          <a:prstGeom prst="rect">
            <a:avLst/>
          </a:prstGeom>
        </p:spPr>
        <p:txBody>
          <a:bodyPr wrap="square">
            <a:spAutoFit/>
          </a:bodyPr>
          <a:lstStyle/>
          <a:p>
            <a:r>
              <a:rPr lang="en-US" sz="3200" dirty="0">
                <a:solidFill>
                  <a:schemeClr val="bg1"/>
                </a:solidFill>
              </a:rPr>
              <a:t>D</a:t>
            </a:r>
            <a:r>
              <a:rPr lang="vi-VN" sz="3200" dirty="0">
                <a:solidFill>
                  <a:schemeClr val="bg1"/>
                </a:solidFill>
              </a:rPr>
              <a:t>. Tiêu đề </a:t>
            </a:r>
            <a:endParaRPr lang="en-US" sz="3200" dirty="0">
              <a:solidFill>
                <a:schemeClr val="bg1"/>
              </a:solidFill>
            </a:endParaRPr>
          </a:p>
        </p:txBody>
      </p:sp>
    </p:spTree>
    <p:extLst>
      <p:ext uri="{BB962C8B-B14F-4D97-AF65-F5344CB8AC3E}">
        <p14:creationId xmlns:p14="http://schemas.microsoft.com/office/powerpoint/2010/main" val="202898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par>
                          <p:cTn id="11" fill="hold">
                            <p:stCondLst>
                              <p:cond delay="500"/>
                            </p:stCondLst>
                            <p:childTnLst>
                              <p:par>
                                <p:cTn id="12" presetID="19" presetClass="emph" presetSubtype="0" fill="hold" nodeType="afterEffect">
                                  <p:stCondLst>
                                    <p:cond delay="0"/>
                                  </p:stCondLst>
                                  <p:childTnLst>
                                    <p:animClr clrSpc="rgb" dir="cw">
                                      <p:cBhvr override="childStyle">
                                        <p:cTn id="13" dur="3000" fill="hold"/>
                                        <p:tgtEl>
                                          <p:spTgt spid="21">
                                            <p:txEl>
                                              <p:pRg st="0" end="0"/>
                                            </p:txEl>
                                          </p:spTgt>
                                        </p:tgtEl>
                                        <p:attrNameLst>
                                          <p:attrName>style.color</p:attrName>
                                        </p:attrNameLst>
                                      </p:cBhvr>
                                      <p:to>
                                        <a:srgbClr val="FFFFFF"/>
                                      </p:to>
                                    </p:animClr>
                                    <p:animClr clrSpc="rgb" dir="cw">
                                      <p:cBhvr>
                                        <p:cTn id="14" dur="3000" fill="hold"/>
                                        <p:tgtEl>
                                          <p:spTgt spid="21">
                                            <p:txEl>
                                              <p:pRg st="0" end="0"/>
                                            </p:txEl>
                                          </p:spTgt>
                                        </p:tgtEl>
                                        <p:attrNameLst>
                                          <p:attrName>fillcolor</p:attrName>
                                        </p:attrNameLst>
                                      </p:cBhvr>
                                      <p:to>
                                        <a:srgbClr val="FFFFFF"/>
                                      </p:to>
                                    </p:animClr>
                                    <p:set>
                                      <p:cBhvr>
                                        <p:cTn id="15" dur="3000" fill="hold"/>
                                        <p:tgtEl>
                                          <p:spTgt spid="21">
                                            <p:txEl>
                                              <p:pRg st="0" end="0"/>
                                            </p:txEl>
                                          </p:spTgt>
                                        </p:tgtEl>
                                        <p:attrNameLst>
                                          <p:attrName>fill.type</p:attrName>
                                        </p:attrNameLst>
                                      </p:cBhvr>
                                      <p:to>
                                        <p:strVal val="solid"/>
                                      </p:to>
                                    </p:set>
                                    <p:set>
                                      <p:cBhvr>
                                        <p:cTn id="16" dur="3000" fill="hold"/>
                                        <p:tgtEl>
                                          <p:spTgt spid="21">
                                            <p:txEl>
                                              <p:pRg st="0" end="0"/>
                                            </p:txEl>
                                          </p:spTgt>
                                        </p:tgtEl>
                                        <p:attrNameLst>
                                          <p:attrName>fill.on</p:attrName>
                                        </p:attrNameLst>
                                      </p:cBhvr>
                                      <p:to>
                                        <p:strVal val="true"/>
                                      </p:to>
                                    </p:set>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nhacchocauhoi.wav"/>
                                        </p:tgtEl>
                                      </p:cMediaNode>
                                    </p:audio>
                                  </p:subTnLst>
                                </p:cTn>
                              </p:par>
                              <p:par>
                                <p:cTn id="20" presetID="8" presetClass="emph" presetSubtype="0" repeatCount="indefinite" fill="hold" grpId="1" nodeType="withEffect">
                                  <p:stCondLst>
                                    <p:cond delay="0"/>
                                  </p:stCondLst>
                                  <p:childTnLst>
                                    <p:animRot by="21600000">
                                      <p:cBhvr>
                                        <p:cTn id="21" dur="1000" fill="hold"/>
                                        <p:tgtEl>
                                          <p:spTgt spid="39"/>
                                        </p:tgtEl>
                                        <p:attrNameLst>
                                          <p:attrName>r</p:attrName>
                                        </p:attrNameLst>
                                      </p:cBhvr>
                                    </p:animRot>
                                  </p:childTnLst>
                                </p:cTn>
                              </p:par>
                              <p:par>
                                <p:cTn id="22" presetID="21" presetClass="exit" presetSubtype="1" repeatCount="indefinite" fill="hold" grpId="0" nodeType="withEffect">
                                  <p:stCondLst>
                                    <p:cond delay="0"/>
                                  </p:stCondLst>
                                  <p:childTnLst>
                                    <p:animEffect transition="out" filter="wheel(1)">
                                      <p:cBhvr>
                                        <p:cTn id="23" dur="1000"/>
                                        <p:tgtEl>
                                          <p:spTgt spid="39"/>
                                        </p:tgtEl>
                                      </p:cBhvr>
                                    </p:animEffect>
                                    <p:set>
                                      <p:cBhvr>
                                        <p:cTn id="24" dur="1" fill="hold">
                                          <p:stCondLst>
                                            <p:cond delay="999"/>
                                          </p:stCondLst>
                                        </p:cTn>
                                        <p:tgtEl>
                                          <p:spTgt spid="39"/>
                                        </p:tgtEl>
                                        <p:attrNameLst>
                                          <p:attrName>style.visibility</p:attrName>
                                        </p:attrNameLst>
                                      </p:cBhvr>
                                      <p:to>
                                        <p:strVal val="hidden"/>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23"/>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24"/>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27"/>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28"/>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29"/>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30"/>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31"/>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32"/>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33"/>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34"/>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35"/>
                                        </p:tgtEl>
                                        <p:attrNameLst>
                                          <p:attrName>style.visibility</p:attrName>
                                        </p:attrNameLst>
                                      </p:cBhvr>
                                      <p:to>
                                        <p:strVal val="visible"/>
                                      </p:to>
                                    </p:set>
                                  </p:childTnLst>
                                </p:cTn>
                              </p:par>
                            </p:childTnLst>
                          </p:cTn>
                        </p:par>
                        <p:par>
                          <p:cTn id="61" fill="hold">
                            <p:stCondLst>
                              <p:cond delay="16500"/>
                            </p:stCondLst>
                            <p:childTnLst>
                              <p:par>
                                <p:cTn id="62" presetID="1" presetClass="entr" presetSubtype="0" fill="hold" grpId="0" nodeType="afterEffect">
                                  <p:stCondLst>
                                    <p:cond delay="0"/>
                                  </p:stCondLst>
                                  <p:childTnLst>
                                    <p:set>
                                      <p:cBhvr>
                                        <p:cTn id="63" dur="1" fill="hold">
                                          <p:stCondLst>
                                            <p:cond delay="999"/>
                                          </p:stCondLst>
                                        </p:cTn>
                                        <p:tgtEl>
                                          <p:spTgt spid="36"/>
                                        </p:tgtEl>
                                        <p:attrNameLst>
                                          <p:attrName>style.visibility</p:attrName>
                                        </p:attrNameLst>
                                      </p:cBhvr>
                                      <p:to>
                                        <p:strVal val="visible"/>
                                      </p:to>
                                    </p:set>
                                  </p:childTnLst>
                                </p:cTn>
                              </p:par>
                            </p:childTnLst>
                          </p:cTn>
                        </p:par>
                        <p:par>
                          <p:cTn id="64" fill="hold">
                            <p:stCondLst>
                              <p:cond delay="17500"/>
                            </p:stCondLst>
                            <p:childTnLst>
                              <p:par>
                                <p:cTn id="65" presetID="1" presetClass="entr" presetSubtype="0" fill="hold" grpId="0" nodeType="afterEffect">
                                  <p:stCondLst>
                                    <p:cond delay="0"/>
                                  </p:stCondLst>
                                  <p:childTnLst>
                                    <p:set>
                                      <p:cBhvr>
                                        <p:cTn id="66" dur="1" fill="hold">
                                          <p:stCondLst>
                                            <p:cond delay="999"/>
                                          </p:stCondLst>
                                        </p:cTn>
                                        <p:tgtEl>
                                          <p:spTgt spid="37"/>
                                        </p:tgtEl>
                                        <p:attrNameLst>
                                          <p:attrName>style.visibility</p:attrName>
                                        </p:attrNameLst>
                                      </p:cBhvr>
                                      <p:to>
                                        <p:strVal val="visible"/>
                                      </p:to>
                                    </p:set>
                                  </p:childTnLst>
                                </p:cTn>
                              </p:par>
                            </p:childTnLst>
                          </p:cTn>
                        </p:par>
                        <p:par>
                          <p:cTn id="67" fill="hold">
                            <p:stCondLst>
                              <p:cond delay="18500"/>
                            </p:stCondLst>
                            <p:childTnLst>
                              <p:par>
                                <p:cTn id="68" presetID="1" presetClass="entr" presetSubtype="0" fill="hold" grpId="0" nodeType="afterEffect">
                                  <p:stCondLst>
                                    <p:cond delay="0"/>
                                  </p:stCondLst>
                                  <p:childTnLst>
                                    <p:set>
                                      <p:cBhvr>
                                        <p:cTn id="69" dur="1" fill="hold">
                                          <p:stCondLst>
                                            <p:cond delay="999"/>
                                          </p:stCondLst>
                                        </p:cTn>
                                        <p:tgtEl>
                                          <p:spTgt spid="3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4" presetClass="emph" presetSubtype="0" fill="hold" grpId="0" nodeType="clickEffect">
                                  <p:stCondLst>
                                    <p:cond delay="0"/>
                                  </p:stCondLst>
                                  <p:iterate type="lt">
                                    <p:tmPct val="10000"/>
                                  </p:iterate>
                                  <p:childTnLst>
                                    <p:animMotion origin="layout" path="M -2.77778E-7 -1.7284E-6 L -2.77778E-7 -0.07222 " pathEditMode="relative" rAng="0" ptsTypes="AA">
                                      <p:cBhvr>
                                        <p:cTn id="73" dur="250" accel="50000" decel="50000" autoRev="1" fill="hold">
                                          <p:stCondLst>
                                            <p:cond delay="0"/>
                                          </p:stCondLst>
                                        </p:cTn>
                                        <p:tgtEl>
                                          <p:spTgt spid="50"/>
                                        </p:tgtEl>
                                        <p:attrNameLst>
                                          <p:attrName>ppt_x</p:attrName>
                                          <p:attrName>ppt_y</p:attrName>
                                        </p:attrNameLst>
                                      </p:cBhvr>
                                      <p:rCtr x="0" y="-3611"/>
                                    </p:animMotion>
                                    <p:animRot by="1500000">
                                      <p:cBhvr>
                                        <p:cTn id="74" dur="125" fill="hold">
                                          <p:stCondLst>
                                            <p:cond delay="0"/>
                                          </p:stCondLst>
                                        </p:cTn>
                                        <p:tgtEl>
                                          <p:spTgt spid="50"/>
                                        </p:tgtEl>
                                        <p:attrNameLst>
                                          <p:attrName>r</p:attrName>
                                        </p:attrNameLst>
                                      </p:cBhvr>
                                    </p:animRot>
                                    <p:animRot by="-1500000">
                                      <p:cBhvr>
                                        <p:cTn id="75" dur="125" fill="hold">
                                          <p:stCondLst>
                                            <p:cond delay="125"/>
                                          </p:stCondLst>
                                        </p:cTn>
                                        <p:tgtEl>
                                          <p:spTgt spid="50"/>
                                        </p:tgtEl>
                                        <p:attrNameLst>
                                          <p:attrName>r</p:attrName>
                                        </p:attrNameLst>
                                      </p:cBhvr>
                                    </p:animRot>
                                    <p:animRot by="-1500000">
                                      <p:cBhvr>
                                        <p:cTn id="76" dur="125" fill="hold">
                                          <p:stCondLst>
                                            <p:cond delay="250"/>
                                          </p:stCondLst>
                                        </p:cTn>
                                        <p:tgtEl>
                                          <p:spTgt spid="50"/>
                                        </p:tgtEl>
                                        <p:attrNameLst>
                                          <p:attrName>r</p:attrName>
                                        </p:attrNameLst>
                                      </p:cBhvr>
                                    </p:animRot>
                                    <p:animRot by="1500000">
                                      <p:cBhvr>
                                        <p:cTn id="77" dur="125" fill="hold">
                                          <p:stCondLst>
                                            <p:cond delay="375"/>
                                          </p:stCondLst>
                                        </p:cTn>
                                        <p:tgtEl>
                                          <p:spTgt spid="50"/>
                                        </p:tgtEl>
                                        <p:attrNameLst>
                                          <p:attrName>r</p:attrName>
                                        </p:attrNameLst>
                                      </p:cBhvr>
                                    </p:animRot>
                                  </p:childTnLst>
                                </p:cTn>
                              </p:par>
                              <p:par>
                                <p:cTn id="78" presetID="10"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39" grpId="1" animBg="1"/>
      <p:bldP spid="39" grpId="2"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0" y="911715"/>
            <a:ext cx="9144000" cy="267039"/>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endParaRPr lang="vi-VN" sz="1000" b="1">
              <a:solidFill>
                <a:prstClr val="white"/>
              </a:solidFill>
              <a:latin typeface="Montserrat" panose="00000500000000000000" pitchFamily="2" charset="-93"/>
            </a:endParaRPr>
          </a:p>
        </p:txBody>
      </p:sp>
      <p:sp>
        <p:nvSpPr>
          <p:cNvPr id="72" name="Rectangle 71"/>
          <p:cNvSpPr/>
          <p:nvPr/>
        </p:nvSpPr>
        <p:spPr>
          <a:xfrm>
            <a:off x="559948" y="835435"/>
            <a:ext cx="6417860" cy="426358"/>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endParaRPr lang="vi-VN" sz="1000" b="1">
              <a:solidFill>
                <a:prstClr val="white"/>
              </a:solidFill>
              <a:latin typeface="Montserrat" panose="00000500000000000000" pitchFamily="2" charset="-93"/>
            </a:endParaRPr>
          </a:p>
        </p:txBody>
      </p:sp>
      <p:sp>
        <p:nvSpPr>
          <p:cNvPr id="73" name="Oval 72"/>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endParaRPr lang="vi-VN" sz="13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74" name="Rectangle 73"/>
          <p:cNvSpPr/>
          <p:nvPr/>
        </p:nvSpPr>
        <p:spPr>
          <a:xfrm>
            <a:off x="505691" y="253010"/>
            <a:ext cx="6472117" cy="1783608"/>
          </a:xfrm>
          <a:prstGeom prst="rect">
            <a:avLst/>
          </a:prstGeom>
          <a:blipFill>
            <a:blip r:embed="rId4"/>
            <a:stretch>
              <a:fillRect/>
            </a:stretch>
          </a:blipFill>
          <a:ln>
            <a:noFill/>
          </a:ln>
          <a:effectLst>
            <a:outerShdw blurRad="1270000" dir="21540000" sx="1000" sy="1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r>
              <a:rPr lang="vi-VN" sz="3200" b="1" dirty="0"/>
              <a:t>Câu 5.</a:t>
            </a:r>
            <a:r>
              <a:rPr lang="vi-VN" sz="3200" dirty="0"/>
              <a:t> Dụng cụ nào sau đây được dùng để hỗ trợ học tập lĩnh vực vật lí trong môn Khoa học tự nhiên 9 </a:t>
            </a:r>
            <a:endParaRPr lang="en-US" sz="3200" dirty="0"/>
          </a:p>
        </p:txBody>
      </p:sp>
      <p:sp>
        <p:nvSpPr>
          <p:cNvPr id="75" name="Oval 74"/>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15</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76" name="Oval 75"/>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14</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77" name="Oval 76"/>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13</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78" name="Oval 77"/>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12</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79" name="Oval 78"/>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11</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0" name="Oval 79"/>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10</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1" name="Oval 80"/>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09</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2" name="Oval 81"/>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08</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3" name="Oval 82"/>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07</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4" name="Oval 83"/>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06</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5" name="Oval 84"/>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05</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6" name="Oval 85"/>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04</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7" name="Oval 86"/>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03</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8" name="Oval 87"/>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02</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89" name="Oval 88"/>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01</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90" name="Oval 89">
            <a:hlinkClick r:id="rId5" action="ppaction://hlinksldjump"/>
          </p:cNvPr>
          <p:cNvSpPr/>
          <p:nvPr/>
        </p:nvSpPr>
        <p:spPr>
          <a:xfrm>
            <a:off x="7537754" y="407512"/>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1300" b="1" dirty="0">
                <a:solidFill>
                  <a:srgbClr val="00FFCC"/>
                </a:solidFill>
                <a:latin typeface="Montserrat" panose="00000500000000000000" pitchFamily="2" charset="-93"/>
                <a:ea typeface="Tahoma" panose="020B0604030504040204" pitchFamily="34" charset="0"/>
                <a:cs typeface="Tahoma" panose="020B0604030504040204" pitchFamily="34" charset="0"/>
              </a:rPr>
              <a:t>HẾT GIỜ</a:t>
            </a:r>
            <a:endParaRPr lang="vi-VN" sz="13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91" name="Oval 90"/>
          <p:cNvSpPr/>
          <p:nvPr/>
        </p:nvSpPr>
        <p:spPr>
          <a:xfrm>
            <a:off x="7600585" y="470188"/>
            <a:ext cx="998124" cy="995655"/>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endParaRPr lang="vi-VN" sz="1000" b="1">
              <a:solidFill>
                <a:srgbClr val="00FFCC"/>
              </a:solidFill>
              <a:latin typeface="Montserrat" panose="00000500000000000000" pitchFamily="2" charset="-93"/>
            </a:endParaRPr>
          </a:p>
        </p:txBody>
      </p:sp>
      <p:sp>
        <p:nvSpPr>
          <p:cNvPr id="92" name="Rectangle: Rounded Corners 91"/>
          <p:cNvSpPr/>
          <p:nvPr/>
        </p:nvSpPr>
        <p:spPr>
          <a:xfrm>
            <a:off x="781812" y="2158786"/>
            <a:ext cx="7312707"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vi-VN" sz="3200" dirty="0"/>
              <a:t>A. Tiêu bản nhiễm sắc thể người </a:t>
            </a:r>
            <a:endParaRPr lang="en-US" sz="3200" dirty="0"/>
          </a:p>
        </p:txBody>
      </p:sp>
      <p:sp>
        <p:nvSpPr>
          <p:cNvPr id="93" name="Rectangle: Rounded Corners 92"/>
          <p:cNvSpPr/>
          <p:nvPr/>
        </p:nvSpPr>
        <p:spPr>
          <a:xfrm>
            <a:off x="781812" y="2840125"/>
            <a:ext cx="7312707"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en-US" sz="3200" dirty="0"/>
              <a:t>B</a:t>
            </a:r>
            <a:r>
              <a:rPr lang="vi-VN" sz="3200" dirty="0"/>
              <a:t>. Lamen </a:t>
            </a:r>
            <a:endParaRPr lang="en-US" sz="3200" dirty="0"/>
          </a:p>
        </p:txBody>
      </p:sp>
      <p:sp>
        <p:nvSpPr>
          <p:cNvPr id="94" name="Rectangle: Rounded Corners 93"/>
          <p:cNvSpPr/>
          <p:nvPr/>
        </p:nvSpPr>
        <p:spPr>
          <a:xfrm>
            <a:off x="781812" y="3521464"/>
            <a:ext cx="7312707"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en-US" sz="3200" dirty="0"/>
              <a:t>C</a:t>
            </a:r>
            <a:r>
              <a:rPr lang="vi-VN" sz="3200" dirty="0"/>
              <a:t>. Lăng kính </a:t>
            </a:r>
            <a:endParaRPr lang="en-US" sz="3200" dirty="0"/>
          </a:p>
        </p:txBody>
      </p:sp>
      <p:sp>
        <p:nvSpPr>
          <p:cNvPr id="95" name="Rectangle: Rounded Corners 94"/>
          <p:cNvSpPr/>
          <p:nvPr/>
        </p:nvSpPr>
        <p:spPr>
          <a:xfrm>
            <a:off x="781812" y="4202802"/>
            <a:ext cx="7312707" cy="57668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r>
              <a:rPr lang="vi-VN" sz="3200" dirty="0"/>
              <a:t>D. Ống nghiệm </a:t>
            </a:r>
            <a:endParaRPr lang="en-US" sz="3200" dirty="0"/>
          </a:p>
        </p:txBody>
      </p:sp>
      <p:pic>
        <p:nvPicPr>
          <p:cNvPr id="28" name="Graphic 27" descr="Plant">
            <a:hlinkClick r:id="rId6" action="ppaction://hlinksldjump"/>
            <a:extLst>
              <a:ext uri="{FF2B5EF4-FFF2-40B4-BE49-F238E27FC236}">
                <a16:creationId xmlns:a16="http://schemas.microsoft.com/office/drawing/2014/main" id="{F96FBF83-D50F-4043-A3D7-4B754EDCBD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36124" y="4331261"/>
            <a:ext cx="807876" cy="805877"/>
          </a:xfrm>
          <a:prstGeom prst="rect">
            <a:avLst/>
          </a:prstGeom>
        </p:spPr>
      </p:pic>
      <p:pic>
        <p:nvPicPr>
          <p:cNvPr id="29" name="Picture 28">
            <a:extLst>
              <a:ext uri="{FF2B5EF4-FFF2-40B4-BE49-F238E27FC236}">
                <a16:creationId xmlns:a16="http://schemas.microsoft.com/office/drawing/2014/main" id="{3F50FE15-B4D4-462E-A29B-E4FA603DC7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3139" y="3309816"/>
            <a:ext cx="893618" cy="1021445"/>
          </a:xfrm>
          <a:prstGeom prst="rect">
            <a:avLst/>
          </a:prstGeom>
        </p:spPr>
      </p:pic>
    </p:spTree>
    <p:extLst>
      <p:ext uri="{BB962C8B-B14F-4D97-AF65-F5344CB8AC3E}">
        <p14:creationId xmlns:p14="http://schemas.microsoft.com/office/powerpoint/2010/main" val="164146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500"/>
                                        <p:tgtEl>
                                          <p:spTgt spid="74">
                                            <p:txEl>
                                              <p:pRg st="0" end="0"/>
                                            </p:txEl>
                                          </p:spTgt>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par>
                          <p:cTn id="11" fill="hold">
                            <p:stCondLst>
                              <p:cond delay="500"/>
                            </p:stCondLst>
                            <p:childTnLst>
                              <p:par>
                                <p:cTn id="12" presetID="19" presetClass="emph" presetSubtype="0" fill="hold" nodeType="afterEffect">
                                  <p:stCondLst>
                                    <p:cond delay="0"/>
                                  </p:stCondLst>
                                  <p:childTnLst>
                                    <p:animClr clrSpc="rgb" dir="cw">
                                      <p:cBhvr override="childStyle">
                                        <p:cTn id="13" dur="3000" fill="hold"/>
                                        <p:tgtEl>
                                          <p:spTgt spid="74">
                                            <p:txEl>
                                              <p:pRg st="0" end="0"/>
                                            </p:txEl>
                                          </p:spTgt>
                                        </p:tgtEl>
                                        <p:attrNameLst>
                                          <p:attrName>style.color</p:attrName>
                                        </p:attrNameLst>
                                      </p:cBhvr>
                                      <p:to>
                                        <a:srgbClr val="FFFFFF"/>
                                      </p:to>
                                    </p:animClr>
                                    <p:animClr clrSpc="rgb" dir="cw">
                                      <p:cBhvr>
                                        <p:cTn id="14" dur="3000" fill="hold"/>
                                        <p:tgtEl>
                                          <p:spTgt spid="74">
                                            <p:txEl>
                                              <p:pRg st="0" end="0"/>
                                            </p:txEl>
                                          </p:spTgt>
                                        </p:tgtEl>
                                        <p:attrNameLst>
                                          <p:attrName>fillcolor</p:attrName>
                                        </p:attrNameLst>
                                      </p:cBhvr>
                                      <p:to>
                                        <a:srgbClr val="FFFFFF"/>
                                      </p:to>
                                    </p:animClr>
                                    <p:set>
                                      <p:cBhvr>
                                        <p:cTn id="15" dur="3000" fill="hold"/>
                                        <p:tgtEl>
                                          <p:spTgt spid="74">
                                            <p:txEl>
                                              <p:pRg st="0" end="0"/>
                                            </p:txEl>
                                          </p:spTgt>
                                        </p:tgtEl>
                                        <p:attrNameLst>
                                          <p:attrName>fill.type</p:attrName>
                                        </p:attrNameLst>
                                      </p:cBhvr>
                                      <p:to>
                                        <p:strVal val="solid"/>
                                      </p:to>
                                    </p:set>
                                    <p:set>
                                      <p:cBhvr>
                                        <p:cTn id="16" dur="3000" fill="hold"/>
                                        <p:tgtEl>
                                          <p:spTgt spid="74">
                                            <p:txEl>
                                              <p:pRg st="0" end="0"/>
                                            </p:txEl>
                                          </p:spTgt>
                                        </p:tgtEl>
                                        <p:attrNameLst>
                                          <p:attrName>fill.on</p:attrName>
                                        </p:attrNameLst>
                                      </p:cBhvr>
                                      <p:to>
                                        <p:strVal val="true"/>
                                      </p:to>
                                    </p:set>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999"/>
                                          </p:stCondLst>
                                        </p:cTn>
                                        <p:tgtEl>
                                          <p:spTgt spid="7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nhacchocauhoi.wav"/>
                                        </p:tgtEl>
                                      </p:cMediaNode>
                                    </p:audio>
                                  </p:subTnLst>
                                </p:cTn>
                              </p:par>
                              <p:par>
                                <p:cTn id="20" presetID="8" presetClass="emph" presetSubtype="0" repeatCount="indefinite" fill="hold" grpId="1" nodeType="withEffect">
                                  <p:stCondLst>
                                    <p:cond delay="0"/>
                                  </p:stCondLst>
                                  <p:childTnLst>
                                    <p:animRot by="21600000">
                                      <p:cBhvr>
                                        <p:cTn id="21" dur="1000" fill="hold"/>
                                        <p:tgtEl>
                                          <p:spTgt spid="91"/>
                                        </p:tgtEl>
                                        <p:attrNameLst>
                                          <p:attrName>r</p:attrName>
                                        </p:attrNameLst>
                                      </p:cBhvr>
                                    </p:animRot>
                                  </p:childTnLst>
                                </p:cTn>
                              </p:par>
                              <p:par>
                                <p:cTn id="22" presetID="21" presetClass="exit" presetSubtype="1" repeatCount="indefinite" fill="hold" grpId="0" nodeType="withEffect">
                                  <p:stCondLst>
                                    <p:cond delay="0"/>
                                  </p:stCondLst>
                                  <p:childTnLst>
                                    <p:animEffect transition="out" filter="wheel(1)">
                                      <p:cBhvr>
                                        <p:cTn id="23" dur="1000"/>
                                        <p:tgtEl>
                                          <p:spTgt spid="91"/>
                                        </p:tgtEl>
                                      </p:cBhvr>
                                    </p:animEffect>
                                    <p:set>
                                      <p:cBhvr>
                                        <p:cTn id="24" dur="1" fill="hold">
                                          <p:stCondLst>
                                            <p:cond delay="999"/>
                                          </p:stCondLst>
                                        </p:cTn>
                                        <p:tgtEl>
                                          <p:spTgt spid="91"/>
                                        </p:tgtEl>
                                        <p:attrNameLst>
                                          <p:attrName>style.visibility</p:attrName>
                                        </p:attrNameLst>
                                      </p:cBhvr>
                                      <p:to>
                                        <p:strVal val="hidden"/>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76"/>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77"/>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78"/>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79"/>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80"/>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81"/>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82"/>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83"/>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84"/>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85"/>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86"/>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87"/>
                                        </p:tgtEl>
                                        <p:attrNameLst>
                                          <p:attrName>style.visibility</p:attrName>
                                        </p:attrNameLst>
                                      </p:cBhvr>
                                      <p:to>
                                        <p:strVal val="visible"/>
                                      </p:to>
                                    </p:set>
                                  </p:childTnLst>
                                </p:cTn>
                              </p:par>
                            </p:childTnLst>
                          </p:cTn>
                        </p:par>
                        <p:par>
                          <p:cTn id="61" fill="hold">
                            <p:stCondLst>
                              <p:cond delay="16500"/>
                            </p:stCondLst>
                            <p:childTnLst>
                              <p:par>
                                <p:cTn id="62" presetID="1" presetClass="entr" presetSubtype="0" fill="hold" grpId="0" nodeType="afterEffect">
                                  <p:stCondLst>
                                    <p:cond delay="0"/>
                                  </p:stCondLst>
                                  <p:childTnLst>
                                    <p:set>
                                      <p:cBhvr>
                                        <p:cTn id="63" dur="1" fill="hold">
                                          <p:stCondLst>
                                            <p:cond delay="999"/>
                                          </p:stCondLst>
                                        </p:cTn>
                                        <p:tgtEl>
                                          <p:spTgt spid="88"/>
                                        </p:tgtEl>
                                        <p:attrNameLst>
                                          <p:attrName>style.visibility</p:attrName>
                                        </p:attrNameLst>
                                      </p:cBhvr>
                                      <p:to>
                                        <p:strVal val="visible"/>
                                      </p:to>
                                    </p:set>
                                  </p:childTnLst>
                                </p:cTn>
                              </p:par>
                            </p:childTnLst>
                          </p:cTn>
                        </p:par>
                        <p:par>
                          <p:cTn id="64" fill="hold">
                            <p:stCondLst>
                              <p:cond delay="17500"/>
                            </p:stCondLst>
                            <p:childTnLst>
                              <p:par>
                                <p:cTn id="65" presetID="1" presetClass="entr" presetSubtype="0" fill="hold" grpId="0" nodeType="afterEffect">
                                  <p:stCondLst>
                                    <p:cond delay="0"/>
                                  </p:stCondLst>
                                  <p:childTnLst>
                                    <p:set>
                                      <p:cBhvr>
                                        <p:cTn id="66" dur="1" fill="hold">
                                          <p:stCondLst>
                                            <p:cond delay="999"/>
                                          </p:stCondLst>
                                        </p:cTn>
                                        <p:tgtEl>
                                          <p:spTgt spid="89"/>
                                        </p:tgtEl>
                                        <p:attrNameLst>
                                          <p:attrName>style.visibility</p:attrName>
                                        </p:attrNameLst>
                                      </p:cBhvr>
                                      <p:to>
                                        <p:strVal val="visible"/>
                                      </p:to>
                                    </p:set>
                                  </p:childTnLst>
                                </p:cTn>
                              </p:par>
                            </p:childTnLst>
                          </p:cTn>
                        </p:par>
                        <p:par>
                          <p:cTn id="67" fill="hold">
                            <p:stCondLst>
                              <p:cond delay="18500"/>
                            </p:stCondLst>
                            <p:childTnLst>
                              <p:par>
                                <p:cTn id="68" presetID="1" presetClass="entr" presetSubtype="0" fill="hold" grpId="0" nodeType="afterEffect">
                                  <p:stCondLst>
                                    <p:cond delay="0"/>
                                  </p:stCondLst>
                                  <p:childTnLst>
                                    <p:set>
                                      <p:cBhvr>
                                        <p:cTn id="69" dur="1" fill="hold">
                                          <p:stCondLst>
                                            <p:cond delay="999"/>
                                          </p:stCondLst>
                                        </p:cTn>
                                        <p:tgtEl>
                                          <p:spTgt spid="9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4" presetClass="emph" presetSubtype="0" fill="hold" grpId="0" nodeType="clickEffect">
                                  <p:stCondLst>
                                    <p:cond delay="0"/>
                                  </p:stCondLst>
                                  <p:iterate type="lt">
                                    <p:tmPct val="10000"/>
                                  </p:iterate>
                                  <p:childTnLst>
                                    <p:animMotion origin="layout" path="M -4.16667E-6 1.97531E-6 L -4.16667E-6 -0.07222 " pathEditMode="relative" rAng="0" ptsTypes="AA">
                                      <p:cBhvr>
                                        <p:cTn id="73" dur="250" accel="50000" decel="50000" autoRev="1" fill="hold">
                                          <p:stCondLst>
                                            <p:cond delay="0"/>
                                          </p:stCondLst>
                                        </p:cTn>
                                        <p:tgtEl>
                                          <p:spTgt spid="94"/>
                                        </p:tgtEl>
                                        <p:attrNameLst>
                                          <p:attrName>ppt_x</p:attrName>
                                          <p:attrName>ppt_y</p:attrName>
                                        </p:attrNameLst>
                                      </p:cBhvr>
                                      <p:rCtr x="0" y="-3611"/>
                                    </p:animMotion>
                                    <p:animRot by="1500000">
                                      <p:cBhvr>
                                        <p:cTn id="74" dur="125" fill="hold">
                                          <p:stCondLst>
                                            <p:cond delay="0"/>
                                          </p:stCondLst>
                                        </p:cTn>
                                        <p:tgtEl>
                                          <p:spTgt spid="94"/>
                                        </p:tgtEl>
                                        <p:attrNameLst>
                                          <p:attrName>r</p:attrName>
                                        </p:attrNameLst>
                                      </p:cBhvr>
                                    </p:animRot>
                                    <p:animRot by="-1500000">
                                      <p:cBhvr>
                                        <p:cTn id="75" dur="125" fill="hold">
                                          <p:stCondLst>
                                            <p:cond delay="125"/>
                                          </p:stCondLst>
                                        </p:cTn>
                                        <p:tgtEl>
                                          <p:spTgt spid="94"/>
                                        </p:tgtEl>
                                        <p:attrNameLst>
                                          <p:attrName>r</p:attrName>
                                        </p:attrNameLst>
                                      </p:cBhvr>
                                    </p:animRot>
                                    <p:animRot by="-1500000">
                                      <p:cBhvr>
                                        <p:cTn id="76" dur="125" fill="hold">
                                          <p:stCondLst>
                                            <p:cond delay="250"/>
                                          </p:stCondLst>
                                        </p:cTn>
                                        <p:tgtEl>
                                          <p:spTgt spid="94"/>
                                        </p:tgtEl>
                                        <p:attrNameLst>
                                          <p:attrName>r</p:attrName>
                                        </p:attrNameLst>
                                      </p:cBhvr>
                                    </p:animRot>
                                    <p:animRot by="1500000">
                                      <p:cBhvr>
                                        <p:cTn id="77" dur="125" fill="hold">
                                          <p:stCondLst>
                                            <p:cond delay="375"/>
                                          </p:stCondLst>
                                        </p:cTn>
                                        <p:tgtEl>
                                          <p:spTgt spid="94"/>
                                        </p:tgtEl>
                                        <p:attrNameLst>
                                          <p:attrName>r</p:attrName>
                                        </p:attrNameLst>
                                      </p:cBhvr>
                                    </p:animRot>
                                  </p:childTnLst>
                                </p:cTn>
                              </p:par>
                              <p:par>
                                <p:cTn id="78" presetID="10" presetClass="entr" presetSubtype="0" fill="hold"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1" grpId="1" animBg="1"/>
      <p:bldP spid="91" grpId="2" animBg="1"/>
      <p:bldP spid="9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258186"/>
            <a:ext cx="9144000" cy="267039"/>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endParaRPr lang="vi-VN" sz="1000" b="1">
              <a:solidFill>
                <a:prstClr val="white"/>
              </a:solidFill>
              <a:latin typeface="Montserrat" panose="00000500000000000000" pitchFamily="2" charset="-93"/>
            </a:endParaRPr>
          </a:p>
        </p:txBody>
      </p:sp>
      <p:sp>
        <p:nvSpPr>
          <p:cNvPr id="19" name="Rectangle 18"/>
          <p:cNvSpPr/>
          <p:nvPr/>
        </p:nvSpPr>
        <p:spPr>
          <a:xfrm>
            <a:off x="559948" y="1181906"/>
            <a:ext cx="6417860" cy="426358"/>
          </a:xfrm>
          <a:prstGeom prst="rect">
            <a:avLst/>
          </a:prstGeom>
          <a:blipFill dpi="0" rotWithShape="1">
            <a:blip r:embed="rId4"/>
            <a:srcRect/>
            <a:stretch>
              <a:fillRect/>
            </a:stretch>
          </a:blip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endParaRPr lang="vi-VN" sz="1000" b="1">
              <a:solidFill>
                <a:prstClr val="white"/>
              </a:solidFill>
              <a:latin typeface="Montserrat" panose="00000500000000000000" pitchFamily="2" charset="-93"/>
            </a:endParaRPr>
          </a:p>
        </p:txBody>
      </p:sp>
      <p:sp>
        <p:nvSpPr>
          <p:cNvPr id="20" name="Oval 19"/>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endParaRPr lang="vi-VN" sz="13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1" name="Rectangle 20"/>
          <p:cNvSpPr/>
          <p:nvPr/>
        </p:nvSpPr>
        <p:spPr>
          <a:xfrm>
            <a:off x="735724" y="367008"/>
            <a:ext cx="6066306" cy="1679160"/>
          </a:xfrm>
          <a:prstGeom prst="rect">
            <a:avLst/>
          </a:prstGeom>
          <a:blipFill>
            <a:blip r:embed="rId4"/>
            <a:stretch>
              <a:fillRect/>
            </a:stretch>
          </a:blipFill>
          <a:ln>
            <a:noFill/>
          </a:ln>
          <a:effectLst>
            <a:outerShdw blurRad="1270000" dir="21540000" sx="1000" sy="1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r>
              <a:rPr lang="en-US" sz="2000" b="1" dirty="0"/>
              <a:t>        </a:t>
            </a:r>
            <a:r>
              <a:rPr lang="vi-VN" sz="2000" b="1" dirty="0"/>
              <a:t>Câu 6.</a:t>
            </a:r>
            <a:r>
              <a:rPr lang="vi-VN" sz="2000" dirty="0"/>
              <a:t> Đây là dụng cụ</a:t>
            </a:r>
            <a:r>
              <a:rPr lang="en-US" sz="2000" dirty="0"/>
              <a:t> </a:t>
            </a:r>
            <a:r>
              <a:rPr lang="en-US" sz="2000" dirty="0" err="1"/>
              <a:t>gì</a:t>
            </a:r>
            <a:r>
              <a:rPr lang="en-US" sz="2000" dirty="0"/>
              <a:t>?</a:t>
            </a:r>
          </a:p>
        </p:txBody>
      </p:sp>
      <p:sp>
        <p:nvSpPr>
          <p:cNvPr id="22" name="Oval 21"/>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15</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3" name="Oval 22"/>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14</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4" name="Oval 23"/>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13</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5" name="Oval 24"/>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12</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7" name="Oval 26"/>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11</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8" name="Oval 27"/>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10</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29" name="Oval 28"/>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09</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0" name="Oval 29"/>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08</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1" name="Oval 30"/>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07</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2" name="Oval 31"/>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06</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3" name="Oval 32"/>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05</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4" name="Oval 33"/>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04</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5" name="Oval 34"/>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03</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6" name="Oval 35"/>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02</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7" name="Oval 36"/>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2400" b="1" dirty="0">
                <a:solidFill>
                  <a:srgbClr val="00FFCC"/>
                </a:solidFill>
                <a:latin typeface="Montserrat" panose="00000500000000000000" pitchFamily="2" charset="-93"/>
                <a:ea typeface="Tahoma" panose="020B0604030504040204" pitchFamily="34" charset="0"/>
                <a:cs typeface="Tahoma" panose="020B0604030504040204" pitchFamily="34" charset="0"/>
              </a:rPr>
              <a:t>01</a:t>
            </a:r>
            <a:endParaRPr lang="vi-VN" sz="24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8" name="Oval 37">
            <a:hlinkClick r:id="rId5" action="ppaction://hlinksldjump"/>
          </p:cNvPr>
          <p:cNvSpPr/>
          <p:nvPr/>
        </p:nvSpPr>
        <p:spPr>
          <a:xfrm>
            <a:off x="7537754" y="753984"/>
            <a:ext cx="1123789" cy="112100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r>
              <a:rPr lang="en-US" sz="1300" b="1" dirty="0">
                <a:solidFill>
                  <a:srgbClr val="00FFCC"/>
                </a:solidFill>
                <a:latin typeface="Montserrat" panose="00000500000000000000" pitchFamily="2" charset="-93"/>
                <a:ea typeface="Tahoma" panose="020B0604030504040204" pitchFamily="34" charset="0"/>
                <a:cs typeface="Tahoma" panose="020B0604030504040204" pitchFamily="34" charset="0"/>
              </a:rPr>
              <a:t>HẾT GIỜ</a:t>
            </a:r>
            <a:endParaRPr lang="vi-VN" sz="1300" b="1" dirty="0">
              <a:solidFill>
                <a:srgbClr val="00FFCC"/>
              </a:solidFill>
              <a:latin typeface="Montserrat" panose="00000500000000000000" pitchFamily="2" charset="-93"/>
              <a:ea typeface="Tahoma" panose="020B0604030504040204" pitchFamily="34" charset="0"/>
              <a:cs typeface="Tahoma" panose="020B0604030504040204" pitchFamily="34" charset="0"/>
            </a:endParaRPr>
          </a:p>
        </p:txBody>
      </p:sp>
      <p:sp>
        <p:nvSpPr>
          <p:cNvPr id="39" name="Oval 38"/>
          <p:cNvSpPr/>
          <p:nvPr/>
        </p:nvSpPr>
        <p:spPr>
          <a:xfrm>
            <a:off x="7600585" y="816659"/>
            <a:ext cx="998124" cy="995655"/>
          </a:xfrm>
          <a:prstGeom prst="ellipse">
            <a:avLst/>
          </a:prstGeom>
          <a:noFill/>
          <a:ln w="66675" cmpd="dbl">
            <a:solidFill>
              <a:srgbClr val="00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defTabSz="685072">
              <a:lnSpc>
                <a:spcPct val="150000"/>
              </a:lnSpc>
              <a:defRPr/>
            </a:pPr>
            <a:endParaRPr lang="vi-VN" sz="1000" b="1">
              <a:solidFill>
                <a:srgbClr val="00FFCC"/>
              </a:solidFill>
              <a:latin typeface="Montserrat" panose="00000500000000000000" pitchFamily="2" charset="-93"/>
            </a:endParaRPr>
          </a:p>
        </p:txBody>
      </p:sp>
      <p:sp>
        <p:nvSpPr>
          <p:cNvPr id="45" name="Rectangle: Rounded Corners 44"/>
          <p:cNvSpPr/>
          <p:nvPr/>
        </p:nvSpPr>
        <p:spPr>
          <a:xfrm>
            <a:off x="363683" y="2112466"/>
            <a:ext cx="3921859" cy="1117463"/>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pPr defTabSz="685072">
              <a:lnSpc>
                <a:spcPct val="150000"/>
              </a:lnSpc>
            </a:pPr>
            <a:r>
              <a:rPr lang="vi-VN" sz="2700" b="1" dirty="0">
                <a:solidFill>
                  <a:schemeClr val="tx1"/>
                </a:solidFill>
                <a:latin typeface="Arial" panose="020B0604020202020204" pitchFamily="34" charset="0"/>
                <a:cs typeface="Arial" panose="020B0604020202020204" pitchFamily="34" charset="0"/>
              </a:rPr>
              <a:t>A</a:t>
            </a:r>
            <a:r>
              <a:rPr lang="en-US" sz="2700" b="1" dirty="0">
                <a:solidFill>
                  <a:schemeClr val="tx1"/>
                </a:solidFill>
                <a:latin typeface="Arial" panose="020B0604020202020204" pitchFamily="34" charset="0"/>
                <a:cs typeface="Arial" panose="020B0604020202020204" pitchFamily="34" charset="0"/>
              </a:rPr>
              <a:t>.</a:t>
            </a:r>
            <a:r>
              <a:rPr lang="en-US" sz="2700" dirty="0">
                <a:solidFill>
                  <a:schemeClr val="tx1"/>
                </a:solidFill>
                <a:latin typeface="Arial" panose="020B0604020202020204" pitchFamily="34" charset="0"/>
                <a:cs typeface="Arial" panose="020B0604020202020204" pitchFamily="34" charset="0"/>
              </a:rPr>
              <a:t> </a:t>
            </a:r>
            <a:r>
              <a:rPr lang="nl-NL" sz="2700" dirty="0">
                <a:solidFill>
                  <a:schemeClr val="tx1"/>
                </a:solidFill>
                <a:latin typeface="Arial" panose="020B0604020202020204" pitchFamily="34" charset="0"/>
                <a:cs typeface="Arial" panose="020B0604020202020204" pitchFamily="34" charset="0"/>
              </a:rPr>
              <a:t>Thấu kính hội tụ.</a:t>
            </a:r>
            <a:endParaRPr lang="en-US" sz="2700" dirty="0">
              <a:solidFill>
                <a:schemeClr val="tx1"/>
              </a:solidFill>
              <a:latin typeface="Arial" panose="020B0604020202020204" pitchFamily="34" charset="0"/>
              <a:cs typeface="Arial" panose="020B0604020202020204" pitchFamily="34" charset="0"/>
            </a:endParaRPr>
          </a:p>
          <a:p>
            <a:pPr defTabSz="685072">
              <a:lnSpc>
                <a:spcPct val="150000"/>
              </a:lnSpc>
            </a:pPr>
            <a:endParaRPr lang="vi-VN" sz="2700" dirty="0">
              <a:solidFill>
                <a:schemeClr val="tx1"/>
              </a:solidFill>
              <a:latin typeface="Arial" panose="020B0604020202020204" pitchFamily="34" charset="0"/>
              <a:cs typeface="Arial" panose="020B0604020202020204" pitchFamily="34" charset="0"/>
            </a:endParaRPr>
          </a:p>
        </p:txBody>
      </p:sp>
      <p:sp>
        <p:nvSpPr>
          <p:cNvPr id="46" name="Rectangle: Rounded Corners 45"/>
          <p:cNvSpPr/>
          <p:nvPr/>
        </p:nvSpPr>
        <p:spPr>
          <a:xfrm>
            <a:off x="4572000" y="2112466"/>
            <a:ext cx="4089543" cy="1156043"/>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pPr defTabSz="685072">
              <a:lnSpc>
                <a:spcPct val="150000"/>
              </a:lnSpc>
              <a:defRPr/>
            </a:pPr>
            <a:r>
              <a:rPr lang="vi-VN" sz="3000" b="1" dirty="0">
                <a:solidFill>
                  <a:schemeClr val="tx1"/>
                </a:solidFill>
                <a:latin typeface="Arial" panose="020B0604020202020204" pitchFamily="34" charset="0"/>
                <a:cs typeface="Arial" panose="020B0604020202020204" pitchFamily="34" charset="0"/>
              </a:rPr>
              <a:t>B</a:t>
            </a:r>
            <a:r>
              <a:rPr lang="en-US" sz="3000" b="1" dirty="0">
                <a:solidFill>
                  <a:schemeClr val="tx1"/>
                </a:solidFill>
                <a:latin typeface="Arial" panose="020B0604020202020204" pitchFamily="34" charset="0"/>
                <a:cs typeface="Arial" panose="020B0604020202020204" pitchFamily="34" charset="0"/>
              </a:rPr>
              <a:t>. </a:t>
            </a:r>
            <a:r>
              <a:rPr lang="nl-NL" sz="3000" dirty="0">
                <a:solidFill>
                  <a:schemeClr val="tx1"/>
                </a:solidFill>
                <a:latin typeface="Arial" panose="020B0604020202020204" pitchFamily="34" charset="0"/>
                <a:cs typeface="Arial" panose="020B0604020202020204" pitchFamily="34" charset="0"/>
              </a:rPr>
              <a:t>Lam kính.</a:t>
            </a:r>
            <a:endParaRPr lang="en-US" sz="30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defTabSz="685072">
              <a:lnSpc>
                <a:spcPct val="150000"/>
              </a:lnSpc>
              <a:defRPr/>
            </a:pPr>
            <a:endParaRPr lang="vi-VN" sz="3000" b="1" baseline="-25000" dirty="0">
              <a:solidFill>
                <a:schemeClr val="tx1"/>
              </a:solidFill>
              <a:latin typeface="Arial" panose="020B0604020202020204" pitchFamily="34" charset="0"/>
              <a:cs typeface="Arial" panose="020B0604020202020204" pitchFamily="34" charset="0"/>
            </a:endParaRPr>
          </a:p>
        </p:txBody>
      </p:sp>
      <p:sp>
        <p:nvSpPr>
          <p:cNvPr id="48" name="Rectangle: Rounded Corners 47"/>
          <p:cNvSpPr/>
          <p:nvPr/>
        </p:nvSpPr>
        <p:spPr>
          <a:xfrm>
            <a:off x="381520" y="3667161"/>
            <a:ext cx="3846730" cy="1129353"/>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pPr defTabSz="685072">
              <a:lnSpc>
                <a:spcPct val="150000"/>
              </a:lnSpc>
              <a:defRPr/>
            </a:pPr>
            <a:r>
              <a:rPr lang="vi-VN" sz="3000" b="1" dirty="0">
                <a:solidFill>
                  <a:schemeClr val="tx1"/>
                </a:solidFill>
                <a:latin typeface="Arial" panose="020B0604020202020204" pitchFamily="34" charset="0"/>
                <a:cs typeface="Arial" panose="020B0604020202020204" pitchFamily="34" charset="0"/>
              </a:rPr>
              <a:t>C</a:t>
            </a:r>
            <a:r>
              <a:rPr lang="en-US" sz="3000" b="1" dirty="0">
                <a:solidFill>
                  <a:schemeClr val="tx1"/>
                </a:solidFill>
                <a:latin typeface="Arial" panose="020B0604020202020204" pitchFamily="34" charset="0"/>
                <a:cs typeface="Arial" panose="020B0604020202020204" pitchFamily="34" charset="0"/>
              </a:rPr>
              <a:t>. </a:t>
            </a:r>
            <a:r>
              <a:rPr lang="nl-NL" sz="3000" dirty="0">
                <a:solidFill>
                  <a:schemeClr val="tx1"/>
                </a:solidFill>
                <a:latin typeface="Arial" panose="020B0604020202020204" pitchFamily="34" charset="0"/>
                <a:cs typeface="Arial" panose="020B0604020202020204" pitchFamily="34" charset="0"/>
              </a:rPr>
              <a:t>Lamen.</a:t>
            </a:r>
            <a:endParaRPr lang="vi-VN" sz="3000" b="1" baseline="-25000" dirty="0">
              <a:solidFill>
                <a:schemeClr val="tx1"/>
              </a:solidFill>
              <a:latin typeface="Arial" panose="020B0604020202020204" pitchFamily="34" charset="0"/>
              <a:cs typeface="Arial" panose="020B0604020202020204" pitchFamily="34" charset="0"/>
            </a:endParaRPr>
          </a:p>
        </p:txBody>
      </p:sp>
      <p:sp>
        <p:nvSpPr>
          <p:cNvPr id="50" name="Rectangle: Rounded Corners 49"/>
          <p:cNvSpPr/>
          <p:nvPr/>
        </p:nvSpPr>
        <p:spPr>
          <a:xfrm>
            <a:off x="4675909" y="3667161"/>
            <a:ext cx="4089543" cy="1109332"/>
          </a:xfrm>
          <a:prstGeom prst="round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68681" tIns="34340" rIns="68681" bIns="34340" rtlCol="0" anchor="ctr"/>
          <a:lstStyle/>
          <a:p>
            <a:pPr defTabSz="685072">
              <a:lnSpc>
                <a:spcPct val="150000"/>
              </a:lnSpc>
              <a:defRPr/>
            </a:pPr>
            <a:r>
              <a:rPr lang="vi-VN" sz="3000" b="1" dirty="0">
                <a:solidFill>
                  <a:schemeClr val="tx1"/>
                </a:solidFill>
                <a:latin typeface="Arial" panose="020B0604020202020204" pitchFamily="34" charset="0"/>
                <a:cs typeface="Arial" panose="020B0604020202020204" pitchFamily="34" charset="0"/>
              </a:rPr>
              <a:t>D</a:t>
            </a:r>
            <a:r>
              <a:rPr lang="en-US" sz="3000" b="1" dirty="0">
                <a:solidFill>
                  <a:schemeClr val="tx1"/>
                </a:solidFill>
                <a:latin typeface="Arial" panose="020B0604020202020204" pitchFamily="34" charset="0"/>
                <a:cs typeface="Arial" panose="020B0604020202020204" pitchFamily="34" charset="0"/>
              </a:rPr>
              <a:t>. </a:t>
            </a:r>
            <a:r>
              <a:rPr lang="nl-NL" sz="3000" dirty="0">
                <a:solidFill>
                  <a:schemeClr val="tx1"/>
                </a:solidFill>
                <a:latin typeface="Arial" panose="020B0604020202020204" pitchFamily="34" charset="0"/>
                <a:cs typeface="Arial" panose="020B0604020202020204" pitchFamily="34" charset="0"/>
              </a:rPr>
              <a:t>Lăng kính.</a:t>
            </a:r>
            <a:endParaRPr lang="en-US" sz="3000" dirty="0">
              <a:solidFill>
                <a:schemeClr val="tx1"/>
              </a:solidFill>
              <a:latin typeface="Arial" panose="020B0604020202020204" pitchFamily="34" charset="0"/>
              <a:cs typeface="Arial" panose="020B0604020202020204" pitchFamily="34" charset="0"/>
            </a:endParaRPr>
          </a:p>
          <a:p>
            <a:pPr defTabSz="685072">
              <a:lnSpc>
                <a:spcPct val="150000"/>
              </a:lnSpc>
              <a:defRPr/>
            </a:pPr>
            <a:endParaRPr lang="vi-VN" sz="3000" b="1" baseline="-25000" dirty="0">
              <a:solidFill>
                <a:schemeClr val="tx1"/>
              </a:solidFill>
              <a:latin typeface="Arial" panose="020B0604020202020204" pitchFamily="34" charset="0"/>
              <a:cs typeface="Arial" panose="020B0604020202020204" pitchFamily="34" charset="0"/>
            </a:endParaRPr>
          </a:p>
        </p:txBody>
      </p:sp>
      <p:pic>
        <p:nvPicPr>
          <p:cNvPr id="40" name="Graphic 39" descr="Plant">
            <a:hlinkClick r:id="rId6" action="ppaction://hlinksldjump"/>
            <a:extLst>
              <a:ext uri="{FF2B5EF4-FFF2-40B4-BE49-F238E27FC236}">
                <a16:creationId xmlns:a16="http://schemas.microsoft.com/office/drawing/2014/main" id="{126D20BB-C0BB-4E5A-A430-FDED8EA73B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36124" y="4331261"/>
            <a:ext cx="807876" cy="805877"/>
          </a:xfrm>
          <a:prstGeom prst="rect">
            <a:avLst/>
          </a:prstGeom>
        </p:spPr>
      </p:pic>
      <p:pic>
        <p:nvPicPr>
          <p:cNvPr id="41" name="Picture 40">
            <a:extLst>
              <a:ext uri="{FF2B5EF4-FFF2-40B4-BE49-F238E27FC236}">
                <a16:creationId xmlns:a16="http://schemas.microsoft.com/office/drawing/2014/main" id="{4339F054-C1D8-492F-B7EE-92E94066C5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2772" y="3707581"/>
            <a:ext cx="801153" cy="890759"/>
          </a:xfrm>
          <a:prstGeom prst="rect">
            <a:avLst/>
          </a:prstGeom>
        </p:spPr>
      </p:pic>
      <p:pic>
        <p:nvPicPr>
          <p:cNvPr id="42" name="Picture 41" descr="A clear glass prism on a black surface&#10;&#10;Description automatically generated"/>
          <p:cNvPicPr/>
          <p:nvPr/>
        </p:nvPicPr>
        <p:blipFill>
          <a:blip r:embed="rId10">
            <a:extLst>
              <a:ext uri="{28A0092B-C50C-407E-A947-70E740481C1C}">
                <a14:useLocalDpi xmlns:a14="http://schemas.microsoft.com/office/drawing/2010/main" val="0"/>
              </a:ext>
            </a:extLst>
          </a:blip>
          <a:srcRect/>
          <a:stretch>
            <a:fillRect/>
          </a:stretch>
        </p:blipFill>
        <p:spPr bwMode="auto">
          <a:xfrm>
            <a:off x="4648152" y="379842"/>
            <a:ext cx="2286000" cy="1626870"/>
          </a:xfrm>
          <a:prstGeom prst="rect">
            <a:avLst/>
          </a:prstGeom>
          <a:noFill/>
          <a:ln>
            <a:noFill/>
          </a:ln>
        </p:spPr>
      </p:pic>
    </p:spTree>
    <p:extLst>
      <p:ext uri="{BB962C8B-B14F-4D97-AF65-F5344CB8AC3E}">
        <p14:creationId xmlns:p14="http://schemas.microsoft.com/office/powerpoint/2010/main" val="220622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par>
                          <p:cTn id="11" fill="hold">
                            <p:stCondLst>
                              <p:cond delay="500"/>
                            </p:stCondLst>
                            <p:childTnLst>
                              <p:par>
                                <p:cTn id="12" presetID="19" presetClass="emph" presetSubtype="0" fill="hold" nodeType="afterEffect">
                                  <p:stCondLst>
                                    <p:cond delay="0"/>
                                  </p:stCondLst>
                                  <p:childTnLst>
                                    <p:animClr clrSpc="rgb" dir="cw">
                                      <p:cBhvr override="childStyle">
                                        <p:cTn id="13" dur="500" fill="hold"/>
                                        <p:tgtEl>
                                          <p:spTgt spid="21">
                                            <p:txEl>
                                              <p:pRg st="0" end="0"/>
                                            </p:txEl>
                                          </p:spTgt>
                                        </p:tgtEl>
                                        <p:attrNameLst>
                                          <p:attrName>style.color</p:attrName>
                                        </p:attrNameLst>
                                      </p:cBhvr>
                                      <p:to>
                                        <a:schemeClr val="accent2"/>
                                      </p:to>
                                    </p:animClr>
                                    <p:animClr clrSpc="rgb" dir="cw">
                                      <p:cBhvr>
                                        <p:cTn id="14" dur="500" fill="hold"/>
                                        <p:tgtEl>
                                          <p:spTgt spid="21">
                                            <p:txEl>
                                              <p:pRg st="0" end="0"/>
                                            </p:txEl>
                                          </p:spTgt>
                                        </p:tgtEl>
                                        <p:attrNameLst>
                                          <p:attrName>fillcolor</p:attrName>
                                        </p:attrNameLst>
                                      </p:cBhvr>
                                      <p:to>
                                        <a:schemeClr val="accent2"/>
                                      </p:to>
                                    </p:animClr>
                                    <p:set>
                                      <p:cBhvr>
                                        <p:cTn id="15" dur="500" fill="hold"/>
                                        <p:tgtEl>
                                          <p:spTgt spid="21">
                                            <p:txEl>
                                              <p:pRg st="0" end="0"/>
                                            </p:txEl>
                                          </p:spTgt>
                                        </p:tgtEl>
                                        <p:attrNameLst>
                                          <p:attrName>fill.type</p:attrName>
                                        </p:attrNameLst>
                                      </p:cBhvr>
                                      <p:to>
                                        <p:strVal val="solid"/>
                                      </p:to>
                                    </p:set>
                                    <p:set>
                                      <p:cBhvr>
                                        <p:cTn id="16" dur="500" fill="hold"/>
                                        <p:tgtEl>
                                          <p:spTgt spid="21">
                                            <p:txEl>
                                              <p:pRg st="0" end="0"/>
                                            </p:txEl>
                                          </p:spTgt>
                                        </p:tgtEl>
                                        <p:attrNameLst>
                                          <p:attrName>fill.on</p:attrName>
                                        </p:attrNameLst>
                                      </p:cBhvr>
                                      <p:to>
                                        <p:strVal val="tru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nhacchocauhoi.wav"/>
                                        </p:tgtEl>
                                      </p:cMediaNode>
                                    </p:audio>
                                  </p:subTnLst>
                                </p:cTn>
                              </p:par>
                              <p:par>
                                <p:cTn id="20" presetID="8" presetClass="emph" presetSubtype="0" repeatCount="indefinite" fill="hold" grpId="1" nodeType="withEffect">
                                  <p:stCondLst>
                                    <p:cond delay="0"/>
                                  </p:stCondLst>
                                  <p:childTnLst>
                                    <p:animRot by="21600000">
                                      <p:cBhvr>
                                        <p:cTn id="21" dur="1000" fill="hold"/>
                                        <p:tgtEl>
                                          <p:spTgt spid="39"/>
                                        </p:tgtEl>
                                        <p:attrNameLst>
                                          <p:attrName>r</p:attrName>
                                        </p:attrNameLst>
                                      </p:cBhvr>
                                    </p:animRot>
                                  </p:childTnLst>
                                </p:cTn>
                              </p:par>
                              <p:par>
                                <p:cTn id="22" presetID="21" presetClass="exit" presetSubtype="1" repeatCount="indefinite" fill="hold" grpId="0" nodeType="withEffect">
                                  <p:stCondLst>
                                    <p:cond delay="0"/>
                                  </p:stCondLst>
                                  <p:childTnLst>
                                    <p:animEffect transition="out" filter="wheel(1)">
                                      <p:cBhvr>
                                        <p:cTn id="23" dur="1000"/>
                                        <p:tgtEl>
                                          <p:spTgt spid="39"/>
                                        </p:tgtEl>
                                      </p:cBhvr>
                                    </p:animEffect>
                                    <p:set>
                                      <p:cBhvr>
                                        <p:cTn id="24" dur="1" fill="hold">
                                          <p:stCondLst>
                                            <p:cond delay="999"/>
                                          </p:stCondLst>
                                        </p:cTn>
                                        <p:tgtEl>
                                          <p:spTgt spid="39"/>
                                        </p:tgtEl>
                                        <p:attrNameLst>
                                          <p:attrName>style.visibility</p:attrName>
                                        </p:attrNameLst>
                                      </p:cBhvr>
                                      <p:to>
                                        <p:strVal val="hidden"/>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999"/>
                                          </p:stCondLst>
                                        </p:cTn>
                                        <p:tgtEl>
                                          <p:spTgt spid="23"/>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999"/>
                                          </p:stCondLst>
                                        </p:cTn>
                                        <p:tgtEl>
                                          <p:spTgt spid="24"/>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999"/>
                                          </p:stCondLst>
                                        </p:cTn>
                                        <p:tgtEl>
                                          <p:spTgt spid="27"/>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grpId="0" nodeType="afterEffect">
                                  <p:stCondLst>
                                    <p:cond delay="0"/>
                                  </p:stCondLst>
                                  <p:childTnLst>
                                    <p:set>
                                      <p:cBhvr>
                                        <p:cTn id="39" dur="1" fill="hold">
                                          <p:stCondLst>
                                            <p:cond delay="999"/>
                                          </p:stCondLst>
                                        </p:cTn>
                                        <p:tgtEl>
                                          <p:spTgt spid="28"/>
                                        </p:tgtEl>
                                        <p:attrNameLst>
                                          <p:attrName>style.visibility</p:attrName>
                                        </p:attrNameLst>
                                      </p:cBhvr>
                                      <p:to>
                                        <p:strVal val="visible"/>
                                      </p:to>
                                    </p:set>
                                  </p:childTnLst>
                                </p:cTn>
                              </p:par>
                            </p:childTnLst>
                          </p:cTn>
                        </p:par>
                        <p:par>
                          <p:cTn id="40" fill="hold">
                            <p:stCondLst>
                              <p:cond delay="7000"/>
                            </p:stCondLst>
                            <p:childTnLst>
                              <p:par>
                                <p:cTn id="41" presetID="1" presetClass="entr" presetSubtype="0" fill="hold" grpId="0" nodeType="afterEffect">
                                  <p:stCondLst>
                                    <p:cond delay="0"/>
                                  </p:stCondLst>
                                  <p:childTnLst>
                                    <p:set>
                                      <p:cBhvr>
                                        <p:cTn id="42" dur="1" fill="hold">
                                          <p:stCondLst>
                                            <p:cond delay="999"/>
                                          </p:stCondLst>
                                        </p:cTn>
                                        <p:tgtEl>
                                          <p:spTgt spid="29"/>
                                        </p:tgtEl>
                                        <p:attrNameLst>
                                          <p:attrName>style.visibility</p:attrName>
                                        </p:attrNameLst>
                                      </p:cBhvr>
                                      <p:to>
                                        <p:strVal val="visible"/>
                                      </p:to>
                                    </p:set>
                                  </p:childTnLst>
                                </p:cTn>
                              </p:par>
                            </p:childTnLst>
                          </p:cTn>
                        </p:par>
                        <p:par>
                          <p:cTn id="43" fill="hold">
                            <p:stCondLst>
                              <p:cond delay="8000"/>
                            </p:stCondLst>
                            <p:childTnLst>
                              <p:par>
                                <p:cTn id="44" presetID="1" presetClass="entr" presetSubtype="0" fill="hold" grpId="0" nodeType="afterEffect">
                                  <p:stCondLst>
                                    <p:cond delay="0"/>
                                  </p:stCondLst>
                                  <p:childTnLst>
                                    <p:set>
                                      <p:cBhvr>
                                        <p:cTn id="45" dur="1" fill="hold">
                                          <p:stCondLst>
                                            <p:cond delay="999"/>
                                          </p:stCondLst>
                                        </p:cTn>
                                        <p:tgtEl>
                                          <p:spTgt spid="30"/>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999"/>
                                          </p:stCondLst>
                                        </p:cTn>
                                        <p:tgtEl>
                                          <p:spTgt spid="31"/>
                                        </p:tgtEl>
                                        <p:attrNameLst>
                                          <p:attrName>style.visibility</p:attrName>
                                        </p:attrNameLst>
                                      </p:cBhvr>
                                      <p:to>
                                        <p:strVal val="visible"/>
                                      </p:to>
                                    </p:set>
                                  </p:childTnLst>
                                </p:cTn>
                              </p:par>
                            </p:childTnLst>
                          </p:cTn>
                        </p:par>
                        <p:par>
                          <p:cTn id="49" fill="hold">
                            <p:stCondLst>
                              <p:cond delay="10000"/>
                            </p:stCondLst>
                            <p:childTnLst>
                              <p:par>
                                <p:cTn id="50" presetID="1" presetClass="entr" presetSubtype="0" fill="hold" grpId="0" nodeType="afterEffect">
                                  <p:stCondLst>
                                    <p:cond delay="0"/>
                                  </p:stCondLst>
                                  <p:childTnLst>
                                    <p:set>
                                      <p:cBhvr>
                                        <p:cTn id="51" dur="1" fill="hold">
                                          <p:stCondLst>
                                            <p:cond delay="999"/>
                                          </p:stCondLst>
                                        </p:cTn>
                                        <p:tgtEl>
                                          <p:spTgt spid="32"/>
                                        </p:tgtEl>
                                        <p:attrNameLst>
                                          <p:attrName>style.visibility</p:attrName>
                                        </p:attrNameLst>
                                      </p:cBhvr>
                                      <p:to>
                                        <p:strVal val="visible"/>
                                      </p:to>
                                    </p:set>
                                  </p:childTnLst>
                                </p:cTn>
                              </p:par>
                            </p:childTnLst>
                          </p:cTn>
                        </p:par>
                        <p:par>
                          <p:cTn id="52" fill="hold">
                            <p:stCondLst>
                              <p:cond delay="11000"/>
                            </p:stCondLst>
                            <p:childTnLst>
                              <p:par>
                                <p:cTn id="53" presetID="1" presetClass="entr" presetSubtype="0" fill="hold" grpId="0" nodeType="afterEffect">
                                  <p:stCondLst>
                                    <p:cond delay="0"/>
                                  </p:stCondLst>
                                  <p:childTnLst>
                                    <p:set>
                                      <p:cBhvr>
                                        <p:cTn id="54" dur="1" fill="hold">
                                          <p:stCondLst>
                                            <p:cond delay="999"/>
                                          </p:stCondLst>
                                        </p:cTn>
                                        <p:tgtEl>
                                          <p:spTgt spid="33"/>
                                        </p:tgtEl>
                                        <p:attrNameLst>
                                          <p:attrName>style.visibility</p:attrName>
                                        </p:attrNameLst>
                                      </p:cBhvr>
                                      <p:to>
                                        <p:strVal val="visible"/>
                                      </p:to>
                                    </p:set>
                                  </p:childTnLst>
                                </p:cTn>
                              </p:par>
                            </p:childTnLst>
                          </p:cTn>
                        </p:par>
                        <p:par>
                          <p:cTn id="55" fill="hold">
                            <p:stCondLst>
                              <p:cond delay="12000"/>
                            </p:stCondLst>
                            <p:childTnLst>
                              <p:par>
                                <p:cTn id="56" presetID="1" presetClass="entr" presetSubtype="0" fill="hold" grpId="0" nodeType="afterEffect">
                                  <p:stCondLst>
                                    <p:cond delay="0"/>
                                  </p:stCondLst>
                                  <p:childTnLst>
                                    <p:set>
                                      <p:cBhvr>
                                        <p:cTn id="57" dur="1" fill="hold">
                                          <p:stCondLst>
                                            <p:cond delay="999"/>
                                          </p:stCondLst>
                                        </p:cTn>
                                        <p:tgtEl>
                                          <p:spTgt spid="34"/>
                                        </p:tgtEl>
                                        <p:attrNameLst>
                                          <p:attrName>style.visibility</p:attrName>
                                        </p:attrNameLst>
                                      </p:cBhvr>
                                      <p:to>
                                        <p:strVal val="visible"/>
                                      </p:to>
                                    </p:set>
                                  </p:childTnLst>
                                </p:cTn>
                              </p:par>
                            </p:childTnLst>
                          </p:cTn>
                        </p:par>
                        <p:par>
                          <p:cTn id="58" fill="hold">
                            <p:stCondLst>
                              <p:cond delay="13000"/>
                            </p:stCondLst>
                            <p:childTnLst>
                              <p:par>
                                <p:cTn id="59" presetID="1" presetClass="entr" presetSubtype="0" fill="hold" grpId="0" nodeType="afterEffect">
                                  <p:stCondLst>
                                    <p:cond delay="0"/>
                                  </p:stCondLst>
                                  <p:childTnLst>
                                    <p:set>
                                      <p:cBhvr>
                                        <p:cTn id="60" dur="1" fill="hold">
                                          <p:stCondLst>
                                            <p:cond delay="999"/>
                                          </p:stCondLst>
                                        </p:cTn>
                                        <p:tgtEl>
                                          <p:spTgt spid="35"/>
                                        </p:tgtEl>
                                        <p:attrNameLst>
                                          <p:attrName>style.visibility</p:attrName>
                                        </p:attrNameLst>
                                      </p:cBhvr>
                                      <p:to>
                                        <p:strVal val="visible"/>
                                      </p:to>
                                    </p:set>
                                  </p:childTnLst>
                                </p:cTn>
                              </p:par>
                            </p:childTnLst>
                          </p:cTn>
                        </p:par>
                        <p:par>
                          <p:cTn id="61" fill="hold">
                            <p:stCondLst>
                              <p:cond delay="14000"/>
                            </p:stCondLst>
                            <p:childTnLst>
                              <p:par>
                                <p:cTn id="62" presetID="1" presetClass="entr" presetSubtype="0" fill="hold" grpId="0" nodeType="afterEffect">
                                  <p:stCondLst>
                                    <p:cond delay="0"/>
                                  </p:stCondLst>
                                  <p:childTnLst>
                                    <p:set>
                                      <p:cBhvr>
                                        <p:cTn id="63" dur="1" fill="hold">
                                          <p:stCondLst>
                                            <p:cond delay="999"/>
                                          </p:stCondLst>
                                        </p:cTn>
                                        <p:tgtEl>
                                          <p:spTgt spid="36"/>
                                        </p:tgtEl>
                                        <p:attrNameLst>
                                          <p:attrName>style.visibility</p:attrName>
                                        </p:attrNameLst>
                                      </p:cBhvr>
                                      <p:to>
                                        <p:strVal val="visible"/>
                                      </p:to>
                                    </p:set>
                                  </p:childTnLst>
                                </p:cTn>
                              </p:par>
                            </p:childTnLst>
                          </p:cTn>
                        </p:par>
                        <p:par>
                          <p:cTn id="64" fill="hold">
                            <p:stCondLst>
                              <p:cond delay="15000"/>
                            </p:stCondLst>
                            <p:childTnLst>
                              <p:par>
                                <p:cTn id="65" presetID="1" presetClass="entr" presetSubtype="0" fill="hold" grpId="0" nodeType="afterEffect">
                                  <p:stCondLst>
                                    <p:cond delay="0"/>
                                  </p:stCondLst>
                                  <p:childTnLst>
                                    <p:set>
                                      <p:cBhvr>
                                        <p:cTn id="66" dur="1" fill="hold">
                                          <p:stCondLst>
                                            <p:cond delay="999"/>
                                          </p:stCondLst>
                                        </p:cTn>
                                        <p:tgtEl>
                                          <p:spTgt spid="37"/>
                                        </p:tgtEl>
                                        <p:attrNameLst>
                                          <p:attrName>style.visibility</p:attrName>
                                        </p:attrNameLst>
                                      </p:cBhvr>
                                      <p:to>
                                        <p:strVal val="visible"/>
                                      </p:to>
                                    </p:set>
                                  </p:childTnLst>
                                </p:cTn>
                              </p:par>
                            </p:childTnLst>
                          </p:cTn>
                        </p:par>
                        <p:par>
                          <p:cTn id="67" fill="hold">
                            <p:stCondLst>
                              <p:cond delay="16000"/>
                            </p:stCondLst>
                            <p:childTnLst>
                              <p:par>
                                <p:cTn id="68" presetID="1" presetClass="entr" presetSubtype="0" fill="hold" grpId="0" nodeType="afterEffect">
                                  <p:stCondLst>
                                    <p:cond delay="0"/>
                                  </p:stCondLst>
                                  <p:childTnLst>
                                    <p:set>
                                      <p:cBhvr>
                                        <p:cTn id="69" dur="1" fill="hold">
                                          <p:stCondLst>
                                            <p:cond delay="999"/>
                                          </p:stCondLst>
                                        </p:cTn>
                                        <p:tgtEl>
                                          <p:spTgt spid="3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4" presetClass="emph" presetSubtype="0" fill="hold" grpId="0" nodeType="clickEffect">
                                  <p:stCondLst>
                                    <p:cond delay="0"/>
                                  </p:stCondLst>
                                  <p:iterate type="lt">
                                    <p:tmPct val="10000"/>
                                  </p:iterate>
                                  <p:childTnLst>
                                    <p:animMotion origin="layout" path="M 1.04167E-6 -4.44444E-6 L 1.04167E-6 -0.07222 " pathEditMode="relative" rAng="0" ptsTypes="AA">
                                      <p:cBhvr>
                                        <p:cTn id="73" dur="250" accel="50000" decel="50000" autoRev="1" fill="hold">
                                          <p:stCondLst>
                                            <p:cond delay="0"/>
                                          </p:stCondLst>
                                        </p:cTn>
                                        <p:tgtEl>
                                          <p:spTgt spid="50"/>
                                        </p:tgtEl>
                                        <p:attrNameLst>
                                          <p:attrName>ppt_x</p:attrName>
                                          <p:attrName>ppt_y</p:attrName>
                                        </p:attrNameLst>
                                      </p:cBhvr>
                                      <p:rCtr x="0" y="-3611"/>
                                    </p:animMotion>
                                    <p:animRot by="1500000">
                                      <p:cBhvr>
                                        <p:cTn id="74" dur="125" fill="hold">
                                          <p:stCondLst>
                                            <p:cond delay="0"/>
                                          </p:stCondLst>
                                        </p:cTn>
                                        <p:tgtEl>
                                          <p:spTgt spid="50"/>
                                        </p:tgtEl>
                                        <p:attrNameLst>
                                          <p:attrName>r</p:attrName>
                                        </p:attrNameLst>
                                      </p:cBhvr>
                                    </p:animRot>
                                    <p:animRot by="-1500000">
                                      <p:cBhvr>
                                        <p:cTn id="75" dur="125" fill="hold">
                                          <p:stCondLst>
                                            <p:cond delay="125"/>
                                          </p:stCondLst>
                                        </p:cTn>
                                        <p:tgtEl>
                                          <p:spTgt spid="50"/>
                                        </p:tgtEl>
                                        <p:attrNameLst>
                                          <p:attrName>r</p:attrName>
                                        </p:attrNameLst>
                                      </p:cBhvr>
                                    </p:animRot>
                                    <p:animRot by="-1500000">
                                      <p:cBhvr>
                                        <p:cTn id="76" dur="125" fill="hold">
                                          <p:stCondLst>
                                            <p:cond delay="250"/>
                                          </p:stCondLst>
                                        </p:cTn>
                                        <p:tgtEl>
                                          <p:spTgt spid="50"/>
                                        </p:tgtEl>
                                        <p:attrNameLst>
                                          <p:attrName>r</p:attrName>
                                        </p:attrNameLst>
                                      </p:cBhvr>
                                    </p:animRot>
                                    <p:animRot by="1500000">
                                      <p:cBhvr>
                                        <p:cTn id="77" dur="125" fill="hold">
                                          <p:stCondLst>
                                            <p:cond delay="375"/>
                                          </p:stCondLst>
                                        </p:cTn>
                                        <p:tgtEl>
                                          <p:spTgt spid="50"/>
                                        </p:tgtEl>
                                        <p:attrNameLst>
                                          <p:attrName>r</p:attrName>
                                        </p:attrNameLst>
                                      </p:cBhvr>
                                    </p:animRot>
                                  </p:childTnLst>
                                </p:cTn>
                              </p:par>
                              <p:par>
                                <p:cTn id="78" presetID="10"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39" grpId="1" animBg="1"/>
      <p:bldP spid="39" grpId="2"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9390-CD13-2372-C363-708B4B55591C}"/>
              </a:ext>
            </a:extLst>
          </p:cNvPr>
          <p:cNvSpPr>
            <a:spLocks noGrp="1"/>
          </p:cNvSpPr>
          <p:nvPr>
            <p:ph type="title"/>
          </p:nvPr>
        </p:nvSpPr>
        <p:spPr>
          <a:xfrm>
            <a:off x="2777836" y="263409"/>
            <a:ext cx="4260273" cy="575400"/>
          </a:xfrm>
        </p:spPr>
        <p:txBody>
          <a:bodyPr/>
          <a:lstStyle/>
          <a:p>
            <a:pPr>
              <a:buNone/>
            </a:pPr>
            <a:r>
              <a:rPr lang="en-US" dirty="0" err="1">
                <a:solidFill>
                  <a:schemeClr val="bg1"/>
                </a:solidFill>
              </a:rPr>
              <a:t>Em</a:t>
            </a:r>
            <a:r>
              <a:rPr lang="en-US" dirty="0">
                <a:solidFill>
                  <a:schemeClr val="bg1"/>
                </a:solidFill>
              </a:rPr>
              <a:t> </a:t>
            </a:r>
            <a:r>
              <a:rPr lang="en-US" dirty="0" err="1">
                <a:solidFill>
                  <a:schemeClr val="bg1"/>
                </a:solidFill>
              </a:rPr>
              <a:t>đã</a:t>
            </a:r>
            <a:r>
              <a:rPr lang="en-US" dirty="0">
                <a:solidFill>
                  <a:schemeClr val="bg1"/>
                </a:solidFill>
              </a:rPr>
              <a:t> </a:t>
            </a:r>
            <a:r>
              <a:rPr lang="en-US" dirty="0" err="1">
                <a:solidFill>
                  <a:schemeClr val="bg1"/>
                </a:solidFill>
              </a:rPr>
              <a:t>học</a:t>
            </a:r>
            <a:endParaRPr lang="x-none" dirty="0">
              <a:solidFill>
                <a:schemeClr val="bg1"/>
              </a:solidFill>
            </a:endParaRPr>
          </a:p>
        </p:txBody>
      </p:sp>
      <p:sp>
        <p:nvSpPr>
          <p:cNvPr id="3" name="Title 2">
            <a:extLst>
              <a:ext uri="{FF2B5EF4-FFF2-40B4-BE49-F238E27FC236}">
                <a16:creationId xmlns:a16="http://schemas.microsoft.com/office/drawing/2014/main" id="{ECA68D8D-99C1-4247-82B1-1FAB57884CDA}"/>
              </a:ext>
            </a:extLst>
          </p:cNvPr>
          <p:cNvSpPr>
            <a:spLocks noGrp="1"/>
          </p:cNvSpPr>
          <p:nvPr>
            <p:ph type="title" idx="2"/>
          </p:nvPr>
        </p:nvSpPr>
        <p:spPr>
          <a:xfrm>
            <a:off x="249383" y="831274"/>
            <a:ext cx="8645236" cy="3955473"/>
          </a:xfrm>
        </p:spPr>
        <p:txBody>
          <a:bodyPr/>
          <a:lstStyle/>
          <a:p>
            <a:pPr lvl="0"/>
            <a:r>
              <a:rPr lang="en-US" dirty="0"/>
              <a:t>    </a:t>
            </a:r>
            <a:r>
              <a:rPr lang="en-US" b="1" dirty="0">
                <a:solidFill>
                  <a:schemeClr val="bg1"/>
                </a:solidFill>
              </a:rPr>
              <a:t>- </a:t>
            </a:r>
            <a:r>
              <a:rPr lang="vi-VN" b="1" dirty="0">
                <a:solidFill>
                  <a:schemeClr val="bg1"/>
                </a:solidFill>
              </a:rPr>
              <a:t>Tên một số dụng cụ thí nghiệm và chức năng sử dụng; các lưu ý khi sử dụng các dụng cụ và cách bảo quản chúng.</a:t>
            </a:r>
            <a:br>
              <a:rPr lang="en-US" b="1" dirty="0">
                <a:solidFill>
                  <a:schemeClr val="bg1"/>
                </a:solidFill>
              </a:rPr>
            </a:br>
            <a:r>
              <a:rPr lang="en-US" b="1" dirty="0">
                <a:solidFill>
                  <a:schemeClr val="bg1"/>
                </a:solidFill>
              </a:rPr>
              <a:t>- </a:t>
            </a:r>
            <a:r>
              <a:rPr lang="vi-VN" b="1" dirty="0">
                <a:solidFill>
                  <a:schemeClr val="bg1"/>
                </a:solidFill>
              </a:rPr>
              <a:t>Các hoá chất cơ bản trong phòng thí nghiệm; cách bảo quản và sử dụng chúng.</a:t>
            </a:r>
            <a:br>
              <a:rPr lang="en-US" b="1" dirty="0">
                <a:solidFill>
                  <a:schemeClr val="bg1"/>
                </a:solidFill>
              </a:rPr>
            </a:br>
            <a:r>
              <a:rPr lang="en-US" b="1" dirty="0">
                <a:solidFill>
                  <a:schemeClr val="bg1"/>
                </a:solidFill>
              </a:rPr>
              <a:t>   - </a:t>
            </a:r>
            <a:r>
              <a:rPr lang="vi-VN" b="1" dirty="0">
                <a:solidFill>
                  <a:schemeClr val="bg1"/>
                </a:solidFill>
              </a:rPr>
              <a:t>Cấu trúc của bài báo cáo một vấn đề khoa học: 1. Tiêu đ</a:t>
            </a:r>
            <a:r>
              <a:rPr lang="en-US" b="1" dirty="0">
                <a:solidFill>
                  <a:schemeClr val="bg1"/>
                </a:solidFill>
              </a:rPr>
              <a:t>ề</a:t>
            </a:r>
            <a:r>
              <a:rPr lang="vi-VN" b="1" dirty="0">
                <a:solidFill>
                  <a:schemeClr val="bg1"/>
                </a:solidFill>
              </a:rPr>
              <a:t>; 2. Tóm tắt; </a:t>
            </a:r>
            <a:r>
              <a:rPr lang="en-US" b="1" dirty="0">
                <a:solidFill>
                  <a:schemeClr val="bg1"/>
                </a:solidFill>
              </a:rPr>
              <a:t> </a:t>
            </a:r>
            <a:r>
              <a:rPr lang="vi-VN" b="1" dirty="0">
                <a:solidFill>
                  <a:schemeClr val="bg1"/>
                </a:solidFill>
              </a:rPr>
              <a:t>3. Giới thiệu;</a:t>
            </a:r>
            <a:br>
              <a:rPr lang="en-US" b="1" dirty="0">
                <a:solidFill>
                  <a:schemeClr val="bg1"/>
                </a:solidFill>
              </a:rPr>
            </a:br>
            <a:r>
              <a:rPr lang="en-US" b="1" dirty="0">
                <a:solidFill>
                  <a:schemeClr val="bg1"/>
                </a:solidFill>
              </a:rPr>
              <a:t>4. </a:t>
            </a:r>
            <a:r>
              <a:rPr lang="vi-VN" b="1" dirty="0">
                <a:solidFill>
                  <a:schemeClr val="bg1"/>
                </a:solidFill>
              </a:rPr>
              <a:t>Phương pháp; 5. Kết quả; 6. Thảo luận; 7. Kết luận; </a:t>
            </a:r>
            <a:br>
              <a:rPr lang="en-US" b="1" dirty="0">
                <a:solidFill>
                  <a:schemeClr val="bg1"/>
                </a:solidFill>
              </a:rPr>
            </a:br>
            <a:r>
              <a:rPr lang="vi-VN" b="1" dirty="0">
                <a:solidFill>
                  <a:schemeClr val="bg1"/>
                </a:solidFill>
              </a:rPr>
              <a:t>8. Tài liệu tham khảo.</a:t>
            </a:r>
            <a:br>
              <a:rPr lang="en-US" b="1" dirty="0">
                <a:solidFill>
                  <a:schemeClr val="bg1"/>
                </a:solidFill>
              </a:rPr>
            </a:br>
            <a:endParaRPr lang="x-none" b="1" dirty="0">
              <a:solidFill>
                <a:schemeClr val="bg1"/>
              </a:solidFill>
            </a:endParaRPr>
          </a:p>
        </p:txBody>
      </p:sp>
    </p:spTree>
    <p:extLst>
      <p:ext uri="{BB962C8B-B14F-4D97-AF65-F5344CB8AC3E}">
        <p14:creationId xmlns:p14="http://schemas.microsoft.com/office/powerpoint/2010/main" val="4625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2" name="Text Placeholder 1"/>
          <p:cNvSpPr>
            <a:spLocks noGrp="1"/>
          </p:cNvSpPr>
          <p:nvPr>
            <p:ph type="body" idx="1"/>
          </p:nvPr>
        </p:nvSpPr>
        <p:spPr>
          <a:xfrm>
            <a:off x="311728" y="1141423"/>
            <a:ext cx="5541818" cy="1688761"/>
          </a:xfrm>
        </p:spPr>
        <p:txBody>
          <a:bodyPr/>
          <a:lstStyle/>
          <a:p>
            <a:r>
              <a:rPr lang="vi-VN" sz="2400" i="1" dirty="0">
                <a:solidFill>
                  <a:srgbClr val="FFFF00"/>
                </a:solidFill>
                <a:latin typeface="Times New Roman" pitchFamily="18" charset="0"/>
                <a:cs typeface="Times New Roman" pitchFamily="18" charset="0"/>
              </a:rPr>
              <a:t>Để kiểm chứng các dự đoán trong lĩnh vực khoa học tự nhiên, cần tiến hành thí nghiệm. Làm thế nào lựa chọn được dụng cụ, hoá chất phù hợp đê thực hiện thí nghiệm thành công và an toàn?</a:t>
            </a:r>
            <a:endParaRPr lang="en-US" sz="2400" dirty="0">
              <a:solidFill>
                <a:srgbClr val="FFFF00"/>
              </a:solidFill>
              <a:latin typeface="Times New Roman" pitchFamily="18" charset="0"/>
              <a:cs typeface="Times New Roman" pitchFamily="18" charset="0"/>
            </a:endParaRPr>
          </a:p>
        </p:txBody>
      </p:sp>
      <p:sp>
        <p:nvSpPr>
          <p:cNvPr id="618" name="Google Shape;618;p41"/>
          <p:cNvSpPr txBox="1">
            <a:spLocks noGrp="1"/>
          </p:cNvSpPr>
          <p:nvPr>
            <p:ph type="title"/>
          </p:nvPr>
        </p:nvSpPr>
        <p:spPr>
          <a:xfrm>
            <a:off x="625456" y="527897"/>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00"/>
                </a:solidFill>
              </a:rPr>
              <a:t>KHỞI ĐỘNG</a:t>
            </a:r>
            <a:endParaRPr>
              <a:solidFill>
                <a:srgbClr val="FFFF00"/>
              </a:solidFill>
            </a:endParaRPr>
          </a:p>
        </p:txBody>
      </p:sp>
      <p:pic>
        <p:nvPicPr>
          <p:cNvPr id="10" name="Picture 2" descr="10 dụng cụ thí nghiệm hóa học thông dụng (Phần 1) – Dụng cụ thí nghiệm ...">
            <a:extLst>
              <a:ext uri="{FF2B5EF4-FFF2-40B4-BE49-F238E27FC236}">
                <a16:creationId xmlns:a16="http://schemas.microsoft.com/office/drawing/2014/main" id="{71526977-6764-4766-A4E6-2B584E5CE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868" y="1051182"/>
            <a:ext cx="2325946" cy="19523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a:extLst>
              <a:ext uri="{FF2B5EF4-FFF2-40B4-BE49-F238E27FC236}">
                <a16:creationId xmlns:a16="http://schemas.microsoft.com/office/drawing/2014/main" id="{2A93D693-E86B-4AB8-95C0-7E2E7765FAEA}"/>
              </a:ext>
            </a:extLst>
          </p:cNvPr>
          <p:cNvSpPr txBox="1">
            <a:spLocks/>
          </p:cNvSpPr>
          <p:nvPr/>
        </p:nvSpPr>
        <p:spPr>
          <a:xfrm>
            <a:off x="561108" y="3099355"/>
            <a:ext cx="7767705" cy="1673536"/>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30000"/>
              </a:lnSpc>
              <a:buFont typeface="Arial" panose="020B0604020202020204" pitchFamily="34" charset="0"/>
              <a:buNone/>
            </a:pPr>
            <a:r>
              <a:rPr lang="en-US" sz="1800" b="1" i="1" u="sng" dirty="0" err="1">
                <a:solidFill>
                  <a:schemeClr val="accent1">
                    <a:lumMod val="40000"/>
                    <a:lumOff val="60000"/>
                  </a:schemeClr>
                </a:solidFill>
                <a:latin typeface="Comic Sans MS" panose="030F0702030302020204" pitchFamily="66" charset="0"/>
                <a:cs typeface="Times New Roman" pitchFamily="18" charset="0"/>
              </a:rPr>
              <a:t>Gợi</a:t>
            </a:r>
            <a:r>
              <a:rPr lang="en-US" sz="1800" b="1" i="1" u="sng" dirty="0">
                <a:solidFill>
                  <a:schemeClr val="accent1">
                    <a:lumMod val="40000"/>
                    <a:lumOff val="60000"/>
                  </a:schemeClr>
                </a:solidFill>
                <a:latin typeface="Comic Sans MS" panose="030F0702030302020204" pitchFamily="66" charset="0"/>
                <a:cs typeface="Times New Roman" pitchFamily="18" charset="0"/>
              </a:rPr>
              <a:t> ý</a:t>
            </a:r>
            <a:r>
              <a:rPr lang="en-US" sz="1800" i="1" dirty="0">
                <a:solidFill>
                  <a:schemeClr val="accent1">
                    <a:lumMod val="40000"/>
                    <a:lumOff val="60000"/>
                  </a:schemeClr>
                </a:solidFill>
                <a:latin typeface="Comic Sans MS" panose="030F0702030302020204" pitchFamily="66" charset="0"/>
                <a:cs typeface="Times New Roman" pitchFamily="18" charset="0"/>
              </a:rPr>
              <a:t>: </a:t>
            </a:r>
          </a:p>
          <a:p>
            <a:pPr marL="152400" indent="0">
              <a:buNone/>
            </a:pPr>
            <a:r>
              <a:rPr lang="vi-VN" sz="1800" b="1" dirty="0">
                <a:solidFill>
                  <a:srgbClr val="FFFF00"/>
                </a:solidFill>
              </a:rPr>
              <a:t>+ Xác định rõ mục đích của thí nghiệm.</a:t>
            </a:r>
            <a:endParaRPr lang="en-US" sz="1800" b="1" dirty="0">
              <a:solidFill>
                <a:srgbClr val="FFFF00"/>
              </a:solidFill>
            </a:endParaRPr>
          </a:p>
          <a:p>
            <a:pPr marL="152400" indent="0">
              <a:buNone/>
            </a:pPr>
            <a:r>
              <a:rPr lang="vi-VN" sz="1800" b="1" dirty="0">
                <a:solidFill>
                  <a:srgbClr val="FFFF00"/>
                </a:solidFill>
              </a:rPr>
              <a:t>+ Có hiểu biết rõ ràng về công dụng của từng dụng cụ thí nghiệm, tính chất của từng loại hoá chất.</a:t>
            </a:r>
            <a:endParaRPr lang="en-US" sz="1800" b="1" i="1" dirty="0">
              <a:solidFill>
                <a:srgbClr val="FFFF00"/>
              </a:solidFill>
              <a:latin typeface="Comic Sans MS" panose="030F0702030302020204" pitchFamily="66"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barn(inVertical)">
                                      <p:cBhvr>
                                        <p:cTn id="7" dur="500"/>
                                        <p:tgtEl>
                                          <p:spTgt spid="6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down)">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down)">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wipe(down)">
                                      <p:cBhvr>
                                        <p:cTn id="3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64D5D75-0DB9-4A11-AD42-F6FC86606938}"/>
              </a:ext>
            </a:extLst>
          </p:cNvPr>
          <p:cNvSpPr/>
          <p:nvPr/>
        </p:nvSpPr>
        <p:spPr>
          <a:xfrm>
            <a:off x="2697945" y="420160"/>
            <a:ext cx="3564467" cy="812800"/>
          </a:xfrm>
          <a:prstGeom prst="roundRect">
            <a:avLst/>
          </a:prstGeom>
          <a:solidFill>
            <a:schemeClr val="accent3">
              <a:lumMod val="20000"/>
              <a:lumOff val="8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9Slide07 IcielBC Cubano Normal"/>
              </a:rPr>
              <a:t>NỘI DUNG BÀI HỌC</a:t>
            </a:r>
          </a:p>
        </p:txBody>
      </p:sp>
      <p:grpSp>
        <p:nvGrpSpPr>
          <p:cNvPr id="5" name="Google Shape;253;p59">
            <a:extLst>
              <a:ext uri="{FF2B5EF4-FFF2-40B4-BE49-F238E27FC236}">
                <a16:creationId xmlns:a16="http://schemas.microsoft.com/office/drawing/2014/main" id="{2C891CE5-B9D1-442C-9A29-07CD14197C05}"/>
              </a:ext>
            </a:extLst>
          </p:cNvPr>
          <p:cNvGrpSpPr/>
          <p:nvPr/>
        </p:nvGrpSpPr>
        <p:grpSpPr>
          <a:xfrm rot="5400000">
            <a:off x="4341521" y="-1369940"/>
            <a:ext cx="296666" cy="3148069"/>
            <a:chOff x="160205" y="1887156"/>
            <a:chExt cx="296666" cy="3148069"/>
          </a:xfrm>
        </p:grpSpPr>
        <p:sp>
          <p:nvSpPr>
            <p:cNvPr id="6" name="Google Shape;254;p59">
              <a:extLst>
                <a:ext uri="{FF2B5EF4-FFF2-40B4-BE49-F238E27FC236}">
                  <a16:creationId xmlns:a16="http://schemas.microsoft.com/office/drawing/2014/main" id="{9ECAF902-1663-4FF8-A691-C2DAE5A71A47}"/>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255;p59">
              <a:extLst>
                <a:ext uri="{FF2B5EF4-FFF2-40B4-BE49-F238E27FC236}">
                  <a16:creationId xmlns:a16="http://schemas.microsoft.com/office/drawing/2014/main" id="{3698BA6B-2D5B-482E-8C8B-8D3C6A25A4CB}"/>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8" name="Google Shape;256;p59">
              <a:extLst>
                <a:ext uri="{FF2B5EF4-FFF2-40B4-BE49-F238E27FC236}">
                  <a16:creationId xmlns:a16="http://schemas.microsoft.com/office/drawing/2014/main" id="{010D4B2A-F3CA-4A13-82B3-608AE5214AE0}"/>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
        <p:nvSpPr>
          <p:cNvPr id="17" name="Rectangle: Rounded Corners 16">
            <a:extLst>
              <a:ext uri="{FF2B5EF4-FFF2-40B4-BE49-F238E27FC236}">
                <a16:creationId xmlns:a16="http://schemas.microsoft.com/office/drawing/2014/main" id="{03E9F8F6-BD70-49F9-83A2-751681669702}"/>
              </a:ext>
            </a:extLst>
          </p:cNvPr>
          <p:cNvSpPr/>
          <p:nvPr/>
        </p:nvSpPr>
        <p:spPr>
          <a:xfrm>
            <a:off x="448732" y="1757390"/>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rgbClr val="0070C0"/>
                </a:solidFill>
              </a:rPr>
              <a:t>I – GIỚI THIỆU MỘT SỐ DỤNG CỤ VÀ CÁCH SỬ DỤNG.</a:t>
            </a:r>
          </a:p>
        </p:txBody>
      </p:sp>
      <p:cxnSp>
        <p:nvCxnSpPr>
          <p:cNvPr id="19" name="Straight Arrow Connector 18">
            <a:extLst>
              <a:ext uri="{FF2B5EF4-FFF2-40B4-BE49-F238E27FC236}">
                <a16:creationId xmlns:a16="http://schemas.microsoft.com/office/drawing/2014/main" id="{F5C6710B-CB60-42AE-A4B8-463EE627B734}"/>
              </a:ext>
            </a:extLst>
          </p:cNvPr>
          <p:cNvCxnSpPr>
            <a:cxnSpLocks/>
          </p:cNvCxnSpPr>
          <p:nvPr/>
        </p:nvCxnSpPr>
        <p:spPr>
          <a:xfrm flipV="1">
            <a:off x="2783955" y="2330251"/>
            <a:ext cx="7056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9523EDA-9CAE-49B4-B697-27FD22834262}"/>
              </a:ext>
            </a:extLst>
          </p:cNvPr>
          <p:cNvSpPr/>
          <p:nvPr/>
        </p:nvSpPr>
        <p:spPr>
          <a:xfrm>
            <a:off x="3468829" y="1766815"/>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rgbClr val="0070C0"/>
                </a:solidFill>
              </a:rPr>
              <a:t>II – MỘT SỐ HÓA CHẤT CƠ BẢN TRONG PHÒNG THÍ NGHIỆM.</a:t>
            </a:r>
          </a:p>
        </p:txBody>
      </p:sp>
      <p:cxnSp>
        <p:nvCxnSpPr>
          <p:cNvPr id="21" name="Straight Arrow Connector 20">
            <a:extLst>
              <a:ext uri="{FF2B5EF4-FFF2-40B4-BE49-F238E27FC236}">
                <a16:creationId xmlns:a16="http://schemas.microsoft.com/office/drawing/2014/main" id="{1CBED54F-9434-4036-BF41-58A37413867E}"/>
              </a:ext>
            </a:extLst>
          </p:cNvPr>
          <p:cNvCxnSpPr>
            <a:cxnSpLocks/>
          </p:cNvCxnSpPr>
          <p:nvPr/>
        </p:nvCxnSpPr>
        <p:spPr>
          <a:xfrm flipV="1">
            <a:off x="5833646" y="2330251"/>
            <a:ext cx="682988"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CC93900A-B6A9-45B5-977D-39BB9C3DA492}"/>
              </a:ext>
            </a:extLst>
          </p:cNvPr>
          <p:cNvSpPr/>
          <p:nvPr/>
        </p:nvSpPr>
        <p:spPr>
          <a:xfrm>
            <a:off x="6488926" y="1766815"/>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rgbClr val="0070C0"/>
                </a:solidFill>
              </a:rPr>
              <a:t>III – VIẾT  VÀ TRÌNH BÀY BÁO CÁO MỘT VẤN ĐỀ KHOA HỌC.</a:t>
            </a:r>
          </a:p>
        </p:txBody>
      </p:sp>
    </p:spTree>
    <p:extLst>
      <p:ext uri="{BB962C8B-B14F-4D97-AF65-F5344CB8AC3E}">
        <p14:creationId xmlns:p14="http://schemas.microsoft.com/office/powerpoint/2010/main" val="10268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dirty="0">
                <a:solidFill>
                  <a:srgbClr val="FFC000"/>
                </a:solidFill>
                <a:latin typeface="Patrick Hand" panose="020B0604020202020204" charset="0"/>
                <a:cs typeface="Times New Roman" pitchFamily="18" charset="0"/>
              </a:rPr>
              <a:t>I. </a:t>
            </a:r>
            <a:r>
              <a:rPr lang="en-US" sz="2400" dirty="0">
                <a:solidFill>
                  <a:srgbClr val="FFC000"/>
                </a:solidFill>
                <a:latin typeface="Patrick Hand" panose="020B0604020202020204" charset="0"/>
              </a:rPr>
              <a:t>GIỚI THIỆU MỘT SỐ DỤNG CỤ VÀ CÁCH SỬ DỤNG</a:t>
            </a:r>
            <a:endParaRPr sz="2400" dirty="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grpSp>
        <p:nvGrpSpPr>
          <p:cNvPr id="8" name="Group 7">
            <a:extLst>
              <a:ext uri="{FF2B5EF4-FFF2-40B4-BE49-F238E27FC236}">
                <a16:creationId xmlns:a16="http://schemas.microsoft.com/office/drawing/2014/main" id="{B53471E4-04A8-4F9B-87D5-59CDCA0EAE9F}"/>
              </a:ext>
            </a:extLst>
          </p:cNvPr>
          <p:cNvGrpSpPr/>
          <p:nvPr/>
        </p:nvGrpSpPr>
        <p:grpSpPr>
          <a:xfrm>
            <a:off x="5992169" y="2272838"/>
            <a:ext cx="2695694" cy="1336250"/>
            <a:chOff x="5223881" y="1242513"/>
            <a:chExt cx="2765410" cy="1036923"/>
          </a:xfrm>
        </p:grpSpPr>
        <p:grpSp>
          <p:nvGrpSpPr>
            <p:cNvPr id="17" name="Group 16">
              <a:extLst>
                <a:ext uri="{FF2B5EF4-FFF2-40B4-BE49-F238E27FC236}">
                  <a16:creationId xmlns:a16="http://schemas.microsoft.com/office/drawing/2014/main" id="{AA7717F2-4D95-402B-8437-3E81FCA30389}"/>
                </a:ext>
              </a:extLst>
            </p:cNvPr>
            <p:cNvGrpSpPr>
              <a:grpSpLocks/>
            </p:cNvGrpSpPr>
            <p:nvPr/>
          </p:nvGrpSpPr>
          <p:grpSpPr bwMode="auto">
            <a:xfrm>
              <a:off x="5261573" y="1252641"/>
              <a:ext cx="2727718" cy="1026795"/>
              <a:chOff x="15283" y="-156"/>
              <a:chExt cx="8666" cy="1617"/>
            </a:xfrm>
          </p:grpSpPr>
          <p:sp>
            <p:nvSpPr>
              <p:cNvPr id="20" name="Rectangle 19">
                <a:extLst>
                  <a:ext uri="{FF2B5EF4-FFF2-40B4-BE49-F238E27FC236}">
                    <a16:creationId xmlns:a16="http://schemas.microsoft.com/office/drawing/2014/main" id="{3B17268A-87FD-4C1D-B937-4A0ED378DE3F}"/>
                  </a:ext>
                </a:extLst>
              </p:cNvPr>
              <p:cNvSpPr>
                <a:spLocks noChangeArrowheads="1"/>
              </p:cNvSpPr>
              <p:nvPr/>
            </p:nvSpPr>
            <p:spPr bwMode="auto">
              <a:xfrm>
                <a:off x="15292" y="-137"/>
                <a:ext cx="8657" cy="1598"/>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dirty="0"/>
                  <a:t>     </a:t>
                </a:r>
                <a:r>
                  <a:rPr lang="en-US" dirty="0" err="1"/>
                  <a:t>Hãy</a:t>
                </a:r>
                <a:r>
                  <a:rPr lang="en-US" dirty="0"/>
                  <a:t> </a:t>
                </a:r>
                <a:r>
                  <a:rPr lang="en-US" dirty="0" err="1"/>
                  <a:t>cho</a:t>
                </a:r>
                <a:r>
                  <a:rPr lang="en-US" dirty="0"/>
                  <a:t> </a:t>
                </a:r>
                <a:r>
                  <a:rPr lang="en-US" dirty="0" err="1"/>
                  <a:t>biết</a:t>
                </a:r>
                <a:r>
                  <a:rPr lang="en-US" dirty="0"/>
                  <a:t>  </a:t>
                </a:r>
                <a:r>
                  <a:rPr lang="en-US" dirty="0" err="1"/>
                  <a:t>tên</a:t>
                </a:r>
                <a:r>
                  <a:rPr lang="en-US" dirty="0"/>
                  <a:t> </a:t>
                </a:r>
                <a:r>
                  <a:rPr lang="en-US" dirty="0" err="1"/>
                  <a:t>gọi</a:t>
                </a:r>
                <a:r>
                  <a:rPr lang="en-US" dirty="0"/>
                  <a:t> </a:t>
                </a:r>
                <a:r>
                  <a:rPr lang="en-US" dirty="0" err="1"/>
                  <a:t>các</a:t>
                </a:r>
                <a:r>
                  <a:rPr lang="en-US" dirty="0"/>
                  <a:t> </a:t>
                </a:r>
                <a:r>
                  <a:rPr lang="en-US" dirty="0" err="1"/>
                  <a:t>dụng</a:t>
                </a:r>
                <a:r>
                  <a:rPr lang="en-US" dirty="0"/>
                  <a:t> </a:t>
                </a:r>
                <a:r>
                  <a:rPr lang="en-US" dirty="0" err="1"/>
                  <a:t>cụ</a:t>
                </a:r>
                <a:r>
                  <a:rPr lang="en-US" dirty="0"/>
                  <a:t> </a:t>
                </a:r>
                <a:r>
                  <a:rPr lang="en-US" dirty="0" err="1"/>
                  <a:t>thí</a:t>
                </a:r>
                <a:r>
                  <a:rPr lang="en-US" dirty="0"/>
                  <a:t> </a:t>
                </a:r>
                <a:r>
                  <a:rPr lang="en-US" dirty="0" err="1"/>
                  <a:t>nghiệm</a:t>
                </a:r>
                <a:r>
                  <a:rPr lang="en-US" dirty="0"/>
                  <a:t> </a:t>
                </a:r>
                <a:r>
                  <a:rPr lang="en-US" dirty="0" err="1"/>
                  <a:t>quang</a:t>
                </a:r>
                <a:r>
                  <a:rPr lang="en-US" dirty="0"/>
                  <a:t> </a:t>
                </a:r>
                <a:r>
                  <a:rPr lang="en-US" dirty="0" err="1"/>
                  <a:t>học</a:t>
                </a:r>
                <a:r>
                  <a:rPr lang="en-US" dirty="0"/>
                  <a:t> ở </a:t>
                </a:r>
                <a:r>
                  <a:rPr lang="en-US" dirty="0" err="1"/>
                  <a:t>các</a:t>
                </a:r>
                <a:r>
                  <a:rPr lang="en-US" dirty="0"/>
                  <a:t> </a:t>
                </a:r>
                <a:r>
                  <a:rPr lang="en-US" dirty="0" err="1"/>
                  <a:t>hình</a:t>
                </a:r>
                <a:r>
                  <a:rPr lang="en-US" dirty="0"/>
                  <a:t> 1.1; 1.2 </a:t>
                </a:r>
                <a:r>
                  <a:rPr lang="en-US" dirty="0" err="1"/>
                  <a:t>và</a:t>
                </a:r>
                <a:r>
                  <a:rPr lang="en-US" dirty="0"/>
                  <a:t> 1.3 SGK.</a:t>
                </a:r>
              </a:p>
            </p:txBody>
          </p:sp>
          <p:pic>
            <p:nvPicPr>
              <p:cNvPr id="21" name="Picture 20">
                <a:extLst>
                  <a:ext uri="{FF2B5EF4-FFF2-40B4-BE49-F238E27FC236}">
                    <a16:creationId xmlns:a16="http://schemas.microsoft.com/office/drawing/2014/main" id="{09A109D3-5F71-4F71-986C-485D7E23E1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83" y="-156"/>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812AEBC-E43F-4A51-BA1D-41DD2DC29B01}"/>
                </a:ext>
              </a:extLst>
            </p:cNvPr>
            <p:cNvSpPr txBox="1"/>
            <p:nvPr/>
          </p:nvSpPr>
          <p:spPr>
            <a:xfrm>
              <a:off x="5223881" y="1242513"/>
              <a:ext cx="292910" cy="238833"/>
            </a:xfrm>
            <a:prstGeom prst="rect">
              <a:avLst/>
            </a:prstGeom>
            <a:noFill/>
          </p:spPr>
          <p:txBody>
            <a:bodyPr wrap="square" rtlCol="0">
              <a:spAutoFit/>
            </a:bodyPr>
            <a:lstStyle/>
            <a:p>
              <a:pPr algn="ctr"/>
              <a:r>
                <a:rPr lang="en-US" dirty="0">
                  <a:solidFill>
                    <a:srgbClr val="FFFF00"/>
                  </a:solidFill>
                </a:rPr>
                <a:t>?   </a:t>
              </a:r>
            </a:p>
          </p:txBody>
        </p:sp>
      </p:grpSp>
      <p:pic>
        <p:nvPicPr>
          <p:cNvPr id="22" name="Shape 87"/>
          <p:cNvPicPr/>
          <p:nvPr/>
        </p:nvPicPr>
        <p:blipFill>
          <a:blip r:embed="rId8"/>
          <a:stretch/>
        </p:blipFill>
        <p:spPr>
          <a:xfrm>
            <a:off x="730248" y="1631049"/>
            <a:ext cx="1920240" cy="731520"/>
          </a:xfrm>
          <a:prstGeom prst="rect">
            <a:avLst/>
          </a:prstGeom>
        </p:spPr>
      </p:pic>
      <p:pic>
        <p:nvPicPr>
          <p:cNvPr id="23" name="Shape 93"/>
          <p:cNvPicPr/>
          <p:nvPr/>
        </p:nvPicPr>
        <p:blipFill>
          <a:blip r:embed="rId9"/>
          <a:stretch/>
        </p:blipFill>
        <p:spPr>
          <a:xfrm>
            <a:off x="3315823" y="1604724"/>
            <a:ext cx="1182370" cy="853440"/>
          </a:xfrm>
          <a:prstGeom prst="rect">
            <a:avLst/>
          </a:prstGeom>
        </p:spPr>
      </p:pic>
      <p:pic>
        <p:nvPicPr>
          <p:cNvPr id="24" name="Shape 97"/>
          <p:cNvPicPr/>
          <p:nvPr/>
        </p:nvPicPr>
        <p:blipFill>
          <a:blip r:embed="rId10"/>
          <a:stretch/>
        </p:blipFill>
        <p:spPr>
          <a:xfrm>
            <a:off x="1934658" y="2672948"/>
            <a:ext cx="1603375" cy="21006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1448975" y="394870"/>
            <a:ext cx="6246300" cy="1451620"/>
          </a:xfrm>
        </p:spPr>
        <p:txBody>
          <a:bodyPr/>
          <a:lstStyle/>
          <a:p>
            <a:endParaRPr lang="en-US" dirty="0"/>
          </a:p>
        </p:txBody>
      </p:sp>
      <p:grpSp>
        <p:nvGrpSpPr>
          <p:cNvPr id="4" name="Group 3">
            <a:extLst>
              <a:ext uri="{FF2B5EF4-FFF2-40B4-BE49-F238E27FC236}">
                <a16:creationId xmlns:a16="http://schemas.microsoft.com/office/drawing/2014/main" id="{B53471E4-04A8-4F9B-87D5-59CDCA0EAE9F}"/>
              </a:ext>
            </a:extLst>
          </p:cNvPr>
          <p:cNvGrpSpPr/>
          <p:nvPr/>
        </p:nvGrpSpPr>
        <p:grpSpPr>
          <a:xfrm>
            <a:off x="1503869" y="442341"/>
            <a:ext cx="6137567" cy="1307657"/>
            <a:chOff x="2634397" y="-178014"/>
            <a:chExt cx="2724886" cy="1014730"/>
          </a:xfrm>
        </p:grpSpPr>
        <p:sp>
          <p:nvSpPr>
            <p:cNvPr id="7" name="Rectangle 6">
              <a:extLst>
                <a:ext uri="{FF2B5EF4-FFF2-40B4-BE49-F238E27FC236}">
                  <a16:creationId xmlns:a16="http://schemas.microsoft.com/office/drawing/2014/main" id="{3B17268A-87FD-4C1D-B937-4A0ED378DE3F}"/>
                </a:ext>
              </a:extLst>
            </p:cNvPr>
            <p:cNvSpPr>
              <a:spLocks noChangeArrowheads="1"/>
            </p:cNvSpPr>
            <p:nvPr/>
          </p:nvSpPr>
          <p:spPr bwMode="auto">
            <a:xfrm>
              <a:off x="2634397" y="-178014"/>
              <a:ext cx="2724886" cy="1014730"/>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dirty="0"/>
                <a:t>       </a:t>
              </a:r>
              <a:r>
                <a:rPr lang="en-US" dirty="0" err="1"/>
                <a:t>Hãy</a:t>
              </a:r>
              <a:r>
                <a:rPr lang="en-US" dirty="0"/>
                <a:t> </a:t>
              </a:r>
              <a:r>
                <a:rPr lang="en-US" dirty="0" err="1"/>
                <a:t>cho</a:t>
              </a:r>
              <a:r>
                <a:rPr lang="en-US" dirty="0"/>
                <a:t> </a:t>
              </a:r>
              <a:r>
                <a:rPr lang="en-US" dirty="0" err="1"/>
                <a:t>biết</a:t>
              </a:r>
              <a:r>
                <a:rPr lang="en-US" dirty="0"/>
                <a:t>  </a:t>
              </a:r>
              <a:r>
                <a:rPr lang="en-US" dirty="0" err="1"/>
                <a:t>tên</a:t>
              </a:r>
              <a:r>
                <a:rPr lang="en-US" dirty="0"/>
                <a:t> </a:t>
              </a:r>
              <a:r>
                <a:rPr lang="en-US" dirty="0" err="1"/>
                <a:t>gọi</a:t>
              </a:r>
              <a:r>
                <a:rPr lang="en-US" dirty="0"/>
                <a:t> </a:t>
              </a:r>
              <a:r>
                <a:rPr lang="en-US" dirty="0" err="1"/>
                <a:t>các</a:t>
              </a:r>
              <a:r>
                <a:rPr lang="en-US" dirty="0"/>
                <a:t> </a:t>
              </a:r>
              <a:r>
                <a:rPr lang="en-US" dirty="0" err="1"/>
                <a:t>dụng</a:t>
              </a:r>
              <a:r>
                <a:rPr lang="en-US" dirty="0"/>
                <a:t> </a:t>
              </a:r>
              <a:r>
                <a:rPr lang="en-US" dirty="0" err="1"/>
                <a:t>cụ</a:t>
              </a:r>
              <a:r>
                <a:rPr lang="en-US" dirty="0"/>
                <a:t> </a:t>
              </a:r>
              <a:r>
                <a:rPr lang="en-US" dirty="0" err="1"/>
                <a:t>thí</a:t>
              </a:r>
              <a:r>
                <a:rPr lang="en-US" dirty="0"/>
                <a:t> </a:t>
              </a:r>
              <a:r>
                <a:rPr lang="en-US" dirty="0" err="1"/>
                <a:t>nghiệm</a:t>
              </a:r>
              <a:r>
                <a:rPr lang="en-US" dirty="0"/>
                <a:t> </a:t>
              </a:r>
              <a:r>
                <a:rPr lang="en-US" dirty="0" err="1"/>
                <a:t>điện</a:t>
              </a:r>
              <a:r>
                <a:rPr lang="en-US" dirty="0"/>
                <a:t> </a:t>
              </a:r>
              <a:r>
                <a:rPr lang="en-US" dirty="0" err="1"/>
                <a:t>từ</a:t>
              </a:r>
              <a:r>
                <a:rPr lang="en-US" dirty="0"/>
                <a:t> ở </a:t>
              </a:r>
              <a:r>
                <a:rPr lang="en-US" dirty="0" err="1"/>
                <a:t>các</a:t>
              </a:r>
              <a:r>
                <a:rPr lang="en-US" dirty="0"/>
                <a:t> </a:t>
              </a:r>
              <a:r>
                <a:rPr lang="en-US" dirty="0" err="1"/>
                <a:t>hình</a:t>
              </a:r>
              <a:r>
                <a:rPr lang="en-US" dirty="0"/>
                <a:t> 1.4; </a:t>
              </a:r>
            </a:p>
            <a:p>
              <a:r>
                <a:rPr lang="en-US" dirty="0"/>
                <a:t>       1.5; 1.6 </a:t>
              </a:r>
              <a:r>
                <a:rPr lang="en-US" dirty="0" err="1"/>
                <a:t>và</a:t>
              </a:r>
              <a:r>
                <a:rPr lang="en-US" dirty="0"/>
                <a:t> 1.7 SGK.</a:t>
              </a:r>
            </a:p>
          </p:txBody>
        </p:sp>
        <p:sp>
          <p:nvSpPr>
            <p:cNvPr id="6" name="TextBox 5">
              <a:extLst>
                <a:ext uri="{FF2B5EF4-FFF2-40B4-BE49-F238E27FC236}">
                  <a16:creationId xmlns:a16="http://schemas.microsoft.com/office/drawing/2014/main" id="{3812AEBC-E43F-4A51-BA1D-41DD2DC29B01}"/>
                </a:ext>
              </a:extLst>
            </p:cNvPr>
            <p:cNvSpPr txBox="1"/>
            <p:nvPr/>
          </p:nvSpPr>
          <p:spPr>
            <a:xfrm>
              <a:off x="2665510" y="-178014"/>
              <a:ext cx="143901" cy="286598"/>
            </a:xfrm>
            <a:prstGeom prst="rect">
              <a:avLst/>
            </a:prstGeom>
            <a:noFill/>
          </p:spPr>
          <p:txBody>
            <a:bodyPr wrap="square" rtlCol="0">
              <a:spAutoFit/>
            </a:bodyPr>
            <a:lstStyle/>
            <a:p>
              <a:pPr algn="ctr"/>
              <a:r>
                <a:rPr lang="en-US" sz="1800" dirty="0">
                  <a:solidFill>
                    <a:srgbClr val="FF0000"/>
                  </a:solidFill>
                </a:rPr>
                <a:t>? </a:t>
              </a:r>
              <a:r>
                <a:rPr lang="en-US" dirty="0">
                  <a:solidFill>
                    <a:srgbClr val="FFFF00"/>
                  </a:solidFill>
                </a:rPr>
                <a:t>  </a:t>
              </a:r>
            </a:p>
          </p:txBody>
        </p:sp>
      </p:grpSp>
      <p:pic>
        <p:nvPicPr>
          <p:cNvPr id="14" name="Shape 107"/>
          <p:cNvPicPr/>
          <p:nvPr/>
        </p:nvPicPr>
        <p:blipFill>
          <a:blip r:embed="rId2"/>
          <a:stretch/>
        </p:blipFill>
        <p:spPr>
          <a:xfrm>
            <a:off x="1593369" y="2004601"/>
            <a:ext cx="1066800" cy="1536065"/>
          </a:xfrm>
          <a:prstGeom prst="rect">
            <a:avLst/>
          </a:prstGeom>
        </p:spPr>
      </p:pic>
      <p:pic>
        <p:nvPicPr>
          <p:cNvPr id="15" name="Shape 111"/>
          <p:cNvPicPr/>
          <p:nvPr/>
        </p:nvPicPr>
        <p:blipFill>
          <a:blip r:embed="rId3"/>
          <a:stretch/>
        </p:blipFill>
        <p:spPr>
          <a:xfrm>
            <a:off x="2961737" y="2024490"/>
            <a:ext cx="1225550" cy="1371600"/>
          </a:xfrm>
          <a:prstGeom prst="rect">
            <a:avLst/>
          </a:prstGeom>
        </p:spPr>
      </p:pic>
      <p:pic>
        <p:nvPicPr>
          <p:cNvPr id="16" name="Shape 121"/>
          <p:cNvPicPr/>
          <p:nvPr/>
        </p:nvPicPr>
        <p:blipFill>
          <a:blip r:embed="rId4"/>
          <a:stretch/>
        </p:blipFill>
        <p:spPr>
          <a:xfrm>
            <a:off x="4483311" y="1973633"/>
            <a:ext cx="1188720" cy="1480242"/>
          </a:xfrm>
          <a:prstGeom prst="rect">
            <a:avLst/>
          </a:prstGeom>
        </p:spPr>
      </p:pic>
      <p:pic>
        <p:nvPicPr>
          <p:cNvPr id="17" name="Shape 117"/>
          <p:cNvPicPr/>
          <p:nvPr/>
        </p:nvPicPr>
        <p:blipFill>
          <a:blip r:embed="rId5"/>
          <a:stretch/>
        </p:blipFill>
        <p:spPr>
          <a:xfrm>
            <a:off x="5689504" y="1966705"/>
            <a:ext cx="1200785" cy="1487170"/>
          </a:xfrm>
          <a:prstGeom prst="rect">
            <a:avLst/>
          </a:prstGeom>
        </p:spPr>
      </p:pic>
    </p:spTree>
    <p:extLst>
      <p:ext uri="{BB962C8B-B14F-4D97-AF65-F5344CB8AC3E}">
        <p14:creationId xmlns:p14="http://schemas.microsoft.com/office/powerpoint/2010/main" val="365910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284018" y="335956"/>
            <a:ext cx="8589817" cy="2124000"/>
          </a:xfrm>
        </p:spPr>
        <p:txBody>
          <a:bodyPr/>
          <a:lstStyle/>
          <a:p>
            <a:endParaRPr lang="en-US" dirty="0"/>
          </a:p>
        </p:txBody>
      </p:sp>
      <p:sp>
        <p:nvSpPr>
          <p:cNvPr id="4" name="Rectangle 3">
            <a:extLst>
              <a:ext uri="{FF2B5EF4-FFF2-40B4-BE49-F238E27FC236}">
                <a16:creationId xmlns:a16="http://schemas.microsoft.com/office/drawing/2014/main" id="{3B17268A-87FD-4C1D-B937-4A0ED378DE3F}"/>
              </a:ext>
            </a:extLst>
          </p:cNvPr>
          <p:cNvSpPr>
            <a:spLocks noChangeArrowheads="1"/>
          </p:cNvSpPr>
          <p:nvPr/>
        </p:nvSpPr>
        <p:spPr bwMode="auto">
          <a:xfrm>
            <a:off x="1503869" y="498940"/>
            <a:ext cx="6137567" cy="1307657"/>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dirty="0"/>
              <a:t>       </a:t>
            </a:r>
            <a:r>
              <a:rPr lang="en-US" dirty="0" err="1"/>
              <a:t>Hãy</a:t>
            </a:r>
            <a:r>
              <a:rPr lang="en-US" dirty="0"/>
              <a:t> </a:t>
            </a:r>
            <a:r>
              <a:rPr lang="en-US" dirty="0" err="1"/>
              <a:t>cho</a:t>
            </a:r>
            <a:r>
              <a:rPr lang="en-US" dirty="0"/>
              <a:t> </a:t>
            </a:r>
            <a:r>
              <a:rPr lang="en-US" dirty="0" err="1"/>
              <a:t>biết</a:t>
            </a:r>
            <a:r>
              <a:rPr lang="en-US" dirty="0"/>
              <a:t>  </a:t>
            </a:r>
            <a:r>
              <a:rPr lang="en-US" dirty="0" err="1"/>
              <a:t>tên</a:t>
            </a:r>
            <a:r>
              <a:rPr lang="en-US" dirty="0"/>
              <a:t> </a:t>
            </a:r>
            <a:r>
              <a:rPr lang="en-US" dirty="0" err="1"/>
              <a:t>gọi</a:t>
            </a:r>
            <a:r>
              <a:rPr lang="en-US" dirty="0"/>
              <a:t> </a:t>
            </a:r>
            <a:r>
              <a:rPr lang="en-US" dirty="0" err="1"/>
              <a:t>các</a:t>
            </a:r>
            <a:r>
              <a:rPr lang="en-US" dirty="0"/>
              <a:t> </a:t>
            </a:r>
            <a:r>
              <a:rPr lang="en-US" dirty="0" err="1"/>
              <a:t>dụng</a:t>
            </a:r>
            <a:r>
              <a:rPr lang="en-US" dirty="0"/>
              <a:t> </a:t>
            </a:r>
            <a:r>
              <a:rPr lang="en-US" dirty="0" err="1"/>
              <a:t>cụ</a:t>
            </a:r>
            <a:r>
              <a:rPr lang="en-US" dirty="0"/>
              <a:t> </a:t>
            </a:r>
            <a:r>
              <a:rPr lang="en-US" dirty="0" err="1"/>
              <a:t>thí</a:t>
            </a:r>
            <a:r>
              <a:rPr lang="en-US" dirty="0"/>
              <a:t> </a:t>
            </a:r>
            <a:r>
              <a:rPr lang="en-US" dirty="0" err="1"/>
              <a:t>nghiệm</a:t>
            </a:r>
            <a:r>
              <a:rPr lang="en-US" dirty="0"/>
              <a:t>:</a:t>
            </a:r>
          </a:p>
          <a:p>
            <a:r>
              <a:rPr lang="en-US" dirty="0"/>
              <a:t>          - </a:t>
            </a:r>
            <a:r>
              <a:rPr lang="en-US" dirty="0" err="1"/>
              <a:t>tìm</a:t>
            </a:r>
            <a:r>
              <a:rPr lang="en-US" dirty="0"/>
              <a:t> </a:t>
            </a:r>
            <a:r>
              <a:rPr lang="en-US" dirty="0" err="1"/>
              <a:t>hiểu</a:t>
            </a:r>
            <a:r>
              <a:rPr lang="en-US" dirty="0"/>
              <a:t> </a:t>
            </a:r>
            <a:r>
              <a:rPr lang="en-US" dirty="0" err="1"/>
              <a:t>về</a:t>
            </a:r>
            <a:r>
              <a:rPr lang="en-US" dirty="0"/>
              <a:t> </a:t>
            </a:r>
            <a:r>
              <a:rPr lang="en-US" dirty="0" err="1"/>
              <a:t>chất</a:t>
            </a:r>
            <a:r>
              <a:rPr lang="en-US" dirty="0"/>
              <a:t> </a:t>
            </a:r>
            <a:r>
              <a:rPr lang="en-US" dirty="0" err="1"/>
              <a:t>và</a:t>
            </a:r>
            <a:r>
              <a:rPr lang="en-US" dirty="0"/>
              <a:t> </a:t>
            </a:r>
            <a:r>
              <a:rPr lang="en-US" dirty="0" err="1"/>
              <a:t>sự</a:t>
            </a:r>
            <a:r>
              <a:rPr lang="en-US" dirty="0"/>
              <a:t> </a:t>
            </a:r>
            <a:r>
              <a:rPr lang="en-US" dirty="0" err="1"/>
              <a:t>biến</a:t>
            </a:r>
            <a:r>
              <a:rPr lang="en-US" dirty="0"/>
              <a:t> </a:t>
            </a:r>
            <a:r>
              <a:rPr lang="en-US" dirty="0" err="1"/>
              <a:t>đổi</a:t>
            </a:r>
            <a:r>
              <a:rPr lang="en-US" dirty="0"/>
              <a:t> </a:t>
            </a:r>
            <a:r>
              <a:rPr lang="en-US" dirty="0" err="1"/>
              <a:t>chất</a:t>
            </a:r>
            <a:r>
              <a:rPr lang="en-US" dirty="0"/>
              <a:t>(1.8; 1.9 </a:t>
            </a:r>
            <a:r>
              <a:rPr lang="en-US" dirty="0" err="1"/>
              <a:t>và</a:t>
            </a:r>
            <a:r>
              <a:rPr lang="en-US" dirty="0"/>
              <a:t> 1.10).</a:t>
            </a:r>
          </a:p>
          <a:p>
            <a:r>
              <a:rPr lang="en-US" dirty="0"/>
              <a:t>          - </a:t>
            </a:r>
            <a:r>
              <a:rPr lang="en-US" dirty="0" err="1"/>
              <a:t>trong</a:t>
            </a:r>
            <a:r>
              <a:rPr lang="en-US" dirty="0"/>
              <a:t> </a:t>
            </a:r>
            <a:r>
              <a:rPr lang="en-US" dirty="0" err="1"/>
              <a:t>quan</a:t>
            </a:r>
            <a:r>
              <a:rPr lang="en-US" dirty="0"/>
              <a:t> </a:t>
            </a:r>
            <a:r>
              <a:rPr lang="en-US" dirty="0" err="1"/>
              <a:t>sát</a:t>
            </a:r>
            <a:r>
              <a:rPr lang="en-US" dirty="0"/>
              <a:t> </a:t>
            </a:r>
            <a:r>
              <a:rPr lang="en-US" dirty="0" err="1"/>
              <a:t>nhiễm</a:t>
            </a:r>
            <a:r>
              <a:rPr lang="en-US" dirty="0"/>
              <a:t> </a:t>
            </a:r>
            <a:r>
              <a:rPr lang="en-US" dirty="0" err="1"/>
              <a:t>sắc</a:t>
            </a:r>
            <a:r>
              <a:rPr lang="en-US" dirty="0"/>
              <a:t> </a:t>
            </a:r>
            <a:r>
              <a:rPr lang="en-US" dirty="0" err="1"/>
              <a:t>thể</a:t>
            </a:r>
            <a:r>
              <a:rPr lang="en-US" dirty="0"/>
              <a:t>(1.11).</a:t>
            </a:r>
          </a:p>
        </p:txBody>
      </p:sp>
      <p:sp>
        <p:nvSpPr>
          <p:cNvPr id="5" name="TextBox 4">
            <a:extLst>
              <a:ext uri="{FF2B5EF4-FFF2-40B4-BE49-F238E27FC236}">
                <a16:creationId xmlns:a16="http://schemas.microsoft.com/office/drawing/2014/main" id="{3812AEBC-E43F-4A51-BA1D-41DD2DC29B01}"/>
              </a:ext>
            </a:extLst>
          </p:cNvPr>
          <p:cNvSpPr txBox="1"/>
          <p:nvPr/>
        </p:nvSpPr>
        <p:spPr>
          <a:xfrm>
            <a:off x="1684780" y="470049"/>
            <a:ext cx="324124" cy="369332"/>
          </a:xfrm>
          <a:prstGeom prst="rect">
            <a:avLst/>
          </a:prstGeom>
          <a:noFill/>
        </p:spPr>
        <p:txBody>
          <a:bodyPr wrap="square" rtlCol="0">
            <a:spAutoFit/>
          </a:bodyPr>
          <a:lstStyle/>
          <a:p>
            <a:pPr algn="ctr"/>
            <a:r>
              <a:rPr lang="en-US" sz="1800" dirty="0">
                <a:solidFill>
                  <a:srgbClr val="FF0000"/>
                </a:solidFill>
              </a:rPr>
              <a:t>? </a:t>
            </a:r>
            <a:r>
              <a:rPr lang="en-US" dirty="0">
                <a:solidFill>
                  <a:srgbClr val="FFFF00"/>
                </a:solidFill>
              </a:rPr>
              <a:t>  </a:t>
            </a:r>
          </a:p>
        </p:txBody>
      </p:sp>
      <p:pic>
        <p:nvPicPr>
          <p:cNvPr id="6" name="Shape 133"/>
          <p:cNvPicPr/>
          <p:nvPr/>
        </p:nvPicPr>
        <p:blipFill>
          <a:blip r:embed="rId2"/>
          <a:stretch/>
        </p:blipFill>
        <p:spPr>
          <a:xfrm>
            <a:off x="854454" y="2513517"/>
            <a:ext cx="1353185" cy="2346960"/>
          </a:xfrm>
          <a:prstGeom prst="rect">
            <a:avLst/>
          </a:prstGeom>
        </p:spPr>
      </p:pic>
      <p:pic>
        <p:nvPicPr>
          <p:cNvPr id="7" name="Shape 139"/>
          <p:cNvPicPr/>
          <p:nvPr/>
        </p:nvPicPr>
        <p:blipFill>
          <a:blip r:embed="rId3"/>
          <a:stretch/>
        </p:blipFill>
        <p:spPr>
          <a:xfrm>
            <a:off x="2557605" y="3463026"/>
            <a:ext cx="1188720" cy="1390015"/>
          </a:xfrm>
          <a:prstGeom prst="rect">
            <a:avLst/>
          </a:prstGeom>
        </p:spPr>
      </p:pic>
      <p:pic>
        <p:nvPicPr>
          <p:cNvPr id="8" name="Shape 143"/>
          <p:cNvPicPr/>
          <p:nvPr/>
        </p:nvPicPr>
        <p:blipFill>
          <a:blip r:embed="rId4"/>
          <a:stretch/>
        </p:blipFill>
        <p:spPr>
          <a:xfrm>
            <a:off x="4055623" y="3570194"/>
            <a:ext cx="1365250" cy="1286510"/>
          </a:xfrm>
          <a:prstGeom prst="rect">
            <a:avLst/>
          </a:prstGeom>
        </p:spPr>
      </p:pic>
      <p:pic>
        <p:nvPicPr>
          <p:cNvPr id="9" name="Shape 151"/>
          <p:cNvPicPr/>
          <p:nvPr/>
        </p:nvPicPr>
        <p:blipFill>
          <a:blip r:embed="rId5"/>
          <a:stretch/>
        </p:blipFill>
        <p:spPr>
          <a:xfrm>
            <a:off x="5704338" y="3938723"/>
            <a:ext cx="1268095" cy="646430"/>
          </a:xfrm>
          <a:prstGeom prst="rect">
            <a:avLst/>
          </a:prstGeom>
        </p:spPr>
      </p:pic>
    </p:spTree>
    <p:extLst>
      <p:ext uri="{BB962C8B-B14F-4D97-AF65-F5344CB8AC3E}">
        <p14:creationId xmlns:p14="http://schemas.microsoft.com/office/powerpoint/2010/main" val="282091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927" y="367469"/>
            <a:ext cx="8333509" cy="461665"/>
          </a:xfrm>
          <a:prstGeom prst="rect">
            <a:avLst/>
          </a:prstGeom>
        </p:spPr>
        <p:txBody>
          <a:bodyPr wrap="square">
            <a:spAutoFit/>
          </a:bodyPr>
          <a:lstStyle/>
          <a:p>
            <a:r>
              <a:rPr lang="en-US" sz="2400" b="1" dirty="0">
                <a:solidFill>
                  <a:srgbClr val="FF0000"/>
                </a:solidFill>
                <a:latin typeface="Patrick Hand" panose="020B0604020202020204" charset="0"/>
                <a:cs typeface="Times New Roman" pitchFamily="18" charset="0"/>
              </a:rPr>
              <a:t>II. </a:t>
            </a:r>
            <a:r>
              <a:rPr lang="en-US" sz="2400" b="1" dirty="0">
                <a:solidFill>
                  <a:srgbClr val="FF0000"/>
                </a:solidFill>
                <a:latin typeface="Patrick Hand" panose="020B0604020202020204" charset="0"/>
              </a:rPr>
              <a:t>MỘT SỐ HÓA CHẤT CƠ BẢN TRONG PHÒNG THÍ NGHIỆM</a:t>
            </a:r>
            <a:endParaRPr lang="en-US" sz="2400" b="1" dirty="0">
              <a:solidFill>
                <a:srgbClr val="FF0000"/>
              </a:solidFill>
            </a:endParaRPr>
          </a:p>
        </p:txBody>
      </p:sp>
      <p:grpSp>
        <p:nvGrpSpPr>
          <p:cNvPr id="5" name="Group 4">
            <a:extLst>
              <a:ext uri="{FF2B5EF4-FFF2-40B4-BE49-F238E27FC236}">
                <a16:creationId xmlns:a16="http://schemas.microsoft.com/office/drawing/2014/main" id="{D57B991F-8748-45D5-A63F-F141B1147DEE}"/>
              </a:ext>
            </a:extLst>
          </p:cNvPr>
          <p:cNvGrpSpPr/>
          <p:nvPr/>
        </p:nvGrpSpPr>
        <p:grpSpPr>
          <a:xfrm>
            <a:off x="546462" y="938985"/>
            <a:ext cx="7606938" cy="1326233"/>
            <a:chOff x="5264406" y="1215638"/>
            <a:chExt cx="9972884" cy="1063798"/>
          </a:xfrm>
        </p:grpSpPr>
        <p:grpSp>
          <p:nvGrpSpPr>
            <p:cNvPr id="6" name="Group 5">
              <a:extLst>
                <a:ext uri="{FF2B5EF4-FFF2-40B4-BE49-F238E27FC236}">
                  <a16:creationId xmlns:a16="http://schemas.microsoft.com/office/drawing/2014/main" id="{51F30833-B35E-4B7B-BC22-FDF5A1CA5823}"/>
                </a:ext>
              </a:extLst>
            </p:cNvPr>
            <p:cNvGrpSpPr>
              <a:grpSpLocks/>
            </p:cNvGrpSpPr>
            <p:nvPr/>
          </p:nvGrpSpPr>
          <p:grpSpPr bwMode="auto">
            <a:xfrm>
              <a:off x="5264406" y="1264706"/>
              <a:ext cx="9972884" cy="1014730"/>
              <a:chOff x="15292" y="-137"/>
              <a:chExt cx="31684" cy="1598"/>
            </a:xfrm>
          </p:grpSpPr>
          <p:sp>
            <p:nvSpPr>
              <p:cNvPr id="8" name="Rectangle 7">
                <a:extLst>
                  <a:ext uri="{FF2B5EF4-FFF2-40B4-BE49-F238E27FC236}">
                    <a16:creationId xmlns:a16="http://schemas.microsoft.com/office/drawing/2014/main" id="{6C55594C-0101-4CB6-8833-DE7E717E2E2C}"/>
                  </a:ext>
                </a:extLst>
              </p:cNvPr>
              <p:cNvSpPr>
                <a:spLocks noChangeArrowheads="1"/>
              </p:cNvSpPr>
              <p:nvPr/>
            </p:nvSpPr>
            <p:spPr bwMode="auto">
              <a:xfrm>
                <a:off x="15292" y="-137"/>
                <a:ext cx="31684" cy="1598"/>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dirty="0"/>
                  <a:t>    </a:t>
                </a:r>
              </a:p>
            </p:txBody>
          </p:sp>
          <p:pic>
            <p:nvPicPr>
              <p:cNvPr id="9" name="Picture 8">
                <a:extLst>
                  <a:ext uri="{FF2B5EF4-FFF2-40B4-BE49-F238E27FC236}">
                    <a16:creationId xmlns:a16="http://schemas.microsoft.com/office/drawing/2014/main" id="{5327AA72-AE07-436B-B490-646924E80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44228AC-FB23-4F00-BEFC-C1972B4CE3BE}"/>
                </a:ext>
              </a:extLst>
            </p:cNvPr>
            <p:cNvSpPr txBox="1"/>
            <p:nvPr/>
          </p:nvSpPr>
          <p:spPr>
            <a:xfrm>
              <a:off x="5309154" y="1215638"/>
              <a:ext cx="292910" cy="384546"/>
            </a:xfrm>
            <a:prstGeom prst="rect">
              <a:avLst/>
            </a:prstGeom>
            <a:noFill/>
          </p:spPr>
          <p:txBody>
            <a:bodyPr wrap="square" rtlCol="0">
              <a:spAutoFit/>
            </a:bodyPr>
            <a:lstStyle/>
            <a:p>
              <a:pPr algn="ctr"/>
              <a:r>
                <a:rPr lang="en-US">
                  <a:solidFill>
                    <a:srgbClr val="FFFF00"/>
                  </a:solidFill>
                </a:rPr>
                <a:t>?</a:t>
              </a:r>
            </a:p>
          </p:txBody>
        </p:sp>
      </p:grpSp>
      <p:sp>
        <p:nvSpPr>
          <p:cNvPr id="2" name="Rectangle 1"/>
          <p:cNvSpPr/>
          <p:nvPr/>
        </p:nvSpPr>
        <p:spPr>
          <a:xfrm>
            <a:off x="804015" y="1065684"/>
            <a:ext cx="7287039" cy="1077218"/>
          </a:xfrm>
          <a:prstGeom prst="rect">
            <a:avLst/>
          </a:prstGeom>
        </p:spPr>
        <p:txBody>
          <a:bodyPr wrap="square">
            <a:spAutoFit/>
          </a:bodyPr>
          <a:lstStyle/>
          <a:p>
            <a:pPr lvl="0"/>
            <a:r>
              <a:rPr lang="en-US" sz="1600" dirty="0"/>
              <a:t>1. </a:t>
            </a:r>
            <a:r>
              <a:rPr lang="vi-VN" sz="1600" dirty="0"/>
              <a:t>Nhận biết được một số hoá chất sử dụng trong dạy học môn Khoa học tự nhiên 9.</a:t>
            </a:r>
            <a:endParaRPr lang="en-US" sz="1600" dirty="0"/>
          </a:p>
          <a:p>
            <a:pPr lvl="0"/>
            <a:r>
              <a:rPr lang="en-US" sz="1600" dirty="0"/>
              <a:t>2. </a:t>
            </a:r>
            <a:r>
              <a:rPr lang="vi-VN" sz="1600" dirty="0"/>
              <a:t>Chủ động nêu ý kiến thảo luận để đề xuất dụng cụ, hoá chất sử dụng và quy trình thí nghiệm chứng minh tính chất hoá học chung của acid hoặc base.</a:t>
            </a:r>
            <a:endParaRPr lang="en-US" sz="1600" dirty="0"/>
          </a:p>
        </p:txBody>
      </p:sp>
    </p:spTree>
    <p:extLst>
      <p:ext uri="{BB962C8B-B14F-4D97-AF65-F5344CB8AC3E}">
        <p14:creationId xmlns:p14="http://schemas.microsoft.com/office/powerpoint/2010/main" val="347314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2" name="Google Shape;872;p45">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45"/>
          <p:cNvSpPr/>
          <p:nvPr/>
        </p:nvSpPr>
        <p:spPr>
          <a:xfrm>
            <a:off x="8051412" y="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87892" y="7014"/>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roup 81">
            <a:extLst>
              <a:ext uri="{FF2B5EF4-FFF2-40B4-BE49-F238E27FC236}">
                <a16:creationId xmlns:a16="http://schemas.microsoft.com/office/drawing/2014/main" id="{D57B991F-8748-45D5-A63F-F141B1147DEE}"/>
              </a:ext>
            </a:extLst>
          </p:cNvPr>
          <p:cNvGrpSpPr/>
          <p:nvPr/>
        </p:nvGrpSpPr>
        <p:grpSpPr>
          <a:xfrm>
            <a:off x="580135" y="838102"/>
            <a:ext cx="7535146" cy="842328"/>
            <a:chOff x="5309154" y="779285"/>
            <a:chExt cx="10013123" cy="1028981"/>
          </a:xfrm>
        </p:grpSpPr>
        <p:grpSp>
          <p:nvGrpSpPr>
            <p:cNvPr id="83" name="Group 82">
              <a:extLst>
                <a:ext uri="{FF2B5EF4-FFF2-40B4-BE49-F238E27FC236}">
                  <a16:creationId xmlns:a16="http://schemas.microsoft.com/office/drawing/2014/main" id="{51F30833-B35E-4B7B-BC22-FDF5A1CA5823}"/>
                </a:ext>
              </a:extLst>
            </p:cNvPr>
            <p:cNvGrpSpPr>
              <a:grpSpLocks/>
            </p:cNvGrpSpPr>
            <p:nvPr/>
          </p:nvGrpSpPr>
          <p:grpSpPr bwMode="auto">
            <a:xfrm>
              <a:off x="5326730" y="793536"/>
              <a:ext cx="9995547" cy="1014730"/>
              <a:chOff x="15490" y="-879"/>
              <a:chExt cx="31756" cy="1598"/>
            </a:xfrm>
          </p:grpSpPr>
          <p:sp>
            <p:nvSpPr>
              <p:cNvPr id="85" name="Rectangle 84">
                <a:extLst>
                  <a:ext uri="{FF2B5EF4-FFF2-40B4-BE49-F238E27FC236}">
                    <a16:creationId xmlns:a16="http://schemas.microsoft.com/office/drawing/2014/main" id="{6C55594C-0101-4CB6-8833-DE7E717E2E2C}"/>
                  </a:ext>
                </a:extLst>
              </p:cNvPr>
              <p:cNvSpPr>
                <a:spLocks noChangeArrowheads="1"/>
              </p:cNvSpPr>
              <p:nvPr/>
            </p:nvSpPr>
            <p:spPr bwMode="auto">
              <a:xfrm>
                <a:off x="15562" y="-879"/>
                <a:ext cx="31684" cy="1598"/>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dirty="0"/>
                  <a:t>   GV </a:t>
                </a:r>
                <a:r>
                  <a:rPr lang="en-US" dirty="0" err="1"/>
                  <a:t>cho</a:t>
                </a:r>
                <a:r>
                  <a:rPr lang="en-US" dirty="0"/>
                  <a:t> HS </a:t>
                </a:r>
                <a:r>
                  <a:rPr lang="en-US" dirty="0" err="1"/>
                  <a:t>thảo</a:t>
                </a:r>
                <a:r>
                  <a:rPr lang="en-US" dirty="0"/>
                  <a:t> </a:t>
                </a:r>
                <a:r>
                  <a:rPr lang="en-US" dirty="0" err="1"/>
                  <a:t>luận</a:t>
                </a:r>
                <a:r>
                  <a:rPr lang="en-US" dirty="0"/>
                  <a:t> </a:t>
                </a:r>
                <a:r>
                  <a:rPr lang="en-US" dirty="0" err="1"/>
                  <a:t>nhóm</a:t>
                </a:r>
                <a:r>
                  <a:rPr lang="en-US" dirty="0"/>
                  <a:t> </a:t>
                </a:r>
                <a:r>
                  <a:rPr lang="en-US" dirty="0" err="1"/>
                  <a:t>theo</a:t>
                </a:r>
                <a:r>
                  <a:rPr lang="en-US" dirty="0"/>
                  <a:t> </a:t>
                </a:r>
                <a:r>
                  <a:rPr lang="en-US" dirty="0" err="1"/>
                  <a:t>yêu</a:t>
                </a:r>
                <a:r>
                  <a:rPr lang="en-US" dirty="0"/>
                  <a:t> </a:t>
                </a:r>
                <a:r>
                  <a:rPr lang="en-US" dirty="0" err="1"/>
                  <a:t>cầu</a:t>
                </a:r>
                <a:r>
                  <a:rPr lang="en-US" dirty="0"/>
                  <a:t> </a:t>
                </a:r>
                <a:r>
                  <a:rPr lang="en-US" dirty="0" err="1"/>
                  <a:t>sau</a:t>
                </a:r>
                <a:r>
                  <a:rPr lang="en-US" dirty="0"/>
                  <a:t>:</a:t>
                </a:r>
              </a:p>
              <a:p>
                <a:r>
                  <a:rPr lang="en-US" dirty="0" err="1"/>
                  <a:t>Đề</a:t>
                </a:r>
                <a:r>
                  <a:rPr lang="en-US" dirty="0"/>
                  <a:t> </a:t>
                </a:r>
                <a:r>
                  <a:rPr lang="en-US" dirty="0" err="1"/>
                  <a:t>xuất</a:t>
                </a:r>
                <a:r>
                  <a:rPr lang="en-US" dirty="0"/>
                  <a:t> </a:t>
                </a:r>
                <a:r>
                  <a:rPr lang="en-US" dirty="0" err="1"/>
                  <a:t>dụng</a:t>
                </a:r>
                <a:r>
                  <a:rPr lang="en-US" dirty="0"/>
                  <a:t> </a:t>
                </a:r>
                <a:r>
                  <a:rPr lang="en-US" dirty="0" err="1"/>
                  <a:t>cụ</a:t>
                </a:r>
                <a:r>
                  <a:rPr lang="en-US" dirty="0"/>
                  <a:t>, </a:t>
                </a:r>
                <a:r>
                  <a:rPr lang="en-US" dirty="0" err="1"/>
                  <a:t>hóa</a:t>
                </a:r>
                <a:r>
                  <a:rPr lang="en-US" dirty="0"/>
                  <a:t> </a:t>
                </a:r>
                <a:r>
                  <a:rPr lang="en-US" dirty="0" err="1"/>
                  <a:t>chất</a:t>
                </a:r>
                <a:r>
                  <a:rPr lang="en-US" dirty="0"/>
                  <a:t> </a:t>
                </a:r>
                <a:r>
                  <a:rPr lang="en-US" dirty="0" err="1"/>
                  <a:t>sử</a:t>
                </a:r>
                <a:r>
                  <a:rPr lang="en-US" dirty="0"/>
                  <a:t> </a:t>
                </a:r>
                <a:r>
                  <a:rPr lang="en-US" dirty="0" err="1"/>
                  <a:t>dụng</a:t>
                </a:r>
                <a:r>
                  <a:rPr lang="en-US" dirty="0"/>
                  <a:t>  </a:t>
                </a:r>
                <a:r>
                  <a:rPr lang="en-US" dirty="0" err="1"/>
                  <a:t>và</a:t>
                </a:r>
                <a:r>
                  <a:rPr lang="en-US" dirty="0"/>
                  <a:t> </a:t>
                </a:r>
                <a:r>
                  <a:rPr lang="en-US" dirty="0" err="1"/>
                  <a:t>quy</a:t>
                </a:r>
                <a:r>
                  <a:rPr lang="en-US" dirty="0"/>
                  <a:t> </a:t>
                </a:r>
                <a:r>
                  <a:rPr lang="en-US" dirty="0" err="1"/>
                  <a:t>trình</a:t>
                </a:r>
                <a:r>
                  <a:rPr lang="en-US" dirty="0"/>
                  <a:t> </a:t>
                </a:r>
                <a:r>
                  <a:rPr lang="en-US" dirty="0" err="1"/>
                  <a:t>thí</a:t>
                </a:r>
                <a:r>
                  <a:rPr lang="en-US" dirty="0"/>
                  <a:t> </a:t>
                </a:r>
                <a:r>
                  <a:rPr lang="en-US" dirty="0" err="1"/>
                  <a:t>nghiệm</a:t>
                </a:r>
                <a:r>
                  <a:rPr lang="en-US" dirty="0"/>
                  <a:t> </a:t>
                </a:r>
                <a:r>
                  <a:rPr lang="en-US" dirty="0" err="1"/>
                  <a:t>chứng</a:t>
                </a:r>
                <a:r>
                  <a:rPr lang="en-US" dirty="0"/>
                  <a:t> minh </a:t>
                </a:r>
                <a:r>
                  <a:rPr lang="en-US" dirty="0" err="1"/>
                  <a:t>tính</a:t>
                </a:r>
                <a:r>
                  <a:rPr lang="en-US" dirty="0"/>
                  <a:t> </a:t>
                </a:r>
                <a:r>
                  <a:rPr lang="en-US" dirty="0" err="1"/>
                  <a:t>chất</a:t>
                </a:r>
                <a:r>
                  <a:rPr lang="en-US" dirty="0"/>
                  <a:t> </a:t>
                </a:r>
                <a:r>
                  <a:rPr lang="en-US" dirty="0" err="1"/>
                  <a:t>hóa</a:t>
                </a:r>
                <a:r>
                  <a:rPr lang="en-US" dirty="0"/>
                  <a:t> </a:t>
                </a:r>
                <a:r>
                  <a:rPr lang="en-US" dirty="0" err="1"/>
                  <a:t>học</a:t>
                </a:r>
                <a:r>
                  <a:rPr lang="en-US" dirty="0"/>
                  <a:t> </a:t>
                </a:r>
                <a:r>
                  <a:rPr lang="en-US" dirty="0" err="1"/>
                  <a:t>chung</a:t>
                </a:r>
                <a:r>
                  <a:rPr lang="en-US" dirty="0"/>
                  <a:t> </a:t>
                </a:r>
                <a:r>
                  <a:rPr lang="en-US" dirty="0" err="1"/>
                  <a:t>của</a:t>
                </a:r>
                <a:r>
                  <a:rPr lang="en-US" dirty="0"/>
                  <a:t> acid </a:t>
                </a:r>
                <a:r>
                  <a:rPr lang="en-US" dirty="0" err="1"/>
                  <a:t>hoặc</a:t>
                </a:r>
                <a:r>
                  <a:rPr lang="en-US" dirty="0"/>
                  <a:t> base</a:t>
                </a:r>
              </a:p>
            </p:txBody>
          </p:sp>
          <p:pic>
            <p:nvPicPr>
              <p:cNvPr id="86" name="Picture 85">
                <a:extLst>
                  <a:ext uri="{FF2B5EF4-FFF2-40B4-BE49-F238E27FC236}">
                    <a16:creationId xmlns:a16="http://schemas.microsoft.com/office/drawing/2014/main" id="{5327AA72-AE07-436B-B490-646924E80A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0" y="-838"/>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 name="TextBox 83">
              <a:extLst>
                <a:ext uri="{FF2B5EF4-FFF2-40B4-BE49-F238E27FC236}">
                  <a16:creationId xmlns:a16="http://schemas.microsoft.com/office/drawing/2014/main" id="{744228AC-FB23-4F00-BEFC-C1972B4CE3BE}"/>
                </a:ext>
              </a:extLst>
            </p:cNvPr>
            <p:cNvSpPr txBox="1"/>
            <p:nvPr/>
          </p:nvSpPr>
          <p:spPr>
            <a:xfrm>
              <a:off x="5309154" y="779285"/>
              <a:ext cx="292910" cy="384546"/>
            </a:xfrm>
            <a:prstGeom prst="rect">
              <a:avLst/>
            </a:prstGeom>
            <a:noFill/>
          </p:spPr>
          <p:txBody>
            <a:bodyPr wrap="square" rtlCol="0">
              <a:spAutoFit/>
            </a:bodyPr>
            <a:lstStyle/>
            <a:p>
              <a:pPr algn="ctr"/>
              <a:r>
                <a:rPr lang="en-US" dirty="0">
                  <a:solidFill>
                    <a:srgbClr val="FFFF00"/>
                  </a:solidFill>
                </a:rPr>
                <a:t>?</a:t>
              </a:r>
            </a:p>
          </p:txBody>
        </p:sp>
      </p:grpSp>
      <p:sp>
        <p:nvSpPr>
          <p:cNvPr id="89" name="Text Placeholder 1">
            <a:extLst>
              <a:ext uri="{FF2B5EF4-FFF2-40B4-BE49-F238E27FC236}">
                <a16:creationId xmlns:a16="http://schemas.microsoft.com/office/drawing/2014/main" id="{33E0503B-7C8A-40F7-8F6E-5E760CEE84D4}"/>
              </a:ext>
            </a:extLst>
          </p:cNvPr>
          <p:cNvSpPr txBox="1">
            <a:spLocks/>
          </p:cNvSpPr>
          <p:nvPr/>
        </p:nvSpPr>
        <p:spPr>
          <a:xfrm>
            <a:off x="317854" y="2008566"/>
            <a:ext cx="4779831" cy="412902"/>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dirty="0" err="1">
                <a:solidFill>
                  <a:schemeClr val="accent1">
                    <a:lumMod val="40000"/>
                    <a:lumOff val="60000"/>
                  </a:schemeClr>
                </a:solidFill>
                <a:latin typeface="Comic Sans MS" panose="030F0702030302020204" pitchFamily="66" charset="0"/>
                <a:cs typeface="Times New Roman" pitchFamily="18" charset="0"/>
              </a:rPr>
              <a:t>Gợi</a:t>
            </a:r>
            <a:r>
              <a:rPr lang="en-US" sz="1800" b="1" i="1" u="sng" dirty="0">
                <a:solidFill>
                  <a:schemeClr val="accent1">
                    <a:lumMod val="40000"/>
                    <a:lumOff val="60000"/>
                  </a:schemeClr>
                </a:solidFill>
                <a:latin typeface="Comic Sans MS" panose="030F0702030302020204" pitchFamily="66" charset="0"/>
                <a:cs typeface="Times New Roman" pitchFamily="18" charset="0"/>
              </a:rPr>
              <a:t> ý</a:t>
            </a:r>
            <a:r>
              <a:rPr lang="en-US" sz="1800" i="1" dirty="0">
                <a:solidFill>
                  <a:schemeClr val="accent1">
                    <a:lumMod val="40000"/>
                    <a:lumOff val="60000"/>
                  </a:schemeClr>
                </a:solidFill>
                <a:latin typeface="Comic Sans MS" panose="030F0702030302020204" pitchFamily="66" charset="0"/>
                <a:cs typeface="Times New Roman" pitchFamily="18" charset="0"/>
              </a:rPr>
              <a:t>: </a:t>
            </a:r>
          </a:p>
        </p:txBody>
      </p:sp>
      <p:sp>
        <p:nvSpPr>
          <p:cNvPr id="9" name="Rectangle 8">
            <a:extLst>
              <a:ext uri="{FF2B5EF4-FFF2-40B4-BE49-F238E27FC236}">
                <a16:creationId xmlns:a16="http://schemas.microsoft.com/office/drawing/2014/main" id="{989A40D5-51CF-4C01-ABE2-E211C88DC583}"/>
              </a:ext>
            </a:extLst>
          </p:cNvPr>
          <p:cNvSpPr/>
          <p:nvPr/>
        </p:nvSpPr>
        <p:spPr>
          <a:xfrm>
            <a:off x="1443678" y="2146982"/>
            <a:ext cx="3615613" cy="307777"/>
          </a:xfrm>
          <a:prstGeom prst="rect">
            <a:avLst/>
          </a:prstGeom>
        </p:spPr>
        <p:txBody>
          <a:bodyPr wrap="square">
            <a:spAutoFit/>
          </a:bodyPr>
          <a:lstStyle/>
          <a:p>
            <a:endParaRPr lang="en-US" dirty="0">
              <a:solidFill>
                <a:schemeClr val="bg1"/>
              </a:solidFill>
              <a:latin typeface="Open Sans"/>
            </a:endParaRPr>
          </a:p>
        </p:txBody>
      </p:sp>
      <p:cxnSp>
        <p:nvCxnSpPr>
          <p:cNvPr id="13" name="Straight Connector 12">
            <a:extLst>
              <a:ext uri="{FF2B5EF4-FFF2-40B4-BE49-F238E27FC236}">
                <a16:creationId xmlns:a16="http://schemas.microsoft.com/office/drawing/2014/main" id="{E71EAF31-EEC5-48C3-98E4-4E1D0C75D0C6}"/>
              </a:ext>
            </a:extLst>
          </p:cNvPr>
          <p:cNvCxnSpPr/>
          <p:nvPr/>
        </p:nvCxnSpPr>
        <p:spPr>
          <a:xfrm>
            <a:off x="5037667" y="2159000"/>
            <a:ext cx="0" cy="2379775"/>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6EBB1401-F090-4E8B-8432-8E0293BB755E}"/>
              </a:ext>
            </a:extLst>
          </p:cNvPr>
          <p:cNvSpPr/>
          <p:nvPr/>
        </p:nvSpPr>
        <p:spPr>
          <a:xfrm>
            <a:off x="5059291" y="2076631"/>
            <a:ext cx="3615613" cy="492443"/>
          </a:xfrm>
          <a:prstGeom prst="rect">
            <a:avLst/>
          </a:prstGeom>
        </p:spPr>
        <p:txBody>
          <a:bodyPr wrap="square">
            <a:spAutoFit/>
          </a:bodyPr>
          <a:lstStyle/>
          <a:p>
            <a:endParaRPr lang="en-US" dirty="0">
              <a:solidFill>
                <a:schemeClr val="bg1"/>
              </a:solidFill>
              <a:latin typeface="Open Sans"/>
            </a:endParaRPr>
          </a:p>
          <a:p>
            <a:r>
              <a:rPr lang="vi-VN" sz="1200" dirty="0"/>
              <a:t>.</a:t>
            </a:r>
          </a:p>
        </p:txBody>
      </p:sp>
      <p:sp>
        <p:nvSpPr>
          <p:cNvPr id="4" name="Rectangle 3"/>
          <p:cNvSpPr/>
          <p:nvPr/>
        </p:nvSpPr>
        <p:spPr>
          <a:xfrm>
            <a:off x="357120" y="2466185"/>
            <a:ext cx="4572000" cy="954107"/>
          </a:xfrm>
          <a:prstGeom prst="rect">
            <a:avLst/>
          </a:prstGeom>
        </p:spPr>
        <p:txBody>
          <a:bodyPr>
            <a:spAutoFit/>
          </a:bodyPr>
          <a:lstStyle/>
          <a:p>
            <a:r>
              <a:rPr lang="vi-VN" b="1" dirty="0">
                <a:solidFill>
                  <a:schemeClr val="accent1">
                    <a:lumMod val="20000"/>
                    <a:lumOff val="80000"/>
                  </a:schemeClr>
                </a:solidFill>
              </a:rPr>
              <a:t>– Kết quả thực hiện nhiệm vụ 1:</a:t>
            </a:r>
            <a:endParaRPr lang="en-US" b="1" dirty="0">
              <a:solidFill>
                <a:schemeClr val="accent1">
                  <a:lumMod val="20000"/>
                  <a:lumOff val="80000"/>
                </a:schemeClr>
              </a:solidFill>
            </a:endParaRPr>
          </a:p>
          <a:p>
            <a:r>
              <a:rPr lang="vi-VN" b="1" dirty="0">
                <a:solidFill>
                  <a:schemeClr val="accent1">
                    <a:lumMod val="20000"/>
                    <a:lumOff val="80000"/>
                  </a:schemeClr>
                </a:solidFill>
              </a:rPr>
              <a:t>+ Dụng cụ: ống nghiệm hoặc cốc thuỷ tinh, giấy pH hoặc bộ que thử pH, bình xịt nước, ống pipet, ống chia, dụng cụ trộn và đựng dung dịch.</a:t>
            </a:r>
            <a:endParaRPr lang="en-US" b="1" dirty="0">
              <a:solidFill>
                <a:schemeClr val="accent1">
                  <a:lumMod val="20000"/>
                  <a:lumOff val="80000"/>
                </a:schemeClr>
              </a:solidFill>
            </a:endParaRPr>
          </a:p>
        </p:txBody>
      </p:sp>
      <p:sp>
        <p:nvSpPr>
          <p:cNvPr id="5" name="Rectangle 4"/>
          <p:cNvSpPr/>
          <p:nvPr/>
        </p:nvSpPr>
        <p:spPr>
          <a:xfrm>
            <a:off x="399984" y="3480071"/>
            <a:ext cx="4572000" cy="1169551"/>
          </a:xfrm>
          <a:prstGeom prst="rect">
            <a:avLst/>
          </a:prstGeom>
        </p:spPr>
        <p:txBody>
          <a:bodyPr>
            <a:spAutoFit/>
          </a:bodyPr>
          <a:lstStyle/>
          <a:p>
            <a:r>
              <a:rPr lang="vi-VN" b="1" dirty="0">
                <a:solidFill>
                  <a:schemeClr val="accent1">
                    <a:lumMod val="20000"/>
                    <a:lumOff val="80000"/>
                  </a:schemeClr>
                </a:solidFill>
              </a:rPr>
              <a:t>+ Hoá chất:</a:t>
            </a:r>
            <a:endParaRPr lang="en-US" b="1" dirty="0">
              <a:solidFill>
                <a:schemeClr val="accent1">
                  <a:lumMod val="20000"/>
                  <a:lumOff val="80000"/>
                </a:schemeClr>
              </a:solidFill>
            </a:endParaRPr>
          </a:p>
          <a:p>
            <a:pPr lvl="0"/>
            <a:r>
              <a:rPr lang="vi-VN" b="1" dirty="0">
                <a:solidFill>
                  <a:schemeClr val="accent1">
                    <a:lumMod val="20000"/>
                    <a:lumOff val="80000"/>
                  </a:schemeClr>
                </a:solidFill>
              </a:rPr>
              <a:t>Acid: acid axetic (CH₃COOH), acid sulfuric loãng (H₂SO₄), hoặc acid clohidric loãng (HCl).</a:t>
            </a:r>
            <a:endParaRPr lang="en-US" b="1" dirty="0">
              <a:solidFill>
                <a:schemeClr val="accent1">
                  <a:lumMod val="20000"/>
                  <a:lumOff val="80000"/>
                </a:schemeClr>
              </a:solidFill>
            </a:endParaRPr>
          </a:p>
          <a:p>
            <a:pPr lvl="0"/>
            <a:r>
              <a:rPr lang="vi-VN" b="1" dirty="0">
                <a:solidFill>
                  <a:schemeClr val="accent1">
                    <a:lumMod val="20000"/>
                    <a:lumOff val="80000"/>
                  </a:schemeClr>
                </a:solidFill>
              </a:rPr>
              <a:t>Base: Dung dịch nước xút (NaOH) hoặc dung dịch ammoniac (NH₃).</a:t>
            </a:r>
            <a:endParaRPr lang="en-US" b="1" dirty="0">
              <a:solidFill>
                <a:schemeClr val="accent1">
                  <a:lumMod val="20000"/>
                  <a:lumOff val="80000"/>
                </a:schemeClr>
              </a:solidFill>
            </a:endParaRPr>
          </a:p>
        </p:txBody>
      </p:sp>
      <p:sp>
        <p:nvSpPr>
          <p:cNvPr id="6" name="Rectangle 5"/>
          <p:cNvSpPr/>
          <p:nvPr/>
        </p:nvSpPr>
        <p:spPr>
          <a:xfrm>
            <a:off x="5052146" y="2285337"/>
            <a:ext cx="3877613" cy="2031325"/>
          </a:xfrm>
          <a:prstGeom prst="rect">
            <a:avLst/>
          </a:prstGeom>
        </p:spPr>
        <p:txBody>
          <a:bodyPr wrap="square">
            <a:spAutoFit/>
          </a:bodyPr>
          <a:lstStyle/>
          <a:p>
            <a:r>
              <a:rPr lang="vi-VN" b="1" dirty="0">
                <a:solidFill>
                  <a:schemeClr val="accent1">
                    <a:lumMod val="20000"/>
                    <a:lumOff val="80000"/>
                  </a:schemeClr>
                </a:solidFill>
              </a:rPr>
              <a:t>+ Quy trình thí nghiệm:</a:t>
            </a:r>
            <a:endParaRPr lang="en-US" b="1" dirty="0">
              <a:solidFill>
                <a:schemeClr val="accent1">
                  <a:lumMod val="20000"/>
                  <a:lumOff val="80000"/>
                </a:schemeClr>
              </a:solidFill>
            </a:endParaRPr>
          </a:p>
          <a:p>
            <a:pPr lvl="0"/>
            <a:r>
              <a:rPr lang="vi-VN" b="1" dirty="0">
                <a:solidFill>
                  <a:schemeClr val="accent1">
                    <a:lumMod val="20000"/>
                    <a:lumOff val="80000"/>
                  </a:schemeClr>
                </a:solidFill>
              </a:rPr>
              <a:t>Chuẩn bị dung dịch acid và base ở nồng độ thấp bằng cách pha loãng chúng với nước.</a:t>
            </a:r>
            <a:endParaRPr lang="en-US" b="1" dirty="0">
              <a:solidFill>
                <a:schemeClr val="accent1">
                  <a:lumMod val="20000"/>
                  <a:lumOff val="80000"/>
                </a:schemeClr>
              </a:solidFill>
            </a:endParaRPr>
          </a:p>
          <a:p>
            <a:pPr lvl="0"/>
            <a:r>
              <a:rPr lang="vi-VN" b="1" dirty="0">
                <a:solidFill>
                  <a:schemeClr val="accent1">
                    <a:lumMod val="20000"/>
                    <a:lumOff val="80000"/>
                  </a:schemeClr>
                </a:solidFill>
              </a:rPr>
              <a:t>Đo pH của từng dung dịch bằng giấy pH hoặc que thử pH.</a:t>
            </a:r>
            <a:endParaRPr lang="en-US" b="1" dirty="0">
              <a:solidFill>
                <a:schemeClr val="accent1">
                  <a:lumMod val="20000"/>
                  <a:lumOff val="80000"/>
                </a:schemeClr>
              </a:solidFill>
            </a:endParaRPr>
          </a:p>
          <a:p>
            <a:pPr lvl="0"/>
            <a:r>
              <a:rPr lang="vi-VN" b="1" dirty="0">
                <a:solidFill>
                  <a:schemeClr val="accent1">
                    <a:lumMod val="20000"/>
                    <a:lumOff val="80000"/>
                  </a:schemeClr>
                </a:solidFill>
              </a:rPr>
              <a:t>Chứng minh tính chất phản ứng với dung dịch điện li: thêm một chất chuyển màu (ví dụ như phenolphthalein) vào dung dịch base và quan sát sự thay đổi màu sắc.</a:t>
            </a:r>
            <a:endParaRPr lang="en-US" b="1" dirty="0">
              <a:solidFill>
                <a:schemeClr val="accent1">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9">
                                            <p:txEl>
                                              <p:pRg st="0" end="0"/>
                                            </p:txEl>
                                          </p:spTgt>
                                        </p:tgtEl>
                                        <p:attrNameLst>
                                          <p:attrName>style.visibility</p:attrName>
                                        </p:attrNameLst>
                                      </p:cBhvr>
                                      <p:to>
                                        <p:strVal val="visible"/>
                                      </p:to>
                                    </p:set>
                                    <p:animEffect transition="in" filter="wipe(down)">
                                      <p:cBhvr>
                                        <p:cTn id="12" dur="500"/>
                                        <p:tgtEl>
                                          <p:spTgt spid="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down)">
                                      <p:cBhvr>
                                        <p:cTn id="2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theme/theme1.xml><?xml version="1.0" encoding="utf-8"?>
<a:theme xmlns:a="http://schemas.openxmlformats.org/drawingml/2006/main" name="Theme1">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F81409C-D64A-4F82-ADA4-EDC4E47DAA9D}" vid="{7E9AA9F5-72CF-44A9-A83D-925EA7B7EF9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2130</Words>
  <Application>Microsoft Office PowerPoint</Application>
  <PresentationFormat>On-screen Show (16:9)</PresentationFormat>
  <Paragraphs>246</Paragraphs>
  <Slides>24</Slides>
  <Notes>13</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Patrick Hand</vt:lpstr>
      <vt:lpstr>Lato</vt:lpstr>
      <vt:lpstr>Calibri</vt:lpstr>
      <vt:lpstr>Arial</vt:lpstr>
      <vt:lpstr>Times New Roman</vt:lpstr>
      <vt:lpstr>Comic Sans MS</vt:lpstr>
      <vt:lpstr>Roboto Condensed Light</vt:lpstr>
      <vt:lpstr>Montserrat</vt:lpstr>
      <vt:lpstr>Open Sans</vt:lpstr>
      <vt:lpstr>Tahoma</vt:lpstr>
      <vt:lpstr>#9Slide07 IcielBC Cubano Normal</vt:lpstr>
      <vt:lpstr>Theme1</vt:lpstr>
      <vt:lpstr>BÀI 1: NHẬN BIẾT MỘT SỐ DỤNG CỤ, HÓA CHẤT. THUYẾT TRÌNH MỘT VẤN ĐỀ KHOA HỌC.  </vt:lpstr>
      <vt:lpstr>MỤC TIÊU</vt:lpstr>
      <vt:lpstr>KHỞI ĐỘNG</vt:lpstr>
      <vt:lpstr>PowerPoint Presentation</vt:lpstr>
      <vt:lpstr>I. GIỚI THIỆU MỘT SỐ DỤNG CỤ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GIỚI THIỆU MỘT SỐ THIẾT BỊ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đã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Admin</cp:lastModifiedBy>
  <cp:revision>1</cp:revision>
  <dcterms:modified xsi:type="dcterms:W3CDTF">2025-08-15T05:29:27Z</dcterms:modified>
</cp:coreProperties>
</file>