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Dotum" panose="020B0604020202020204" charset="-127"/>
      <p:regular r:id="rId54"/>
    </p:embeddedFont>
    <p:embeddedFont>
      <p:font typeface="Cambria Math" panose="02040503050406030204" pitchFamily="18" charset="0"/>
      <p:regular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5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35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5.png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0" Type="http://schemas.openxmlformats.org/officeDocument/2006/relationships/image" Target="../media/image70.png"/><Relationship Id="rId4" Type="http://schemas.openxmlformats.org/officeDocument/2006/relationships/image" Target="../media/image28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openxmlformats.org/officeDocument/2006/relationships/image" Target="../media/image28.png"/><Relationship Id="rId10" Type="http://schemas.openxmlformats.org/officeDocument/2006/relationships/image" Target="../media/image76.png"/><Relationship Id="rId4" Type="http://schemas.openxmlformats.org/officeDocument/2006/relationships/image" Target="../media/image14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78.png"/><Relationship Id="rId5" Type="http://schemas.openxmlformats.org/officeDocument/2006/relationships/image" Target="../media/image2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8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28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90.png"/><Relationship Id="rId5" Type="http://schemas.openxmlformats.org/officeDocument/2006/relationships/image" Target="../media/image28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10" Type="http://schemas.openxmlformats.org/officeDocument/2006/relationships/image" Target="../media/image96.png"/><Relationship Id="rId4" Type="http://schemas.openxmlformats.org/officeDocument/2006/relationships/image" Target="../media/image33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6" Type="http://schemas.openxmlformats.org/officeDocument/2006/relationships/image" Target="../media/image10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3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2.png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114.png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6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20.png"/><Relationship Id="rId4" Type="http://schemas.openxmlformats.org/officeDocument/2006/relationships/image" Target="../media/image28.png"/><Relationship Id="rId9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122.png"/><Relationship Id="rId5" Type="http://schemas.openxmlformats.org/officeDocument/2006/relationships/image" Target="../media/image54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123.png"/><Relationship Id="rId5" Type="http://schemas.openxmlformats.org/officeDocument/2006/relationships/image" Target="../media/image102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126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127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9.png"/><Relationship Id="rId1" Type="http://schemas.openxmlformats.org/officeDocument/2006/relationships/tags" Target="../tags/tag7.xml"/><Relationship Id="rId19" Type="http://schemas.openxmlformats.org/officeDocument/2006/relationships/image" Target="../media/image18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</a:t>
            </a:r>
            <a:r>
              <a:rPr lang="en-US" sz="75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NAY!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của phần hình màu xanh ở Hình 2.1a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chữ nhật màu xanh ở Hình 2.1b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 gì về diện tích của hai hình ở câu a và câu b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Hình 2.1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5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a,b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4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1118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5200" y="7362402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5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6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7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8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7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8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9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vi-VN" sz="400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4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 smtClean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Từ 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4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7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5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6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7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8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một trò chơi trí tuệ trên truyền hình dành cho học sinh, người dẫn chương trình yêu cầu các bạn học sinh cho biết kết quả phép tính 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198</a:t>
            </a:r>
            <a:r>
              <a:rPr lang="en-US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. Ngay lập tức một bạn đã chỉ ra kết quả đúng. Bạn ấy 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r>
              <a:rPr lang="en-US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ã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tính như thế nào mà nhanh được như vậy</a:t>
            </a:r>
            <a:r>
              <a:rPr lang="vi-VN" sz="400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</a:t>
                </a: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6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 smtClean="0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8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4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 smtClean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7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8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6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5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6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 smtClean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10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6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9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10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7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Chỉ vài giây sau, Nam đã tính ra kết quả chính xác và giành được điểm. Em hãy giải thích xem Nam đã tính nhanh như thế nào</a:t>
                </a: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3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</a:t>
            </a: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</a:t>
            </a:r>
            <a:r>
              <a:rPr lang="en-US" sz="4400" smtClean="0">
                <a:ea typeface="Times New Roman" panose="02020603050405020304" pitchFamily="18" charset="0"/>
              </a:rPr>
              <a:t>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Chọn câu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</a:t>
            </a:r>
            <a:r>
              <a:rPr lang="en-US" sz="4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6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7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2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4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6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9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6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7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</a:t>
            </a:r>
            <a:r>
              <a:rPr lang="vi-VN" sz="4200" smtClean="0">
                <a:solidFill>
                  <a:srgbClr val="000000"/>
                </a:solidFill>
              </a:rPr>
              <a:t>hoặc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một</a:t>
            </a:r>
            <a:r>
              <a:rPr lang="en-US" sz="4200" smtClean="0">
                <a:solidFill>
                  <a:srgbClr val="000000"/>
                </a:solidFill>
              </a:rPr>
              <a:t> </a:t>
            </a:r>
            <a:r>
              <a:rPr lang="vi-VN" sz="4200" smtClean="0">
                <a:solidFill>
                  <a:srgbClr val="000000"/>
                </a:solidFill>
              </a:rPr>
              <a:t>hiệu:</a:t>
            </a:r>
            <a:endParaRPr lang="en-US" sz="42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7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8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9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10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4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lang="en-US" sz="4300" b="1" smtClea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6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3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  <a:endParaRPr lang="en-US" sz="44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chia </a:t>
                </a: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hết cho 4</a:t>
                </a:r>
                <a:r>
                  <a:rPr lang="en-US" sz="44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4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6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8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3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</a:t>
                </a:r>
                <a:r>
                  <a:rPr kumimoji="0" lang="en-US" sz="4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6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6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</a:t>
              </a:r>
              <a:r>
                <a:rPr lang="vi-VN" sz="3900" b="1" smtClean="0">
                  <a:ea typeface="Times New Roman" panose="02020603050405020304" pitchFamily="18" charset="0"/>
                </a:rPr>
                <a:t>hiệu</a:t>
              </a:r>
              <a:r>
                <a:rPr lang="en-US" sz="3900" b="1" smtClean="0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</a:t>
                </a:r>
                <a:r>
                  <a:rPr lang="nl-NL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94204" y="5534243"/>
            <a:ext cx="16341026" cy="5181501"/>
            <a:chOff x="1108774" y="5143500"/>
            <a:chExt cx="16341026" cy="388395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71368" y="5241802"/>
              <a:ext cx="15029693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= B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đẳng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5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6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7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5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7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00A7EF-F9FD-4048-8E3D-01354452B25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1154F0A0-BA3D-46FD-9884-A07D15A9326C}&quot;,&quot;D:\\thư viện điện tử\\Toá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 Hiệu hai bình phương. Bình phương của một tổng hay một hiệ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F43845-A545-4C79-A52C-46688B20DE14}: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5231B-6818-426B-BE00-E13468AEB854}:3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882F2-1657-41D9-8C0A-D6735BA870CF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47E81-79D6-4521-BB39-08D9A58F3121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F80190-BB17-4BCD-A964-8353A502565E}:3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2171AD-CB42-4F53-963C-B82CF3DB4A15}:2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356264-24F0-4C36-94E2-239E17E2937B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5351B-D847-4747-BA92-3DBB5F037F53}:2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8AC0E-97AF-4325-8AB0-61EA9912E912}:3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AA442-9EB8-4AC1-997E-38544A9FEC3E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964B6-78E8-4E5B-8E50-21E2DAD45082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7596FA-5992-403D-8216-537147161077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B3E3E-6B0F-4012-A01C-3646CAB375AC}:2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875D33-0DD8-4693-8C12-16A3E0325518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9D4ACF-4066-4C26-8443-CC9E667942B2}:2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42D4A-3CEB-4167-9047-F3A80F12DE02}:30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9510EB-EB9E-4863-9A95-FF17C7F7C4F1}:3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EE3705-FB63-4A09-83E5-B40BAB6C9330}:3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E7C0B-72A2-4C80-B740-87FDF0EDD419}: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9D775-0256-492D-89F4-8AF3B06CCF9D}:3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8E5AAF-2CFF-46AC-A7A1-3C95312676C0}: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6C176F-8557-4C5D-BCA0-35FCA8E4A01C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A5AA1D-8D8B-4235-A429-CDE9FA7060E9}:2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A8313-6F3C-4FEF-A23A-6291AA74EFBF}: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15252-E544-44A4-B7D3-F0795AEAF419}:3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32407D-8E3D-4816-BE82-EDC041299B5B}:3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FB40BF-3647-4982-A95E-FFDD76CE4BBF}:3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E411D7-3014-44F9-8552-8D8C839BD8A3}:31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000A4-E4EF-4EA2-B855-E88897054DF5}:26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B1B9E7-3248-4BC3-B768-6098C574F1F9}:26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14498-AAB9-49E5-AB26-BE9592B385F4}:26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566DA-E987-491F-A424-8F8347B98FD2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34A46-BF9E-42C2-A1CF-8D37B4E5905F}:2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B910BD-0AC5-4D30-A8B7-46102AF14DEA}:29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0979D6-6628-49AD-ABF1-0A3DACCFB41A}:29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DC4F49-BDB2-492B-B121-668490616DC3}:31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47B0A9-0D85-4884-8733-DD6AC2166766}:3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EFFBD2-6696-43BF-9530-CD6CBCB3D7B0}:3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F440C0-5685-47E3-8A30-0145B356A004}:3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AF872-7F52-4E4E-9DC2-D34CAAB731D1}:2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0A8E34-FB2E-46C5-8443-7209D1CC8F27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D2A62A-76C5-41DE-9E96-86DD4B1BC89A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DF46AC-0C7B-4F97-AD70-B36187886CC3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63E6B-5D02-4E14-B50E-F27BDEC74A93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B74BD-877D-44CE-AD54-ECBFDB3C59D7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DFD3E0-C5D3-4150-AFEC-6716F1F51215}:2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2799</TotalTime>
  <Words>1008</Words>
  <Application>Microsoft Office PowerPoint</Application>
  <PresentationFormat>Custom</PresentationFormat>
  <Paragraphs>273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Calibri</vt:lpstr>
      <vt:lpstr>Times New Roman</vt:lpstr>
      <vt:lpstr>Dotum</vt:lpstr>
      <vt:lpstr>Arial</vt:lpstr>
      <vt:lpstr>OpenSans</vt:lpstr>
      <vt:lpstr>Cambria Math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 Hiệu hai bình phương. Bình phương của một tổng hay một hiệu</dc:title>
  <dc:creator>Admin</dc:creator>
  <cp:lastModifiedBy>Admin</cp:lastModifiedBy>
  <cp:revision>71</cp:revision>
  <dcterms:created xsi:type="dcterms:W3CDTF">2006-08-16T00:00:00Z</dcterms:created>
  <dcterms:modified xsi:type="dcterms:W3CDTF">2025-04-20T15:25:10Z</dcterms:modified>
  <dc:identifier>DAFWAZhnXwQ</dc:identifier>
</cp:coreProperties>
</file>