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74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66.jpe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 Id="rId22"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70.png"/><Relationship Id="rId17" Type="http://schemas.openxmlformats.org/officeDocument/2006/relationships/image" Target="../media/image82.svg"/><Relationship Id="rId2" Type="http://schemas.openxmlformats.org/officeDocument/2006/relationships/image" Target="../media/image13.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3.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 Id="rId22"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8.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20"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7.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82.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20.svg"/><Relationship Id="rId1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9651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a:t>
            </a:r>
            <a:r>
              <a:rPr lang="nl-NL" sz="4000">
                <a:effectLst/>
                <a:latin typeface="Arial" panose="020B0604020202020204" pitchFamily="34" charset="0"/>
                <a:ea typeface="Times New Roman" panose="02020603050405020304" pitchFamily="18" charset="0"/>
                <a:cs typeface="Arial" panose="020B0604020202020204" pitchFamily="34" charset="0"/>
              </a:rPr>
              <a:t>mềm </a:t>
            </a:r>
            <a:r>
              <a:rPr lang="nl-NL" sz="4000" smtClean="0">
                <a:effectLst/>
                <a:latin typeface="Arial" panose="020B0604020202020204" pitchFamily="34" charset="0"/>
                <a:ea typeface="Times New Roman" panose="02020603050405020304" pitchFamily="18" charset="0"/>
                <a:cs typeface="Arial" panose="020B0604020202020204" pitchFamily="34" charset="0"/>
              </a:rPr>
              <a:t>trực </a:t>
            </a:r>
            <a:r>
              <a:rPr lang="nl-NL" sz="4000" dirty="0">
                <a:effectLst/>
                <a:latin typeface="Arial" panose="020B0604020202020204" pitchFamily="34" charset="0"/>
                <a:ea typeface="Times New Roman" panose="02020603050405020304" pitchFamily="18" charset="0"/>
                <a:cs typeface="Arial" panose="020B0604020202020204" pitchFamily="34" charset="0"/>
              </a:rPr>
              <a:t>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98057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a:t>
            </a:r>
            <a:r>
              <a:rPr lang="nl-NL" sz="4000">
                <a:effectLst/>
                <a:latin typeface="Arial" panose="020B0604020202020204" pitchFamily="34" charset="0"/>
                <a:ea typeface="Times New Roman" panose="02020603050405020304" pitchFamily="18" charset="0"/>
                <a:cs typeface="Arial" panose="020B0604020202020204" pitchFamily="34" charset="0"/>
              </a:rPr>
              <a:t>hợp </a:t>
            </a:r>
            <a:r>
              <a:rPr lang="nl-NL" sz="4000" smtClean="0">
                <a:effectLst/>
                <a:latin typeface="Arial" panose="020B0604020202020204" pitchFamily="34" charset="0"/>
                <a:ea typeface="Times New Roman" panose="02020603050405020304" pitchFamily="18" charset="0"/>
                <a:cs typeface="Arial" panose="020B0604020202020204" pitchFamily="34" charset="0"/>
              </a:rPr>
              <a:t>lí</a:t>
            </a:r>
            <a:r>
              <a:rPr lang="nl-NL" sz="4000" dirty="0">
                <a:effectLst/>
                <a:latin typeface="Arial" panose="020B0604020202020204" pitchFamily="34" charset="0"/>
                <a:ea typeface="Times New Roman" panose="02020603050405020304" pitchFamily="18" charset="0"/>
                <a:cs typeface="Arial" panose="020B0604020202020204" pitchFamily="34" charset="0"/>
              </a:rPr>
              <a:t>,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2068</Words>
  <Application>Microsoft Office PowerPoint</Application>
  <PresentationFormat>Custom</PresentationFormat>
  <Paragraphs>145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Symbol</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Website@VnTeach.Com</dc:creator>
  <cp:keywords>Website@VnTeach.Com</cp:keywords>
  <cp:lastModifiedBy>Admin</cp:lastModifiedBy>
  <cp:revision>1</cp:revision>
  <dcterms:created xsi:type="dcterms:W3CDTF">2006-08-16T00:00:00Z</dcterms:created>
  <dcterms:modified xsi:type="dcterms:W3CDTF">2022-11-28T15:56:25Z</dcterms:modified>
  <dc:identifier>DAFPedVGhHU</dc:identifier>
</cp:coreProperties>
</file>