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4" r:id="rId38"/>
    <p:sldId id="292" r:id="rId39"/>
    <p:sldId id="293" r:id="rId40"/>
    <p:sldId id="298" r:id="rId41"/>
    <p:sldId id="295" r:id="rId42"/>
    <p:sldId id="296" r:id="rId43"/>
    <p:sldId id="297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4" r:id="rId57"/>
  </p:sldIdLst>
  <p:sldSz cx="18288000" cy="10287000"/>
  <p:notesSz cx="6858000" cy="9144000"/>
  <p:embeddedFontLst>
    <p:embeddedFont>
      <p:font typeface="Cambria Math" panose="02040503050406030204" pitchFamily="18" charset="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99"/>
    <a:srgbClr val="FF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04A-4C55-956F-577198FECBA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04A-4C55-956F-577198FECB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04A-4C55-956F-577198FECB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04A-4C55-956F-577198FECBA5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04A-4C55-956F-577198FECBA5}"/>
              </c:ext>
            </c:extLst>
          </c:dPt>
          <c:dLbls>
            <c:dLbl>
              <c:idx val="2"/>
              <c:layout>
                <c:manualLayout>
                  <c:x val="1.3029015480524911E-2"/>
                  <c:y val="1.73161542328953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04A-4C55-956F-577198FECBA5}"/>
                </c:ext>
              </c:extLst>
            </c:dLbl>
            <c:dLbl>
              <c:idx val="3"/>
              <c:layout>
                <c:manualLayout>
                  <c:x val="1.0304296858378076E-2"/>
                  <c:y val="-2.726696841249054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04A-4C55-956F-577198FECBA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Đuối nước</c:v>
                </c:pt>
                <c:pt idx="1">
                  <c:v>Tai nạn giao thông</c:v>
                </c:pt>
                <c:pt idx="2">
                  <c:v>Ngã</c:v>
                </c:pt>
                <c:pt idx="3">
                  <c:v>Ngộ độc</c:v>
                </c:pt>
                <c:pt idx="4">
                  <c:v>Thương tích khác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48</c:v>
                </c:pt>
                <c:pt idx="1">
                  <c:v>28</c:v>
                </c:pt>
                <c:pt idx="2">
                  <c:v>2</c:v>
                </c:pt>
                <c:pt idx="3">
                  <c:v>2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04A-4C55-956F-577198FECBA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20691224722379"/>
          <c:y val="0.29158113928055812"/>
          <c:w val="0.32816660401621406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rảnh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rỗi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9089072660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0689234669628168E-2"/>
          <c:y val="0.19861645973883962"/>
          <c:w val="0.48098811721745183"/>
          <c:h val="0.72584801785889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AD4-4180-8A67-9711CC3BA1CE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AD4-4180-8A67-9711CC3BA1CE}"/>
              </c:ext>
            </c:extLst>
          </c:dPt>
          <c:dPt>
            <c:idx val="2"/>
            <c:bubble3D val="0"/>
            <c:spPr>
              <a:solidFill>
                <a:srgbClr val="00FF9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AD4-4180-8A67-9711CC3BA1CE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AD4-4180-8A67-9711CC3BA1CE}"/>
              </c:ext>
            </c:extLst>
          </c:dPt>
          <c:dPt>
            <c:idx val="4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AD4-4180-8A67-9711CC3BA1CE}"/>
              </c:ext>
            </c:extLst>
          </c:dPt>
          <c:dLbls>
            <c:dLbl>
              <c:idx val="0"/>
              <c:layout>
                <c:manualLayout>
                  <c:x val="-7.3317033993014313E-2"/>
                  <c:y val="0.17408426671507049"/>
                </c:manualLayout>
              </c:layout>
              <c:tx>
                <c:rich>
                  <a:bodyPr/>
                  <a:lstStyle/>
                  <a:p>
                    <a:fld id="{A7881B80-DC1B-467F-A2EC-87286564D0F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D4-4180-8A67-9711CC3BA1CE}"/>
                </c:ext>
              </c:extLst>
            </c:dLbl>
            <c:dLbl>
              <c:idx val="1"/>
              <c:layout>
                <c:manualLayout>
                  <c:x val="-0.11899255596311212"/>
                  <c:y val="-1.017956262971997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AD4-4180-8A67-9711CC3BA1CE}"/>
                </c:ext>
              </c:extLst>
            </c:dLbl>
            <c:dLbl>
              <c:idx val="2"/>
              <c:layout>
                <c:manualLayout>
                  <c:x val="-7.182336571597403E-2"/>
                  <c:y val="-0.18963821811063838"/>
                </c:manualLayout>
              </c:layout>
              <c:tx>
                <c:rich>
                  <a:bodyPr/>
                  <a:lstStyle/>
                  <a:p>
                    <a:fld id="{428DC82F-924D-4764-83F5-75934A5C32C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AD4-4180-8A67-9711CC3BA1CE}"/>
                </c:ext>
              </c:extLst>
            </c:dLbl>
            <c:dLbl>
              <c:idx val="3"/>
              <c:layout>
                <c:manualLayout>
                  <c:x val="5.7469552960740279E-2"/>
                  <c:y val="-1.1008823271549431E-2"/>
                </c:manualLayout>
              </c:layout>
              <c:tx>
                <c:rich>
                  <a:bodyPr/>
                  <a:lstStyle/>
                  <a:p>
                    <a:fld id="{AC3F19C6-10D5-47A5-AE37-1275E48801B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AD4-4180-8A67-9711CC3BA1CE}"/>
                </c:ext>
              </c:extLst>
            </c:dLbl>
            <c:dLbl>
              <c:idx val="4"/>
              <c:layout>
                <c:manualLayout>
                  <c:x val="8.8234667292598698E-2"/>
                  <c:y val="0.17228960966925172"/>
                </c:manualLayout>
              </c:layout>
              <c:tx>
                <c:rich>
                  <a:bodyPr/>
                  <a:lstStyle/>
                  <a:p>
                    <a:fld id="{F164C675-F6F3-4D2D-A062-45565233B731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AD4-4180-8A67-9711CC3BA1C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Nghe nhạc</c:v>
                </c:pt>
                <c:pt idx="1">
                  <c:v>Xem ti vi</c:v>
                </c:pt>
                <c:pt idx="2">
                  <c:v>Chơi thể thao</c:v>
                </c:pt>
                <c:pt idx="3">
                  <c:v>Đọc sách</c:v>
                </c:pt>
                <c:pt idx="4">
                  <c:v>Hoạt động khác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10</c:v>
                </c:pt>
                <c:pt idx="2">
                  <c:v>30</c:v>
                </c:pt>
                <c:pt idx="3">
                  <c:v>25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AD4-4180-8A67-9711CC3BA1C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906079832025995"/>
          <c:y val="0.24389096274417976"/>
          <c:w val="0.2688432110313515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336954338794577"/>
          <c:y val="7.48414069335908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748103047369987E-2"/>
          <c:y val="0.26929424910797051"/>
          <c:w val="0.46005026955585859"/>
          <c:h val="0.727480476934212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04A-4C55-956F-577198FECBA5}"/>
              </c:ext>
            </c:extLst>
          </c:dPt>
          <c:dPt>
            <c:idx val="1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04A-4C55-956F-577198FECBA5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04A-4C55-956F-577198FECB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04A-4C55-956F-577198FECBA5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04A-4C55-956F-577198FECBA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8BC047CD-46A6-41C5-BF9A-A1772A17754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04A-4C55-956F-577198FECBA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F28B22DD-E177-4C5E-BF24-29119B900CE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04A-4C55-956F-577198FECBA5}"/>
                </c:ext>
              </c:extLst>
            </c:dLbl>
            <c:dLbl>
              <c:idx val="2"/>
              <c:layout>
                <c:manualLayout>
                  <c:x val="-0.16135899482729948"/>
                  <c:y val="2.0541439691186367E-2"/>
                </c:manualLayout>
              </c:layout>
              <c:tx>
                <c:rich>
                  <a:bodyPr/>
                  <a:lstStyle/>
                  <a:p>
                    <a:fld id="{C012B8E2-BEF5-4F83-A990-523A20ED457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04A-4C55-956F-577198FECBA5}"/>
                </c:ext>
              </c:extLst>
            </c:dLbl>
            <c:dLbl>
              <c:idx val="3"/>
              <c:layout>
                <c:manualLayout>
                  <c:x val="1.0304296858378076E-2"/>
                  <c:y val="-2.726696841249054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4A-4C55-956F-577198FECBA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Bình thường</c:v>
                </c:pt>
                <c:pt idx="1">
                  <c:v>Cận thị</c:v>
                </c:pt>
                <c:pt idx="2">
                  <c:v>Viễn thị/Loạn thị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66.400000000000006</c:v>
                </c:pt>
                <c:pt idx="1">
                  <c:v>32.799999999999997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04A-4C55-956F-577198FECBA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20691224722379"/>
          <c:y val="0.29158113928055812"/>
          <c:w val="0.32816660401621406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1 – 7 – 2020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419124201966801"/>
          <c:y val="1.8331219247196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909489323794489E-2"/>
          <c:y val="0.20498658836971034"/>
          <c:w val="0.46530104553799484"/>
          <c:h val="0.7950134116302897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551-44A6-BE4B-7EF4182D27C1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551-44A6-BE4B-7EF4182D27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551-44A6-BE4B-7EF4182D27C1}"/>
              </c:ext>
            </c:extLst>
          </c:dPt>
          <c:dPt>
            <c:idx val="3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551-44A6-BE4B-7EF4182D27C1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551-44A6-BE4B-7EF4182D27C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3A5EC858-13AB-4F5E-A444-1D4662EB994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551-44A6-BE4B-7EF4182D27C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5AE9A811-4930-4B64-A26C-A7A93570D2F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551-44A6-BE4B-7EF4182D27C1}"/>
                </c:ext>
              </c:extLst>
            </c:dLbl>
            <c:dLbl>
              <c:idx val="2"/>
              <c:layout>
                <c:manualLayout>
                  <c:x val="5.8315557754697357E-2"/>
                  <c:y val="8.5625408075035034E-2"/>
                </c:manualLayout>
              </c:layout>
              <c:tx>
                <c:rich>
                  <a:bodyPr/>
                  <a:lstStyle/>
                  <a:p>
                    <a:fld id="{0699CAE5-45D8-4879-81BB-00F40A1D739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551-44A6-BE4B-7EF4182D27C1}"/>
                </c:ext>
              </c:extLst>
            </c:dLbl>
            <c:dLbl>
              <c:idx val="3"/>
              <c:layout>
                <c:manualLayout>
                  <c:x val="0.10303385912368576"/>
                  <c:y val="0.14433941138017226"/>
                </c:manualLayout>
              </c:layout>
              <c:tx>
                <c:rich>
                  <a:bodyPr/>
                  <a:lstStyle/>
                  <a:p>
                    <a:fld id="{8FAA1B16-3046-4CE6-AAEA-4548CB075EEC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551-44A6-BE4B-7EF4182D27C1}"/>
                </c:ext>
              </c:extLst>
            </c:dLbl>
            <c:dLbl>
              <c:idx val="4"/>
              <c:layout>
                <c:manualLayout>
                  <c:x val="-0.14134760337881461"/>
                  <c:y val="-3.8376271649377121E-3"/>
                </c:manualLayout>
              </c:layout>
              <c:tx>
                <c:rich>
                  <a:bodyPr/>
                  <a:lstStyle/>
                  <a:p>
                    <a:fld id="{686521E2-AF07-47A6-BC42-4E3620323CE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551-44A6-BE4B-7EF4182D27C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Châu Á</c:v>
                </c:pt>
                <c:pt idx="1">
                  <c:v>Châu Phi</c:v>
                </c:pt>
                <c:pt idx="2">
                  <c:v>Châu Âu</c:v>
                </c:pt>
                <c:pt idx="3">
                  <c:v>Châu Mỹ</c:v>
                </c:pt>
                <c:pt idx="4">
                  <c:v>Châu Úc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59.52</c:v>
                </c:pt>
                <c:pt idx="1">
                  <c:v>17.21</c:v>
                </c:pt>
                <c:pt idx="2">
                  <c:v>9.61</c:v>
                </c:pt>
                <c:pt idx="3">
                  <c:v>13.11</c:v>
                </c:pt>
                <c:pt idx="4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551-44A6-BE4B-7EF4182D27C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20691224722379"/>
          <c:y val="0.29158113928055812"/>
          <c:w val="0.32816660401621406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721240408297633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153045557043441E-2"/>
          <c:y val="0.12666041022436184"/>
          <c:w val="0.51016788426681992"/>
          <c:h val="0.8716728966431094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C7A-4008-B302-4F5BCAE7D276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C7A-4008-B302-4F5BCAE7D276}"/>
              </c:ext>
            </c:extLst>
          </c:dPt>
          <c:dPt>
            <c:idx val="2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C7A-4008-B302-4F5BCAE7D276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C7A-4008-B302-4F5BCAE7D276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C7A-4008-B302-4F5BCAE7D276}"/>
              </c:ext>
            </c:extLst>
          </c:dPt>
          <c:dLbls>
            <c:dLbl>
              <c:idx val="0"/>
              <c:layout>
                <c:manualLayout>
                  <c:x val="-0.13686837552112921"/>
                  <c:y val="0.1853411115496334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C7A-4008-B302-4F5BCAE7D276}"/>
                </c:ext>
              </c:extLst>
            </c:dLbl>
            <c:dLbl>
              <c:idx val="1"/>
              <c:layout>
                <c:manualLayout>
                  <c:x val="8.9846432910582318E-3"/>
                  <c:y val="-0.1863647686801155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7A-4008-B302-4F5BCAE7D276}"/>
                </c:ext>
              </c:extLst>
            </c:dLbl>
            <c:dLbl>
              <c:idx val="2"/>
              <c:layout>
                <c:manualLayout>
                  <c:x val="0.12640147423914264"/>
                  <c:y val="0.11451315044387075"/>
                </c:manualLayout>
              </c:layout>
              <c:tx>
                <c:rich>
                  <a:bodyPr/>
                  <a:lstStyle/>
                  <a:p>
                    <a:fld id="{D94FF5EF-0BF0-4799-AB35-F6A563E1D7F1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C7A-4008-B302-4F5BCAE7D276}"/>
                </c:ext>
              </c:extLst>
            </c:dLbl>
            <c:dLbl>
              <c:idx val="3"/>
              <c:layout>
                <c:manualLayout>
                  <c:x val="4.8347740889198104E-2"/>
                  <c:y val="0.14707432283305691"/>
                </c:manualLayout>
              </c:layout>
              <c:tx>
                <c:rich>
                  <a:bodyPr/>
                  <a:lstStyle/>
                  <a:p>
                    <a:fld id="{C97F7F6F-F2ED-49E6-8D9A-5E635F8049BE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C7A-4008-B302-4F5BCAE7D27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Chó</c:v>
                </c:pt>
                <c:pt idx="1">
                  <c:v>Mèo</c:v>
                </c:pt>
                <c:pt idx="2">
                  <c:v>Chim </c:v>
                </c:pt>
                <c:pt idx="3">
                  <c:v>Cá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50</c:v>
                </c:pt>
                <c:pt idx="2">
                  <c:v>17.5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C7A-4008-B302-4F5BCAE7D27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182778586234019"/>
          <c:y val="0.29827711996137324"/>
          <c:w val="0.22281552823855857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9089072660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7A2-43EB-810E-C3E7E292EB03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7A2-43EB-810E-C3E7E292EB03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7A2-43EB-810E-C3E7E292EB03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7A2-43EB-810E-C3E7E292EB03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7A2-43EB-810E-C3E7E292EB03}"/>
              </c:ext>
            </c:extLst>
          </c:dPt>
          <c:dLbls>
            <c:dLbl>
              <c:idx val="0"/>
              <c:layout>
                <c:manualLayout>
                  <c:x val="-0.10297873874694485"/>
                  <c:y val="0.16710579681518731"/>
                </c:manualLayout>
              </c:layout>
              <c:tx>
                <c:rich>
                  <a:bodyPr/>
                  <a:lstStyle/>
                  <a:p>
                    <a:fld id="{A7881B80-DC1B-467F-A2EC-87286564D0F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7A2-43EB-810E-C3E7E292EB03}"/>
                </c:ext>
              </c:extLst>
            </c:dLbl>
            <c:dLbl>
              <c:idx val="1"/>
              <c:layout>
                <c:manualLayout>
                  <c:x val="-0.10772315177800906"/>
                  <c:y val="-0.131491265448703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A2-43EB-810E-C3E7E292EB03}"/>
                </c:ext>
              </c:extLst>
            </c:dLbl>
            <c:dLbl>
              <c:idx val="2"/>
              <c:layout>
                <c:manualLayout>
                  <c:x val="5.2385022941109805E-2"/>
                  <c:y val="-8.932544907598941E-2"/>
                </c:manualLayout>
              </c:layout>
              <c:tx>
                <c:rich>
                  <a:bodyPr/>
                  <a:lstStyle/>
                  <a:p>
                    <a:fld id="{428DC82F-924D-4764-83F5-75934A5C32C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7A2-43EB-810E-C3E7E292EB03}"/>
                </c:ext>
              </c:extLst>
            </c:dLbl>
            <c:dLbl>
              <c:idx val="3"/>
              <c:layout>
                <c:manualLayout>
                  <c:x val="0.14227984066759855"/>
                  <c:y val="7.396584647368711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A2-43EB-810E-C3E7E292EB0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Nhóm máu A</c:v>
                </c:pt>
                <c:pt idx="1">
                  <c:v>Nhóm máu B</c:v>
                </c:pt>
                <c:pt idx="2">
                  <c:v>Nhóm máu AB</c:v>
                </c:pt>
                <c:pt idx="3">
                  <c:v>Nhóm máu 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10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7A2-43EB-810E-C3E7E292EB0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01478997994921"/>
          <c:y val="0.29844439574727827"/>
          <c:w val="0.32816660401621406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9089072660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2934806725966723E-2"/>
          <c:y val="0.28995465128941061"/>
          <c:w val="0.38358634825877619"/>
          <c:h val="0.7100453487105894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D9-43B4-AB4B-6FC3B24258C1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D9-43B4-AB4B-6FC3B24258C1}"/>
              </c:ext>
            </c:extLst>
          </c:dPt>
          <c:dPt>
            <c:idx val="2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D9-43B4-AB4B-6FC3B24258C1}"/>
              </c:ext>
            </c:extLst>
          </c:dPt>
          <c:dPt>
            <c:idx val="3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5D9-43B4-AB4B-6FC3B24258C1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5D9-43B4-AB4B-6FC3B24258C1}"/>
              </c:ext>
            </c:extLst>
          </c:dPt>
          <c:dLbls>
            <c:dLbl>
              <c:idx val="0"/>
              <c:layout>
                <c:manualLayout>
                  <c:x val="-0.14283665451003885"/>
                  <c:y val="7.61678920969273E-2"/>
                </c:manualLayout>
              </c:layout>
              <c:tx>
                <c:rich>
                  <a:bodyPr/>
                  <a:lstStyle/>
                  <a:p>
                    <a:fld id="{A7881B80-DC1B-467F-A2EC-87286564D0F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D9-43B4-AB4B-6FC3B24258C1}"/>
                </c:ext>
              </c:extLst>
            </c:dLbl>
            <c:dLbl>
              <c:idx val="1"/>
              <c:layout>
                <c:manualLayout>
                  <c:x val="0.13698591244191732"/>
                  <c:y val="-3.431619045972076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D9-43B4-AB4B-6FC3B24258C1}"/>
                </c:ext>
              </c:extLst>
            </c:dLbl>
            <c:dLbl>
              <c:idx val="2"/>
              <c:layout>
                <c:manualLayout>
                  <c:x val="6.5362018770954378E-2"/>
                  <c:y val="0.14917207461906995"/>
                </c:manualLayout>
              </c:layout>
              <c:tx>
                <c:rich>
                  <a:bodyPr/>
                  <a:lstStyle/>
                  <a:p>
                    <a:fld id="{428DC82F-924D-4764-83F5-75934A5C32C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5D9-43B4-AB4B-6FC3B24258C1}"/>
                </c:ext>
              </c:extLst>
            </c:dLbl>
            <c:dLbl>
              <c:idx val="3"/>
              <c:layout>
                <c:manualLayout>
                  <c:x val="5.1440869858686497E-2"/>
                  <c:y val="0.1288717512092403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D9-43B4-AB4B-6FC3B24258C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Xử lí chất thải sinh hoạt</c:v>
                </c:pt>
                <c:pt idx="1">
                  <c:v>Xử lí chất thải công nghiệp và nguy hại</c:v>
                </c:pt>
                <c:pt idx="2">
                  <c:v>Phương tiện thu gom và vận chuyển chất thải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40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D9-43B4-AB4B-6FC3B24258C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841803852051151"/>
          <c:y val="0.29844439574727827"/>
          <c:w val="0.43476337199865006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c:rich>
      </c:tx>
      <c:layout>
        <c:manualLayout>
          <c:xMode val="edge"/>
          <c:yMode val="edge"/>
          <c:x val="0.11038390159367698"/>
          <c:y val="1.16668519277012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909489323794489E-2"/>
          <c:y val="0.20498658836971034"/>
          <c:w val="0.46530104553799484"/>
          <c:h val="0.7950134116302897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551-44A6-BE4B-7EF4182D27C1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551-44A6-BE4B-7EF4182D27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551-44A6-BE4B-7EF4182D27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551-44A6-BE4B-7EF4182D27C1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551-44A6-BE4B-7EF4182D27C1}"/>
              </c:ext>
            </c:extLst>
          </c:dPt>
          <c:dLbls>
            <c:dLbl>
              <c:idx val="2"/>
              <c:layout>
                <c:manualLayout>
                  <c:x val="1.3029015480524911E-2"/>
                  <c:y val="1.73161542328953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551-44A6-BE4B-7EF4182D27C1}"/>
                </c:ext>
              </c:extLst>
            </c:dLbl>
            <c:dLbl>
              <c:idx val="3"/>
              <c:layout>
                <c:manualLayout>
                  <c:x val="1.0304296858378076E-2"/>
                  <c:y val="-2.726696841249054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551-44A6-BE4B-7EF4182D27C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Đuối nước</c:v>
                </c:pt>
                <c:pt idx="1">
                  <c:v>Tai nạn giao thông</c:v>
                </c:pt>
                <c:pt idx="2">
                  <c:v>Ngã</c:v>
                </c:pt>
                <c:pt idx="3">
                  <c:v>Ngộ độc</c:v>
                </c:pt>
                <c:pt idx="4">
                  <c:v>Thương tích khác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48</c:v>
                </c:pt>
                <c:pt idx="1">
                  <c:v>28</c:v>
                </c:pt>
                <c:pt idx="2">
                  <c:v>2</c:v>
                </c:pt>
                <c:pt idx="3">
                  <c:v>2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551-44A6-BE4B-7EF4182D27C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20691224722379"/>
          <c:y val="0.29158113928055812"/>
          <c:w val="0.32816660401621406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721240408297633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153045557043441E-2"/>
          <c:y val="0.12666041022436184"/>
          <c:w val="0.51016788426681992"/>
          <c:h val="0.8716728966431094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C7A-4008-B302-4F5BCAE7D276}"/>
              </c:ext>
            </c:extLst>
          </c:dPt>
          <c:dPt>
            <c:idx val="1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C7A-4008-B302-4F5BCAE7D2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C7A-4008-B302-4F5BCAE7D276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C7A-4008-B302-4F5BCAE7D276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C7A-4008-B302-4F5BCAE7D276}"/>
              </c:ext>
            </c:extLst>
          </c:dPt>
          <c:dLbls>
            <c:dLbl>
              <c:idx val="0"/>
              <c:layout>
                <c:manualLayout>
                  <c:x val="-7.0536216698160875E-2"/>
                  <c:y val="0.1808322678089770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7A-4008-B302-4F5BCAE7D276}"/>
                </c:ext>
              </c:extLst>
            </c:dLbl>
            <c:dLbl>
              <c:idx val="1"/>
              <c:layout>
                <c:manualLayout>
                  <c:x val="-0.13831176821288599"/>
                  <c:y val="8.641659532913836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7A-4008-B302-4F5BCAE7D276}"/>
                </c:ext>
              </c:extLst>
            </c:dLbl>
            <c:dLbl>
              <c:idx val="2"/>
              <c:layout>
                <c:manualLayout>
                  <c:x val="-0.12743908555634909"/>
                  <c:y val="-0.166536896452030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7A-4008-B302-4F5BCAE7D276}"/>
                </c:ext>
              </c:extLst>
            </c:dLbl>
            <c:dLbl>
              <c:idx val="3"/>
              <c:layout>
                <c:manualLayout>
                  <c:x val="0.1663799646771269"/>
                  <c:y val="-2.726696841249054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7A-4008-B302-4F5BCAE7D27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Huy chương vàng</c:v>
                </c:pt>
                <c:pt idx="1">
                  <c:v>Huy chương bạc</c:v>
                </c:pt>
                <c:pt idx="2">
                  <c:v>Huy chương đồng</c:v>
                </c:pt>
                <c:pt idx="3">
                  <c:v>Không huy chương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20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C7A-4008-B302-4F5BCAE7D27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890697721218439"/>
          <c:y val="0.28324767361791442"/>
          <c:w val="0.32816660401621406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9089072660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7A2-43EB-810E-C3E7E292EB03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7A2-43EB-810E-C3E7E292EB03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7A2-43EB-810E-C3E7E292EB03}"/>
              </c:ext>
            </c:extLst>
          </c:dPt>
          <c:dPt>
            <c:idx val="3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7A2-43EB-810E-C3E7E292EB03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7A2-43EB-810E-C3E7E292EB03}"/>
              </c:ext>
            </c:extLst>
          </c:dPt>
          <c:dLbls>
            <c:dLbl>
              <c:idx val="0"/>
              <c:layout>
                <c:manualLayout>
                  <c:x val="-7.0536216698160875E-2"/>
                  <c:y val="0.18083226780897702"/>
                </c:manualLayout>
              </c:layout>
              <c:tx>
                <c:rich>
                  <a:bodyPr/>
                  <a:lstStyle/>
                  <a:p>
                    <a:fld id="{A7881B80-DC1B-467F-A2EC-87286564D0F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7A2-43EB-810E-C3E7E292EB03}"/>
                </c:ext>
              </c:extLst>
            </c:dLbl>
            <c:dLbl>
              <c:idx val="1"/>
              <c:layout>
                <c:manualLayout>
                  <c:x val="-0.12255400415497424"/>
                  <c:y val="4.057686867193910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7A2-43EB-810E-C3E7E292EB03}"/>
                </c:ext>
              </c:extLst>
            </c:dLbl>
            <c:dLbl>
              <c:idx val="2"/>
              <c:layout>
                <c:manualLayout>
                  <c:x val="8.1119799421479982E-2"/>
                  <c:y val="-0.18369497284022138"/>
                </c:manualLayout>
              </c:layout>
              <c:tx>
                <c:rich>
                  <a:bodyPr/>
                  <a:lstStyle/>
                  <a:p>
                    <a:fld id="{428DC82F-924D-4764-83F5-75934A5C32C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7A2-43EB-810E-C3E7E292EB03}"/>
                </c:ext>
              </c:extLst>
            </c:dLbl>
            <c:dLbl>
              <c:idx val="3"/>
              <c:layout>
                <c:manualLayout>
                  <c:x val="0.11539892073434911"/>
                  <c:y val="0.1597563226229890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7A2-43EB-810E-C3E7E292EB0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Đậu xanh</c:v>
                </c:pt>
                <c:pt idx="1">
                  <c:v>Ốc quế</c:v>
                </c:pt>
                <c:pt idx="2">
                  <c:v>Sô cô la</c:v>
                </c:pt>
                <c:pt idx="3">
                  <c:v>Sữa dừa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16.7</c:v>
                </c:pt>
                <c:pt idx="1">
                  <c:v>25</c:v>
                </c:pt>
                <c:pt idx="2">
                  <c:v>33.299999999999997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7A2-43EB-810E-C3E7E292EB0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01478997994921"/>
          <c:y val="0.29844439574727827"/>
          <c:w val="0.32816660401621406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9089072660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D9-43B4-AB4B-6FC3B24258C1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D9-43B4-AB4B-6FC3B24258C1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D9-43B4-AB4B-6FC3B24258C1}"/>
              </c:ext>
            </c:extLst>
          </c:dPt>
          <c:dPt>
            <c:idx val="3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5D9-43B4-AB4B-6FC3B24258C1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5D9-43B4-AB4B-6FC3B24258C1}"/>
              </c:ext>
            </c:extLst>
          </c:dPt>
          <c:dLbls>
            <c:dLbl>
              <c:idx val="0"/>
              <c:layout>
                <c:manualLayout>
                  <c:x val="-0.14283665451003885"/>
                  <c:y val="7.61678920969273E-2"/>
                </c:manualLayout>
              </c:layout>
              <c:tx>
                <c:rich>
                  <a:bodyPr/>
                  <a:lstStyle/>
                  <a:p>
                    <a:fld id="{A7881B80-DC1B-467F-A2EC-87286564D0F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5D9-43B4-AB4B-6FC3B24258C1}"/>
                </c:ext>
              </c:extLst>
            </c:dLbl>
            <c:dLbl>
              <c:idx val="1"/>
              <c:layout>
                <c:manualLayout>
                  <c:x val="7.2745622854927404E-4"/>
                  <c:y val="-0.108095999948120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5D9-43B4-AB4B-6FC3B24258C1}"/>
                </c:ext>
              </c:extLst>
            </c:dLbl>
            <c:dLbl>
              <c:idx val="2"/>
              <c:layout>
                <c:manualLayout>
                  <c:x val="0.12746621309949632"/>
                  <c:y val="-8.6824014956454285E-3"/>
                </c:manualLayout>
              </c:layout>
              <c:tx>
                <c:rich>
                  <a:bodyPr/>
                  <a:lstStyle/>
                  <a:p>
                    <a:fld id="{428DC82F-924D-4764-83F5-75934A5C32C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5D9-43B4-AB4B-6FC3B24258C1}"/>
                </c:ext>
              </c:extLst>
            </c:dLbl>
            <c:dLbl>
              <c:idx val="3"/>
              <c:layout>
                <c:manualLayout>
                  <c:x val="5.1440869858686497E-2"/>
                  <c:y val="0.1288717512092403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5D9-43B4-AB4B-6FC3B24258C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Sách giáo khoa</c:v>
                </c:pt>
                <c:pt idx="1">
                  <c:v>Sách tham khảo</c:v>
                </c:pt>
                <c:pt idx="2">
                  <c:v>Sách truyện</c:v>
                </c:pt>
                <c:pt idx="3">
                  <c:v>Sách khác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20</c:v>
                </c:pt>
                <c:pt idx="2">
                  <c:v>30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5D9-43B4-AB4B-6FC3B24258C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4501478997994921"/>
          <c:y val="0.29844439574727827"/>
          <c:w val="0.32816660401621406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địch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9089072660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9031589131671113E-2"/>
          <c:y val="0.19162242988677822"/>
          <c:w val="0.50601518060358064"/>
          <c:h val="0.7636157790600288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2EA-4E00-A9F5-F96104E36F79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2EA-4E00-A9F5-F96104E36F79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2EA-4E00-A9F5-F96104E36F79}"/>
              </c:ext>
            </c:extLst>
          </c:dPt>
          <c:dPt>
            <c:idx val="3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2EA-4E00-A9F5-F96104E36F79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2EA-4E00-A9F5-F96104E36F79}"/>
              </c:ext>
            </c:extLst>
          </c:dPt>
          <c:dLbls>
            <c:dLbl>
              <c:idx val="0"/>
              <c:layout>
                <c:manualLayout>
                  <c:x val="-8.2586316728617659E-2"/>
                  <c:y val="0.19226874433043012"/>
                </c:manualLayout>
              </c:layout>
              <c:tx>
                <c:rich>
                  <a:bodyPr/>
                  <a:lstStyle/>
                  <a:p>
                    <a:fld id="{A7881B80-DC1B-467F-A2EC-87286564D0F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2EA-4E00-A9F5-F96104E36F79}"/>
                </c:ext>
              </c:extLst>
            </c:dLbl>
            <c:dLbl>
              <c:idx val="1"/>
              <c:layout>
                <c:manualLayout>
                  <c:x val="-0.15314263718246504"/>
                  <c:y val="-9.970314473610589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2EA-4E00-A9F5-F96104E36F79}"/>
                </c:ext>
              </c:extLst>
            </c:dLbl>
            <c:dLbl>
              <c:idx val="2"/>
              <c:layout>
                <c:manualLayout>
                  <c:x val="6.8142803591635395E-2"/>
                  <c:y val="-0.13877135492091139"/>
                </c:manualLayout>
              </c:layout>
              <c:tx>
                <c:rich>
                  <a:bodyPr/>
                  <a:lstStyle/>
                  <a:p>
                    <a:fld id="{428DC82F-924D-4764-83F5-75934A5C32C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2EA-4E00-A9F5-F96104E36F79}"/>
                </c:ext>
              </c:extLst>
            </c:dLbl>
            <c:dLbl>
              <c:idx val="3"/>
              <c:layout>
                <c:manualLayout>
                  <c:x val="0.10520270972518547"/>
                  <c:y val="0.103693266302257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2EA-4E00-A9F5-F96104E36F7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Lớp 7A</c:v>
                </c:pt>
                <c:pt idx="1">
                  <c:v>Lớp 7B</c:v>
                </c:pt>
                <c:pt idx="2">
                  <c:v>Lớp 7C</c:v>
                </c:pt>
                <c:pt idx="3">
                  <c:v>Lớp 7D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20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2EA-4E00-A9F5-F96104E36F7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01478997994921"/>
          <c:y val="0.31802767917603059"/>
          <c:w val="0.25864700002218788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9089072660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9031589131671113E-2"/>
          <c:y val="0.19162242988677822"/>
          <c:w val="0.50601518060358064"/>
          <c:h val="0.7636157790600288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602-430C-BE30-ECEA57DDF2FC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602-430C-BE30-ECEA57DDF2FC}"/>
              </c:ext>
            </c:extLst>
          </c:dPt>
          <c:dPt>
            <c:idx val="2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602-430C-BE30-ECEA57DDF2FC}"/>
              </c:ext>
            </c:extLst>
          </c:dPt>
          <c:dPt>
            <c:idx val="3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602-430C-BE30-ECEA57DDF2FC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602-430C-BE30-ECEA57DDF2FC}"/>
              </c:ext>
            </c:extLst>
          </c:dPt>
          <c:dLbls>
            <c:dLbl>
              <c:idx val="0"/>
              <c:layout>
                <c:manualLayout>
                  <c:x val="8.3722789181185132E-4"/>
                  <c:y val="0.28458993837764063"/>
                </c:manualLayout>
              </c:layout>
              <c:tx>
                <c:rich>
                  <a:bodyPr/>
                  <a:lstStyle/>
                  <a:p>
                    <a:fld id="{A7881B80-DC1B-467F-A2EC-87286564D0F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602-430C-BE30-ECEA57DDF2FC}"/>
                </c:ext>
              </c:extLst>
            </c:dLbl>
            <c:dLbl>
              <c:idx val="1"/>
              <c:layout>
                <c:manualLayout>
                  <c:x val="-7.0348017044970179E-2"/>
                  <c:y val="-0.1990183686353776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602-430C-BE30-ECEA57DDF2FC}"/>
                </c:ext>
              </c:extLst>
            </c:dLbl>
            <c:dLbl>
              <c:idx val="2"/>
              <c:layout>
                <c:manualLayout>
                  <c:x val="8.1119799421479982E-2"/>
                  <c:y val="-8.5616728045244658E-2"/>
                </c:manualLayout>
              </c:layout>
              <c:tx>
                <c:rich>
                  <a:bodyPr/>
                  <a:lstStyle/>
                  <a:p>
                    <a:fld id="{428DC82F-924D-4764-83F5-75934A5C32C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602-430C-BE30-ECEA57DDF2FC}"/>
                </c:ext>
              </c:extLst>
            </c:dLbl>
            <c:dLbl>
              <c:idx val="3"/>
              <c:layout>
                <c:manualLayout>
                  <c:x val="0.10520270972518547"/>
                  <c:y val="0.103693266302257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02-430C-BE30-ECEA57DDF2F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Bơi thành thạo</c:v>
                </c:pt>
                <c:pt idx="1">
                  <c:v>Biết bơi nhưng chưa thành thạo</c:v>
                </c:pt>
                <c:pt idx="2">
                  <c:v>Chưa biết bơi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35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02-430C-BE30-ECEA57DDF2F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70"/>
      </c:pieChart>
      <c:spPr>
        <a:noFill/>
        <a:ln>
          <a:noFill/>
        </a:ln>
        <a:effectLst/>
      </c:spPr>
    </c:plotArea>
    <c:legend>
      <c:legendPos val="r"/>
      <c:legendEntry>
        <c:idx val="1"/>
        <c:txPr>
          <a:bodyPr rot="0" spcFirstLastPara="1" vertOverflow="ellipsis" vert="horz" wrap="square" anchor="ctr" anchorCtr="1"/>
          <a:lstStyle/>
          <a:p>
            <a:pPr algn="just">
              <a:lnSpc>
                <a:spcPct val="100000"/>
              </a:lnSpc>
              <a:defRPr sz="3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4501478997994921"/>
          <c:y val="0.31802767917603059"/>
          <c:w val="0.27903942204051507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00000"/>
            </a:lnSpc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7A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9089072660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062711733773358E-2"/>
          <c:y val="0.19581884779801509"/>
          <c:w val="0.50601518060358064"/>
          <c:h val="0.7636157790600288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F06-4F3C-B873-B8B3CACF24BD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F06-4F3C-B873-B8B3CACF24BD}"/>
              </c:ext>
            </c:extLst>
          </c:dPt>
          <c:dPt>
            <c:idx val="2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F06-4F3C-B873-B8B3CACF24BD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F06-4F3C-B873-B8B3CACF24BD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F06-4F3C-B873-B8B3CACF24BD}"/>
              </c:ext>
            </c:extLst>
          </c:dPt>
          <c:dLbls>
            <c:dLbl>
              <c:idx val="0"/>
              <c:layout>
                <c:manualLayout>
                  <c:x val="-6.5901607804531706E-2"/>
                  <c:y val="0.15729859507012314"/>
                </c:manualLayout>
              </c:layout>
              <c:tx>
                <c:rich>
                  <a:bodyPr/>
                  <a:lstStyle/>
                  <a:p>
                    <a:fld id="{A7881B80-DC1B-467F-A2EC-87286564D0F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F06-4F3C-B873-B8B3CACF24BD}"/>
                </c:ext>
              </c:extLst>
            </c:dLbl>
            <c:dLbl>
              <c:idx val="1"/>
              <c:layout>
                <c:manualLayout>
                  <c:x val="-0.13460407171125849"/>
                  <c:y val="-0.21020881639867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F06-4F3C-B873-B8B3CACF24BD}"/>
                </c:ext>
              </c:extLst>
            </c:dLbl>
            <c:dLbl>
              <c:idx val="2"/>
              <c:layout>
                <c:manualLayout>
                  <c:x val="0.15805484612698717"/>
                  <c:y val="8.7835212285878053E-2"/>
                </c:manualLayout>
              </c:layout>
              <c:tx>
                <c:rich>
                  <a:bodyPr/>
                  <a:lstStyle/>
                  <a:p>
                    <a:fld id="{428DC82F-924D-4764-83F5-75934A5C32C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F06-4F3C-B873-B8B3CACF24BD}"/>
                </c:ext>
              </c:extLst>
            </c:dLbl>
            <c:dLbl>
              <c:idx val="3"/>
              <c:layout>
                <c:manualLayout>
                  <c:x val="2.4559949925437013E-2"/>
                  <c:y val="0.103693266302257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F06-4F3C-B873-B8B3CACF24B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</c:v>
                </c:pt>
                <c:pt idx="1">
                  <c:v>M</c:v>
                </c:pt>
                <c:pt idx="2">
                  <c:v>L</c:v>
                </c:pt>
                <c:pt idx="3">
                  <c:v>XL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50</c:v>
                </c:pt>
                <c:pt idx="2">
                  <c:v>30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06-4F3C-B873-B8B3CACF24B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312710274043784"/>
          <c:y val="0.30403961947190777"/>
          <c:w val="0.10477690661117357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lnSpc>
                <a:spcPct val="150000"/>
              </a:lnSpc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aseline="0" dirty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40908907266013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lnSpc>
              <a:spcPct val="150000"/>
            </a:lnSpc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0689234669628169E-2"/>
          <c:y val="0.27415198214110276"/>
          <c:w val="0.48098811721745183"/>
          <c:h val="0.72584801785889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5C6-4FFA-B919-B8350ABCFF82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5C6-4FFA-B919-B8350ABCFF82}"/>
              </c:ext>
            </c:extLst>
          </c:dPt>
          <c:dPt>
            <c:idx val="2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5C6-4FFA-B919-B8350ABCFF82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5C6-4FFA-B919-B8350ABCFF82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5C6-4FFA-B919-B8350ABCFF82}"/>
              </c:ext>
            </c:extLst>
          </c:dPt>
          <c:dLbls>
            <c:dLbl>
              <c:idx val="0"/>
              <c:layout>
                <c:manualLayout>
                  <c:x val="-0.15488672206632303"/>
                  <c:y val="0.14051292342517577"/>
                </c:manualLayout>
              </c:layout>
              <c:tx>
                <c:rich>
                  <a:bodyPr/>
                  <a:lstStyle/>
                  <a:p>
                    <a:fld id="{A7881B80-DC1B-467F-A2EC-87286564D0F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5C6-4FFA-B919-B8350ABCFF82}"/>
                </c:ext>
              </c:extLst>
            </c:dLbl>
            <c:dLbl>
              <c:idx val="1"/>
              <c:layout>
                <c:manualLayout>
                  <c:x val="8.7712449040840898E-2"/>
                  <c:y val="-0.2255956820732111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5C6-4FFA-B919-B8350ABCFF82}"/>
                </c:ext>
              </c:extLst>
            </c:dLbl>
            <c:dLbl>
              <c:idx val="2"/>
              <c:layout>
                <c:manualLayout>
                  <c:x val="0.10800071935472946"/>
                  <c:y val="0.16337073468814117"/>
                </c:manualLayout>
              </c:layout>
              <c:tx>
                <c:rich>
                  <a:bodyPr/>
                  <a:lstStyle/>
                  <a:p>
                    <a:fld id="{428DC82F-924D-4764-83F5-75934A5C32C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5C6-4FFA-B919-B8350ABCFF82}"/>
                </c:ext>
              </c:extLst>
            </c:dLbl>
            <c:dLbl>
              <c:idx val="3"/>
              <c:layout>
                <c:manualLayout>
                  <c:x val="-4.4032742318027195E-2"/>
                  <c:y val="-1.1008823271549431E-2"/>
                </c:manualLayout>
              </c:layout>
              <c:tx>
                <c:rich>
                  <a:bodyPr/>
                  <a:lstStyle/>
                  <a:p>
                    <a:fld id="{AC3F19C6-10D5-47A5-AE37-1275E48801B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5C6-4FFA-B919-B8350ABCFF82}"/>
                </c:ext>
              </c:extLst>
            </c:dLbl>
            <c:dLbl>
              <c:idx val="4"/>
              <c:layout>
                <c:manualLayout>
                  <c:x val="6.5061460453590528E-2"/>
                  <c:y val="-1.7948002306818311E-2"/>
                </c:manualLayout>
              </c:layout>
              <c:tx>
                <c:rich>
                  <a:bodyPr/>
                  <a:lstStyle/>
                  <a:p>
                    <a:fld id="{F164C675-F6F3-4D2D-A062-45565233B731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5C6-4FFA-B919-B8350ABCFF82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Thuỷ điện</c:v>
                </c:pt>
                <c:pt idx="1">
                  <c:v>Điện than</c:v>
                </c:pt>
                <c:pt idx="2">
                  <c:v>Điện khí</c:v>
                </c:pt>
                <c:pt idx="3">
                  <c:v>Điện tái tạo</c:v>
                </c:pt>
                <c:pt idx="4">
                  <c:v>Điện nhập khẩu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37.700000000000003</c:v>
                </c:pt>
                <c:pt idx="1">
                  <c:v>41.6</c:v>
                </c:pt>
                <c:pt idx="2">
                  <c:v>18.8</c:v>
                </c:pt>
                <c:pt idx="3">
                  <c:v>0.5</c:v>
                </c:pt>
                <c:pt idx="4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5C6-4FFA-B919-B8350ABCFF8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394577746948293"/>
          <c:y val="0.30403961947190777"/>
          <c:w val="0.2688432110313515"/>
          <c:h val="0.59515708845245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6E229-818A-4317-9153-BF05D50D8BBA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EA5DC-DAD3-4D9E-9CAD-85C904FA9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4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EA5DC-DAD3-4D9E-9CAD-85C904FA94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1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59.svg"/><Relationship Id="rId3" Type="http://schemas.openxmlformats.org/officeDocument/2006/relationships/image" Target="../media/image149.svg"/><Relationship Id="rId7" Type="http://schemas.openxmlformats.org/officeDocument/2006/relationships/image" Target="../media/image153.svg"/><Relationship Id="rId12" Type="http://schemas.openxmlformats.org/officeDocument/2006/relationships/image" Target="../media/image82.png"/><Relationship Id="rId2" Type="http://schemas.openxmlformats.org/officeDocument/2006/relationships/image" Target="../media/image77.png"/><Relationship Id="rId16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7.svg"/><Relationship Id="rId5" Type="http://schemas.openxmlformats.org/officeDocument/2006/relationships/image" Target="../media/image151.svg"/><Relationship Id="rId15" Type="http://schemas.openxmlformats.org/officeDocument/2006/relationships/image" Target="../media/image161.sv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155.svg"/><Relationship Id="rId1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73.svg"/><Relationship Id="rId3" Type="http://schemas.openxmlformats.org/officeDocument/2006/relationships/image" Target="../media/image163.svg"/><Relationship Id="rId7" Type="http://schemas.openxmlformats.org/officeDocument/2006/relationships/image" Target="../media/image167.svg"/><Relationship Id="rId12" Type="http://schemas.openxmlformats.org/officeDocument/2006/relationships/image" Target="../media/image89.png"/><Relationship Id="rId2" Type="http://schemas.openxmlformats.org/officeDocument/2006/relationships/image" Target="../media/image84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171.svg"/><Relationship Id="rId5" Type="http://schemas.openxmlformats.org/officeDocument/2006/relationships/image" Target="../media/image165.svg"/><Relationship Id="rId15" Type="http://schemas.openxmlformats.org/officeDocument/2006/relationships/image" Target="../media/image175.svg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openxmlformats.org/officeDocument/2006/relationships/image" Target="../media/image169.svg"/><Relationship Id="rId1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93.png"/><Relationship Id="rId3" Type="http://schemas.openxmlformats.org/officeDocument/2006/relationships/image" Target="../media/image92.png"/><Relationship Id="rId7" Type="http://schemas.openxmlformats.org/officeDocument/2006/relationships/image" Target="../media/image51.png"/><Relationship Id="rId12" Type="http://schemas.openxmlformats.org/officeDocument/2006/relationships/image" Target="../media/image116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0" Type="http://schemas.openxmlformats.org/officeDocument/2006/relationships/image" Target="../media/image120.svg"/><Relationship Id="rId4" Type="http://schemas.openxmlformats.org/officeDocument/2006/relationships/image" Target="../media/image177.svg"/><Relationship Id="rId9" Type="http://schemas.openxmlformats.org/officeDocument/2006/relationships/image" Target="../media/image62.png"/><Relationship Id="rId14" Type="http://schemas.openxmlformats.org/officeDocument/2006/relationships/image" Target="../media/image17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18" Type="http://schemas.openxmlformats.org/officeDocument/2006/relationships/image" Target="../media/image11.png"/><Relationship Id="rId3" Type="http://schemas.openxmlformats.org/officeDocument/2006/relationships/image" Target="../media/image3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17" Type="http://schemas.openxmlformats.org/officeDocument/2006/relationships/image" Target="../media/image19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19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svg"/><Relationship Id="rId18" Type="http://schemas.openxmlformats.org/officeDocument/2006/relationships/chart" Target="../charts/chart4.xml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9.png"/><Relationship Id="rId17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7.png"/><Relationship Id="rId18" Type="http://schemas.openxmlformats.org/officeDocument/2006/relationships/image" Target="../media/image56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182.svg"/><Relationship Id="rId17" Type="http://schemas.openxmlformats.org/officeDocument/2006/relationships/image" Target="../media/image29.png"/><Relationship Id="rId2" Type="http://schemas.openxmlformats.org/officeDocument/2006/relationships/image" Target="../media/image94.jpeg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95.png"/><Relationship Id="rId5" Type="http://schemas.openxmlformats.org/officeDocument/2006/relationships/image" Target="../media/image24.png"/><Relationship Id="rId15" Type="http://schemas.openxmlformats.org/officeDocument/2006/relationships/image" Target="../media/image28.png"/><Relationship Id="rId10" Type="http://schemas.openxmlformats.org/officeDocument/2006/relationships/image" Target="../media/image50.svg"/><Relationship Id="rId19" Type="http://schemas.openxmlformats.org/officeDocument/2006/relationships/image" Target="../media/image30.png"/><Relationship Id="rId4" Type="http://schemas.openxmlformats.org/officeDocument/2006/relationships/image" Target="../media/image44.svg"/><Relationship Id="rId9" Type="http://schemas.openxmlformats.org/officeDocument/2006/relationships/image" Target="../media/image26.png"/><Relationship Id="rId1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46.png"/><Relationship Id="rId18" Type="http://schemas.openxmlformats.org/officeDocument/2006/relationships/image" Target="../media/image92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86.svg"/><Relationship Id="rId17" Type="http://schemas.openxmlformats.org/officeDocument/2006/relationships/image" Target="../media/image96.png"/><Relationship Id="rId2" Type="http://schemas.openxmlformats.org/officeDocument/2006/relationships/image" Target="../media/image40.jpeg"/><Relationship Id="rId16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image" Target="../media/image84.svg"/><Relationship Id="rId19" Type="http://schemas.openxmlformats.org/officeDocument/2006/relationships/image" Target="../media/image183.png"/><Relationship Id="rId4" Type="http://schemas.openxmlformats.org/officeDocument/2006/relationships/image" Target="../media/image78.svg"/><Relationship Id="rId9" Type="http://schemas.openxmlformats.org/officeDocument/2006/relationships/image" Target="../media/image44.png"/><Relationship Id="rId14" Type="http://schemas.openxmlformats.org/officeDocument/2006/relationships/image" Target="../media/image8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9.svg"/><Relationship Id="rId3" Type="http://schemas.openxmlformats.org/officeDocument/2006/relationships/image" Target="../media/image61.svg"/><Relationship Id="rId7" Type="http://schemas.openxmlformats.org/officeDocument/2006/relationships/image" Target="../media/image19.svg"/><Relationship Id="rId12" Type="http://schemas.openxmlformats.org/officeDocument/2006/relationships/image" Target="../media/image36.png"/><Relationship Id="rId17" Type="http://schemas.openxmlformats.org/officeDocument/2006/relationships/image" Target="../media/image73.sv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5" Type="http://schemas.openxmlformats.org/officeDocument/2006/relationships/image" Target="../media/image71.sv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65.sv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53.png"/><Relationship Id="rId18" Type="http://schemas.openxmlformats.org/officeDocument/2006/relationships/image" Target="../media/image185.sv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12" Type="http://schemas.openxmlformats.org/officeDocument/2006/relationships/image" Target="../media/image5.svg"/><Relationship Id="rId17" Type="http://schemas.openxmlformats.org/officeDocument/2006/relationships/image" Target="../media/image97.png"/><Relationship Id="rId2" Type="http://schemas.openxmlformats.org/officeDocument/2006/relationships/image" Target="../media/image49.jpeg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10" Type="http://schemas.openxmlformats.org/officeDocument/2006/relationships/image" Target="../media/image99.svg"/><Relationship Id="rId19" Type="http://schemas.openxmlformats.org/officeDocument/2006/relationships/chart" Target="../charts/chart5.xml"/><Relationship Id="rId4" Type="http://schemas.openxmlformats.org/officeDocument/2006/relationships/image" Target="../media/image11.svg"/><Relationship Id="rId9" Type="http://schemas.openxmlformats.org/officeDocument/2006/relationships/image" Target="../media/image52.png"/><Relationship Id="rId14" Type="http://schemas.openxmlformats.org/officeDocument/2006/relationships/image" Target="../media/image10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60.png"/><Relationship Id="rId3" Type="http://schemas.openxmlformats.org/officeDocument/2006/relationships/image" Target="../media/image99.png"/><Relationship Id="rId7" Type="http://schemas.openxmlformats.org/officeDocument/2006/relationships/image" Target="../media/image57.png"/><Relationship Id="rId12" Type="http://schemas.openxmlformats.org/officeDocument/2006/relationships/image" Target="../media/image114.svg"/><Relationship Id="rId2" Type="http://schemas.openxmlformats.org/officeDocument/2006/relationships/image" Target="../media/image98.jpe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image" Target="../media/image112.svg"/><Relationship Id="rId4" Type="http://schemas.openxmlformats.org/officeDocument/2006/relationships/image" Target="../media/image106.svg"/><Relationship Id="rId9" Type="http://schemas.openxmlformats.org/officeDocument/2006/relationships/image" Target="../media/image58.png"/><Relationship Id="rId14" Type="http://schemas.openxmlformats.org/officeDocument/2006/relationships/image" Target="../media/image1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9.png"/><Relationship Id="rId18" Type="http://schemas.openxmlformats.org/officeDocument/2006/relationships/image" Target="../media/image40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34.svg"/><Relationship Id="rId17" Type="http://schemas.openxmlformats.org/officeDocument/2006/relationships/image" Target="../media/image21.png"/><Relationship Id="rId2" Type="http://schemas.openxmlformats.org/officeDocument/2006/relationships/image" Target="../media/image13.jpeg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32.svg"/><Relationship Id="rId19" Type="http://schemas.openxmlformats.org/officeDocument/2006/relationships/image" Target="../media/image22.png"/><Relationship Id="rId4" Type="http://schemas.openxmlformats.org/officeDocument/2006/relationships/image" Target="../media/image26.svg"/><Relationship Id="rId9" Type="http://schemas.openxmlformats.org/officeDocument/2006/relationships/image" Target="../media/image17.png"/><Relationship Id="rId14" Type="http://schemas.openxmlformats.org/officeDocument/2006/relationships/image" Target="../media/image3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30.svg"/><Relationship Id="rId3" Type="http://schemas.openxmlformats.org/officeDocument/2006/relationships/image" Target="../media/image120.svg"/><Relationship Id="rId7" Type="http://schemas.openxmlformats.org/officeDocument/2006/relationships/image" Target="../media/image124.svg"/><Relationship Id="rId12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8.svg"/><Relationship Id="rId5" Type="http://schemas.openxmlformats.org/officeDocument/2006/relationships/image" Target="../media/image122.sv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126.svg"/><Relationship Id="rId1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43.svg"/><Relationship Id="rId3" Type="http://schemas.openxmlformats.org/officeDocument/2006/relationships/image" Target="../media/image133.svg"/><Relationship Id="rId7" Type="http://schemas.openxmlformats.org/officeDocument/2006/relationships/image" Target="../media/image137.svg"/><Relationship Id="rId12" Type="http://schemas.openxmlformats.org/officeDocument/2006/relationships/image" Target="../media/image74.png"/><Relationship Id="rId17" Type="http://schemas.openxmlformats.org/officeDocument/2006/relationships/image" Target="../media/image147.svg"/><Relationship Id="rId2" Type="http://schemas.openxmlformats.org/officeDocument/2006/relationships/image" Target="../media/image69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41.svg"/><Relationship Id="rId5" Type="http://schemas.openxmlformats.org/officeDocument/2006/relationships/image" Target="../media/image135.svg"/><Relationship Id="rId15" Type="http://schemas.openxmlformats.org/officeDocument/2006/relationships/image" Target="../media/image145.sv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139.svg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82.png"/><Relationship Id="rId18" Type="http://schemas.openxmlformats.org/officeDocument/2006/relationships/image" Target="../media/image75.sv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image" Target="../media/image157.svg"/><Relationship Id="rId17" Type="http://schemas.openxmlformats.org/officeDocument/2006/relationships/image" Target="../media/image39.png"/><Relationship Id="rId2" Type="http://schemas.openxmlformats.org/officeDocument/2006/relationships/image" Target="../media/image1.jpeg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svg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10" Type="http://schemas.openxmlformats.org/officeDocument/2006/relationships/image" Target="../media/image155.svg"/><Relationship Id="rId4" Type="http://schemas.openxmlformats.org/officeDocument/2006/relationships/image" Target="../media/image149.svg"/><Relationship Id="rId9" Type="http://schemas.openxmlformats.org/officeDocument/2006/relationships/image" Target="../media/image80.png"/><Relationship Id="rId14" Type="http://schemas.openxmlformats.org/officeDocument/2006/relationships/image" Target="../media/image1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13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12" Type="http://schemas.openxmlformats.org/officeDocument/2006/relationships/image" Target="../media/image173.svg"/><Relationship Id="rId2" Type="http://schemas.openxmlformats.org/officeDocument/2006/relationships/image" Target="../media/image94.jpeg"/><Relationship Id="rId16" Type="http://schemas.openxmlformats.org/officeDocument/2006/relationships/image" Target="../media/image18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svg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10" Type="http://schemas.openxmlformats.org/officeDocument/2006/relationships/image" Target="../media/image171.svg"/><Relationship Id="rId4" Type="http://schemas.openxmlformats.org/officeDocument/2006/relationships/image" Target="../media/image165.svg"/><Relationship Id="rId9" Type="http://schemas.openxmlformats.org/officeDocument/2006/relationships/image" Target="../media/image88.png"/><Relationship Id="rId14" Type="http://schemas.openxmlformats.org/officeDocument/2006/relationships/image" Target="../media/image17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9.svg"/><Relationship Id="rId7" Type="http://schemas.openxmlformats.org/officeDocument/2006/relationships/image" Target="../media/image120.svg"/><Relationship Id="rId12" Type="http://schemas.openxmlformats.org/officeDocument/2006/relationships/chart" Target="../charts/chart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79.svg"/><Relationship Id="rId5" Type="http://schemas.openxmlformats.org/officeDocument/2006/relationships/image" Target="../media/image97.svg"/><Relationship Id="rId10" Type="http://schemas.openxmlformats.org/officeDocument/2006/relationships/image" Target="../media/image93.png"/><Relationship Id="rId4" Type="http://schemas.openxmlformats.org/officeDocument/2006/relationships/image" Target="../media/image51.png"/><Relationship Id="rId9" Type="http://schemas.openxmlformats.org/officeDocument/2006/relationships/image" Target="../media/image1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18" Type="http://schemas.openxmlformats.org/officeDocument/2006/relationships/image" Target="../media/image11.png"/><Relationship Id="rId3" Type="http://schemas.openxmlformats.org/officeDocument/2006/relationships/image" Target="../media/image3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17" Type="http://schemas.openxmlformats.org/officeDocument/2006/relationships/image" Target="../media/image19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19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svg"/><Relationship Id="rId18" Type="http://schemas.openxmlformats.org/officeDocument/2006/relationships/chart" Target="../charts/chart8.xml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9.png"/><Relationship Id="rId17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54.svg"/><Relationship Id="rId18" Type="http://schemas.openxmlformats.org/officeDocument/2006/relationships/image" Target="../media/image101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28.png"/><Relationship Id="rId17" Type="http://schemas.openxmlformats.org/officeDocument/2006/relationships/image" Target="../media/image58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189.svg"/><Relationship Id="rId1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0.sv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8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6.png"/><Relationship Id="rId18" Type="http://schemas.openxmlformats.org/officeDocument/2006/relationships/image" Target="../media/image73.svg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12" Type="http://schemas.openxmlformats.org/officeDocument/2006/relationships/image" Target="../media/image67.svg"/><Relationship Id="rId17" Type="http://schemas.openxmlformats.org/officeDocument/2006/relationships/image" Target="../media/image38.png"/><Relationship Id="rId2" Type="http://schemas.openxmlformats.org/officeDocument/2006/relationships/image" Target="../media/image31.jpeg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37.png"/><Relationship Id="rId10" Type="http://schemas.openxmlformats.org/officeDocument/2006/relationships/image" Target="../media/image65.svg"/><Relationship Id="rId19" Type="http://schemas.openxmlformats.org/officeDocument/2006/relationships/image" Target="../media/image191.png"/><Relationship Id="rId4" Type="http://schemas.openxmlformats.org/officeDocument/2006/relationships/image" Target="../media/image61.svg"/><Relationship Id="rId9" Type="http://schemas.openxmlformats.org/officeDocument/2006/relationships/image" Target="../media/image34.png"/><Relationship Id="rId14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4.svg"/><Relationship Id="rId18" Type="http://schemas.openxmlformats.org/officeDocument/2006/relationships/chart" Target="../charts/chart1.xml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28.png"/><Relationship Id="rId17" Type="http://schemas.openxmlformats.org/officeDocument/2006/relationships/image" Target="../media/image58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0.sv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1.svg"/><Relationship Id="rId3" Type="http://schemas.openxmlformats.org/officeDocument/2006/relationships/image" Target="../media/image11.svg"/><Relationship Id="rId7" Type="http://schemas.openxmlformats.org/officeDocument/2006/relationships/image" Target="../media/image97.svg"/><Relationship Id="rId12" Type="http://schemas.openxmlformats.org/officeDocument/2006/relationships/image" Target="../media/image53.png"/><Relationship Id="rId2" Type="http://schemas.openxmlformats.org/officeDocument/2006/relationships/image" Target="../media/image6.png"/><Relationship Id="rId16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.svg"/><Relationship Id="rId5" Type="http://schemas.openxmlformats.org/officeDocument/2006/relationships/image" Target="../media/image95.svg"/><Relationship Id="rId15" Type="http://schemas.openxmlformats.org/officeDocument/2006/relationships/image" Target="../media/image103.svg"/><Relationship Id="rId10" Type="http://schemas.openxmlformats.org/officeDocument/2006/relationships/image" Target="../media/image3.png"/><Relationship Id="rId4" Type="http://schemas.openxmlformats.org/officeDocument/2006/relationships/image" Target="../media/image50.png"/><Relationship Id="rId9" Type="http://schemas.openxmlformats.org/officeDocument/2006/relationships/image" Target="../media/image99.sv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60.png"/><Relationship Id="rId3" Type="http://schemas.openxmlformats.org/officeDocument/2006/relationships/image" Target="../media/image99.png"/><Relationship Id="rId7" Type="http://schemas.openxmlformats.org/officeDocument/2006/relationships/image" Target="../media/image57.png"/><Relationship Id="rId12" Type="http://schemas.openxmlformats.org/officeDocument/2006/relationships/image" Target="../media/image114.svg"/><Relationship Id="rId17" Type="http://schemas.openxmlformats.org/officeDocument/2006/relationships/image" Target="../media/image192.png"/><Relationship Id="rId2" Type="http://schemas.openxmlformats.org/officeDocument/2006/relationships/image" Target="../media/image98.jpe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image" Target="../media/image112.svg"/><Relationship Id="rId4" Type="http://schemas.openxmlformats.org/officeDocument/2006/relationships/image" Target="../media/image106.svg"/><Relationship Id="rId9" Type="http://schemas.openxmlformats.org/officeDocument/2006/relationships/image" Target="../media/image58.png"/><Relationship Id="rId14" Type="http://schemas.openxmlformats.org/officeDocument/2006/relationships/image" Target="../media/image1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30.svg"/><Relationship Id="rId3" Type="http://schemas.openxmlformats.org/officeDocument/2006/relationships/image" Target="../media/image120.svg"/><Relationship Id="rId7" Type="http://schemas.openxmlformats.org/officeDocument/2006/relationships/image" Target="../media/image124.svg"/><Relationship Id="rId12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8.svg"/><Relationship Id="rId5" Type="http://schemas.openxmlformats.org/officeDocument/2006/relationships/image" Target="../media/image122.sv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12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74.png"/><Relationship Id="rId18" Type="http://schemas.openxmlformats.org/officeDocument/2006/relationships/image" Target="../media/image147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141.svg"/><Relationship Id="rId17" Type="http://schemas.openxmlformats.org/officeDocument/2006/relationships/image" Target="../media/image76.png"/><Relationship Id="rId2" Type="http://schemas.openxmlformats.org/officeDocument/2006/relationships/image" Target="../media/image68.jpeg"/><Relationship Id="rId16" Type="http://schemas.openxmlformats.org/officeDocument/2006/relationships/image" Target="../media/image1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image" Target="../media/image139.svg"/><Relationship Id="rId19" Type="http://schemas.openxmlformats.org/officeDocument/2006/relationships/chart" Target="../charts/chart10.xml"/><Relationship Id="rId4" Type="http://schemas.openxmlformats.org/officeDocument/2006/relationships/image" Target="../media/image133.svg"/><Relationship Id="rId9" Type="http://schemas.openxmlformats.org/officeDocument/2006/relationships/image" Target="../media/image72.png"/><Relationship Id="rId14" Type="http://schemas.openxmlformats.org/officeDocument/2006/relationships/image" Target="../media/image14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82.png"/><Relationship Id="rId18" Type="http://schemas.openxmlformats.org/officeDocument/2006/relationships/image" Target="../media/image75.sv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image" Target="../media/image157.svg"/><Relationship Id="rId17" Type="http://schemas.openxmlformats.org/officeDocument/2006/relationships/image" Target="../media/image102.png"/><Relationship Id="rId2" Type="http://schemas.openxmlformats.org/officeDocument/2006/relationships/image" Target="../media/image1.jpeg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svg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10" Type="http://schemas.openxmlformats.org/officeDocument/2006/relationships/image" Target="../media/image155.svg"/><Relationship Id="rId19" Type="http://schemas.openxmlformats.org/officeDocument/2006/relationships/image" Target="../media/image193.png"/><Relationship Id="rId4" Type="http://schemas.openxmlformats.org/officeDocument/2006/relationships/image" Target="../media/image149.svg"/><Relationship Id="rId9" Type="http://schemas.openxmlformats.org/officeDocument/2006/relationships/image" Target="../media/image80.png"/><Relationship Id="rId14" Type="http://schemas.openxmlformats.org/officeDocument/2006/relationships/image" Target="../media/image15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13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12" Type="http://schemas.openxmlformats.org/officeDocument/2006/relationships/image" Target="../media/image173.sv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svg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10" Type="http://schemas.openxmlformats.org/officeDocument/2006/relationships/image" Target="../media/image171.svg"/><Relationship Id="rId4" Type="http://schemas.openxmlformats.org/officeDocument/2006/relationships/image" Target="../media/image165.svg"/><Relationship Id="rId9" Type="http://schemas.openxmlformats.org/officeDocument/2006/relationships/image" Target="../media/image88.png"/><Relationship Id="rId14" Type="http://schemas.openxmlformats.org/officeDocument/2006/relationships/image" Target="../media/image17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16.svg"/><Relationship Id="rId3" Type="http://schemas.openxmlformats.org/officeDocument/2006/relationships/image" Target="../media/image40.jpeg"/><Relationship Id="rId7" Type="http://schemas.openxmlformats.org/officeDocument/2006/relationships/image" Target="../media/image99.sv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20.svg"/><Relationship Id="rId5" Type="http://schemas.openxmlformats.org/officeDocument/2006/relationships/image" Target="../media/image177.svg"/><Relationship Id="rId15" Type="http://schemas.openxmlformats.org/officeDocument/2006/relationships/image" Target="../media/image179.svg"/><Relationship Id="rId10" Type="http://schemas.openxmlformats.org/officeDocument/2006/relationships/image" Target="../media/image62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4.svg"/><Relationship Id="rId18" Type="http://schemas.openxmlformats.org/officeDocument/2006/relationships/chart" Target="../charts/chart11.xml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28.png"/><Relationship Id="rId17" Type="http://schemas.openxmlformats.org/officeDocument/2006/relationships/image" Target="../media/image58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0.svg"/><Relationship Id="rId1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18" Type="http://schemas.openxmlformats.org/officeDocument/2006/relationships/image" Target="../media/image11.png"/><Relationship Id="rId3" Type="http://schemas.openxmlformats.org/officeDocument/2006/relationships/image" Target="../media/image3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17" Type="http://schemas.openxmlformats.org/officeDocument/2006/relationships/image" Target="../media/image19.svg"/><Relationship Id="rId25" Type="http://schemas.openxmlformats.org/officeDocument/2006/relationships/image" Target="../media/image197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24" Type="http://schemas.openxmlformats.org/officeDocument/2006/relationships/image" Target="../media/image104.png"/><Relationship Id="rId5" Type="http://schemas.openxmlformats.org/officeDocument/2006/relationships/image" Target="../media/image5.svg"/><Relationship Id="rId15" Type="http://schemas.openxmlformats.org/officeDocument/2006/relationships/image" Target="../media/image17.svg"/><Relationship Id="rId23" Type="http://schemas.openxmlformats.org/officeDocument/2006/relationships/image" Target="../media/image195.svg"/><Relationship Id="rId10" Type="http://schemas.openxmlformats.org/officeDocument/2006/relationships/image" Target="../media/image7.png"/><Relationship Id="rId19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11.svg"/><Relationship Id="rId14" Type="http://schemas.openxmlformats.org/officeDocument/2006/relationships/image" Target="../media/image9.png"/><Relationship Id="rId22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9.png"/><Relationship Id="rId18" Type="http://schemas.openxmlformats.org/officeDocument/2006/relationships/image" Target="../media/image40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34.svg"/><Relationship Id="rId17" Type="http://schemas.openxmlformats.org/officeDocument/2006/relationships/image" Target="../media/image21.png"/><Relationship Id="rId2" Type="http://schemas.openxmlformats.org/officeDocument/2006/relationships/image" Target="../media/image13.jpeg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32.svg"/><Relationship Id="rId19" Type="http://schemas.openxmlformats.org/officeDocument/2006/relationships/image" Target="../media/image22.png"/><Relationship Id="rId4" Type="http://schemas.openxmlformats.org/officeDocument/2006/relationships/image" Target="../media/image26.svg"/><Relationship Id="rId9" Type="http://schemas.openxmlformats.org/officeDocument/2006/relationships/image" Target="../media/image17.png"/><Relationship Id="rId1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6.png"/><Relationship Id="rId18" Type="http://schemas.openxmlformats.org/officeDocument/2006/relationships/image" Target="../media/image73.svg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12" Type="http://schemas.openxmlformats.org/officeDocument/2006/relationships/image" Target="../media/image67.svg"/><Relationship Id="rId17" Type="http://schemas.openxmlformats.org/officeDocument/2006/relationships/image" Target="../media/image38.png"/><Relationship Id="rId2" Type="http://schemas.openxmlformats.org/officeDocument/2006/relationships/image" Target="../media/image31.jpeg"/><Relationship Id="rId16" Type="http://schemas.openxmlformats.org/officeDocument/2006/relationships/image" Target="../media/image71.sv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37.png"/><Relationship Id="rId10" Type="http://schemas.openxmlformats.org/officeDocument/2006/relationships/image" Target="../media/image65.svg"/><Relationship Id="rId19" Type="http://schemas.openxmlformats.org/officeDocument/2006/relationships/image" Target="../media/image39.png"/><Relationship Id="rId4" Type="http://schemas.openxmlformats.org/officeDocument/2006/relationships/image" Target="../media/image61.svg"/><Relationship Id="rId9" Type="http://schemas.openxmlformats.org/officeDocument/2006/relationships/image" Target="../media/image34.png"/><Relationship Id="rId14" Type="http://schemas.openxmlformats.org/officeDocument/2006/relationships/image" Target="../media/image6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60.png"/><Relationship Id="rId3" Type="http://schemas.openxmlformats.org/officeDocument/2006/relationships/image" Target="../media/image105.svg"/><Relationship Id="rId7" Type="http://schemas.openxmlformats.org/officeDocument/2006/relationships/image" Target="../media/image57.png"/><Relationship Id="rId12" Type="http://schemas.openxmlformats.org/officeDocument/2006/relationships/image" Target="../media/image114.svg"/><Relationship Id="rId17" Type="http://schemas.openxmlformats.org/officeDocument/2006/relationships/chart" Target="../charts/chart12.xml"/><Relationship Id="rId2" Type="http://schemas.openxmlformats.org/officeDocument/2006/relationships/image" Target="../media/image99.pn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image" Target="../media/image112.svg"/><Relationship Id="rId4" Type="http://schemas.openxmlformats.org/officeDocument/2006/relationships/image" Target="../media/image106.svg"/><Relationship Id="rId9" Type="http://schemas.openxmlformats.org/officeDocument/2006/relationships/image" Target="../media/image58.png"/><Relationship Id="rId14" Type="http://schemas.openxmlformats.org/officeDocument/2006/relationships/image" Target="../media/image1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6.png"/><Relationship Id="rId18" Type="http://schemas.openxmlformats.org/officeDocument/2006/relationships/image" Target="../media/image73.svg"/><Relationship Id="rId3" Type="http://schemas.openxmlformats.org/officeDocument/2006/relationships/image" Target="../media/image32.png"/><Relationship Id="rId7" Type="http://schemas.openxmlformats.org/officeDocument/2006/relationships/image" Target="../media/image10.png"/><Relationship Id="rId12" Type="http://schemas.openxmlformats.org/officeDocument/2006/relationships/image" Target="../media/image67.svg"/><Relationship Id="rId17" Type="http://schemas.openxmlformats.org/officeDocument/2006/relationships/image" Target="../media/image38.png"/><Relationship Id="rId2" Type="http://schemas.openxmlformats.org/officeDocument/2006/relationships/image" Target="../media/image31.jpeg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37.png"/><Relationship Id="rId10" Type="http://schemas.openxmlformats.org/officeDocument/2006/relationships/image" Target="../media/image65.svg"/><Relationship Id="rId4" Type="http://schemas.openxmlformats.org/officeDocument/2006/relationships/image" Target="../media/image61.svg"/><Relationship Id="rId9" Type="http://schemas.openxmlformats.org/officeDocument/2006/relationships/image" Target="../media/image34.png"/><Relationship Id="rId14" Type="http://schemas.openxmlformats.org/officeDocument/2006/relationships/image" Target="../media/image6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8.sv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5" Type="http://schemas.openxmlformats.org/officeDocument/2006/relationships/image" Target="../media/image90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84.svg"/><Relationship Id="rId1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12" Type="http://schemas.openxmlformats.org/officeDocument/2006/relationships/image" Target="../media/image5.svg"/><Relationship Id="rId17" Type="http://schemas.openxmlformats.org/officeDocument/2006/relationships/image" Target="../media/image195.png"/><Relationship Id="rId2" Type="http://schemas.openxmlformats.org/officeDocument/2006/relationships/image" Target="../media/image49.jpeg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10" Type="http://schemas.openxmlformats.org/officeDocument/2006/relationships/image" Target="../media/image99.svg"/><Relationship Id="rId4" Type="http://schemas.openxmlformats.org/officeDocument/2006/relationships/image" Target="../media/image11.svg"/><Relationship Id="rId9" Type="http://schemas.openxmlformats.org/officeDocument/2006/relationships/image" Target="../media/image52.png"/><Relationship Id="rId14" Type="http://schemas.openxmlformats.org/officeDocument/2006/relationships/image" Target="../media/image101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30.svg"/><Relationship Id="rId3" Type="http://schemas.openxmlformats.org/officeDocument/2006/relationships/image" Target="../media/image120.svg"/><Relationship Id="rId7" Type="http://schemas.openxmlformats.org/officeDocument/2006/relationships/image" Target="../media/image124.svg"/><Relationship Id="rId12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8.svg"/><Relationship Id="rId5" Type="http://schemas.openxmlformats.org/officeDocument/2006/relationships/image" Target="../media/image122.sv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12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74.png"/><Relationship Id="rId18" Type="http://schemas.openxmlformats.org/officeDocument/2006/relationships/image" Target="../media/image147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141.svg"/><Relationship Id="rId17" Type="http://schemas.openxmlformats.org/officeDocument/2006/relationships/image" Target="../media/image76.png"/><Relationship Id="rId2" Type="http://schemas.openxmlformats.org/officeDocument/2006/relationships/image" Target="../media/image68.jpeg"/><Relationship Id="rId16" Type="http://schemas.openxmlformats.org/officeDocument/2006/relationships/image" Target="../media/image1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image" Target="../media/image139.svg"/><Relationship Id="rId4" Type="http://schemas.openxmlformats.org/officeDocument/2006/relationships/image" Target="../media/image133.svg"/><Relationship Id="rId9" Type="http://schemas.openxmlformats.org/officeDocument/2006/relationships/image" Target="../media/image72.png"/><Relationship Id="rId14" Type="http://schemas.openxmlformats.org/officeDocument/2006/relationships/image" Target="../media/image14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59.svg"/><Relationship Id="rId3" Type="http://schemas.openxmlformats.org/officeDocument/2006/relationships/image" Target="../media/image149.svg"/><Relationship Id="rId7" Type="http://schemas.openxmlformats.org/officeDocument/2006/relationships/image" Target="../media/image153.svg"/><Relationship Id="rId12" Type="http://schemas.openxmlformats.org/officeDocument/2006/relationships/image" Target="../media/image82.png"/><Relationship Id="rId2" Type="http://schemas.openxmlformats.org/officeDocument/2006/relationships/image" Target="../media/image77.png"/><Relationship Id="rId16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7.svg"/><Relationship Id="rId5" Type="http://schemas.openxmlformats.org/officeDocument/2006/relationships/image" Target="../media/image151.svg"/><Relationship Id="rId15" Type="http://schemas.openxmlformats.org/officeDocument/2006/relationships/image" Target="../media/image161.sv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155.svg"/><Relationship Id="rId1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75.svg"/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12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openxmlformats.org/officeDocument/2006/relationships/image" Target="../media/image171.svg"/><Relationship Id="rId1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93.png"/><Relationship Id="rId3" Type="http://schemas.openxmlformats.org/officeDocument/2006/relationships/image" Target="../media/image92.png"/><Relationship Id="rId7" Type="http://schemas.openxmlformats.org/officeDocument/2006/relationships/image" Target="../media/image51.png"/><Relationship Id="rId12" Type="http://schemas.openxmlformats.org/officeDocument/2006/relationships/image" Target="../media/image116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5" Type="http://schemas.openxmlformats.org/officeDocument/2006/relationships/image" Target="../media/image1960.png"/><Relationship Id="rId10" Type="http://schemas.openxmlformats.org/officeDocument/2006/relationships/image" Target="../media/image120.svg"/><Relationship Id="rId4" Type="http://schemas.openxmlformats.org/officeDocument/2006/relationships/image" Target="../media/image177.svg"/><Relationship Id="rId9" Type="http://schemas.openxmlformats.org/officeDocument/2006/relationships/image" Target="../media/image62.png"/><Relationship Id="rId14" Type="http://schemas.openxmlformats.org/officeDocument/2006/relationships/image" Target="../media/image179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18" Type="http://schemas.openxmlformats.org/officeDocument/2006/relationships/image" Target="../media/image11.png"/><Relationship Id="rId3" Type="http://schemas.openxmlformats.org/officeDocument/2006/relationships/image" Target="../media/image3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17" Type="http://schemas.openxmlformats.org/officeDocument/2006/relationships/image" Target="../media/image19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5" Type="http://schemas.openxmlformats.org/officeDocument/2006/relationships/image" Target="../media/image17.svg"/><Relationship Id="rId10" Type="http://schemas.openxmlformats.org/officeDocument/2006/relationships/image" Target="../media/image7.png"/><Relationship Id="rId19" Type="http://schemas.openxmlformats.org/officeDocument/2006/relationships/image" Target="../media/image21.svg"/><Relationship Id="rId4" Type="http://schemas.openxmlformats.org/officeDocument/2006/relationships/image" Target="../media/image3.png"/><Relationship Id="rId9" Type="http://schemas.openxmlformats.org/officeDocument/2006/relationships/image" Target="../media/image11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46.png"/><Relationship Id="rId18" Type="http://schemas.openxmlformats.org/officeDocument/2006/relationships/image" Target="../media/image92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86.svg"/><Relationship Id="rId17" Type="http://schemas.openxmlformats.org/officeDocument/2006/relationships/image" Target="../media/image48.png"/><Relationship Id="rId2" Type="http://schemas.openxmlformats.org/officeDocument/2006/relationships/image" Target="../media/image40.jpeg"/><Relationship Id="rId16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44.png"/><Relationship Id="rId14" Type="http://schemas.openxmlformats.org/officeDocument/2006/relationships/image" Target="../media/image8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svg"/><Relationship Id="rId18" Type="http://schemas.openxmlformats.org/officeDocument/2006/relationships/chart" Target="../charts/chart14.xml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9.png"/><Relationship Id="rId17" Type="http://schemas.openxmlformats.org/officeDocument/2006/relationships/image" Target="../media/image40.sv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2.svg"/><Relationship Id="rId1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8.png"/><Relationship Id="rId18" Type="http://schemas.openxmlformats.org/officeDocument/2006/relationships/image" Target="../media/image58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52.svg"/><Relationship Id="rId17" Type="http://schemas.openxmlformats.org/officeDocument/2006/relationships/image" Target="../media/image30.png"/><Relationship Id="rId2" Type="http://schemas.openxmlformats.org/officeDocument/2006/relationships/image" Target="../media/image94.jpe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50.svg"/><Relationship Id="rId19" Type="http://schemas.openxmlformats.org/officeDocument/2006/relationships/image" Target="../media/image197.png"/><Relationship Id="rId4" Type="http://schemas.openxmlformats.org/officeDocument/2006/relationships/image" Target="../media/image44.svg"/><Relationship Id="rId9" Type="http://schemas.openxmlformats.org/officeDocument/2006/relationships/image" Target="../media/image26.png"/><Relationship Id="rId14" Type="http://schemas.openxmlformats.org/officeDocument/2006/relationships/image" Target="../media/image54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8.sv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5" Type="http://schemas.openxmlformats.org/officeDocument/2006/relationships/image" Target="../media/image90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84.svg"/><Relationship Id="rId1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9.svg"/><Relationship Id="rId3" Type="http://schemas.openxmlformats.org/officeDocument/2006/relationships/image" Target="../media/image61.svg"/><Relationship Id="rId7" Type="http://schemas.openxmlformats.org/officeDocument/2006/relationships/image" Target="../media/image19.svg"/><Relationship Id="rId12" Type="http://schemas.openxmlformats.org/officeDocument/2006/relationships/image" Target="../media/image36.png"/><Relationship Id="rId17" Type="http://schemas.openxmlformats.org/officeDocument/2006/relationships/image" Target="../media/image73.svg"/><Relationship Id="rId2" Type="http://schemas.openxmlformats.org/officeDocument/2006/relationships/image" Target="../media/image3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5" Type="http://schemas.openxmlformats.org/officeDocument/2006/relationships/image" Target="../media/image71.sv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65.svg"/><Relationship Id="rId1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53.png"/><Relationship Id="rId18" Type="http://schemas.openxmlformats.org/officeDocument/2006/relationships/image" Target="../media/image185.sv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12" Type="http://schemas.openxmlformats.org/officeDocument/2006/relationships/image" Target="../media/image5.svg"/><Relationship Id="rId17" Type="http://schemas.openxmlformats.org/officeDocument/2006/relationships/image" Target="../media/image97.png"/><Relationship Id="rId2" Type="http://schemas.openxmlformats.org/officeDocument/2006/relationships/image" Target="../media/image49.jpeg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10" Type="http://schemas.openxmlformats.org/officeDocument/2006/relationships/image" Target="../media/image99.svg"/><Relationship Id="rId19" Type="http://schemas.openxmlformats.org/officeDocument/2006/relationships/chart" Target="../charts/chart15.xml"/><Relationship Id="rId4" Type="http://schemas.openxmlformats.org/officeDocument/2006/relationships/image" Target="../media/image11.svg"/><Relationship Id="rId9" Type="http://schemas.openxmlformats.org/officeDocument/2006/relationships/image" Target="../media/image52.png"/><Relationship Id="rId14" Type="http://schemas.openxmlformats.org/officeDocument/2006/relationships/image" Target="../media/image101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6.svg"/><Relationship Id="rId18" Type="http://schemas.openxmlformats.org/officeDocument/2006/relationships/image" Target="../media/image106.png"/><Relationship Id="rId3" Type="http://schemas.openxmlformats.org/officeDocument/2006/relationships/image" Target="../media/image106.svg"/><Relationship Id="rId21" Type="http://schemas.openxmlformats.org/officeDocument/2006/relationships/image" Target="../media/image200.svg"/><Relationship Id="rId7" Type="http://schemas.openxmlformats.org/officeDocument/2006/relationships/image" Target="../media/image110.svg"/><Relationship Id="rId12" Type="http://schemas.openxmlformats.org/officeDocument/2006/relationships/image" Target="../media/image60.png"/><Relationship Id="rId17" Type="http://schemas.openxmlformats.org/officeDocument/2006/relationships/image" Target="../media/image137.svg"/><Relationship Id="rId2" Type="http://schemas.openxmlformats.org/officeDocument/2006/relationships/image" Target="../media/image99.png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5" Type="http://schemas.openxmlformats.org/officeDocument/2006/relationships/image" Target="../media/image118.svg"/><Relationship Id="rId10" Type="http://schemas.openxmlformats.org/officeDocument/2006/relationships/image" Target="../media/image59.png"/><Relationship Id="rId19" Type="http://schemas.openxmlformats.org/officeDocument/2006/relationships/image" Target="../media/image139.svg"/><Relationship Id="rId4" Type="http://schemas.openxmlformats.org/officeDocument/2006/relationships/image" Target="../media/image56.png"/><Relationship Id="rId9" Type="http://schemas.openxmlformats.org/officeDocument/2006/relationships/image" Target="../media/image112.svg"/><Relationship Id="rId1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13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12" Type="http://schemas.openxmlformats.org/officeDocument/2006/relationships/image" Target="../media/image173.sv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svg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10" Type="http://schemas.openxmlformats.org/officeDocument/2006/relationships/image" Target="../media/image171.svg"/><Relationship Id="rId4" Type="http://schemas.openxmlformats.org/officeDocument/2006/relationships/image" Target="../media/image165.svg"/><Relationship Id="rId9" Type="http://schemas.openxmlformats.org/officeDocument/2006/relationships/image" Target="../media/image88.png"/><Relationship Id="rId14" Type="http://schemas.openxmlformats.org/officeDocument/2006/relationships/image" Target="../media/image17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12" Type="http://schemas.openxmlformats.org/officeDocument/2006/relationships/image" Target="../media/image5.svg"/><Relationship Id="rId2" Type="http://schemas.openxmlformats.org/officeDocument/2006/relationships/image" Target="../media/image49.jpeg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10" Type="http://schemas.openxmlformats.org/officeDocument/2006/relationships/image" Target="../media/image99.svg"/><Relationship Id="rId4" Type="http://schemas.openxmlformats.org/officeDocument/2006/relationships/image" Target="../media/image11.svg"/><Relationship Id="rId9" Type="http://schemas.openxmlformats.org/officeDocument/2006/relationships/image" Target="../media/image52.png"/><Relationship Id="rId14" Type="http://schemas.openxmlformats.org/officeDocument/2006/relationships/image" Target="../media/image10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60.png"/><Relationship Id="rId3" Type="http://schemas.openxmlformats.org/officeDocument/2006/relationships/image" Target="../media/image105.svg"/><Relationship Id="rId7" Type="http://schemas.openxmlformats.org/officeDocument/2006/relationships/image" Target="../media/image57.png"/><Relationship Id="rId12" Type="http://schemas.openxmlformats.org/officeDocument/2006/relationships/image" Target="../media/image114.svg"/><Relationship Id="rId17" Type="http://schemas.openxmlformats.org/officeDocument/2006/relationships/chart" Target="../charts/chart2.xml"/><Relationship Id="rId2" Type="http://schemas.openxmlformats.org/officeDocument/2006/relationships/image" Target="../media/image55.pn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image" Target="../media/image112.svg"/><Relationship Id="rId4" Type="http://schemas.openxmlformats.org/officeDocument/2006/relationships/image" Target="../media/image106.svg"/><Relationship Id="rId9" Type="http://schemas.openxmlformats.org/officeDocument/2006/relationships/image" Target="../media/image58.png"/><Relationship Id="rId14" Type="http://schemas.openxmlformats.org/officeDocument/2006/relationships/image" Target="../media/image1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30.svg"/><Relationship Id="rId3" Type="http://schemas.openxmlformats.org/officeDocument/2006/relationships/image" Target="../media/image120.svg"/><Relationship Id="rId7" Type="http://schemas.openxmlformats.org/officeDocument/2006/relationships/image" Target="../media/image124.svg"/><Relationship Id="rId12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28.svg"/><Relationship Id="rId5" Type="http://schemas.openxmlformats.org/officeDocument/2006/relationships/image" Target="../media/image122.sv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1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74.png"/><Relationship Id="rId18" Type="http://schemas.openxmlformats.org/officeDocument/2006/relationships/image" Target="../media/image147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141.svg"/><Relationship Id="rId17" Type="http://schemas.openxmlformats.org/officeDocument/2006/relationships/image" Target="../media/image76.png"/><Relationship Id="rId2" Type="http://schemas.openxmlformats.org/officeDocument/2006/relationships/image" Target="../media/image68.jpeg"/><Relationship Id="rId16" Type="http://schemas.openxmlformats.org/officeDocument/2006/relationships/image" Target="../media/image1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image" Target="../media/image139.svg"/><Relationship Id="rId4" Type="http://schemas.openxmlformats.org/officeDocument/2006/relationships/image" Target="../media/image133.svg"/><Relationship Id="rId9" Type="http://schemas.openxmlformats.org/officeDocument/2006/relationships/image" Target="../media/image72.png"/><Relationship Id="rId14" Type="http://schemas.openxmlformats.org/officeDocument/2006/relationships/image" Target="../media/image1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15945">
            <a:off x="4478151" y="7822561"/>
            <a:ext cx="945472" cy="548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53252">
            <a:off x="11864502" y="1914369"/>
            <a:ext cx="946582" cy="5500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3627" y="752969"/>
            <a:ext cx="16660745" cy="87810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318438">
            <a:off x="-1972193" y="6926418"/>
            <a:ext cx="4515107" cy="4663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637668" flipV="1">
            <a:off x="14113176" y="-2752173"/>
            <a:ext cx="5579783" cy="57634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428224">
            <a:off x="13454562" y="8755430"/>
            <a:ext cx="7315200" cy="22610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700000" flipH="1">
            <a:off x="-714699" y="-1806233"/>
            <a:ext cx="2843287" cy="490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120765" y="644877"/>
            <a:ext cx="710073" cy="7676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149840" y="9336997"/>
            <a:ext cx="548964" cy="5489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571132">
            <a:off x="551080" y="3479329"/>
            <a:ext cx="955240" cy="9898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401982">
            <a:off x="16944469" y="5376713"/>
            <a:ext cx="629662" cy="749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54300E-6DF1-EEDB-9FB7-CD995EE44CA0}"/>
              </a:ext>
            </a:extLst>
          </p:cNvPr>
          <p:cNvSpPr txBox="1"/>
          <p:nvPr/>
        </p:nvSpPr>
        <p:spPr>
          <a:xfrm>
            <a:off x="3705210" y="3116316"/>
            <a:ext cx="111319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19772" y="-608678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65860" y="8034658"/>
            <a:ext cx="3679057" cy="29386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100000">
            <a:off x="-1207787" y="-982400"/>
            <a:ext cx="4184598" cy="36301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65356" y="8982551"/>
            <a:ext cx="765824" cy="7629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49409" y="647224"/>
            <a:ext cx="765824" cy="7629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46248">
            <a:off x="15322006" y="7657351"/>
            <a:ext cx="4257361" cy="36932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6563" y="6538786"/>
            <a:ext cx="824274" cy="6841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47504">
            <a:off x="16847163" y="3104938"/>
            <a:ext cx="824274" cy="684147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367965D-EBBD-D580-C863-0AFF4DED9E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851161"/>
              </p:ext>
            </p:extLst>
          </p:nvPr>
        </p:nvGraphicFramePr>
        <p:xfrm>
          <a:off x="2634337" y="913932"/>
          <a:ext cx="13019326" cy="8450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88284" y="1247108"/>
            <a:ext cx="7511432" cy="18300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29858" y="0"/>
            <a:ext cx="1758142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8058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98789" y="7840980"/>
            <a:ext cx="3449137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35305" y="7998966"/>
            <a:ext cx="344913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934594" y="8716171"/>
            <a:ext cx="773891" cy="7642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64274" y="646591"/>
            <a:ext cx="773891" cy="7642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74089" y="8783176"/>
            <a:ext cx="463840" cy="475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49023" y="1028700"/>
            <a:ext cx="476582" cy="4881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5D73DB-7B39-8208-FF1B-82911689A4CF}"/>
              </a:ext>
            </a:extLst>
          </p:cNvPr>
          <p:cNvSpPr txBox="1"/>
          <p:nvPr/>
        </p:nvSpPr>
        <p:spPr>
          <a:xfrm>
            <a:off x="3878592" y="3528632"/>
            <a:ext cx="10435772" cy="4774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Tỉ lệ thí sinh được trao huy chương bạc và huy chương đồng bằng nhau là 20%.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Tỉ lệ thí sinh không được trao huy chương chiếm 50%, hình quạt biểu diễn nó bằng nửa hình tròn.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76A096-38A4-1C3C-41B5-E26709D544A2}"/>
              </a:ext>
            </a:extLst>
          </p:cNvPr>
          <p:cNvSpPr txBox="1"/>
          <p:nvPr/>
        </p:nvSpPr>
        <p:spPr>
          <a:xfrm>
            <a:off x="6634130" y="1701284"/>
            <a:ext cx="4948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9110" y="163830"/>
            <a:ext cx="17289779" cy="99593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49744" flipV="1">
            <a:off x="14470064" y="8359085"/>
            <a:ext cx="4340279" cy="1033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49744">
            <a:off x="-545203" y="839564"/>
            <a:ext cx="4340279" cy="10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51663" y="9050965"/>
            <a:ext cx="372167" cy="4146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223730" y="1356452"/>
            <a:ext cx="372167" cy="414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87133" y="4728829"/>
            <a:ext cx="372167" cy="4146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8700" y="5807507"/>
            <a:ext cx="372167" cy="4146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4239A3-BE62-E096-CC62-6B0B67790E53}"/>
              </a:ext>
            </a:extLst>
          </p:cNvPr>
          <p:cNvSpPr txBox="1"/>
          <p:nvPr/>
        </p:nvSpPr>
        <p:spPr>
          <a:xfrm>
            <a:off x="3947267" y="2413005"/>
            <a:ext cx="10393463" cy="504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-"/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hình quạt giống nhau biểu diễn cùng một tỉ lệ.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-"/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 hình quạt ứng với một nửa hình tròn biểu diễn tỉ lệ 50%.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45">
            <a:off x="4478151" y="7822561"/>
            <a:ext cx="945472" cy="548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3252">
            <a:off x="11864502" y="1914369"/>
            <a:ext cx="946582" cy="5500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18438">
            <a:off x="-1972193" y="6926418"/>
            <a:ext cx="4515107" cy="4663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37668" flipV="1">
            <a:off x="14113176" y="-2752173"/>
            <a:ext cx="5579783" cy="57634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428224">
            <a:off x="13454562" y="8755430"/>
            <a:ext cx="7315200" cy="22610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 flipH="1">
            <a:off x="-714699" y="-1806233"/>
            <a:ext cx="2843287" cy="490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0765" y="644877"/>
            <a:ext cx="710073" cy="7676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149840" y="9336997"/>
            <a:ext cx="548964" cy="5489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3571132">
            <a:off x="551080" y="3479329"/>
            <a:ext cx="955240" cy="9898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01982">
            <a:off x="16944469" y="5376713"/>
            <a:ext cx="629662" cy="74959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A641BB-1AA6-CCD2-2AF5-2EE92F0FCBF4}"/>
              </a:ext>
            </a:extLst>
          </p:cNvPr>
          <p:cNvSpPr/>
          <p:nvPr/>
        </p:nvSpPr>
        <p:spPr>
          <a:xfrm>
            <a:off x="7353299" y="534177"/>
            <a:ext cx="3581400" cy="144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9CA1CD-4665-C3B3-0FC3-92FE158B21E8}"/>
              </a:ext>
            </a:extLst>
          </p:cNvPr>
          <p:cNvSpPr txBox="1"/>
          <p:nvPr/>
        </p:nvSpPr>
        <p:spPr>
          <a:xfrm>
            <a:off x="2181764" y="2325602"/>
            <a:ext cx="1392447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5.7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quạt,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quạt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617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5592" y="6962297"/>
            <a:ext cx="762302" cy="6003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35505" y="4901184"/>
            <a:ext cx="676405" cy="5554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20459">
            <a:off x="11563310" y="9331689"/>
            <a:ext cx="402882" cy="5028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35505" y="7126020"/>
            <a:ext cx="47228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90031" y="7749540"/>
            <a:ext cx="338442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150" y="0"/>
            <a:ext cx="17581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07414" y="0"/>
            <a:ext cx="1780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35072">
            <a:off x="4941530" y="777291"/>
            <a:ext cx="402882" cy="502817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ED373BD-4ED8-DECA-D07E-CB010C8E6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8485398"/>
              </p:ext>
            </p:extLst>
          </p:nvPr>
        </p:nvGraphicFramePr>
        <p:xfrm>
          <a:off x="2609648" y="1546465"/>
          <a:ext cx="13701168" cy="7401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5E6CF14-57EA-DA4C-3008-04A21A93066F}"/>
              </a:ext>
            </a:extLst>
          </p:cNvPr>
          <p:cNvSpPr/>
          <p:nvPr/>
        </p:nvSpPr>
        <p:spPr>
          <a:xfrm>
            <a:off x="4349640" y="1533046"/>
            <a:ext cx="10820517" cy="1036715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25A296-B18E-E3CF-F05F-1A83EBF6705A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9759898" y="1028699"/>
            <a:ext cx="1" cy="5043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DDF2AAE-8361-CB40-8915-7230B0C1ECFF}"/>
              </a:ext>
            </a:extLst>
          </p:cNvPr>
          <p:cNvSpPr txBox="1"/>
          <p:nvPr/>
        </p:nvSpPr>
        <p:spPr>
          <a:xfrm>
            <a:off x="8545950" y="259139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5FAAF8-8235-A0A3-28D4-39B7CA4687D1}"/>
              </a:ext>
            </a:extLst>
          </p:cNvPr>
          <p:cNvSpPr/>
          <p:nvPr/>
        </p:nvSpPr>
        <p:spPr>
          <a:xfrm>
            <a:off x="4697326" y="2693110"/>
            <a:ext cx="6885372" cy="610444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4A2C46B-4C27-CEC9-1F84-0F5C36A4F67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962698" y="5745331"/>
            <a:ext cx="7346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05A56B6-94E7-8284-99D2-2831F5723969}"/>
              </a:ext>
            </a:extLst>
          </p:cNvPr>
          <p:cNvSpPr txBox="1"/>
          <p:nvPr/>
        </p:nvSpPr>
        <p:spPr>
          <a:xfrm>
            <a:off x="1726613" y="4377767"/>
            <a:ext cx="23622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301AEE-B1B7-39A0-6487-12DC6D1B36F6}"/>
              </a:ext>
            </a:extLst>
          </p:cNvPr>
          <p:cNvSpPr/>
          <p:nvPr/>
        </p:nvSpPr>
        <p:spPr>
          <a:xfrm>
            <a:off x="12054413" y="3771900"/>
            <a:ext cx="3776507" cy="42672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682E53-158B-AF6F-E8D9-5374A782E874}"/>
              </a:ext>
            </a:extLst>
          </p:cNvPr>
          <p:cNvSpPr txBox="1"/>
          <p:nvPr/>
        </p:nvSpPr>
        <p:spPr>
          <a:xfrm>
            <a:off x="12761566" y="9014287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3B06700-8DF3-1FE3-302F-7DC74B2C8C0B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13942667" y="8039100"/>
            <a:ext cx="0" cy="7863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3816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6" grpId="0" animBg="1"/>
      <p:bldP spid="18" grpId="0"/>
      <p:bldP spid="19" grpId="0" animBg="1"/>
      <p:bldP spid="21" grpId="0"/>
      <p:bldP spid="22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63129" y="9258300"/>
            <a:ext cx="660389" cy="6265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91541" y="3892352"/>
            <a:ext cx="646015" cy="694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9625" y="5463540"/>
            <a:ext cx="1143000" cy="1143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24901" y="662018"/>
            <a:ext cx="600999" cy="63263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35922" y="1437323"/>
            <a:ext cx="15216155" cy="8441055"/>
            <a:chOff x="0" y="0"/>
            <a:chExt cx="3359055" cy="17369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CB7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34885" y="947829"/>
            <a:ext cx="4018228" cy="9789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311878" y="7200900"/>
            <a:ext cx="3903916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800000">
            <a:off x="15686706" y="-1028700"/>
            <a:ext cx="3903916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5400000">
            <a:off x="-278369" y="-70926"/>
            <a:ext cx="2402599" cy="24101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400000">
            <a:off x="16165897" y="7910874"/>
            <a:ext cx="2402599" cy="24101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FEFC1A-4D90-D7A3-EA0C-A5A23A999EB3}"/>
              </a:ext>
            </a:extLst>
          </p:cNvPr>
          <p:cNvSpPr txBox="1"/>
          <p:nvPr/>
        </p:nvSpPr>
        <p:spPr>
          <a:xfrm>
            <a:off x="2592038" y="2069491"/>
            <a:ext cx="13577688" cy="4030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Hình tròn được chia thành 4 hình quạt.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hình quạt này biểu diễn tỉ lệ các loại kem: đậu xanh, ốc quế, sô cô la, sữa dừa mà cửa hàng bán được.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 thống kê: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391302C-868C-0271-9AA5-1ADA4E622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8355"/>
              </p:ext>
            </p:extLst>
          </p:nvPr>
        </p:nvGraphicFramePr>
        <p:xfrm>
          <a:off x="2874173" y="6776455"/>
          <a:ext cx="12297923" cy="191850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394359">
                  <a:extLst>
                    <a:ext uri="{9D8B030D-6E8A-4147-A177-3AD203B41FA5}">
                      <a16:colId xmlns:a16="http://schemas.microsoft.com/office/drawing/2014/main" val="456212691"/>
                    </a:ext>
                  </a:extLst>
                </a:gridCol>
                <a:gridCol w="2554708">
                  <a:extLst>
                    <a:ext uri="{9D8B030D-6E8A-4147-A177-3AD203B41FA5}">
                      <a16:colId xmlns:a16="http://schemas.microsoft.com/office/drawing/2014/main" val="6820882"/>
                    </a:ext>
                  </a:extLst>
                </a:gridCol>
                <a:gridCol w="2397074">
                  <a:extLst>
                    <a:ext uri="{9D8B030D-6E8A-4147-A177-3AD203B41FA5}">
                      <a16:colId xmlns:a16="http://schemas.microsoft.com/office/drawing/2014/main" val="948216052"/>
                    </a:ext>
                  </a:extLst>
                </a:gridCol>
                <a:gridCol w="2554708">
                  <a:extLst>
                    <a:ext uri="{9D8B030D-6E8A-4147-A177-3AD203B41FA5}">
                      <a16:colId xmlns:a16="http://schemas.microsoft.com/office/drawing/2014/main" val="3872265466"/>
                    </a:ext>
                  </a:extLst>
                </a:gridCol>
                <a:gridCol w="2397074">
                  <a:extLst>
                    <a:ext uri="{9D8B030D-6E8A-4147-A177-3AD203B41FA5}">
                      <a16:colId xmlns:a16="http://schemas.microsoft.com/office/drawing/2014/main" val="720554962"/>
                    </a:ext>
                  </a:extLst>
                </a:gridCol>
              </a:tblGrid>
              <a:tr h="10041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kem</a:t>
                      </a:r>
                      <a:endParaRPr lang="en-US" sz="4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Đậu xanh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Ốc quế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Sô cô la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Sữa dừa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233695"/>
                  </a:ext>
                </a:extLst>
              </a:tr>
              <a:tr h="6570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</a:t>
                      </a:r>
                      <a:endParaRPr lang="en-US" sz="4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16,7%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33,3%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9395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8943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F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84278" y="7726680"/>
            <a:ext cx="344871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3371" y="-1346765"/>
            <a:ext cx="3449137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34468" y="8042710"/>
            <a:ext cx="2649664" cy="24311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44594" y="-186890"/>
            <a:ext cx="2649664" cy="24311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32064" y="710635"/>
            <a:ext cx="824274" cy="684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03298">
            <a:off x="4631662" y="8916226"/>
            <a:ext cx="824274" cy="6841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0080" y="5572505"/>
            <a:ext cx="1014079" cy="99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795460" y="4169576"/>
            <a:ext cx="927680" cy="9502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461119" y="1223745"/>
            <a:ext cx="316418" cy="342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15059" y="8916226"/>
            <a:ext cx="316418" cy="3420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87364" y="1356452"/>
            <a:ext cx="4018228" cy="978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9A0A0B-4F0F-3082-27E3-F54F52AD1D16}"/>
                  </a:ext>
                </a:extLst>
              </p:cNvPr>
              <p:cNvSpPr txBox="1"/>
              <p:nvPr/>
            </p:nvSpPr>
            <p:spPr>
              <a:xfrm>
                <a:off x="4672938" y="3035163"/>
                <a:ext cx="9114971" cy="3534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xét:</a:t>
                </a:r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 hình quạt ứng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hình tròn biểu diễn tỉ lệ 25%.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9A0A0B-4F0F-3082-27E3-F54F52AD1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38" y="3035163"/>
                <a:ext cx="9114971" cy="3534942"/>
              </a:xfrm>
              <a:prstGeom prst="rect">
                <a:avLst/>
              </a:prstGeom>
              <a:blipFill>
                <a:blip r:embed="rId19"/>
                <a:stretch>
                  <a:fillRect l="-2742" r="-2676" b="-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5267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5783" y="4997517"/>
            <a:ext cx="651623" cy="675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14975">
            <a:off x="15875143" y="9480419"/>
            <a:ext cx="501090" cy="7032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2145">
            <a:off x="16984818" y="3521075"/>
            <a:ext cx="548964" cy="5489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77631">
            <a:off x="1530037" y="6089188"/>
            <a:ext cx="456209" cy="4225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528923" y="6172200"/>
            <a:ext cx="175907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58142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90900">
            <a:off x="14915237" y="-623864"/>
            <a:ext cx="4688125" cy="33051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937354">
            <a:off x="-1004712" y="8625711"/>
            <a:ext cx="3852615" cy="2412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B00F8C-98D4-4ABB-0900-909B4B58C63E}"/>
              </a:ext>
            </a:extLst>
          </p:cNvPr>
          <p:cNvSpPr txBox="1"/>
          <p:nvPr/>
        </p:nvSpPr>
        <p:spPr>
          <a:xfrm>
            <a:off x="2025477" y="668189"/>
            <a:ext cx="13329459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BIỂU DIỄN DỮ LIỆU VÀO BIỂU ĐỒ HÌNH QUẠT TRÒN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4A9E51-DA6B-87D3-E3B7-E6CD853CF601}"/>
              </a:ext>
            </a:extLst>
          </p:cNvPr>
          <p:cNvSpPr/>
          <p:nvPr/>
        </p:nvSpPr>
        <p:spPr>
          <a:xfrm>
            <a:off x="1758141" y="3192586"/>
            <a:ext cx="3200400" cy="1447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7E8671-BE54-2F9A-988E-87B6DAE9411A}"/>
              </a:ext>
            </a:extLst>
          </p:cNvPr>
          <p:cNvSpPr txBox="1"/>
          <p:nvPr/>
        </p:nvSpPr>
        <p:spPr>
          <a:xfrm>
            <a:off x="5410199" y="3032321"/>
            <a:ext cx="1111872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4DFC935-AC89-3EC5-5717-8B2AD3609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500147"/>
              </p:ext>
            </p:extLst>
          </p:nvPr>
        </p:nvGraphicFramePr>
        <p:xfrm>
          <a:off x="1092386" y="5187357"/>
          <a:ext cx="16341475" cy="26411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4993">
                  <a:extLst>
                    <a:ext uri="{9D8B030D-6E8A-4147-A177-3AD203B41FA5}">
                      <a16:colId xmlns:a16="http://schemas.microsoft.com/office/drawing/2014/main" val="1844395894"/>
                    </a:ext>
                  </a:extLst>
                </a:gridCol>
                <a:gridCol w="3821597">
                  <a:extLst>
                    <a:ext uri="{9D8B030D-6E8A-4147-A177-3AD203B41FA5}">
                      <a16:colId xmlns:a16="http://schemas.microsoft.com/office/drawing/2014/main" val="3833127626"/>
                    </a:ext>
                  </a:extLst>
                </a:gridCol>
                <a:gridCol w="3874603">
                  <a:extLst>
                    <a:ext uri="{9D8B030D-6E8A-4147-A177-3AD203B41FA5}">
                      <a16:colId xmlns:a16="http://schemas.microsoft.com/office/drawing/2014/main" val="77202271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88301501"/>
                    </a:ext>
                  </a:extLst>
                </a:gridCol>
                <a:gridCol w="2882282">
                  <a:extLst>
                    <a:ext uri="{9D8B030D-6E8A-4147-A177-3AD203B41FA5}">
                      <a16:colId xmlns:a16="http://schemas.microsoft.com/office/drawing/2014/main" val="3772768225"/>
                    </a:ext>
                  </a:extLst>
                </a:gridCol>
              </a:tblGrid>
              <a:tr h="132055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khoa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331213"/>
                  </a:ext>
                </a:extLst>
              </a:tr>
              <a:tr h="132055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65401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9C0A9C2-0B5E-31DC-44B1-B69669427334}"/>
              </a:ext>
            </a:extLst>
          </p:cNvPr>
          <p:cNvSpPr txBox="1"/>
          <p:nvPr/>
        </p:nvSpPr>
        <p:spPr>
          <a:xfrm>
            <a:off x="2819400" y="8229600"/>
            <a:ext cx="12649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5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-678543" y="66076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74022" y="1411346"/>
            <a:ext cx="15139955" cy="8141406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637668" flipV="1">
            <a:off x="-2986104" y="-1824742"/>
            <a:ext cx="5579783" cy="57634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18438">
            <a:off x="15593950" y="7429338"/>
            <a:ext cx="4515107" cy="46637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9081210"/>
            <a:ext cx="946582" cy="5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651585"/>
            <a:ext cx="946582" cy="5500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78149" y="3961468"/>
            <a:ext cx="762302" cy="6003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8700" y="6198498"/>
            <a:ext cx="676405" cy="5554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702936" y="660769"/>
            <a:ext cx="5220899" cy="1272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2CCBC-3402-F846-15C4-BB7F902BA333}"/>
              </a:ext>
            </a:extLst>
          </p:cNvPr>
          <p:cNvSpPr txBox="1"/>
          <p:nvPr/>
        </p:nvSpPr>
        <p:spPr>
          <a:xfrm>
            <a:off x="7620000" y="958484"/>
            <a:ext cx="366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9A8C9A2-AF53-0EA8-7AFF-BBE40C61BD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2749570"/>
              </p:ext>
            </p:extLst>
          </p:nvPr>
        </p:nvGraphicFramePr>
        <p:xfrm>
          <a:off x="2601145" y="1853239"/>
          <a:ext cx="13701168" cy="7401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  <p:extLst>
      <p:ext uri="{BB962C8B-B14F-4D97-AF65-F5344CB8AC3E}">
        <p14:creationId xmlns:p14="http://schemas.microsoft.com/office/powerpoint/2010/main" val="57400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80243" y="6319653"/>
            <a:ext cx="3679057" cy="29386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16742" y="1762706"/>
            <a:ext cx="15254515" cy="7952793"/>
            <a:chOff x="0" y="0"/>
            <a:chExt cx="3359055" cy="17369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70835" y="-1531620"/>
            <a:ext cx="418277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8251">
            <a:off x="-1508185" y="7959320"/>
            <a:ext cx="418277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9056" y="3216685"/>
            <a:ext cx="830244" cy="791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6554215"/>
            <a:ext cx="688581" cy="677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773124" y="8960349"/>
            <a:ext cx="372167" cy="4146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841028" y="821365"/>
            <a:ext cx="372167" cy="4146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114147" y="8524294"/>
            <a:ext cx="372167" cy="4146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208076" y="821365"/>
            <a:ext cx="372167" cy="41467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26A0E6-1BEA-2940-2881-97724BC8AF1B}"/>
              </a:ext>
            </a:extLst>
          </p:cNvPr>
          <p:cNvSpPr/>
          <p:nvPr/>
        </p:nvSpPr>
        <p:spPr>
          <a:xfrm>
            <a:off x="7141483" y="1236035"/>
            <a:ext cx="3581400" cy="144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261330-8B24-6123-D3F8-E0D6811585E8}"/>
              </a:ext>
            </a:extLst>
          </p:cNvPr>
          <p:cNvSpPr txBox="1"/>
          <p:nvPr/>
        </p:nvSpPr>
        <p:spPr>
          <a:xfrm>
            <a:off x="3341033" y="2694346"/>
            <a:ext cx="118441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0EE326D-8873-4460-F28A-47D823DE9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274985"/>
              </p:ext>
            </p:extLst>
          </p:nvPr>
        </p:nvGraphicFramePr>
        <p:xfrm>
          <a:off x="3010093" y="4771241"/>
          <a:ext cx="11844179" cy="26411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9228">
                  <a:extLst>
                    <a:ext uri="{9D8B030D-6E8A-4147-A177-3AD203B41FA5}">
                      <a16:colId xmlns:a16="http://schemas.microsoft.com/office/drawing/2014/main" val="1844395894"/>
                    </a:ext>
                  </a:extLst>
                </a:gridCol>
                <a:gridCol w="1705353">
                  <a:extLst>
                    <a:ext uri="{9D8B030D-6E8A-4147-A177-3AD203B41FA5}">
                      <a16:colId xmlns:a16="http://schemas.microsoft.com/office/drawing/2014/main" val="3833127626"/>
                    </a:ext>
                  </a:extLst>
                </a:gridCol>
                <a:gridCol w="1634297">
                  <a:extLst>
                    <a:ext uri="{9D8B030D-6E8A-4147-A177-3AD203B41FA5}">
                      <a16:colId xmlns:a16="http://schemas.microsoft.com/office/drawing/2014/main" val="772022719"/>
                    </a:ext>
                  </a:extLst>
                </a:gridCol>
                <a:gridCol w="1563240">
                  <a:extLst>
                    <a:ext uri="{9D8B030D-6E8A-4147-A177-3AD203B41FA5}">
                      <a16:colId xmlns:a16="http://schemas.microsoft.com/office/drawing/2014/main" val="3388301501"/>
                    </a:ext>
                  </a:extLst>
                </a:gridCol>
                <a:gridCol w="1612061">
                  <a:extLst>
                    <a:ext uri="{9D8B030D-6E8A-4147-A177-3AD203B41FA5}">
                      <a16:colId xmlns:a16="http://schemas.microsoft.com/office/drawing/2014/main" val="3772768225"/>
                    </a:ext>
                  </a:extLst>
                </a:gridCol>
              </a:tblGrid>
              <a:tr h="132055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tuyển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331213"/>
                  </a:ext>
                </a:extLst>
              </a:tr>
              <a:tr h="132055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đoán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65401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A536F23-213D-C969-6E2C-F04B3CA403AF}"/>
              </a:ext>
            </a:extLst>
          </p:cNvPr>
          <p:cNvSpPr txBox="1"/>
          <p:nvPr/>
        </p:nvSpPr>
        <p:spPr>
          <a:xfrm>
            <a:off x="2770571" y="7504720"/>
            <a:ext cx="12649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5.10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4692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5592" y="6962297"/>
            <a:ext cx="762302" cy="6003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35505" y="4901184"/>
            <a:ext cx="676405" cy="5554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20459">
            <a:off x="11563310" y="9331689"/>
            <a:ext cx="402882" cy="5028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35505" y="7126020"/>
            <a:ext cx="47228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090031" y="7749540"/>
            <a:ext cx="338442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8150" y="0"/>
            <a:ext cx="17581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507414" y="0"/>
            <a:ext cx="1780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635072">
            <a:off x="4941530" y="777291"/>
            <a:ext cx="402882" cy="502817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697938" y="1638237"/>
            <a:ext cx="14819001" cy="8136830"/>
          </a:xfrm>
          <a:custGeom>
            <a:avLst/>
            <a:gdLst/>
            <a:ahLst/>
            <a:cxnLst/>
            <a:rect l="l" t="t" r="r" b="b"/>
            <a:pathLst>
              <a:path w="3359055" h="1736984">
                <a:moveTo>
                  <a:pt x="0" y="0"/>
                </a:moveTo>
                <a:lnTo>
                  <a:pt x="3359055" y="0"/>
                </a:lnTo>
                <a:lnTo>
                  <a:pt x="3359055" y="1736984"/>
                </a:lnTo>
                <a:lnTo>
                  <a:pt x="0" y="1736984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756059" y="700809"/>
            <a:ext cx="6775882" cy="16508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34AB3C-2D1A-C231-88E7-F18615FCA6FE}"/>
              </a:ext>
            </a:extLst>
          </p:cNvPr>
          <p:cNvSpPr txBox="1"/>
          <p:nvPr/>
        </p:nvSpPr>
        <p:spPr>
          <a:xfrm>
            <a:off x="6532902" y="998075"/>
            <a:ext cx="518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1955FE-983B-11A4-C846-29606F99F26A}"/>
              </a:ext>
            </a:extLst>
          </p:cNvPr>
          <p:cNvSpPr txBox="1"/>
          <p:nvPr/>
        </p:nvSpPr>
        <p:spPr>
          <a:xfrm>
            <a:off x="3437930" y="3409196"/>
            <a:ext cx="1134788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 thấy được tỉ lệ gây ra tai nạn thương tích theo các nguyên nhân khác nhau ở Việt Nam, báo cáo tổng hợp về phòng chống tai nạn thương tích ở trẻ em đã sử dụng biểu đồ hình quạt tròn như hình vẽ.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49744">
            <a:off x="-545203" y="839564"/>
            <a:ext cx="4340279" cy="1033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49744" flipV="1">
            <a:off x="14470064" y="8359085"/>
            <a:ext cx="4340279" cy="10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21507" y="-1485900"/>
            <a:ext cx="5675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56512">
            <a:off x="-2418693" y="8129136"/>
            <a:ext cx="5675586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60096" y="9070283"/>
            <a:ext cx="376034" cy="3760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55058" y="840683"/>
            <a:ext cx="376034" cy="3760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0070" y="6356236"/>
            <a:ext cx="937260" cy="9372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0204" y="3087519"/>
            <a:ext cx="937260" cy="937260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A960ABB-B53E-49D6-061D-A93F2C487E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9704516"/>
              </p:ext>
            </p:extLst>
          </p:nvPr>
        </p:nvGraphicFramePr>
        <p:xfrm>
          <a:off x="2212617" y="562429"/>
          <a:ext cx="13701168" cy="907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9803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250488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877609" y="0"/>
            <a:ext cx="2379688" cy="3578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05124" y="-2057400"/>
            <a:ext cx="413028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77609" y="7894320"/>
            <a:ext cx="413028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83480" y="9068299"/>
            <a:ext cx="358627" cy="3800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6293" y="220527"/>
            <a:ext cx="358627" cy="380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3174" y="6664628"/>
            <a:ext cx="512253" cy="4911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72574" y="3087356"/>
            <a:ext cx="512253" cy="49112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57BF670-A3EC-E997-46B0-C8AE6419B38B}"/>
              </a:ext>
            </a:extLst>
          </p:cNvPr>
          <p:cNvSpPr/>
          <p:nvPr/>
        </p:nvSpPr>
        <p:spPr>
          <a:xfrm>
            <a:off x="7604760" y="452881"/>
            <a:ext cx="3200400" cy="1447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33CAB-3457-C427-ADEA-C0E4D94A2470}"/>
              </a:ext>
            </a:extLst>
          </p:cNvPr>
          <p:cNvSpPr txBox="1"/>
          <p:nvPr/>
        </p:nvSpPr>
        <p:spPr>
          <a:xfrm>
            <a:off x="1844040" y="2241840"/>
            <a:ext cx="1459992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6F528846-DBF6-9043-1A8D-D95DA0BE7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856225"/>
              </p:ext>
            </p:extLst>
          </p:nvPr>
        </p:nvGraphicFramePr>
        <p:xfrm>
          <a:off x="1905000" y="5605894"/>
          <a:ext cx="14599920" cy="3369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3720">
                  <a:extLst>
                    <a:ext uri="{9D8B030D-6E8A-4147-A177-3AD203B41FA5}">
                      <a16:colId xmlns:a16="http://schemas.microsoft.com/office/drawing/2014/main" val="34916085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727121884"/>
                    </a:ext>
                  </a:extLst>
                </a:gridCol>
                <a:gridCol w="4046220">
                  <a:extLst>
                    <a:ext uri="{9D8B030D-6E8A-4147-A177-3AD203B41FA5}">
                      <a16:colId xmlns:a16="http://schemas.microsoft.com/office/drawing/2014/main" val="455447027"/>
                    </a:ext>
                  </a:extLst>
                </a:gridCol>
                <a:gridCol w="3649980">
                  <a:extLst>
                    <a:ext uri="{9D8B030D-6E8A-4147-A177-3AD203B41FA5}">
                      <a16:colId xmlns:a16="http://schemas.microsoft.com/office/drawing/2014/main" val="2287251946"/>
                    </a:ext>
                  </a:extLst>
                </a:gridCol>
              </a:tblGrid>
              <a:tr h="14492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Bơi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thạo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bơi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nhưng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4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thạo</a:t>
                      </a:r>
                      <a:endParaRPr lang="en-US" sz="4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bơi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447747"/>
                  </a:ext>
                </a:extLst>
              </a:tr>
              <a:tr h="14492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880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14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19772" y="-608678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65860" y="8034658"/>
            <a:ext cx="3679057" cy="29386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E3858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00000">
            <a:off x="-1207787" y="-982400"/>
            <a:ext cx="4184598" cy="36301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65356" y="8982551"/>
            <a:ext cx="765824" cy="7629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49409" y="647224"/>
            <a:ext cx="765824" cy="7629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346248">
            <a:off x="15322006" y="7657351"/>
            <a:ext cx="4257361" cy="36932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6563" y="6538786"/>
            <a:ext cx="824274" cy="6841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747504">
            <a:off x="16847163" y="3104938"/>
            <a:ext cx="824274" cy="6841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87364" y="1356452"/>
            <a:ext cx="4018228" cy="9789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D53BE4-601F-CD71-AE76-2316218DB7CE}"/>
              </a:ext>
            </a:extLst>
          </p:cNvPr>
          <p:cNvSpPr txBox="1"/>
          <p:nvPr/>
        </p:nvSpPr>
        <p:spPr>
          <a:xfrm>
            <a:off x="4097710" y="3367001"/>
            <a:ext cx="10092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bảng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3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45600" y="1629299"/>
            <a:ext cx="14301755" cy="7634444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29858" y="0"/>
            <a:ext cx="1758142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8058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98789" y="7840980"/>
            <a:ext cx="3449137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35305" y="7998966"/>
            <a:ext cx="344913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934594" y="8716171"/>
            <a:ext cx="773891" cy="7642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64274" y="646591"/>
            <a:ext cx="773891" cy="7642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974089" y="8783176"/>
            <a:ext cx="463840" cy="475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749023" y="1028700"/>
            <a:ext cx="476582" cy="488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F4A109-E13E-8E35-338C-0EC3E8512183}"/>
                  </a:ext>
                </a:extLst>
              </p:cNvPr>
              <p:cNvSpPr txBox="1"/>
              <p:nvPr/>
            </p:nvSpPr>
            <p:spPr>
              <a:xfrm>
                <a:off x="2825424" y="2534677"/>
                <a:ext cx="12634805" cy="6462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khảo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250+175+75=500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thạo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250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=50%;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175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=35%;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=15%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F4A109-E13E-8E35-338C-0EC3E8512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424" y="2534677"/>
                <a:ext cx="12634805" cy="6462475"/>
              </a:xfrm>
              <a:prstGeom prst="rect">
                <a:avLst/>
              </a:prstGeom>
              <a:blipFill>
                <a:blip r:embed="rId16"/>
                <a:stretch>
                  <a:fillRect l="-1688" r="-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E9F75D07-A4D5-6914-2812-D0CD856766B7}"/>
              </a:ext>
            </a:extLst>
          </p:cNvPr>
          <p:cNvSpPr/>
          <p:nvPr/>
        </p:nvSpPr>
        <p:spPr>
          <a:xfrm>
            <a:off x="7839177" y="1023257"/>
            <a:ext cx="2514600" cy="1391786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5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49744" flipV="1">
            <a:off x="14470064" y="8359085"/>
            <a:ext cx="4340279" cy="1033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49744">
            <a:off x="-545203" y="839564"/>
            <a:ext cx="4340279" cy="10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51663" y="9050965"/>
            <a:ext cx="372167" cy="4146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13785" y="2247900"/>
            <a:ext cx="372167" cy="414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87133" y="4728829"/>
            <a:ext cx="372167" cy="4146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5807507"/>
            <a:ext cx="372167" cy="41467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8FA8E85-1F80-9B12-9906-F2C63840D2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3613231"/>
              </p:ext>
            </p:extLst>
          </p:nvPr>
        </p:nvGraphicFramePr>
        <p:xfrm>
          <a:off x="2212617" y="562429"/>
          <a:ext cx="13701168" cy="907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424348995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45">
            <a:off x="769799" y="7870741"/>
            <a:ext cx="945472" cy="548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3252">
            <a:off x="11864502" y="1914369"/>
            <a:ext cx="946582" cy="5500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18438">
            <a:off x="-1972193" y="6926418"/>
            <a:ext cx="4515107" cy="4663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37668" flipV="1">
            <a:off x="14113176" y="-2752173"/>
            <a:ext cx="5579783" cy="57634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428224">
            <a:off x="13454562" y="8755430"/>
            <a:ext cx="7315200" cy="22610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 flipH="1">
            <a:off x="-714699" y="-1806233"/>
            <a:ext cx="2843287" cy="490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0765" y="644877"/>
            <a:ext cx="710073" cy="7676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653422" y="9712029"/>
            <a:ext cx="548964" cy="5489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3571132">
            <a:off x="551080" y="3479329"/>
            <a:ext cx="955240" cy="9898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01982">
            <a:off x="16944469" y="5376713"/>
            <a:ext cx="629662" cy="74959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BC39B0-4F78-6476-6ECF-10BC64920F17}"/>
              </a:ext>
            </a:extLst>
          </p:cNvPr>
          <p:cNvSpPr/>
          <p:nvPr/>
        </p:nvSpPr>
        <p:spPr>
          <a:xfrm>
            <a:off x="7117404" y="900255"/>
            <a:ext cx="3581400" cy="144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562423-F564-E85B-F489-2B9D3425D5C8}"/>
              </a:ext>
            </a:extLst>
          </p:cNvPr>
          <p:cNvSpPr txBox="1"/>
          <p:nvPr/>
        </p:nvSpPr>
        <p:spPr>
          <a:xfrm>
            <a:off x="2888304" y="2470865"/>
            <a:ext cx="12039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7A.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EA2FBC0F-0C5A-0BAC-82B9-E6FFA40CC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640783"/>
              </p:ext>
            </p:extLst>
          </p:nvPr>
        </p:nvGraphicFramePr>
        <p:xfrm>
          <a:off x="3048000" y="4789905"/>
          <a:ext cx="12192000" cy="18249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82811736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1708754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873927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50485236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54520278"/>
                    </a:ext>
                  </a:extLst>
                </a:gridCol>
              </a:tblGrid>
              <a:tr h="91246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Cỡ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áo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695273"/>
                  </a:ext>
                </a:extLst>
              </a:tr>
              <a:tr h="91246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34167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28867FD-A9F4-93FC-F94C-EB081C7C4FE1}"/>
              </a:ext>
            </a:extLst>
          </p:cNvPr>
          <p:cNvSpPr txBox="1"/>
          <p:nvPr/>
        </p:nvSpPr>
        <p:spPr>
          <a:xfrm>
            <a:off x="2857500" y="7156520"/>
            <a:ext cx="12573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5.13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2254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5592" y="6962297"/>
            <a:ext cx="762302" cy="6003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35505" y="4901184"/>
            <a:ext cx="676405" cy="5554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20459">
            <a:off x="11563310" y="9331689"/>
            <a:ext cx="402882" cy="5028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35505" y="7126020"/>
            <a:ext cx="47228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90031" y="7749540"/>
            <a:ext cx="338442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150" y="0"/>
            <a:ext cx="17581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07414" y="0"/>
            <a:ext cx="1780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35072">
            <a:off x="1107386" y="407235"/>
            <a:ext cx="402882" cy="502817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49CA036-5E46-633D-A03C-BF14A28F9A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637940"/>
              </p:ext>
            </p:extLst>
          </p:nvPr>
        </p:nvGraphicFramePr>
        <p:xfrm>
          <a:off x="2273119" y="1207828"/>
          <a:ext cx="13701168" cy="907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2B81031-32C2-D8BD-9BC2-F355EC7B3F0E}"/>
              </a:ext>
            </a:extLst>
          </p:cNvPr>
          <p:cNvSpPr txBox="1"/>
          <p:nvPr/>
        </p:nvSpPr>
        <p:spPr>
          <a:xfrm>
            <a:off x="7162800" y="34290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3129" y="9258300"/>
            <a:ext cx="660389" cy="6265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63970" y="1690294"/>
            <a:ext cx="646015" cy="694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" y="4572000"/>
            <a:ext cx="1143000" cy="1143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61132" y="1174893"/>
            <a:ext cx="600999" cy="6326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11878" y="7200900"/>
            <a:ext cx="3903916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5686706" y="-1028700"/>
            <a:ext cx="3903916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00000">
            <a:off x="-278369" y="-70926"/>
            <a:ext cx="2402599" cy="24101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16400900" y="7931910"/>
            <a:ext cx="2402599" cy="24101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07E892-2E52-CD6A-A084-8773ECEBFB4F}"/>
              </a:ext>
            </a:extLst>
          </p:cNvPr>
          <p:cNvSpPr txBox="1"/>
          <p:nvPr/>
        </p:nvSpPr>
        <p:spPr>
          <a:xfrm>
            <a:off x="2438400" y="164011"/>
            <a:ext cx="12300123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PHÂN TÍCH DỮ LIỆU TRONG BIỂU ĐỒ HÌNH QUẠT TRÒN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1D2293-01F7-7895-7321-BF03D5BB124A}"/>
              </a:ext>
            </a:extLst>
          </p:cNvPr>
          <p:cNvSpPr/>
          <p:nvPr/>
        </p:nvSpPr>
        <p:spPr>
          <a:xfrm>
            <a:off x="2089513" y="2561305"/>
            <a:ext cx="3200400" cy="1447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2F9963-B40B-84A4-358A-7D155AFF2E99}"/>
              </a:ext>
            </a:extLst>
          </p:cNvPr>
          <p:cNvSpPr txBox="1"/>
          <p:nvPr/>
        </p:nvSpPr>
        <p:spPr>
          <a:xfrm>
            <a:off x="5440290" y="2837714"/>
            <a:ext cx="5504696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5.14.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C71741-E766-1E47-2A1D-0BDA275C3B84}"/>
              </a:ext>
            </a:extLst>
          </p:cNvPr>
          <p:cNvSpPr txBox="1"/>
          <p:nvPr/>
        </p:nvSpPr>
        <p:spPr>
          <a:xfrm>
            <a:off x="2146725" y="4241582"/>
            <a:ext cx="80772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%)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3D2837-065E-8A40-B856-B25845BB80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22480" y="2978036"/>
            <a:ext cx="6909598" cy="41387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2ED1230-32AD-C38D-F8B1-2D61AC1FE40A}"/>
              </a:ext>
            </a:extLst>
          </p:cNvPr>
          <p:cNvSpPr txBox="1"/>
          <p:nvPr/>
        </p:nvSpPr>
        <p:spPr>
          <a:xfrm>
            <a:off x="2089513" y="7222312"/>
            <a:ext cx="1547420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Ba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8064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83371" y="-1346765"/>
            <a:ext cx="3449137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44594" y="-186890"/>
            <a:ext cx="2649664" cy="24311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32064" y="710635"/>
            <a:ext cx="824274" cy="684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03298">
            <a:off x="17572792" y="7757667"/>
            <a:ext cx="824274" cy="6841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9509" y="8065655"/>
            <a:ext cx="1014079" cy="99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95460" y="1223745"/>
            <a:ext cx="927680" cy="9502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61119" y="1223745"/>
            <a:ext cx="316418" cy="342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52120" y="1298662"/>
            <a:ext cx="316418" cy="342074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844ADBA-60DF-FCDF-5B8C-5F50D245A10F}"/>
              </a:ext>
            </a:extLst>
          </p:cNvPr>
          <p:cNvSpPr/>
          <p:nvPr/>
        </p:nvSpPr>
        <p:spPr>
          <a:xfrm>
            <a:off x="8096071" y="198629"/>
            <a:ext cx="2514600" cy="1391786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A3C68F-A230-74EF-103E-6183D1DE0C59}"/>
              </a:ext>
            </a:extLst>
          </p:cNvPr>
          <p:cNvSpPr txBox="1"/>
          <p:nvPr/>
        </p:nvSpPr>
        <p:spPr>
          <a:xfrm>
            <a:off x="2607648" y="1968253"/>
            <a:ext cx="876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7EA3708-BB31-9041-73B6-9D1FE25E0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246872"/>
              </p:ext>
            </p:extLst>
          </p:nvPr>
        </p:nvGraphicFramePr>
        <p:xfrm>
          <a:off x="358629" y="3033724"/>
          <a:ext cx="17570742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8457">
                  <a:extLst>
                    <a:ext uri="{9D8B030D-6E8A-4147-A177-3AD203B41FA5}">
                      <a16:colId xmlns:a16="http://schemas.microsoft.com/office/drawing/2014/main" val="1085511680"/>
                    </a:ext>
                  </a:extLst>
                </a:gridCol>
                <a:gridCol w="2928457">
                  <a:extLst>
                    <a:ext uri="{9D8B030D-6E8A-4147-A177-3AD203B41FA5}">
                      <a16:colId xmlns:a16="http://schemas.microsoft.com/office/drawing/2014/main" val="3768345504"/>
                    </a:ext>
                  </a:extLst>
                </a:gridCol>
                <a:gridCol w="2928457">
                  <a:extLst>
                    <a:ext uri="{9D8B030D-6E8A-4147-A177-3AD203B41FA5}">
                      <a16:colId xmlns:a16="http://schemas.microsoft.com/office/drawing/2014/main" val="2797864001"/>
                    </a:ext>
                  </a:extLst>
                </a:gridCol>
                <a:gridCol w="2928457">
                  <a:extLst>
                    <a:ext uri="{9D8B030D-6E8A-4147-A177-3AD203B41FA5}">
                      <a16:colId xmlns:a16="http://schemas.microsoft.com/office/drawing/2014/main" val="1444916300"/>
                    </a:ext>
                  </a:extLst>
                </a:gridCol>
                <a:gridCol w="2928457">
                  <a:extLst>
                    <a:ext uri="{9D8B030D-6E8A-4147-A177-3AD203B41FA5}">
                      <a16:colId xmlns:a16="http://schemas.microsoft.com/office/drawing/2014/main" val="3128167785"/>
                    </a:ext>
                  </a:extLst>
                </a:gridCol>
                <a:gridCol w="2928457">
                  <a:extLst>
                    <a:ext uri="{9D8B030D-6E8A-4147-A177-3AD203B41FA5}">
                      <a16:colId xmlns:a16="http://schemas.microsoft.com/office/drawing/2014/main" val="410408891"/>
                    </a:ext>
                  </a:extLst>
                </a:gridCol>
              </a:tblGrid>
              <a:tr h="1041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Giấc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ngủ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639669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443257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B3ABCD1-6CF1-99A4-3550-333B05ADC77F}"/>
              </a:ext>
            </a:extLst>
          </p:cNvPr>
          <p:cNvSpPr txBox="1"/>
          <p:nvPr/>
        </p:nvSpPr>
        <p:spPr>
          <a:xfrm>
            <a:off x="568000" y="6879373"/>
            <a:ext cx="17570742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32%;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20%;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16%.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32%+20%+16% = 68%</a:t>
            </a:r>
          </a:p>
        </p:txBody>
      </p:sp>
    </p:spTree>
    <p:extLst>
      <p:ext uri="{BB962C8B-B14F-4D97-AF65-F5344CB8AC3E}">
        <p14:creationId xmlns:p14="http://schemas.microsoft.com/office/powerpoint/2010/main" val="38620508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23482" y="1437322"/>
            <a:ext cx="14041035" cy="7412355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E3858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37480" y="691071"/>
            <a:ext cx="651623" cy="675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14975">
            <a:off x="12844462" y="8906658"/>
            <a:ext cx="501090" cy="7032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42145">
            <a:off x="16984818" y="3521075"/>
            <a:ext cx="548964" cy="5489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77631">
            <a:off x="1530037" y="6089188"/>
            <a:ext cx="456209" cy="4225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V="1">
            <a:off x="16528923" y="6172200"/>
            <a:ext cx="175907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58142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90900">
            <a:off x="14915237" y="-623864"/>
            <a:ext cx="4688125" cy="33051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937354">
            <a:off x="-1004712" y="8625711"/>
            <a:ext cx="3852615" cy="24127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ADDE55-BEEF-FB92-C064-104BD475FE99}"/>
              </a:ext>
            </a:extLst>
          </p:cNvPr>
          <p:cNvSpPr/>
          <p:nvPr/>
        </p:nvSpPr>
        <p:spPr>
          <a:xfrm>
            <a:off x="7117404" y="900255"/>
            <a:ext cx="3581400" cy="144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D9207C-3E96-F5B4-C243-6C8A6D9915DF}"/>
                  </a:ext>
                </a:extLst>
              </p:cNvPr>
              <p:cNvSpPr txBox="1"/>
              <p:nvPr/>
            </p:nvSpPr>
            <p:spPr>
              <a:xfrm>
                <a:off x="2590799" y="2813175"/>
                <a:ext cx="131064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5.15.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kê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nguồn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chủ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Nam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2019.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Nam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2019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240,1.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kWh.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Nam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khẩu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kWh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D9207C-3E96-F5B4-C243-6C8A6D991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799" y="2813175"/>
                <a:ext cx="13106400" cy="5518242"/>
              </a:xfrm>
              <a:prstGeom prst="rect">
                <a:avLst/>
              </a:prstGeom>
              <a:blipFill>
                <a:blip r:embed="rId19"/>
                <a:stretch>
                  <a:fillRect l="-1628" r="-1628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1732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3129" y="9258300"/>
            <a:ext cx="660389" cy="6265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91541" y="3892352"/>
            <a:ext cx="646015" cy="694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9625" y="5463540"/>
            <a:ext cx="1143000" cy="1143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24901" y="662018"/>
            <a:ext cx="600999" cy="6326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11878" y="7200900"/>
            <a:ext cx="3903916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5686706" y="-1028700"/>
            <a:ext cx="3903916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00000">
            <a:off x="-278369" y="-70926"/>
            <a:ext cx="2402599" cy="24101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16165897" y="7910874"/>
            <a:ext cx="2402599" cy="2410130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268B86D-8B13-1421-F776-00A622929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8071588"/>
              </p:ext>
            </p:extLst>
          </p:nvPr>
        </p:nvGraphicFramePr>
        <p:xfrm>
          <a:off x="2634337" y="1477440"/>
          <a:ext cx="13019326" cy="7619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37668" flipV="1">
            <a:off x="-2986104" y="-1824742"/>
            <a:ext cx="5579783" cy="57634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8438">
            <a:off x="15593950" y="7429338"/>
            <a:ext cx="4515107" cy="46637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53252">
            <a:off x="8670709" y="9081210"/>
            <a:ext cx="946582" cy="5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53252">
            <a:off x="8726429" y="245290"/>
            <a:ext cx="946582" cy="5500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78149" y="3961468"/>
            <a:ext cx="762302" cy="6003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8700" y="6198498"/>
            <a:ext cx="676405" cy="555498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D3CC664-BC1B-B32E-3402-91428F42B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039883"/>
              </p:ext>
            </p:extLst>
          </p:nvPr>
        </p:nvGraphicFramePr>
        <p:xfrm>
          <a:off x="2349136" y="875391"/>
          <a:ext cx="13701168" cy="907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422005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80243" y="6319653"/>
            <a:ext cx="3679057" cy="29386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70835" y="-1531620"/>
            <a:ext cx="418277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8251">
            <a:off x="-1508185" y="7959320"/>
            <a:ext cx="418277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9056" y="3216685"/>
            <a:ext cx="830244" cy="791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6554215"/>
            <a:ext cx="688581" cy="677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51663" y="9050965"/>
            <a:ext cx="372167" cy="4146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841028" y="821365"/>
            <a:ext cx="372167" cy="4146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087364" y="9050965"/>
            <a:ext cx="372167" cy="4146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208076" y="821365"/>
            <a:ext cx="372167" cy="414671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5D5D65B7-FB07-96AB-F85B-1B688119CDE3}"/>
              </a:ext>
            </a:extLst>
          </p:cNvPr>
          <p:cNvSpPr/>
          <p:nvPr/>
        </p:nvSpPr>
        <p:spPr>
          <a:xfrm>
            <a:off x="7886700" y="1182323"/>
            <a:ext cx="2514600" cy="1391786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CDD4FB-94B1-7FD2-3C31-FAED08EDE44E}"/>
                  </a:ext>
                </a:extLst>
              </p:cNvPr>
              <p:cNvSpPr txBox="1"/>
              <p:nvPr/>
            </p:nvSpPr>
            <p:spPr>
              <a:xfrm>
                <a:off x="3261308" y="3520835"/>
                <a:ext cx="11765384" cy="3850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Ba nguồn điện chủ yếu của Việt Nam trong năm 2019: thủy điện, điện than, điện khí.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Trong năm 2019, Việt Nam đã nhập khẩu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240,1.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.1,4%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≈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3,4.</m:t>
                    </m:r>
                    <m:sSup>
                      <m:sSupPr>
                        <m:ctrlPr>
                          <a:rPr lang="nl-NL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(kWh).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CDD4FB-94B1-7FD2-3C31-FAED08EDE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308" y="3520835"/>
                <a:ext cx="11765384" cy="3850926"/>
              </a:xfrm>
              <a:prstGeom prst="rect">
                <a:avLst/>
              </a:prstGeom>
              <a:blipFill>
                <a:blip r:embed="rId17"/>
                <a:stretch>
                  <a:fillRect l="-1865" r="-1813" b="-6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2921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49744">
            <a:off x="-545203" y="839564"/>
            <a:ext cx="4340279" cy="1033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49744" flipV="1">
            <a:off x="14470064" y="8359085"/>
            <a:ext cx="4340279" cy="10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21507" y="-1485900"/>
            <a:ext cx="5675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56512">
            <a:off x="-2418693" y="8129136"/>
            <a:ext cx="5675586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60096" y="9070283"/>
            <a:ext cx="376034" cy="3760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55058" y="840683"/>
            <a:ext cx="376034" cy="3760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0070" y="6356236"/>
            <a:ext cx="937260" cy="9372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0204" y="3087519"/>
            <a:ext cx="937260" cy="93726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534F8C0-495E-ACEE-5DDA-67778C701239}"/>
              </a:ext>
            </a:extLst>
          </p:cNvPr>
          <p:cNvSpPr/>
          <p:nvPr/>
        </p:nvSpPr>
        <p:spPr>
          <a:xfrm>
            <a:off x="7543800" y="1639719"/>
            <a:ext cx="3200400" cy="14478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1220A-F837-381A-BD58-534E6D25A096}"/>
              </a:ext>
            </a:extLst>
          </p:cNvPr>
          <p:cNvSpPr txBox="1"/>
          <p:nvPr/>
        </p:nvSpPr>
        <p:spPr>
          <a:xfrm>
            <a:off x="2438400" y="3097529"/>
            <a:ext cx="1341120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5.16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63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0303" y="928345"/>
            <a:ext cx="15687644" cy="8531977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250488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5877609" y="0"/>
            <a:ext cx="2379688" cy="3578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05124" y="-2057400"/>
            <a:ext cx="413028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77609" y="7894320"/>
            <a:ext cx="413028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83480" y="9068299"/>
            <a:ext cx="358627" cy="3800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83340" y="838699"/>
            <a:ext cx="358627" cy="380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003174" y="6664628"/>
            <a:ext cx="512253" cy="4911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72574" y="3087356"/>
            <a:ext cx="512253" cy="491123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D77AA36-51E1-E4E5-99CA-022F674F9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7176946"/>
              </p:ext>
            </p:extLst>
          </p:nvPr>
        </p:nvGraphicFramePr>
        <p:xfrm>
          <a:off x="2349136" y="875391"/>
          <a:ext cx="13701168" cy="907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  <p:extLst>
      <p:ext uri="{BB962C8B-B14F-4D97-AF65-F5344CB8AC3E}">
        <p14:creationId xmlns:p14="http://schemas.microsoft.com/office/powerpoint/2010/main" val="4392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419772" y="-608678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65860" y="8034658"/>
            <a:ext cx="3679057" cy="29386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00000">
            <a:off x="-1207787" y="-982400"/>
            <a:ext cx="4184598" cy="36301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65356" y="8982551"/>
            <a:ext cx="765824" cy="7629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49409" y="647224"/>
            <a:ext cx="765824" cy="7629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346248">
            <a:off x="15322006" y="7657351"/>
            <a:ext cx="4257361" cy="36932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6563" y="6538786"/>
            <a:ext cx="824274" cy="6841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747504">
            <a:off x="16847163" y="3104938"/>
            <a:ext cx="824274" cy="6841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629400" y="1267824"/>
            <a:ext cx="5535492" cy="1348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B9D99B-4F00-11C0-EA7D-21844FD6630A}"/>
              </a:ext>
            </a:extLst>
          </p:cNvPr>
          <p:cNvSpPr txBox="1"/>
          <p:nvPr/>
        </p:nvSpPr>
        <p:spPr>
          <a:xfrm>
            <a:off x="7543800" y="15621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1A2DCB-931E-E124-16E6-31FC6E9AA11C}"/>
                  </a:ext>
                </a:extLst>
              </p:cNvPr>
              <p:cNvSpPr txBox="1"/>
              <p:nvPr/>
            </p:nvSpPr>
            <p:spPr>
              <a:xfrm>
                <a:off x="3422187" y="3558632"/>
                <a:ext cx="11363961" cy="3141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0" dirty="0"/>
                  <a:t>		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200.30%=200.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1A2DCB-931E-E124-16E6-31FC6E9AA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187" y="3558632"/>
                <a:ext cx="11363961" cy="3141245"/>
              </a:xfrm>
              <a:prstGeom prst="rect">
                <a:avLst/>
              </a:prstGeom>
              <a:blipFill>
                <a:blip r:embed="rId19"/>
                <a:stretch>
                  <a:fillRect l="-1877" r="-1877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9145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29858" y="0"/>
            <a:ext cx="1758142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8058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98789" y="7840980"/>
            <a:ext cx="3449137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35305" y="7998966"/>
            <a:ext cx="344913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934594" y="8716171"/>
            <a:ext cx="773891" cy="7642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64274" y="646591"/>
            <a:ext cx="773891" cy="7642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974089" y="8783176"/>
            <a:ext cx="463840" cy="475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749023" y="1028700"/>
            <a:ext cx="476582" cy="4881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AD10EE-6A13-4A00-9705-988D305DEA6E}"/>
              </a:ext>
            </a:extLst>
          </p:cNvPr>
          <p:cNvSpPr/>
          <p:nvPr/>
        </p:nvSpPr>
        <p:spPr>
          <a:xfrm>
            <a:off x="7124741" y="1333500"/>
            <a:ext cx="3581400" cy="144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2738AA-3153-00A2-35D5-C5CE5034A34E}"/>
              </a:ext>
            </a:extLst>
          </p:cNvPr>
          <p:cNvSpPr txBox="1"/>
          <p:nvPr/>
        </p:nvSpPr>
        <p:spPr>
          <a:xfrm>
            <a:off x="3581400" y="3531388"/>
            <a:ext cx="110490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5.16,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rảnh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32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300" y="122538"/>
            <a:ext cx="16535399" cy="100419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49744" flipV="1">
            <a:off x="14470064" y="8359085"/>
            <a:ext cx="4340279" cy="1033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49744">
            <a:off x="-545203" y="839564"/>
            <a:ext cx="4340279" cy="10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51663" y="9050965"/>
            <a:ext cx="372167" cy="4146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223730" y="1356452"/>
            <a:ext cx="372167" cy="414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7133" y="4728829"/>
            <a:ext cx="372167" cy="4146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8700" y="5807507"/>
            <a:ext cx="372167" cy="414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AF897B-6A4C-8150-7543-0645B9B4F7AB}"/>
              </a:ext>
            </a:extLst>
          </p:cNvPr>
          <p:cNvSpPr txBox="1"/>
          <p:nvPr/>
        </p:nvSpPr>
        <p:spPr>
          <a:xfrm>
            <a:off x="3780149" y="3203220"/>
            <a:ext cx="10727700" cy="4953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lệ HS thích đọc sách hoặc nghe nhạc là </a:t>
            </a: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20% + 25% = 45%.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200 học sinh, số học sinh thích đọc sách hoặc nghe nhạc khoảng: 200. 45% = 90 học sinh.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A4CFAFB5-EEDC-229D-72DF-B7D594D8FC5A}"/>
              </a:ext>
            </a:extLst>
          </p:cNvPr>
          <p:cNvSpPr/>
          <p:nvPr/>
        </p:nvSpPr>
        <p:spPr>
          <a:xfrm>
            <a:off x="7886699" y="1147781"/>
            <a:ext cx="2514600" cy="1391786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62956" y="7200900"/>
            <a:ext cx="660389" cy="6265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91541" y="3892352"/>
            <a:ext cx="646015" cy="694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9625" y="5463540"/>
            <a:ext cx="1143000" cy="1143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1983" y="2444833"/>
            <a:ext cx="600999" cy="6326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11878" y="7200900"/>
            <a:ext cx="3903916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5686706" y="-1028700"/>
            <a:ext cx="3903916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00000">
            <a:off x="-278369" y="-70926"/>
            <a:ext cx="2402599" cy="24101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16165897" y="7910874"/>
            <a:ext cx="2402599" cy="2410130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268B86D-8B13-1421-F776-00A622929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107512"/>
              </p:ext>
            </p:extLst>
          </p:nvPr>
        </p:nvGraphicFramePr>
        <p:xfrm>
          <a:off x="2987120" y="1488082"/>
          <a:ext cx="12453263" cy="8484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FF17007-4048-47FF-D452-835D2C6AB55A}"/>
              </a:ext>
            </a:extLst>
          </p:cNvPr>
          <p:cNvSpPr txBox="1"/>
          <p:nvPr/>
        </p:nvSpPr>
        <p:spPr>
          <a:xfrm>
            <a:off x="2637966" y="780196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5.17</a:t>
            </a:r>
          </a:p>
        </p:txBody>
      </p:sp>
    </p:spTree>
    <p:extLst>
      <p:ext uri="{BB962C8B-B14F-4D97-AF65-F5344CB8AC3E}">
        <p14:creationId xmlns:p14="http://schemas.microsoft.com/office/powerpoint/2010/main" val="3948441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45">
            <a:off x="2653654" y="9200555"/>
            <a:ext cx="945472" cy="548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3252">
            <a:off x="11864502" y="1914369"/>
            <a:ext cx="946582" cy="5500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18438">
            <a:off x="-1972193" y="6926418"/>
            <a:ext cx="4515107" cy="4663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37668" flipV="1">
            <a:off x="14113176" y="-2752173"/>
            <a:ext cx="5579783" cy="57634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428224">
            <a:off x="13454562" y="8755430"/>
            <a:ext cx="7315200" cy="22610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 flipH="1">
            <a:off x="-714699" y="-1806233"/>
            <a:ext cx="2843287" cy="490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0765" y="644877"/>
            <a:ext cx="710073" cy="7676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810692" y="7962900"/>
            <a:ext cx="548964" cy="5489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3571132">
            <a:off x="551080" y="3479329"/>
            <a:ext cx="955240" cy="9898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01982">
            <a:off x="16944469" y="5376713"/>
            <a:ext cx="629662" cy="749598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2BF30BF-3B2C-FB88-082B-DA3609206977}"/>
              </a:ext>
            </a:extLst>
          </p:cNvPr>
          <p:cNvSpPr/>
          <p:nvPr/>
        </p:nvSpPr>
        <p:spPr>
          <a:xfrm>
            <a:off x="1697515" y="708648"/>
            <a:ext cx="6502122" cy="4108553"/>
          </a:xfrm>
          <a:prstGeom prst="wedgeRoundRectCallou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328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7B4DB03-3460-7FFF-CC84-65A82F442C81}"/>
              </a:ext>
            </a:extLst>
          </p:cNvPr>
          <p:cNvSpPr/>
          <p:nvPr/>
        </p:nvSpPr>
        <p:spPr>
          <a:xfrm>
            <a:off x="10084680" y="1257300"/>
            <a:ext cx="5726012" cy="2498624"/>
          </a:xfrm>
          <a:prstGeom prst="wedgeRoundRectCallou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F42A37-DB34-8D78-E51C-461E99543B1A}"/>
              </a:ext>
            </a:extLst>
          </p:cNvPr>
          <p:cNvSpPr txBox="1"/>
          <p:nvPr/>
        </p:nvSpPr>
        <p:spPr>
          <a:xfrm>
            <a:off x="3706175" y="8676759"/>
            <a:ext cx="1104461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AB60114-B9F6-63EE-C35D-0D566E71B3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557374" y="4619203"/>
            <a:ext cx="3256017" cy="2965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98389-FFFB-C8E0-8CC7-71A4026D2C6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927501" y="5282586"/>
            <a:ext cx="2042150" cy="29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5592" y="6962297"/>
            <a:ext cx="762302" cy="6003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35505" y="4901184"/>
            <a:ext cx="676405" cy="5554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20459">
            <a:off x="11563310" y="9331689"/>
            <a:ext cx="402882" cy="5028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35505" y="7126020"/>
            <a:ext cx="47228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090031" y="7749540"/>
            <a:ext cx="338442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8150" y="0"/>
            <a:ext cx="17581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507414" y="0"/>
            <a:ext cx="1780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635072">
            <a:off x="4941530" y="777291"/>
            <a:ext cx="402882" cy="502817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697938" y="1638237"/>
            <a:ext cx="14819001" cy="8136830"/>
          </a:xfrm>
          <a:custGeom>
            <a:avLst/>
            <a:gdLst/>
            <a:ahLst/>
            <a:cxnLst/>
            <a:rect l="l" t="t" r="r" b="b"/>
            <a:pathLst>
              <a:path w="3359055" h="1736984">
                <a:moveTo>
                  <a:pt x="0" y="0"/>
                </a:moveTo>
                <a:lnTo>
                  <a:pt x="3359055" y="0"/>
                </a:lnTo>
                <a:lnTo>
                  <a:pt x="3359055" y="1736984"/>
                </a:lnTo>
                <a:lnTo>
                  <a:pt x="0" y="1736984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756059" y="700809"/>
            <a:ext cx="6775882" cy="1650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6EEAB4-E701-4F20-4D55-5F06BF753C7A}"/>
              </a:ext>
            </a:extLst>
          </p:cNvPr>
          <p:cNvSpPr txBox="1"/>
          <p:nvPr/>
        </p:nvSpPr>
        <p:spPr>
          <a:xfrm>
            <a:off x="2184007" y="2890633"/>
            <a:ext cx="13846862" cy="6646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 chỉ là số ước lượng.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liệu 32,8% người cận thị là tính theo một số tỉnh ở Việt Nam, vì vậy khi tính cụ thể trong 1 trường học 1000 học sinh thì giá trị 1000. 32,8% = 328 học sinh là số ước lượng.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nếu một trường có 1000 HS và có 32,8% HS cận thị thì giá trị 1000. 32,8% = 328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vi-VN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giá trị chính xác của số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vi-VN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bị cận thị.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6016C8-E639-9307-1ECA-EDB5CD036C08}"/>
              </a:ext>
            </a:extLst>
          </p:cNvPr>
          <p:cNvSpPr txBox="1"/>
          <p:nvPr/>
        </p:nvSpPr>
        <p:spPr>
          <a:xfrm>
            <a:off x="6997604" y="1202606"/>
            <a:ext cx="4082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47648" y="1826978"/>
            <a:ext cx="13401572" cy="6980819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E3858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37480" y="691071"/>
            <a:ext cx="651623" cy="675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14975">
            <a:off x="12844462" y="8906658"/>
            <a:ext cx="501090" cy="7032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42145">
            <a:off x="16984818" y="3521075"/>
            <a:ext cx="548964" cy="5489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77631">
            <a:off x="1530037" y="6089188"/>
            <a:ext cx="456209" cy="4225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V="1">
            <a:off x="16528923" y="6172200"/>
            <a:ext cx="175907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58142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90900">
            <a:off x="14915237" y="-623864"/>
            <a:ext cx="4688125" cy="33051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937354">
            <a:off x="-1004712" y="8625711"/>
            <a:ext cx="3852615" cy="2412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87364" y="1356452"/>
            <a:ext cx="4018228" cy="9789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A45A54-FCE9-8FF4-811D-54B2A5D43F48}"/>
              </a:ext>
            </a:extLst>
          </p:cNvPr>
          <p:cNvSpPr txBox="1"/>
          <p:nvPr/>
        </p:nvSpPr>
        <p:spPr>
          <a:xfrm>
            <a:off x="3726414" y="3294677"/>
            <a:ext cx="10835172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18: BIỂU ĐỒ HÌNH QUẠT TRÒN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2331" y="-185202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31051" y="8411706"/>
            <a:ext cx="3679057" cy="29386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70835" y="-1531620"/>
            <a:ext cx="418277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8251">
            <a:off x="-1508185" y="7959320"/>
            <a:ext cx="418277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9056" y="3216685"/>
            <a:ext cx="830244" cy="791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85146" y="9850391"/>
            <a:ext cx="688581" cy="677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95042" y="9791188"/>
            <a:ext cx="372167" cy="4146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837710" y="288477"/>
            <a:ext cx="372167" cy="4146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130743" y="9791188"/>
            <a:ext cx="372167" cy="4146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204758" y="288477"/>
            <a:ext cx="372167" cy="414671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67F575D-10F0-B030-4B46-159B18B4B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878975"/>
              </p:ext>
            </p:extLst>
          </p:nvPr>
        </p:nvGraphicFramePr>
        <p:xfrm>
          <a:off x="3746038" y="2583180"/>
          <a:ext cx="11778332" cy="7622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70556A0-44AD-CCA9-91D0-61E7D98C279E}"/>
              </a:ext>
            </a:extLst>
          </p:cNvPr>
          <p:cNvSpPr txBox="1"/>
          <p:nvPr/>
        </p:nvSpPr>
        <p:spPr>
          <a:xfrm>
            <a:off x="7010400" y="288477"/>
            <a:ext cx="601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D6713-D9CE-4A32-9F59-3BA2C28E02F2}"/>
              </a:ext>
            </a:extLst>
          </p:cNvPr>
          <p:cNvSpPr txBox="1"/>
          <p:nvPr/>
        </p:nvSpPr>
        <p:spPr>
          <a:xfrm>
            <a:off x="3273727" y="1638300"/>
            <a:ext cx="1177833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5.6 (SGK – tr.99)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5.18</a:t>
            </a:r>
          </a:p>
        </p:txBody>
      </p:sp>
    </p:spTree>
    <p:extLst>
      <p:ext uri="{BB962C8B-B14F-4D97-AF65-F5344CB8AC3E}">
        <p14:creationId xmlns:p14="http://schemas.microsoft.com/office/powerpoint/2010/main" val="2709626535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110493" y="1422765"/>
            <a:ext cx="14091078" cy="7441469"/>
          </a:xfrm>
          <a:custGeom>
            <a:avLst/>
            <a:gdLst/>
            <a:ahLst/>
            <a:cxnLst/>
            <a:rect l="l" t="t" r="r" b="b"/>
            <a:pathLst>
              <a:path w="3359055" h="1736984">
                <a:moveTo>
                  <a:pt x="0" y="0"/>
                </a:moveTo>
                <a:lnTo>
                  <a:pt x="3359055" y="0"/>
                </a:lnTo>
                <a:lnTo>
                  <a:pt x="3359055" y="1736984"/>
                </a:lnTo>
                <a:lnTo>
                  <a:pt x="0" y="1736984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37480" y="691071"/>
            <a:ext cx="651623" cy="675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14975">
            <a:off x="12844462" y="8906658"/>
            <a:ext cx="501090" cy="7032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42145">
            <a:off x="16984818" y="3521075"/>
            <a:ext cx="548964" cy="5489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77631">
            <a:off x="1530037" y="6089188"/>
            <a:ext cx="456209" cy="4225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V="1">
            <a:off x="16528923" y="6172200"/>
            <a:ext cx="175907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58142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290900">
            <a:off x="14915237" y="-623864"/>
            <a:ext cx="4688125" cy="33051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937354">
            <a:off x="-1004712" y="8625711"/>
            <a:ext cx="3852615" cy="2412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2F54A1-EFF6-E46F-D186-271ED2BC57B2}"/>
              </a:ext>
            </a:extLst>
          </p:cNvPr>
          <p:cNvSpPr txBox="1"/>
          <p:nvPr/>
        </p:nvSpPr>
        <p:spPr>
          <a:xfrm>
            <a:off x="3145742" y="2327444"/>
            <a:ext cx="12020579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7773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1012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84278" y="7726680"/>
            <a:ext cx="344871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83371" y="-1346765"/>
            <a:ext cx="3449137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34468" y="8042710"/>
            <a:ext cx="2649664" cy="24311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4594" y="-186890"/>
            <a:ext cx="2649664" cy="24311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32064" y="710635"/>
            <a:ext cx="824274" cy="684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03298">
            <a:off x="4209487" y="9560942"/>
            <a:ext cx="824274" cy="6841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0080" y="5572505"/>
            <a:ext cx="1014079" cy="99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795460" y="4169576"/>
            <a:ext cx="927680" cy="9502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42668" y="1185415"/>
            <a:ext cx="316418" cy="342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011731" y="9784080"/>
            <a:ext cx="316418" cy="3420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BE15B6-DE75-3C9D-92B3-8266CC69AABE}"/>
                  </a:ext>
                </a:extLst>
              </p:cNvPr>
              <p:cNvSpPr txBox="1"/>
              <p:nvPr/>
            </p:nvSpPr>
            <p:spPr>
              <a:xfrm>
                <a:off x="2903588" y="1777230"/>
                <a:ext cx="12871511" cy="7980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Biểu đồ gồm ba phần chính: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FontTx/>
                  <a:buChar char="+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 tiêu đề “Tỉ lệ số dân của các châu lục tính đến ngày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1−7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”,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FontTx/>
                  <a:buChar char="+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 hình tròn biểu diễn dử liệu được chia thành các hình quạt,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FontTx/>
                  <a:buChar char="+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 chú giải.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Hình tròn được chia thành 5 hình quạt, mỗi hình quạt biểu diễn tỉ lệ dân số của một châu lục.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BE15B6-DE75-3C9D-92B3-8266CC69A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588" y="1777230"/>
                <a:ext cx="12871511" cy="7980454"/>
              </a:xfrm>
              <a:prstGeom prst="rect">
                <a:avLst/>
              </a:prstGeom>
              <a:blipFill>
                <a:blip r:embed="rId16"/>
                <a:stretch>
                  <a:fillRect l="-1657" r="-1657" b="-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7620E4BA-5B2C-2407-40D0-E40871238694}"/>
              </a:ext>
            </a:extLst>
          </p:cNvPr>
          <p:cNvSpPr/>
          <p:nvPr/>
        </p:nvSpPr>
        <p:spPr>
          <a:xfrm>
            <a:off x="7890431" y="159289"/>
            <a:ext cx="2514600" cy="1391786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882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74022" y="952501"/>
            <a:ext cx="15139955" cy="8743688"/>
            <a:chOff x="0" y="0"/>
            <a:chExt cx="3359055" cy="1736984"/>
          </a:xfrm>
        </p:grpSpPr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637668" flipV="1">
            <a:off x="-2986104" y="-1824742"/>
            <a:ext cx="5579783" cy="57634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18438">
            <a:off x="15593950" y="7429338"/>
            <a:ext cx="4515107" cy="46637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9081210"/>
            <a:ext cx="946582" cy="5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651585"/>
            <a:ext cx="946582" cy="5500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78149" y="3961468"/>
            <a:ext cx="762302" cy="6003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8700" y="6198498"/>
            <a:ext cx="676405" cy="5554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905AAC-74DF-6F45-C49A-4704D6FA7267}"/>
                  </a:ext>
                </a:extLst>
              </p:cNvPr>
              <p:cNvSpPr txBox="1"/>
              <p:nvPr/>
            </p:nvSpPr>
            <p:spPr>
              <a:xfrm>
                <a:off x="2243196" y="2230955"/>
                <a:ext cx="14082485" cy="6287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Châu Á có số dân nhiều nhất, châu Úc có số dân ít nhất.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Số dân của châu Á là: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7773⋅59,52%≈4626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(triệu người).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dân của châu Phi là: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7773⋅17,21%≈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1338 (triệu người).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dân Châu Âu là: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7773⋅9,61%≈747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(triệu người).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dận Châu Mỹ là: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7773⋅13,11%≈1019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(triệu người).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dân Châu Úc là: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7773⋅0,55%≈43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(triệu người).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905AAC-74DF-6F45-C49A-4704D6FA7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196" y="2230955"/>
                <a:ext cx="14082485" cy="6287683"/>
              </a:xfrm>
              <a:prstGeom prst="rect">
                <a:avLst/>
              </a:prstGeom>
              <a:blipFill>
                <a:blip r:embed="rId17"/>
                <a:stretch>
                  <a:fillRect l="-1558" r="-476" b="-3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06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49744">
            <a:off x="-1189434" y="784360"/>
            <a:ext cx="4340279" cy="1033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49744" flipV="1">
            <a:off x="14470064" y="8359085"/>
            <a:ext cx="4340279" cy="10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50207" y="-972705"/>
            <a:ext cx="5675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56512">
            <a:off x="-2418693" y="8129136"/>
            <a:ext cx="5675586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88303" y="9810502"/>
            <a:ext cx="376034" cy="3760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55058" y="840683"/>
            <a:ext cx="376034" cy="3760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0070" y="6356236"/>
            <a:ext cx="937260" cy="9372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0204" y="3087519"/>
            <a:ext cx="937260" cy="937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EE235E-2D62-9BFA-62A2-C1FF058DD3BF}"/>
              </a:ext>
            </a:extLst>
          </p:cNvPr>
          <p:cNvSpPr txBox="1"/>
          <p:nvPr/>
        </p:nvSpPr>
        <p:spPr>
          <a:xfrm>
            <a:off x="3083617" y="1004792"/>
            <a:ext cx="1212076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5.7 (SGK – tr.99)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38CCDCF-C659-62EA-8128-39F15AF83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160369"/>
              </p:ext>
            </p:extLst>
          </p:nvPr>
        </p:nvGraphicFramePr>
        <p:xfrm>
          <a:off x="3048000" y="4024779"/>
          <a:ext cx="12192000" cy="30316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83119971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53636023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2984695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7753494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09149990"/>
                    </a:ext>
                  </a:extLst>
                </a:gridCol>
              </a:tblGrid>
              <a:tr h="11114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Chó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Mèo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909757"/>
                  </a:ext>
                </a:extLst>
              </a:tr>
              <a:tr h="1336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60553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0877871-4EC2-3C71-77A6-979A032ED567}"/>
              </a:ext>
            </a:extLst>
          </p:cNvPr>
          <p:cNvSpPr txBox="1"/>
          <p:nvPr/>
        </p:nvSpPr>
        <p:spPr>
          <a:xfrm>
            <a:off x="2743200" y="7485055"/>
            <a:ext cx="128016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5.19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17979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4264" y="1175567"/>
            <a:ext cx="15839142" cy="8278177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47884" y="5894977"/>
            <a:ext cx="250488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5877609" y="0"/>
            <a:ext cx="2379688" cy="3578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905124" y="-2057400"/>
            <a:ext cx="413028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77609" y="7894320"/>
            <a:ext cx="413028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83480" y="9068299"/>
            <a:ext cx="358627" cy="3800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83340" y="838699"/>
            <a:ext cx="358627" cy="380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003174" y="6664628"/>
            <a:ext cx="512253" cy="4911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72574" y="3087356"/>
            <a:ext cx="512253" cy="491123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947F4A7-FA8C-3B3E-59BD-E6E69F1DB311}"/>
              </a:ext>
            </a:extLst>
          </p:cNvPr>
          <p:cNvSpPr/>
          <p:nvPr/>
        </p:nvSpPr>
        <p:spPr>
          <a:xfrm>
            <a:off x="8473253" y="1136153"/>
            <a:ext cx="2514600" cy="1391786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8FBC60-4864-CEF1-8222-AEB47627F381}"/>
              </a:ext>
            </a:extLst>
          </p:cNvPr>
          <p:cNvSpPr txBox="1"/>
          <p:nvPr/>
        </p:nvSpPr>
        <p:spPr>
          <a:xfrm>
            <a:off x="2908760" y="3021613"/>
            <a:ext cx="10951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lệ các loài vật nuôi được yêu thích: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41E4D1A6-7AB7-1DBA-0976-B4D2B8879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978325"/>
              </p:ext>
            </p:extLst>
          </p:nvPr>
        </p:nvGraphicFramePr>
        <p:xfrm>
          <a:off x="3035778" y="4799100"/>
          <a:ext cx="11417945" cy="2448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3444">
                  <a:extLst>
                    <a:ext uri="{9D8B030D-6E8A-4147-A177-3AD203B41FA5}">
                      <a16:colId xmlns:a16="http://schemas.microsoft.com/office/drawing/2014/main" val="2831199710"/>
                    </a:ext>
                  </a:extLst>
                </a:gridCol>
                <a:gridCol w="1708808">
                  <a:extLst>
                    <a:ext uri="{9D8B030D-6E8A-4147-A177-3AD203B41FA5}">
                      <a16:colId xmlns:a16="http://schemas.microsoft.com/office/drawing/2014/main" val="3536360233"/>
                    </a:ext>
                  </a:extLst>
                </a:gridCol>
                <a:gridCol w="1631135">
                  <a:extLst>
                    <a:ext uri="{9D8B030D-6E8A-4147-A177-3AD203B41FA5}">
                      <a16:colId xmlns:a16="http://schemas.microsoft.com/office/drawing/2014/main" val="1229846956"/>
                    </a:ext>
                  </a:extLst>
                </a:gridCol>
                <a:gridCol w="1631135">
                  <a:extLst>
                    <a:ext uri="{9D8B030D-6E8A-4147-A177-3AD203B41FA5}">
                      <a16:colId xmlns:a16="http://schemas.microsoft.com/office/drawing/2014/main" val="977534948"/>
                    </a:ext>
                  </a:extLst>
                </a:gridCol>
                <a:gridCol w="1643423">
                  <a:extLst>
                    <a:ext uri="{9D8B030D-6E8A-4147-A177-3AD203B41FA5}">
                      <a16:colId xmlns:a16="http://schemas.microsoft.com/office/drawing/2014/main" val="1709149990"/>
                    </a:ext>
                  </a:extLst>
                </a:gridCol>
              </a:tblGrid>
              <a:tr h="11114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Chó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Mèo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2909757"/>
                  </a:ext>
                </a:extLst>
              </a:tr>
              <a:tr h="1336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lệ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thích</a:t>
                      </a:r>
                      <a:endParaRPr lang="en-US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6055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6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19772" y="-608678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65860" y="8034658"/>
            <a:ext cx="3679057" cy="29386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100000">
            <a:off x="-1207787" y="-982400"/>
            <a:ext cx="4184598" cy="36301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65356" y="8982551"/>
            <a:ext cx="765824" cy="7629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49409" y="647224"/>
            <a:ext cx="765824" cy="7629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46248">
            <a:off x="15322006" y="7657351"/>
            <a:ext cx="4257361" cy="36932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6563" y="6538786"/>
            <a:ext cx="824274" cy="6841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47504">
            <a:off x="16847163" y="3104938"/>
            <a:ext cx="824274" cy="684147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367965D-EBBD-D580-C863-0AFF4DED9E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543429"/>
              </p:ext>
            </p:extLst>
          </p:nvPr>
        </p:nvGraphicFramePr>
        <p:xfrm>
          <a:off x="2634337" y="913932"/>
          <a:ext cx="13019326" cy="8450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4273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29858" y="0"/>
            <a:ext cx="1758142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8058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98789" y="7840980"/>
            <a:ext cx="3449137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35305" y="7998966"/>
            <a:ext cx="344913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34594" y="8716171"/>
            <a:ext cx="773891" cy="7642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64274" y="646591"/>
            <a:ext cx="773891" cy="7642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74089" y="8783176"/>
            <a:ext cx="463840" cy="475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749023" y="1028700"/>
            <a:ext cx="476582" cy="4881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5D73DB-7B39-8208-FF1B-82911689A4CF}"/>
              </a:ext>
            </a:extLst>
          </p:cNvPr>
          <p:cNvSpPr txBox="1"/>
          <p:nvPr/>
        </p:nvSpPr>
        <p:spPr>
          <a:xfrm>
            <a:off x="3364562" y="2634588"/>
            <a:ext cx="11558876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5.9 (SGK – tr.99)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(H.5.12),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800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73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9110" y="163830"/>
            <a:ext cx="17289779" cy="99593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49744" flipV="1">
            <a:off x="14470064" y="8359085"/>
            <a:ext cx="4340279" cy="1033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49744">
            <a:off x="-545203" y="839564"/>
            <a:ext cx="4340279" cy="10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51663" y="9050965"/>
            <a:ext cx="372167" cy="4146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223730" y="1356452"/>
            <a:ext cx="372167" cy="414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87133" y="4728829"/>
            <a:ext cx="372167" cy="4146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8700" y="5807507"/>
            <a:ext cx="372167" cy="414671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F79E1FBF-3604-24FE-80D9-05D2E6124B1E}"/>
              </a:ext>
            </a:extLst>
          </p:cNvPr>
          <p:cNvSpPr/>
          <p:nvPr/>
        </p:nvSpPr>
        <p:spPr>
          <a:xfrm>
            <a:off x="7886699" y="1695733"/>
            <a:ext cx="2514600" cy="1391786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141DCD-9928-1B0A-F1FB-7D222FD77D71}"/>
                  </a:ext>
                </a:extLst>
              </p:cNvPr>
              <p:cNvSpPr txBox="1"/>
              <p:nvPr/>
            </p:nvSpPr>
            <p:spPr>
              <a:xfrm>
                <a:off x="5049065" y="3594532"/>
                <a:ext cx="9554721" cy="4133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học sinh biết bơi thành thạo khoảng: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800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50%=400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(học sinh).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học sinh chưa biết bơi khoảng: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800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15% = 120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(học sinh).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141DCD-9928-1B0A-F1FB-7D222FD77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065" y="3594532"/>
                <a:ext cx="9554721" cy="4133247"/>
              </a:xfrm>
              <a:prstGeom prst="rect">
                <a:avLst/>
              </a:prstGeom>
              <a:blipFill>
                <a:blip r:embed="rId15"/>
                <a:stretch>
                  <a:fillRect l="-2232" b="-5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99401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45">
            <a:off x="3834109" y="8926073"/>
            <a:ext cx="945472" cy="5489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3252">
            <a:off x="12624690" y="845133"/>
            <a:ext cx="946582" cy="5500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18438">
            <a:off x="-1972193" y="6926418"/>
            <a:ext cx="4515107" cy="4663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37668" flipV="1">
            <a:off x="14113176" y="-2752173"/>
            <a:ext cx="5579783" cy="57634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428224">
            <a:off x="13454562" y="8755430"/>
            <a:ext cx="7315200" cy="22610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 flipH="1">
            <a:off x="-714699" y="-1806233"/>
            <a:ext cx="2843287" cy="490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596772" y="628827"/>
            <a:ext cx="710073" cy="7676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149840" y="9336997"/>
            <a:ext cx="548964" cy="5489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3571132">
            <a:off x="551080" y="3479329"/>
            <a:ext cx="955240" cy="9898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01982">
            <a:off x="16944469" y="5376713"/>
            <a:ext cx="629662" cy="749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80BA0-73B1-B0BE-A309-685D367917F6}"/>
              </a:ext>
            </a:extLst>
          </p:cNvPr>
          <p:cNvSpPr txBox="1"/>
          <p:nvPr/>
        </p:nvSpPr>
        <p:spPr>
          <a:xfrm>
            <a:off x="6134100" y="628827"/>
            <a:ext cx="601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41F7C-62A0-B5AF-1986-7FA1076CAD52}"/>
              </a:ext>
            </a:extLst>
          </p:cNvPr>
          <p:cNvSpPr txBox="1"/>
          <p:nvPr/>
        </p:nvSpPr>
        <p:spPr>
          <a:xfrm>
            <a:off x="2743200" y="2684890"/>
            <a:ext cx="1280160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5.8 (SGK – tr.99)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5.20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A,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O.</a:t>
            </a:r>
          </a:p>
        </p:txBody>
      </p:sp>
    </p:spTree>
    <p:extLst>
      <p:ext uri="{BB962C8B-B14F-4D97-AF65-F5344CB8AC3E}">
        <p14:creationId xmlns:p14="http://schemas.microsoft.com/office/powerpoint/2010/main" val="27308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57701" y="1331715"/>
            <a:ext cx="14758955" cy="8250555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F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84278" y="7726680"/>
            <a:ext cx="344871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3371" y="-1346765"/>
            <a:ext cx="3449137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34468" y="8042710"/>
            <a:ext cx="2649664" cy="24311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44594" y="-186890"/>
            <a:ext cx="2649664" cy="24311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32064" y="710635"/>
            <a:ext cx="824274" cy="684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03298">
            <a:off x="4631662" y="8916226"/>
            <a:ext cx="824274" cy="6841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0080" y="5572505"/>
            <a:ext cx="1014079" cy="99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795460" y="4169576"/>
            <a:ext cx="927680" cy="9502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42668" y="1185415"/>
            <a:ext cx="316418" cy="342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15059" y="8916226"/>
            <a:ext cx="316418" cy="3420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593553" y="598802"/>
            <a:ext cx="9100893" cy="22173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846674-42A3-7FBE-E061-81795985FBD9}"/>
              </a:ext>
            </a:extLst>
          </p:cNvPr>
          <p:cNvSpPr txBox="1"/>
          <p:nvPr/>
        </p:nvSpPr>
        <p:spPr>
          <a:xfrm>
            <a:off x="5128967" y="1185415"/>
            <a:ext cx="8238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E10CF7-FE0E-D7C0-D0FF-8D3292449390}"/>
              </a:ext>
            </a:extLst>
          </p:cNvPr>
          <p:cNvSpPr txBox="1"/>
          <p:nvPr/>
        </p:nvSpPr>
        <p:spPr>
          <a:xfrm>
            <a:off x="1945329" y="3303210"/>
            <a:ext cx="176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972BA7-14AB-0B29-85D2-C297090E9604}"/>
              </a:ext>
            </a:extLst>
          </p:cNvPr>
          <p:cNvSpPr txBox="1"/>
          <p:nvPr/>
        </p:nvSpPr>
        <p:spPr>
          <a:xfrm>
            <a:off x="1945329" y="5351875"/>
            <a:ext cx="176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F494FC-81DA-1796-1924-45C98B2876E8}"/>
              </a:ext>
            </a:extLst>
          </p:cNvPr>
          <p:cNvSpPr txBox="1"/>
          <p:nvPr/>
        </p:nvSpPr>
        <p:spPr>
          <a:xfrm>
            <a:off x="1987067" y="7512307"/>
            <a:ext cx="176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B75885-C6E3-33FF-79F5-25CBB4B3DA03}"/>
              </a:ext>
            </a:extLst>
          </p:cNvPr>
          <p:cNvSpPr txBox="1"/>
          <p:nvPr/>
        </p:nvSpPr>
        <p:spPr>
          <a:xfrm>
            <a:off x="3448717" y="3366277"/>
            <a:ext cx="10791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396197-E00C-00DB-4561-2FD906B1F622}"/>
              </a:ext>
            </a:extLst>
          </p:cNvPr>
          <p:cNvSpPr txBox="1"/>
          <p:nvPr/>
        </p:nvSpPr>
        <p:spPr>
          <a:xfrm>
            <a:off x="3448717" y="5441025"/>
            <a:ext cx="12198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78D841-D3FC-DB41-2D3F-014C7008107A}"/>
              </a:ext>
            </a:extLst>
          </p:cNvPr>
          <p:cNvSpPr txBox="1"/>
          <p:nvPr/>
        </p:nvSpPr>
        <p:spPr>
          <a:xfrm>
            <a:off x="3448717" y="7548252"/>
            <a:ext cx="12516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5592" y="6962297"/>
            <a:ext cx="762302" cy="6003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35505" y="4901184"/>
            <a:ext cx="676405" cy="5554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20459">
            <a:off x="11563310" y="9331689"/>
            <a:ext cx="402882" cy="5028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35505" y="7126020"/>
            <a:ext cx="47228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90031" y="7749540"/>
            <a:ext cx="338442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8150" y="0"/>
            <a:ext cx="17581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07414" y="0"/>
            <a:ext cx="1780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35072">
            <a:off x="4941530" y="777291"/>
            <a:ext cx="402882" cy="502817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ED373BD-4ED8-DECA-D07E-CB010C8E6F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499942"/>
              </p:ext>
            </p:extLst>
          </p:nvPr>
        </p:nvGraphicFramePr>
        <p:xfrm>
          <a:off x="2609648" y="1546465"/>
          <a:ext cx="13701168" cy="7401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820485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63129" y="9258300"/>
            <a:ext cx="660389" cy="6265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91541" y="3892352"/>
            <a:ext cx="646015" cy="694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9625" y="5463540"/>
            <a:ext cx="1143000" cy="1143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24901" y="662018"/>
            <a:ext cx="600999" cy="63263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535920" y="1542299"/>
            <a:ext cx="15216155" cy="7418821"/>
          </a:xfrm>
          <a:custGeom>
            <a:avLst/>
            <a:gdLst/>
            <a:ahLst/>
            <a:cxnLst/>
            <a:rect l="l" t="t" r="r" b="b"/>
            <a:pathLst>
              <a:path w="3359055" h="1736984">
                <a:moveTo>
                  <a:pt x="0" y="0"/>
                </a:moveTo>
                <a:lnTo>
                  <a:pt x="3359055" y="0"/>
                </a:lnTo>
                <a:lnTo>
                  <a:pt x="3359055" y="1736984"/>
                </a:lnTo>
                <a:lnTo>
                  <a:pt x="0" y="1736984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11878" y="7200900"/>
            <a:ext cx="3903916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800000">
            <a:off x="15686706" y="-1028700"/>
            <a:ext cx="3903916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400000">
            <a:off x="-278369" y="-70926"/>
            <a:ext cx="2402599" cy="24101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400000">
            <a:off x="16165897" y="7910874"/>
            <a:ext cx="2402599" cy="2410130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3EDA869-BC03-D51B-4893-E24F2041740B}"/>
              </a:ext>
            </a:extLst>
          </p:cNvPr>
          <p:cNvSpPr/>
          <p:nvPr/>
        </p:nvSpPr>
        <p:spPr>
          <a:xfrm>
            <a:off x="7886697" y="1662524"/>
            <a:ext cx="2514600" cy="1391786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F3BF2EC-9956-8252-67D3-A95640A111EB}"/>
                  </a:ext>
                </a:extLst>
              </p:cNvPr>
              <p:cNvSpPr txBox="1"/>
              <p:nvPr/>
            </p:nvSpPr>
            <p:spPr>
              <a:xfrm>
                <a:off x="1959427" y="3747811"/>
                <a:ext cx="14369143" cy="4133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Số người có nhóm máu A là: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200⋅20%=40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(người);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người có nhóm máu B là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200⋅30%=60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(người).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Tỉ lệ người có nhóm máu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20%+40%=60%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người có nhóm máu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200⋅60%=120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(người).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F3BF2EC-9956-8252-67D3-A95640A11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27" y="3747811"/>
                <a:ext cx="14369143" cy="4133247"/>
              </a:xfrm>
              <a:prstGeom prst="rect">
                <a:avLst/>
              </a:prstGeom>
              <a:blipFill>
                <a:blip r:embed="rId19"/>
                <a:stretch>
                  <a:fillRect l="-1484" r="-594" b="-5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3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84278" y="7726680"/>
            <a:ext cx="344871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83371" y="-1346765"/>
            <a:ext cx="3449137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34468" y="8042710"/>
            <a:ext cx="2649664" cy="24311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4594" y="-186890"/>
            <a:ext cx="2649664" cy="24311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32064" y="710635"/>
            <a:ext cx="824274" cy="6841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03298">
            <a:off x="1158103" y="6955919"/>
            <a:ext cx="824274" cy="6841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7952" y="5933393"/>
            <a:ext cx="1014079" cy="997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795460" y="4169576"/>
            <a:ext cx="927680" cy="9502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64439" y="174244"/>
            <a:ext cx="316418" cy="342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91521" y="6614501"/>
            <a:ext cx="316418" cy="3420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317994-C620-34F0-9AAF-AA37ECD9ADEF}"/>
              </a:ext>
            </a:extLst>
          </p:cNvPr>
          <p:cNvSpPr txBox="1"/>
          <p:nvPr/>
        </p:nvSpPr>
        <p:spPr>
          <a:xfrm>
            <a:off x="3276600" y="1565538"/>
            <a:ext cx="103124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tập: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bảng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0E51DD1-2157-70FF-1B4E-B828B569B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410147"/>
              </p:ext>
            </p:extLst>
          </p:nvPr>
        </p:nvGraphicFramePr>
        <p:xfrm>
          <a:off x="1689956" y="2857606"/>
          <a:ext cx="15569344" cy="3648457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9691162">
                  <a:extLst>
                    <a:ext uri="{9D8B030D-6E8A-4147-A177-3AD203B41FA5}">
                      <a16:colId xmlns:a16="http://schemas.microsoft.com/office/drawing/2014/main" val="952553556"/>
                    </a:ext>
                  </a:extLst>
                </a:gridCol>
                <a:gridCol w="5878182">
                  <a:extLst>
                    <a:ext uri="{9D8B030D-6E8A-4147-A177-3AD203B41FA5}">
                      <a16:colId xmlns:a16="http://schemas.microsoft.com/office/drawing/2014/main" val="37449533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ngân sách cấp cho các dự án bảo vệ môi trường của thành phố H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561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 án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ngân sách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622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Xử lí chất thải sinh hoạt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4772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Xử lí chất thải công nghiệp và nguy hại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1697370"/>
                  </a:ext>
                </a:extLst>
              </a:tr>
              <a:tr h="76326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 tiện thu gom và vận chuyển chất thải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26995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A17FBA3-D3AE-1213-6B83-455BA617E2DE}"/>
              </a:ext>
            </a:extLst>
          </p:cNvPr>
          <p:cNvSpPr txBox="1"/>
          <p:nvPr/>
        </p:nvSpPr>
        <p:spPr>
          <a:xfrm>
            <a:off x="3276600" y="7518092"/>
            <a:ext cx="1223917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Hãy biểu diễn dữ liệu từ bảng thống kê vào biểu đồ dưới, bằng cách điền vào phần …..</a:t>
            </a:r>
          </a:p>
        </p:txBody>
      </p:sp>
    </p:spTree>
    <p:extLst>
      <p:ext uri="{BB962C8B-B14F-4D97-AF65-F5344CB8AC3E}">
        <p14:creationId xmlns:p14="http://schemas.microsoft.com/office/powerpoint/2010/main" val="1424621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5783" y="4997517"/>
            <a:ext cx="651623" cy="675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14975">
            <a:off x="15875143" y="9480419"/>
            <a:ext cx="501090" cy="7032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2145">
            <a:off x="16984818" y="3521075"/>
            <a:ext cx="548964" cy="5489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77631">
            <a:off x="1530037" y="6089188"/>
            <a:ext cx="456209" cy="4225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528923" y="6172200"/>
            <a:ext cx="175907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58142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90900">
            <a:off x="14915237" y="-623864"/>
            <a:ext cx="4688125" cy="33051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937354">
            <a:off x="-1004712" y="8625711"/>
            <a:ext cx="3852615" cy="2412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E222E3-9EEF-162D-C99E-2D3D0CBD1E22}"/>
              </a:ext>
            </a:extLst>
          </p:cNvPr>
          <p:cNvSpPr txBox="1"/>
          <p:nvPr/>
        </p:nvSpPr>
        <p:spPr>
          <a:xfrm>
            <a:off x="3370031" y="2883800"/>
            <a:ext cx="12104913" cy="490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Hãy hoàn thành biểu đồ hình quạt tròn bằng cách chọn màu thích hợp của từng ô (1), (2), (3).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 Xử lí chất thải sinh hoạt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(2)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tiện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3801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74022" y="1411346"/>
            <a:ext cx="15139955" cy="8141406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637668" flipV="1">
            <a:off x="-2986104" y="-1824742"/>
            <a:ext cx="5579783" cy="57634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18438">
            <a:off x="15593950" y="7429338"/>
            <a:ext cx="4515107" cy="46637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9081210"/>
            <a:ext cx="946582" cy="5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651585"/>
            <a:ext cx="946582" cy="5500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78149" y="3961468"/>
            <a:ext cx="762302" cy="6003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8700" y="6198498"/>
            <a:ext cx="676405" cy="5554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702936" y="660769"/>
            <a:ext cx="5220899" cy="1272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2CCBC-3402-F846-15C4-BB7F902BA333}"/>
              </a:ext>
            </a:extLst>
          </p:cNvPr>
          <p:cNvSpPr txBox="1"/>
          <p:nvPr/>
        </p:nvSpPr>
        <p:spPr>
          <a:xfrm>
            <a:off x="7620000" y="958484"/>
            <a:ext cx="366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9A8C9A2-AF53-0EA8-7AFF-BBE40C61BD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6620948"/>
              </p:ext>
            </p:extLst>
          </p:nvPr>
        </p:nvGraphicFramePr>
        <p:xfrm>
          <a:off x="2601145" y="1853239"/>
          <a:ext cx="13701168" cy="7401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</p:spTree>
    <p:extLst>
      <p:ext uri="{BB962C8B-B14F-4D97-AF65-F5344CB8AC3E}">
        <p14:creationId xmlns:p14="http://schemas.microsoft.com/office/powerpoint/2010/main" val="15081058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6329" y="-233288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47679" y="4018671"/>
            <a:ext cx="3679057" cy="29386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70835" y="-1531620"/>
            <a:ext cx="418277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8251">
            <a:off x="-1508185" y="7959320"/>
            <a:ext cx="418277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29056" y="3216685"/>
            <a:ext cx="830244" cy="791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8908" y="6570544"/>
            <a:ext cx="688581" cy="677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73124" y="8960349"/>
            <a:ext cx="372167" cy="4146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41028" y="821365"/>
            <a:ext cx="372167" cy="4146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14147" y="8524294"/>
            <a:ext cx="372167" cy="4146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208076" y="821365"/>
            <a:ext cx="372167" cy="414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D94991-955A-EDDF-BC1C-23DE6597F19D}"/>
              </a:ext>
            </a:extLst>
          </p:cNvPr>
          <p:cNvSpPr txBox="1"/>
          <p:nvPr/>
        </p:nvSpPr>
        <p:spPr>
          <a:xfrm>
            <a:off x="4114800" y="1028700"/>
            <a:ext cx="9726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FF3FBB-FDB6-4EB6-E47C-B0C035881FCF}"/>
              </a:ext>
            </a:extLst>
          </p:cNvPr>
          <p:cNvSpPr txBox="1"/>
          <p:nvPr/>
        </p:nvSpPr>
        <p:spPr>
          <a:xfrm>
            <a:off x="1262442" y="6892335"/>
            <a:ext cx="432162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EBA278-997F-3B50-F417-A801D82BCDAC}"/>
              </a:ext>
            </a:extLst>
          </p:cNvPr>
          <p:cNvSpPr txBox="1"/>
          <p:nvPr/>
        </p:nvSpPr>
        <p:spPr>
          <a:xfrm>
            <a:off x="6868885" y="6913345"/>
            <a:ext cx="455022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65F482-231F-CEE1-A8E3-139954E3B488}"/>
              </a:ext>
            </a:extLst>
          </p:cNvPr>
          <p:cNvSpPr txBox="1"/>
          <p:nvPr/>
        </p:nvSpPr>
        <p:spPr>
          <a:xfrm>
            <a:off x="12058769" y="6913345"/>
            <a:ext cx="523602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 “Biểu đồ đoạn thẳng”.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id="{37FDF04E-316B-766E-D933-05C7098A921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171604" y="4241036"/>
            <a:ext cx="2503304" cy="2493916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B95BC094-A9EB-6E76-D6CE-A65FE10B46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726261" y="4241035"/>
            <a:ext cx="2503305" cy="2493917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6E346777-E6F1-6401-45F3-4CD7067FD73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610842" y="4408736"/>
            <a:ext cx="2503305" cy="249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45600" y="1629299"/>
            <a:ext cx="14301755" cy="7634444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29858" y="0"/>
            <a:ext cx="1758142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80586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98789" y="7840980"/>
            <a:ext cx="3449137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35305" y="7998966"/>
            <a:ext cx="344913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934594" y="8716171"/>
            <a:ext cx="773891" cy="7642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64274" y="646591"/>
            <a:ext cx="773891" cy="7642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974089" y="8783176"/>
            <a:ext cx="463840" cy="475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749023" y="1028700"/>
            <a:ext cx="476582" cy="488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091B01-101C-F958-B8DA-1790BC37FF3C}"/>
              </a:ext>
            </a:extLst>
          </p:cNvPr>
          <p:cNvSpPr txBox="1"/>
          <p:nvPr/>
        </p:nvSpPr>
        <p:spPr>
          <a:xfrm>
            <a:off x="3344521" y="2859950"/>
            <a:ext cx="11503911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</a:t>
            </a:r>
          </a:p>
        </p:txBody>
      </p:sp>
    </p:spTree>
    <p:extLst>
      <p:ext uri="{BB962C8B-B14F-4D97-AF65-F5344CB8AC3E}">
        <p14:creationId xmlns:p14="http://schemas.microsoft.com/office/powerpoint/2010/main" val="2574647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74022" y="952501"/>
            <a:ext cx="15139955" cy="8743688"/>
            <a:chOff x="0" y="0"/>
            <a:chExt cx="3359055" cy="1736984"/>
          </a:xfrm>
        </p:grpSpPr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637668" flipV="1">
            <a:off x="-2986104" y="-1824742"/>
            <a:ext cx="5579783" cy="57634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18438">
            <a:off x="15593950" y="7429338"/>
            <a:ext cx="4515107" cy="46637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829047" flipH="1">
            <a:off x="16251015" y="-1752223"/>
            <a:ext cx="2843287" cy="49022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633170">
            <a:off x="-2761072" y="8608348"/>
            <a:ext cx="6110853" cy="18888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9081210"/>
            <a:ext cx="946582" cy="5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3252">
            <a:off x="8670709" y="651585"/>
            <a:ext cx="946582" cy="5500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78149" y="3961468"/>
            <a:ext cx="762302" cy="6003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8700" y="6198498"/>
            <a:ext cx="676405" cy="5554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FB731E-B7E2-9797-F550-2E26E3BA991B}"/>
              </a:ext>
            </a:extLst>
          </p:cNvPr>
          <p:cNvSpPr txBox="1"/>
          <p:nvPr/>
        </p:nvSpPr>
        <p:spPr>
          <a:xfrm>
            <a:off x="2146972" y="1523384"/>
            <a:ext cx="1348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ĐỌC VÀ MÔ TẢ BIỂU ĐỒ HÌNH QUẠT TRÒN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E9CC5F-468E-B43E-EB2B-742360D04F70}"/>
              </a:ext>
            </a:extLst>
          </p:cNvPr>
          <p:cNvSpPr txBox="1"/>
          <p:nvPr/>
        </p:nvSpPr>
        <p:spPr>
          <a:xfrm>
            <a:off x="2377922" y="2713391"/>
            <a:ext cx="13022943" cy="6735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-"/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 đồ hình quạt tròn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dùng để so sánh các phần trong toàn bộ dữ liệu.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-"/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biểu đồ hình quạt tròn, phần chính là hình tròn biểu diễn </a:t>
            </a:r>
            <a:r>
              <a:rPr lang="nl-NL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dữ </a:t>
            </a:r>
            <a:r>
              <a:rPr lang="nl-NL" sz="400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liệu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 chia thành nhiều hình quạt. Mỗi hình quạt biểu diễn tỉ lệ của </a:t>
            </a:r>
            <a:r>
              <a:rPr lang="nl-NL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</a:t>
            </a:r>
            <a:r>
              <a:rPr lang="nl-NL" sz="400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 với toàn bộ dữ liệu. Cả hình tròn biểu diển toàn bộ dữ liệu, tức là ứng với 100%.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52331" y="-185202"/>
            <a:ext cx="3679057" cy="2938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31051" y="8411706"/>
            <a:ext cx="3679057" cy="29386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70835" y="-1531620"/>
            <a:ext cx="418277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8251">
            <a:off x="-1508185" y="7959320"/>
            <a:ext cx="418277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9056" y="3216685"/>
            <a:ext cx="830244" cy="7918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41767" y="9110168"/>
            <a:ext cx="688581" cy="677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51663" y="9050965"/>
            <a:ext cx="372167" cy="4146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841028" y="821365"/>
            <a:ext cx="372167" cy="4146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087364" y="9050965"/>
            <a:ext cx="372167" cy="4146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208076" y="821365"/>
            <a:ext cx="372167" cy="414671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67F575D-10F0-B030-4B46-159B18B4B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970433"/>
              </p:ext>
            </p:extLst>
          </p:nvPr>
        </p:nvGraphicFramePr>
        <p:xfrm>
          <a:off x="2868228" y="821364"/>
          <a:ext cx="13019326" cy="8081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2B6A6B8D-29B8-6814-2A78-ABE14F967216}"/>
              </a:ext>
            </a:extLst>
          </p:cNvPr>
          <p:cNvSpPr/>
          <p:nvPr/>
        </p:nvSpPr>
        <p:spPr>
          <a:xfrm>
            <a:off x="4114800" y="1028700"/>
            <a:ext cx="10591800" cy="155448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28FDF6-236B-4C88-45B3-AF5A585BCCAC}"/>
              </a:ext>
            </a:extLst>
          </p:cNvPr>
          <p:cNvCxnSpPr/>
          <p:nvPr/>
        </p:nvCxnSpPr>
        <p:spPr>
          <a:xfrm flipV="1">
            <a:off x="9372600" y="647700"/>
            <a:ext cx="0" cy="381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407DCBB-24F1-7A16-C38E-5ECF0C67CBB0}"/>
              </a:ext>
            </a:extLst>
          </p:cNvPr>
          <p:cNvSpPr txBox="1"/>
          <p:nvPr/>
        </p:nvSpPr>
        <p:spPr>
          <a:xfrm>
            <a:off x="8191500" y="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921EC6-9997-6523-E52C-9435FDBAA217}"/>
              </a:ext>
            </a:extLst>
          </p:cNvPr>
          <p:cNvSpPr/>
          <p:nvPr/>
        </p:nvSpPr>
        <p:spPr>
          <a:xfrm>
            <a:off x="2868228" y="2696658"/>
            <a:ext cx="6885372" cy="610444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D59206-5256-5492-3F17-A7838DC2ED53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2133600" y="5748879"/>
            <a:ext cx="7346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8C39532-47B3-A31E-F779-0775818C5E4E}"/>
              </a:ext>
            </a:extLst>
          </p:cNvPr>
          <p:cNvSpPr txBox="1"/>
          <p:nvPr/>
        </p:nvSpPr>
        <p:spPr>
          <a:xfrm>
            <a:off x="-35474" y="4609953"/>
            <a:ext cx="23622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E1309-6361-18D7-5C1D-EE87F36F4837}"/>
              </a:ext>
            </a:extLst>
          </p:cNvPr>
          <p:cNvSpPr/>
          <p:nvPr/>
        </p:nvSpPr>
        <p:spPr>
          <a:xfrm>
            <a:off x="10755198" y="3086100"/>
            <a:ext cx="4591303" cy="4995369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44D2E61-4383-3A37-C6F8-ED8704DAC63E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15346501" y="5583784"/>
            <a:ext cx="82297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6E65CC0-807F-A4B7-FCEE-49438F594DF4}"/>
              </a:ext>
            </a:extLst>
          </p:cNvPr>
          <p:cNvSpPr txBox="1"/>
          <p:nvPr/>
        </p:nvSpPr>
        <p:spPr>
          <a:xfrm>
            <a:off x="15988736" y="51435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 animBg="1"/>
      <p:bldP spid="23" grpId="0"/>
      <p:bldP spid="24" grpId="0" animBg="1"/>
      <p:bldP spid="29" grpId="0"/>
      <p:bldP spid="30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49744">
            <a:off x="-1189434" y="784360"/>
            <a:ext cx="4340279" cy="10337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49744" flipV="1">
            <a:off x="14470064" y="8359085"/>
            <a:ext cx="4340279" cy="10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50207" y="-972705"/>
            <a:ext cx="567558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56512">
            <a:off x="-2418693" y="8129136"/>
            <a:ext cx="5675586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60096" y="9070283"/>
            <a:ext cx="376034" cy="3760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55058" y="840683"/>
            <a:ext cx="376034" cy="3760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0070" y="6356236"/>
            <a:ext cx="937260" cy="9372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0204" y="3087519"/>
            <a:ext cx="937260" cy="93726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B7E8846-807F-F8F2-F684-137EB03619F7}"/>
              </a:ext>
            </a:extLst>
          </p:cNvPr>
          <p:cNvSpPr/>
          <p:nvPr/>
        </p:nvSpPr>
        <p:spPr>
          <a:xfrm>
            <a:off x="1955886" y="933985"/>
            <a:ext cx="1261545" cy="935356"/>
          </a:xfrm>
          <a:prstGeom prst="wedgeRoundRectCallout">
            <a:avLst>
              <a:gd name="adj1" fmla="val 33452"/>
              <a:gd name="adj2" fmla="val 70260"/>
              <a:gd name="adj3" fmla="val 16667"/>
            </a:avLst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8A95FE-3708-4227-5D05-EB0B657CFAA7}"/>
              </a:ext>
            </a:extLst>
          </p:cNvPr>
          <p:cNvSpPr txBox="1"/>
          <p:nvPr/>
        </p:nvSpPr>
        <p:spPr>
          <a:xfrm>
            <a:off x="3391227" y="652776"/>
            <a:ext cx="1311402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5.4,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A919B8B-5D48-1C53-BB1D-FDA34461C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020578"/>
              </p:ext>
            </p:extLst>
          </p:nvPr>
        </p:nvGraphicFramePr>
        <p:xfrm>
          <a:off x="2453458" y="3156895"/>
          <a:ext cx="13381083" cy="5833312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0254875">
                  <a:extLst>
                    <a:ext uri="{9D8B030D-6E8A-4147-A177-3AD203B41FA5}">
                      <a16:colId xmlns:a16="http://schemas.microsoft.com/office/drawing/2014/main" val="4124060815"/>
                    </a:ext>
                  </a:extLst>
                </a:gridCol>
                <a:gridCol w="3126208">
                  <a:extLst>
                    <a:ext uri="{9D8B030D-6E8A-4147-A177-3AD203B41FA5}">
                      <a16:colId xmlns:a16="http://schemas.microsoft.com/office/drawing/2014/main" val="2902503933"/>
                    </a:ext>
                  </a:extLst>
                </a:gridCol>
              </a:tblGrid>
              <a:tr h="1024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nhân </a:t>
                      </a:r>
                      <a:r>
                        <a:rPr lang="nl-NL" sz="4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gây </a:t>
                      </a:r>
                      <a:r>
                        <a:rPr lang="nl-NL" sz="40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 </a:t>
                      </a:r>
                      <a:r>
                        <a:rPr lang="nl-NL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nạn thương tích</a:t>
                      </a:r>
                      <a:endParaRPr lang="en-US" sz="4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(%)</a:t>
                      </a:r>
                      <a:endParaRPr lang="en-US" sz="4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2180173"/>
                  </a:ext>
                </a:extLst>
              </a:tr>
              <a:tr h="31631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Đuối nước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3681918"/>
                  </a:ext>
                </a:extLst>
              </a:tr>
              <a:tr h="67051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 nạn giao thông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3976586"/>
                  </a:ext>
                </a:extLst>
              </a:tr>
              <a:tr h="31631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Ngã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7921355"/>
                  </a:ext>
                </a:extLst>
              </a:tr>
              <a:tr h="31631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Ngộ độc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0041308"/>
                  </a:ext>
                </a:extLst>
              </a:tr>
              <a:tr h="67051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 tích khác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4920540"/>
                  </a:ext>
                </a:extLst>
              </a:tr>
              <a:tr h="31631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804237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4264" y="1175567"/>
            <a:ext cx="15839142" cy="8278177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80248" y="6023449"/>
            <a:ext cx="250488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6245991" y="-460683"/>
            <a:ext cx="2379688" cy="3578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50740" y="-2145103"/>
            <a:ext cx="413028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22271" y="7865265"/>
            <a:ext cx="413028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35006" y="9542663"/>
            <a:ext cx="358627" cy="3800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83340" y="838699"/>
            <a:ext cx="358627" cy="380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003174" y="6664628"/>
            <a:ext cx="512253" cy="4911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72574" y="3087356"/>
            <a:ext cx="512253" cy="49112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3396330-E0C3-11A0-FE41-A1C23A722F6B}"/>
              </a:ext>
            </a:extLst>
          </p:cNvPr>
          <p:cNvSpPr/>
          <p:nvPr/>
        </p:nvSpPr>
        <p:spPr>
          <a:xfrm>
            <a:off x="8280005" y="603599"/>
            <a:ext cx="1524000" cy="9906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FE6822-202D-9617-E680-931A13596DFB}"/>
              </a:ext>
            </a:extLst>
          </p:cNvPr>
          <p:cNvSpPr txBox="1"/>
          <p:nvPr/>
        </p:nvSpPr>
        <p:spPr>
          <a:xfrm>
            <a:off x="1616963" y="1594199"/>
            <a:ext cx="14629028" cy="771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5.6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mtClean="0">
                <a:latin typeface="Arial" panose="020B0604020202020204" pitchFamily="34" charset="0"/>
                <a:cs typeface="Arial" panose="020B0604020202020204" pitchFamily="34" charset="0"/>
              </a:rPr>
              <a:t>thi.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a) Hai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2416</Words>
  <Application>Microsoft Office PowerPoint</Application>
  <PresentationFormat>Custom</PresentationFormat>
  <Paragraphs>318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Symbol</vt:lpstr>
      <vt:lpstr>Arial</vt:lpstr>
      <vt:lpstr>Cambria Math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Website@VnTeach.Com</dc:creator>
  <cp:keywords>Website@VnTeach.Com</cp:keywords>
  <cp:lastModifiedBy>Admin</cp:lastModifiedBy>
  <cp:revision>3</cp:revision>
  <dcterms:created xsi:type="dcterms:W3CDTF">2006-08-16T00:00:00Z</dcterms:created>
  <dcterms:modified xsi:type="dcterms:W3CDTF">2022-12-05T14:55:53Z</dcterms:modified>
  <dc:identifier>DAFPjy546jU</dc:identifier>
</cp:coreProperties>
</file>